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73" r:id="rId16"/>
    <p:sldId id="268" r:id="rId17"/>
    <p:sldId id="269" r:id="rId18"/>
    <p:sldId id="270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F776C6-CB10-41F8-91B8-4B3772B3755C}">
          <p14:sldIdLst>
            <p14:sldId id="256"/>
            <p14:sldId id="257"/>
          </p14:sldIdLst>
        </p14:section>
        <p14:section name="Untitled Section" id="{D43AA9F8-684A-4EF6-94C2-4708855E05A3}">
          <p14:sldIdLst>
            <p14:sldId id="258"/>
            <p14:sldId id="259"/>
            <p14:sldId id="260"/>
            <p14:sldId id="261"/>
            <p14:sldId id="271"/>
            <p14:sldId id="272"/>
            <p14:sldId id="262"/>
            <p14:sldId id="263"/>
            <p14:sldId id="264"/>
            <p14:sldId id="265"/>
            <p14:sldId id="266"/>
            <p14:sldId id="267"/>
            <p14:sldId id="273"/>
            <p14:sldId id="268"/>
            <p14:sldId id="269"/>
            <p14:sldId id="270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590" autoAdjust="0"/>
  </p:normalViewPr>
  <p:slideViewPr>
    <p:cSldViewPr>
      <p:cViewPr varScale="1">
        <p:scale>
          <a:sx n="66" d="100"/>
          <a:sy n="66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7834CB-E76B-4D75-AB29-F7097F5AFF15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C6B373-6A5B-4618-A750-ED0988D3F910}">
      <dgm:prSet phldrT="[Text]"/>
      <dgm:spPr/>
      <dgm:t>
        <a:bodyPr/>
        <a:lstStyle/>
        <a:p>
          <a:r>
            <a:rPr lang="en-US" dirty="0" smtClean="0"/>
            <a:t>RIBS</a:t>
          </a:r>
          <a:endParaRPr lang="en-US" dirty="0"/>
        </a:p>
      </dgm:t>
    </dgm:pt>
    <dgm:pt modelId="{F499EDF3-67FE-4BEA-9E51-544F64D1E112}" type="parTrans" cxnId="{FB81BA21-8CEB-4B84-87C0-93720F49531A}">
      <dgm:prSet/>
      <dgm:spPr/>
      <dgm:t>
        <a:bodyPr/>
        <a:lstStyle/>
        <a:p>
          <a:endParaRPr lang="en-US"/>
        </a:p>
      </dgm:t>
    </dgm:pt>
    <dgm:pt modelId="{870E0183-C83C-4516-9C5E-A4425A0DE5DA}" type="sibTrans" cxnId="{FB81BA21-8CEB-4B84-87C0-93720F49531A}">
      <dgm:prSet/>
      <dgm:spPr/>
      <dgm:t>
        <a:bodyPr/>
        <a:lstStyle/>
        <a:p>
          <a:endParaRPr lang="en-US"/>
        </a:p>
      </dgm:t>
    </dgm:pt>
    <dgm:pt modelId="{39070931-A905-4C79-B0DD-A1F88F32D4B9}" type="asst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/>
            <a:t>Depending on articulation with sternum</a:t>
          </a:r>
          <a:endParaRPr lang="en-US" dirty="0"/>
        </a:p>
      </dgm:t>
    </dgm:pt>
    <dgm:pt modelId="{757E48CB-5140-4378-B37C-16E5CEDA001C}" type="parTrans" cxnId="{B5697DDE-27BA-47A4-9A9C-81258FA370DB}">
      <dgm:prSet/>
      <dgm:spPr/>
      <dgm:t>
        <a:bodyPr/>
        <a:lstStyle/>
        <a:p>
          <a:endParaRPr lang="en-US"/>
        </a:p>
      </dgm:t>
    </dgm:pt>
    <dgm:pt modelId="{F35B58A7-0B1E-4725-8735-5E138E28B156}" type="sibTrans" cxnId="{B5697DDE-27BA-47A4-9A9C-81258FA370DB}">
      <dgm:prSet/>
      <dgm:spPr/>
      <dgm:t>
        <a:bodyPr/>
        <a:lstStyle/>
        <a:p>
          <a:endParaRPr lang="en-US"/>
        </a:p>
      </dgm:t>
    </dgm:pt>
    <dgm:pt modelId="{BD3A8F08-E748-4A68-B2C2-BA0E3AB1C301}">
      <dgm:prSet phldrT="[Text]"/>
      <dgm:spPr/>
      <dgm:t>
        <a:bodyPr/>
        <a:lstStyle/>
        <a:p>
          <a:r>
            <a:rPr lang="en-US" dirty="0" smtClean="0"/>
            <a:t>True ribs</a:t>
          </a:r>
        </a:p>
        <a:p>
          <a:r>
            <a:rPr lang="en-US" dirty="0" smtClean="0"/>
            <a:t>(1</a:t>
          </a:r>
          <a:r>
            <a:rPr lang="en-US" baseline="30000" dirty="0" smtClean="0"/>
            <a:t>st</a:t>
          </a:r>
          <a:r>
            <a:rPr lang="en-US" dirty="0" smtClean="0"/>
            <a:t> to 7</a:t>
          </a:r>
          <a:r>
            <a:rPr lang="en-US" baseline="30000" dirty="0" smtClean="0"/>
            <a:t>th</a:t>
          </a:r>
          <a:r>
            <a:rPr lang="en-US" dirty="0" smtClean="0"/>
            <a:t>)</a:t>
          </a:r>
          <a:endParaRPr lang="en-US" dirty="0"/>
        </a:p>
      </dgm:t>
    </dgm:pt>
    <dgm:pt modelId="{80500FC6-245A-4A5F-B5DB-7F0F5FA2CCA4}" type="parTrans" cxnId="{C5242DC7-BCBC-4540-A324-F7FEE4FFC4B7}">
      <dgm:prSet/>
      <dgm:spPr/>
      <dgm:t>
        <a:bodyPr/>
        <a:lstStyle/>
        <a:p>
          <a:endParaRPr lang="en-US"/>
        </a:p>
      </dgm:t>
    </dgm:pt>
    <dgm:pt modelId="{9D574F0C-68CE-4791-8C6C-7EAAB8AA0BD3}" type="sibTrans" cxnId="{C5242DC7-BCBC-4540-A324-F7FEE4FFC4B7}">
      <dgm:prSet/>
      <dgm:spPr/>
      <dgm:t>
        <a:bodyPr/>
        <a:lstStyle/>
        <a:p>
          <a:endParaRPr lang="en-US"/>
        </a:p>
      </dgm:t>
    </dgm:pt>
    <dgm:pt modelId="{ABDB6629-2F47-4FCB-8342-34DDA1018FB4}">
      <dgm:prSet phldrT="[Text]"/>
      <dgm:spPr/>
      <dgm:t>
        <a:bodyPr/>
        <a:lstStyle/>
        <a:p>
          <a:r>
            <a:rPr lang="en-US" dirty="0" smtClean="0"/>
            <a:t>False ribs</a:t>
          </a:r>
        </a:p>
        <a:p>
          <a:r>
            <a:rPr lang="en-US" dirty="0" smtClean="0"/>
            <a:t>(8</a:t>
          </a:r>
          <a:r>
            <a:rPr lang="en-US" baseline="30000" dirty="0" smtClean="0"/>
            <a:t>th</a:t>
          </a:r>
          <a:r>
            <a:rPr lang="en-US" dirty="0" smtClean="0"/>
            <a:t> to 12</a:t>
          </a:r>
          <a:r>
            <a:rPr lang="en-US" baseline="30000" dirty="0" smtClean="0"/>
            <a:t>th</a:t>
          </a:r>
          <a:r>
            <a:rPr lang="en-US" dirty="0" smtClean="0"/>
            <a:t>)</a:t>
          </a:r>
          <a:endParaRPr lang="en-US" dirty="0"/>
        </a:p>
      </dgm:t>
    </dgm:pt>
    <dgm:pt modelId="{7185D94C-EC2D-4654-A7E8-42C3E778EC8D}" type="parTrans" cxnId="{001B6930-9FBE-4347-9FDD-7324FCB02C69}">
      <dgm:prSet/>
      <dgm:spPr/>
      <dgm:t>
        <a:bodyPr/>
        <a:lstStyle/>
        <a:p>
          <a:endParaRPr lang="en-US"/>
        </a:p>
      </dgm:t>
    </dgm:pt>
    <dgm:pt modelId="{89F708E9-1AFC-4366-B8FC-AE53A14A640A}" type="sibTrans" cxnId="{001B6930-9FBE-4347-9FDD-7324FCB02C69}">
      <dgm:prSet/>
      <dgm:spPr/>
      <dgm:t>
        <a:bodyPr/>
        <a:lstStyle/>
        <a:p>
          <a:endParaRPr lang="en-US"/>
        </a:p>
      </dgm:t>
    </dgm:pt>
    <dgm:pt modelId="{AE468EE8-8C61-4FD0-A60F-4D9D9276111D}" type="pres">
      <dgm:prSet presAssocID="{AF7834CB-E76B-4D75-AB29-F7097F5AFF1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2219B6-CE51-4AA7-965B-679A84B228CD}" type="pres">
      <dgm:prSet presAssocID="{28C6B373-6A5B-4618-A750-ED0988D3F910}" presName="hierRoot1" presStyleCnt="0">
        <dgm:presLayoutVars>
          <dgm:hierBranch val="init"/>
        </dgm:presLayoutVars>
      </dgm:prSet>
      <dgm:spPr/>
    </dgm:pt>
    <dgm:pt modelId="{0EF9DA50-0AA0-48E8-BDCB-667474237CD8}" type="pres">
      <dgm:prSet presAssocID="{28C6B373-6A5B-4618-A750-ED0988D3F910}" presName="rootComposite1" presStyleCnt="0"/>
      <dgm:spPr/>
    </dgm:pt>
    <dgm:pt modelId="{834A2D9A-1219-4833-BB80-0557654EC39B}" type="pres">
      <dgm:prSet presAssocID="{28C6B373-6A5B-4618-A750-ED0988D3F91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F38A7C-E503-451F-BAFD-949DD6269391}" type="pres">
      <dgm:prSet presAssocID="{28C6B373-6A5B-4618-A750-ED0988D3F91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0A43D66-63F3-4D3E-B93A-A6FF7E8C8B52}" type="pres">
      <dgm:prSet presAssocID="{28C6B373-6A5B-4618-A750-ED0988D3F910}" presName="hierChild2" presStyleCnt="0"/>
      <dgm:spPr/>
    </dgm:pt>
    <dgm:pt modelId="{ECCD7999-F7C7-48E4-B63E-091497080C56}" type="pres">
      <dgm:prSet presAssocID="{80500FC6-245A-4A5F-B5DB-7F0F5FA2CCA4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F9E2A2C-98DA-415F-AD73-DA36A12AEC7A}" type="pres">
      <dgm:prSet presAssocID="{BD3A8F08-E748-4A68-B2C2-BA0E3AB1C301}" presName="hierRoot2" presStyleCnt="0">
        <dgm:presLayoutVars>
          <dgm:hierBranch val="init"/>
        </dgm:presLayoutVars>
      </dgm:prSet>
      <dgm:spPr/>
    </dgm:pt>
    <dgm:pt modelId="{655D00F0-A23C-4332-9346-6B3277F0C6CA}" type="pres">
      <dgm:prSet presAssocID="{BD3A8F08-E748-4A68-B2C2-BA0E3AB1C301}" presName="rootComposite" presStyleCnt="0"/>
      <dgm:spPr/>
    </dgm:pt>
    <dgm:pt modelId="{F90D3EDD-DA75-48B1-A62C-B69B2F935998}" type="pres">
      <dgm:prSet presAssocID="{BD3A8F08-E748-4A68-B2C2-BA0E3AB1C30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1DF956-0CED-4BFF-AF0D-E9A943DC72B8}" type="pres">
      <dgm:prSet presAssocID="{BD3A8F08-E748-4A68-B2C2-BA0E3AB1C301}" presName="rootConnector" presStyleLbl="node2" presStyleIdx="0" presStyleCnt="2"/>
      <dgm:spPr/>
      <dgm:t>
        <a:bodyPr/>
        <a:lstStyle/>
        <a:p>
          <a:endParaRPr lang="en-US"/>
        </a:p>
      </dgm:t>
    </dgm:pt>
    <dgm:pt modelId="{C18D5770-93FA-49F2-9933-5DB68E3DF63E}" type="pres">
      <dgm:prSet presAssocID="{BD3A8F08-E748-4A68-B2C2-BA0E3AB1C301}" presName="hierChild4" presStyleCnt="0"/>
      <dgm:spPr/>
    </dgm:pt>
    <dgm:pt modelId="{339CAAE3-9AAC-4287-A01B-6EDA6FFF6F76}" type="pres">
      <dgm:prSet presAssocID="{BD3A8F08-E748-4A68-B2C2-BA0E3AB1C301}" presName="hierChild5" presStyleCnt="0"/>
      <dgm:spPr/>
    </dgm:pt>
    <dgm:pt modelId="{505A9630-7E16-4029-871D-E47D171399BC}" type="pres">
      <dgm:prSet presAssocID="{7185D94C-EC2D-4654-A7E8-42C3E778EC8D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32E0422-4CF2-47CD-BDD0-E7C7EA871711}" type="pres">
      <dgm:prSet presAssocID="{ABDB6629-2F47-4FCB-8342-34DDA1018FB4}" presName="hierRoot2" presStyleCnt="0">
        <dgm:presLayoutVars>
          <dgm:hierBranch val="init"/>
        </dgm:presLayoutVars>
      </dgm:prSet>
      <dgm:spPr/>
    </dgm:pt>
    <dgm:pt modelId="{28F3B381-6B39-47AC-B696-C29AC26F32D4}" type="pres">
      <dgm:prSet presAssocID="{ABDB6629-2F47-4FCB-8342-34DDA1018FB4}" presName="rootComposite" presStyleCnt="0"/>
      <dgm:spPr/>
    </dgm:pt>
    <dgm:pt modelId="{590C539D-3CF9-4095-9D61-F258880D395F}" type="pres">
      <dgm:prSet presAssocID="{ABDB6629-2F47-4FCB-8342-34DDA1018FB4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8A1DFF-A1BE-41F9-8B7D-16890837D491}" type="pres">
      <dgm:prSet presAssocID="{ABDB6629-2F47-4FCB-8342-34DDA1018FB4}" presName="rootConnector" presStyleLbl="node2" presStyleIdx="1" presStyleCnt="2"/>
      <dgm:spPr/>
      <dgm:t>
        <a:bodyPr/>
        <a:lstStyle/>
        <a:p>
          <a:endParaRPr lang="en-US"/>
        </a:p>
      </dgm:t>
    </dgm:pt>
    <dgm:pt modelId="{903A8290-530D-4E02-8AEA-D92CAB70C0DD}" type="pres">
      <dgm:prSet presAssocID="{ABDB6629-2F47-4FCB-8342-34DDA1018FB4}" presName="hierChild4" presStyleCnt="0"/>
      <dgm:spPr/>
    </dgm:pt>
    <dgm:pt modelId="{8BEB8B87-EC4F-4BFA-A481-A1BA8FC14DB5}" type="pres">
      <dgm:prSet presAssocID="{ABDB6629-2F47-4FCB-8342-34DDA1018FB4}" presName="hierChild5" presStyleCnt="0"/>
      <dgm:spPr/>
    </dgm:pt>
    <dgm:pt modelId="{C219F414-4006-43D4-8187-3212752F0E2F}" type="pres">
      <dgm:prSet presAssocID="{28C6B373-6A5B-4618-A750-ED0988D3F910}" presName="hierChild3" presStyleCnt="0"/>
      <dgm:spPr/>
    </dgm:pt>
    <dgm:pt modelId="{E48B012D-0610-41F4-B97F-2BB90B6D8BB0}" type="pres">
      <dgm:prSet presAssocID="{757E48CB-5140-4378-B37C-16E5CEDA001C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112B0815-4A00-427C-AADF-D775080596F9}" type="pres">
      <dgm:prSet presAssocID="{39070931-A905-4C79-B0DD-A1F88F32D4B9}" presName="hierRoot3" presStyleCnt="0">
        <dgm:presLayoutVars>
          <dgm:hierBranch val="init"/>
        </dgm:presLayoutVars>
      </dgm:prSet>
      <dgm:spPr/>
    </dgm:pt>
    <dgm:pt modelId="{21AD3007-63C5-44C5-98BE-1FA6C7C02A30}" type="pres">
      <dgm:prSet presAssocID="{39070931-A905-4C79-B0DD-A1F88F32D4B9}" presName="rootComposite3" presStyleCnt="0"/>
      <dgm:spPr/>
    </dgm:pt>
    <dgm:pt modelId="{8CB7D1C9-1977-4C39-8629-3151862DE7F8}" type="pres">
      <dgm:prSet presAssocID="{39070931-A905-4C79-B0DD-A1F88F32D4B9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9F013B-6032-4543-96F2-0C25D3623C91}" type="pres">
      <dgm:prSet presAssocID="{39070931-A905-4C79-B0DD-A1F88F32D4B9}" presName="rootConnector3" presStyleLbl="asst1" presStyleIdx="0" presStyleCnt="1"/>
      <dgm:spPr/>
      <dgm:t>
        <a:bodyPr/>
        <a:lstStyle/>
        <a:p>
          <a:endParaRPr lang="en-US"/>
        </a:p>
      </dgm:t>
    </dgm:pt>
    <dgm:pt modelId="{7371F7B1-E4FD-4D49-A16B-84FA68E3F7A5}" type="pres">
      <dgm:prSet presAssocID="{39070931-A905-4C79-B0DD-A1F88F32D4B9}" presName="hierChild6" presStyleCnt="0"/>
      <dgm:spPr/>
    </dgm:pt>
    <dgm:pt modelId="{201BD25A-B6BA-4F76-8AF0-F117E2E67233}" type="pres">
      <dgm:prSet presAssocID="{39070931-A905-4C79-B0DD-A1F88F32D4B9}" presName="hierChild7" presStyleCnt="0"/>
      <dgm:spPr/>
    </dgm:pt>
  </dgm:ptLst>
  <dgm:cxnLst>
    <dgm:cxn modelId="{9ECD1AB3-7272-435A-8543-9FD19F86CC53}" type="presOf" srcId="{ABDB6629-2F47-4FCB-8342-34DDA1018FB4}" destId="{398A1DFF-A1BE-41F9-8B7D-16890837D491}" srcOrd="1" destOrd="0" presId="urn:microsoft.com/office/officeart/2005/8/layout/orgChart1"/>
    <dgm:cxn modelId="{244E1805-DCB9-49F9-AB46-80358F1E91E8}" type="presOf" srcId="{BD3A8F08-E748-4A68-B2C2-BA0E3AB1C301}" destId="{651DF956-0CED-4BFF-AF0D-E9A943DC72B8}" srcOrd="1" destOrd="0" presId="urn:microsoft.com/office/officeart/2005/8/layout/orgChart1"/>
    <dgm:cxn modelId="{651524E7-48F8-4F9F-9879-1B76979A4B7F}" type="presOf" srcId="{7185D94C-EC2D-4654-A7E8-42C3E778EC8D}" destId="{505A9630-7E16-4029-871D-E47D171399BC}" srcOrd="0" destOrd="0" presId="urn:microsoft.com/office/officeart/2005/8/layout/orgChart1"/>
    <dgm:cxn modelId="{A17A76E1-161C-4E01-BD71-6BD089F47CAE}" type="presOf" srcId="{ABDB6629-2F47-4FCB-8342-34DDA1018FB4}" destId="{590C539D-3CF9-4095-9D61-F258880D395F}" srcOrd="0" destOrd="0" presId="urn:microsoft.com/office/officeart/2005/8/layout/orgChart1"/>
    <dgm:cxn modelId="{53D742F0-A127-4A78-82EE-1686F46BA800}" type="presOf" srcId="{757E48CB-5140-4378-B37C-16E5CEDA001C}" destId="{E48B012D-0610-41F4-B97F-2BB90B6D8BB0}" srcOrd="0" destOrd="0" presId="urn:microsoft.com/office/officeart/2005/8/layout/orgChart1"/>
    <dgm:cxn modelId="{001B6930-9FBE-4347-9FDD-7324FCB02C69}" srcId="{28C6B373-6A5B-4618-A750-ED0988D3F910}" destId="{ABDB6629-2F47-4FCB-8342-34DDA1018FB4}" srcOrd="2" destOrd="0" parTransId="{7185D94C-EC2D-4654-A7E8-42C3E778EC8D}" sibTransId="{89F708E9-1AFC-4366-B8FC-AE53A14A640A}"/>
    <dgm:cxn modelId="{C952A09E-96E1-46DC-8636-6ECABE81CDB6}" type="presOf" srcId="{80500FC6-245A-4A5F-B5DB-7F0F5FA2CCA4}" destId="{ECCD7999-F7C7-48E4-B63E-091497080C56}" srcOrd="0" destOrd="0" presId="urn:microsoft.com/office/officeart/2005/8/layout/orgChart1"/>
    <dgm:cxn modelId="{E99C64CD-CCA4-4F0E-B6EF-E084043A8E67}" type="presOf" srcId="{28C6B373-6A5B-4618-A750-ED0988D3F910}" destId="{57F38A7C-E503-451F-BAFD-949DD6269391}" srcOrd="1" destOrd="0" presId="urn:microsoft.com/office/officeart/2005/8/layout/orgChart1"/>
    <dgm:cxn modelId="{C5242DC7-BCBC-4540-A324-F7FEE4FFC4B7}" srcId="{28C6B373-6A5B-4618-A750-ED0988D3F910}" destId="{BD3A8F08-E748-4A68-B2C2-BA0E3AB1C301}" srcOrd="1" destOrd="0" parTransId="{80500FC6-245A-4A5F-B5DB-7F0F5FA2CCA4}" sibTransId="{9D574F0C-68CE-4791-8C6C-7EAAB8AA0BD3}"/>
    <dgm:cxn modelId="{8EB2B0BB-C12A-4C32-AD08-71B80F535908}" type="presOf" srcId="{AF7834CB-E76B-4D75-AB29-F7097F5AFF15}" destId="{AE468EE8-8C61-4FD0-A60F-4D9D9276111D}" srcOrd="0" destOrd="0" presId="urn:microsoft.com/office/officeart/2005/8/layout/orgChart1"/>
    <dgm:cxn modelId="{FB81BA21-8CEB-4B84-87C0-93720F49531A}" srcId="{AF7834CB-E76B-4D75-AB29-F7097F5AFF15}" destId="{28C6B373-6A5B-4618-A750-ED0988D3F910}" srcOrd="0" destOrd="0" parTransId="{F499EDF3-67FE-4BEA-9E51-544F64D1E112}" sibTransId="{870E0183-C83C-4516-9C5E-A4425A0DE5DA}"/>
    <dgm:cxn modelId="{A025727C-46E5-477D-8DC0-10A6ABB5D2EC}" type="presOf" srcId="{28C6B373-6A5B-4618-A750-ED0988D3F910}" destId="{834A2D9A-1219-4833-BB80-0557654EC39B}" srcOrd="0" destOrd="0" presId="urn:microsoft.com/office/officeart/2005/8/layout/orgChart1"/>
    <dgm:cxn modelId="{B5697DDE-27BA-47A4-9A9C-81258FA370DB}" srcId="{28C6B373-6A5B-4618-A750-ED0988D3F910}" destId="{39070931-A905-4C79-B0DD-A1F88F32D4B9}" srcOrd="0" destOrd="0" parTransId="{757E48CB-5140-4378-B37C-16E5CEDA001C}" sibTransId="{F35B58A7-0B1E-4725-8735-5E138E28B156}"/>
    <dgm:cxn modelId="{DCBF7352-1C36-4E59-B587-2C76A823748C}" type="presOf" srcId="{39070931-A905-4C79-B0DD-A1F88F32D4B9}" destId="{8CB7D1C9-1977-4C39-8629-3151862DE7F8}" srcOrd="0" destOrd="0" presId="urn:microsoft.com/office/officeart/2005/8/layout/orgChart1"/>
    <dgm:cxn modelId="{3116A99F-A2E1-4EE0-AD21-F1ED01197499}" type="presOf" srcId="{39070931-A905-4C79-B0DD-A1F88F32D4B9}" destId="{999F013B-6032-4543-96F2-0C25D3623C91}" srcOrd="1" destOrd="0" presId="urn:microsoft.com/office/officeart/2005/8/layout/orgChart1"/>
    <dgm:cxn modelId="{8ABA4342-C07F-444B-93E3-2FCA4E9DA5FB}" type="presOf" srcId="{BD3A8F08-E748-4A68-B2C2-BA0E3AB1C301}" destId="{F90D3EDD-DA75-48B1-A62C-B69B2F935998}" srcOrd="0" destOrd="0" presId="urn:microsoft.com/office/officeart/2005/8/layout/orgChart1"/>
    <dgm:cxn modelId="{F0176635-144A-436F-BA5E-5F38030E321E}" type="presParOf" srcId="{AE468EE8-8C61-4FD0-A60F-4D9D9276111D}" destId="{6F2219B6-CE51-4AA7-965B-679A84B228CD}" srcOrd="0" destOrd="0" presId="urn:microsoft.com/office/officeart/2005/8/layout/orgChart1"/>
    <dgm:cxn modelId="{3E57F6E5-6717-437F-9C10-E56CA4E4083A}" type="presParOf" srcId="{6F2219B6-CE51-4AA7-965B-679A84B228CD}" destId="{0EF9DA50-0AA0-48E8-BDCB-667474237CD8}" srcOrd="0" destOrd="0" presId="urn:microsoft.com/office/officeart/2005/8/layout/orgChart1"/>
    <dgm:cxn modelId="{FB3D7BC2-B0EB-48A8-B5FF-B93DE88A1566}" type="presParOf" srcId="{0EF9DA50-0AA0-48E8-BDCB-667474237CD8}" destId="{834A2D9A-1219-4833-BB80-0557654EC39B}" srcOrd="0" destOrd="0" presId="urn:microsoft.com/office/officeart/2005/8/layout/orgChart1"/>
    <dgm:cxn modelId="{83860D03-730C-4838-AD1F-B64E1B961D90}" type="presParOf" srcId="{0EF9DA50-0AA0-48E8-BDCB-667474237CD8}" destId="{57F38A7C-E503-451F-BAFD-949DD6269391}" srcOrd="1" destOrd="0" presId="urn:microsoft.com/office/officeart/2005/8/layout/orgChart1"/>
    <dgm:cxn modelId="{A32E14A6-B02F-4624-8B23-990A01577DAC}" type="presParOf" srcId="{6F2219B6-CE51-4AA7-965B-679A84B228CD}" destId="{C0A43D66-63F3-4D3E-B93A-A6FF7E8C8B52}" srcOrd="1" destOrd="0" presId="urn:microsoft.com/office/officeart/2005/8/layout/orgChart1"/>
    <dgm:cxn modelId="{FC994A21-140F-49E6-AAE2-E6652BF0ECA8}" type="presParOf" srcId="{C0A43D66-63F3-4D3E-B93A-A6FF7E8C8B52}" destId="{ECCD7999-F7C7-48E4-B63E-091497080C56}" srcOrd="0" destOrd="0" presId="urn:microsoft.com/office/officeart/2005/8/layout/orgChart1"/>
    <dgm:cxn modelId="{DAD377C0-E57B-424A-A785-D1AD2D7DF4BF}" type="presParOf" srcId="{C0A43D66-63F3-4D3E-B93A-A6FF7E8C8B52}" destId="{6F9E2A2C-98DA-415F-AD73-DA36A12AEC7A}" srcOrd="1" destOrd="0" presId="urn:microsoft.com/office/officeart/2005/8/layout/orgChart1"/>
    <dgm:cxn modelId="{F54C0867-B47F-4F1E-BB50-3BEAB38D4376}" type="presParOf" srcId="{6F9E2A2C-98DA-415F-AD73-DA36A12AEC7A}" destId="{655D00F0-A23C-4332-9346-6B3277F0C6CA}" srcOrd="0" destOrd="0" presId="urn:microsoft.com/office/officeart/2005/8/layout/orgChart1"/>
    <dgm:cxn modelId="{E1ECF63A-AEAA-45B2-B0B2-B386854E93AF}" type="presParOf" srcId="{655D00F0-A23C-4332-9346-6B3277F0C6CA}" destId="{F90D3EDD-DA75-48B1-A62C-B69B2F935998}" srcOrd="0" destOrd="0" presId="urn:microsoft.com/office/officeart/2005/8/layout/orgChart1"/>
    <dgm:cxn modelId="{2A81B7D6-9B42-4A1C-95F4-AEFC927B64F2}" type="presParOf" srcId="{655D00F0-A23C-4332-9346-6B3277F0C6CA}" destId="{651DF956-0CED-4BFF-AF0D-E9A943DC72B8}" srcOrd="1" destOrd="0" presId="urn:microsoft.com/office/officeart/2005/8/layout/orgChart1"/>
    <dgm:cxn modelId="{676F49BB-17E9-4520-A47B-917364552DD8}" type="presParOf" srcId="{6F9E2A2C-98DA-415F-AD73-DA36A12AEC7A}" destId="{C18D5770-93FA-49F2-9933-5DB68E3DF63E}" srcOrd="1" destOrd="0" presId="urn:microsoft.com/office/officeart/2005/8/layout/orgChart1"/>
    <dgm:cxn modelId="{4AE507A9-E4BA-4918-8813-28A19C4228E0}" type="presParOf" srcId="{6F9E2A2C-98DA-415F-AD73-DA36A12AEC7A}" destId="{339CAAE3-9AAC-4287-A01B-6EDA6FFF6F76}" srcOrd="2" destOrd="0" presId="urn:microsoft.com/office/officeart/2005/8/layout/orgChart1"/>
    <dgm:cxn modelId="{5A2BABF1-0751-4565-93CC-E923E83F5852}" type="presParOf" srcId="{C0A43D66-63F3-4D3E-B93A-A6FF7E8C8B52}" destId="{505A9630-7E16-4029-871D-E47D171399BC}" srcOrd="2" destOrd="0" presId="urn:microsoft.com/office/officeart/2005/8/layout/orgChart1"/>
    <dgm:cxn modelId="{DAAF5ECE-412F-4DE1-AED0-3473EC3A3005}" type="presParOf" srcId="{C0A43D66-63F3-4D3E-B93A-A6FF7E8C8B52}" destId="{432E0422-4CF2-47CD-BDD0-E7C7EA871711}" srcOrd="3" destOrd="0" presId="urn:microsoft.com/office/officeart/2005/8/layout/orgChart1"/>
    <dgm:cxn modelId="{9A8FA6D3-45A7-4580-B5DA-6D859F66E638}" type="presParOf" srcId="{432E0422-4CF2-47CD-BDD0-E7C7EA871711}" destId="{28F3B381-6B39-47AC-B696-C29AC26F32D4}" srcOrd="0" destOrd="0" presId="urn:microsoft.com/office/officeart/2005/8/layout/orgChart1"/>
    <dgm:cxn modelId="{9A5348D5-BDB9-4D12-9AC7-C844DFE79AC1}" type="presParOf" srcId="{28F3B381-6B39-47AC-B696-C29AC26F32D4}" destId="{590C539D-3CF9-4095-9D61-F258880D395F}" srcOrd="0" destOrd="0" presId="urn:microsoft.com/office/officeart/2005/8/layout/orgChart1"/>
    <dgm:cxn modelId="{F200C9C4-BCEF-4955-95CA-78E5FD3F4E6B}" type="presParOf" srcId="{28F3B381-6B39-47AC-B696-C29AC26F32D4}" destId="{398A1DFF-A1BE-41F9-8B7D-16890837D491}" srcOrd="1" destOrd="0" presId="urn:microsoft.com/office/officeart/2005/8/layout/orgChart1"/>
    <dgm:cxn modelId="{4720774C-3A26-41BB-B0A9-709B6A2261A2}" type="presParOf" srcId="{432E0422-4CF2-47CD-BDD0-E7C7EA871711}" destId="{903A8290-530D-4E02-8AEA-D92CAB70C0DD}" srcOrd="1" destOrd="0" presId="urn:microsoft.com/office/officeart/2005/8/layout/orgChart1"/>
    <dgm:cxn modelId="{EA0FD631-75DF-47BF-8670-77620AA105F5}" type="presParOf" srcId="{432E0422-4CF2-47CD-BDD0-E7C7EA871711}" destId="{8BEB8B87-EC4F-4BFA-A481-A1BA8FC14DB5}" srcOrd="2" destOrd="0" presId="urn:microsoft.com/office/officeart/2005/8/layout/orgChart1"/>
    <dgm:cxn modelId="{5BAB21E1-0A79-427B-8262-29E6BD2BB6E7}" type="presParOf" srcId="{6F2219B6-CE51-4AA7-965B-679A84B228CD}" destId="{C219F414-4006-43D4-8187-3212752F0E2F}" srcOrd="2" destOrd="0" presId="urn:microsoft.com/office/officeart/2005/8/layout/orgChart1"/>
    <dgm:cxn modelId="{E2975294-4ED7-43C7-B569-3FAF78803119}" type="presParOf" srcId="{C219F414-4006-43D4-8187-3212752F0E2F}" destId="{E48B012D-0610-41F4-B97F-2BB90B6D8BB0}" srcOrd="0" destOrd="0" presId="urn:microsoft.com/office/officeart/2005/8/layout/orgChart1"/>
    <dgm:cxn modelId="{945ACFAD-B604-4152-A1AE-B5DF21C78582}" type="presParOf" srcId="{C219F414-4006-43D4-8187-3212752F0E2F}" destId="{112B0815-4A00-427C-AADF-D775080596F9}" srcOrd="1" destOrd="0" presId="urn:microsoft.com/office/officeart/2005/8/layout/orgChart1"/>
    <dgm:cxn modelId="{AA5C8A03-B7A6-4347-9086-2A43AE046284}" type="presParOf" srcId="{112B0815-4A00-427C-AADF-D775080596F9}" destId="{21AD3007-63C5-44C5-98BE-1FA6C7C02A30}" srcOrd="0" destOrd="0" presId="urn:microsoft.com/office/officeart/2005/8/layout/orgChart1"/>
    <dgm:cxn modelId="{6C78206E-7B68-4B98-9199-9B89E8EDA067}" type="presParOf" srcId="{21AD3007-63C5-44C5-98BE-1FA6C7C02A30}" destId="{8CB7D1C9-1977-4C39-8629-3151862DE7F8}" srcOrd="0" destOrd="0" presId="urn:microsoft.com/office/officeart/2005/8/layout/orgChart1"/>
    <dgm:cxn modelId="{46E00475-1346-481A-811A-6D92F8DAF33A}" type="presParOf" srcId="{21AD3007-63C5-44C5-98BE-1FA6C7C02A30}" destId="{999F013B-6032-4543-96F2-0C25D3623C91}" srcOrd="1" destOrd="0" presId="urn:microsoft.com/office/officeart/2005/8/layout/orgChart1"/>
    <dgm:cxn modelId="{B7059015-D54F-4391-BF83-57A9EBCC4665}" type="presParOf" srcId="{112B0815-4A00-427C-AADF-D775080596F9}" destId="{7371F7B1-E4FD-4D49-A16B-84FA68E3F7A5}" srcOrd="1" destOrd="0" presId="urn:microsoft.com/office/officeart/2005/8/layout/orgChart1"/>
    <dgm:cxn modelId="{809ADCE4-5C72-4A98-BDEB-E566685E4267}" type="presParOf" srcId="{112B0815-4A00-427C-AADF-D775080596F9}" destId="{201BD25A-B6BA-4F76-8AF0-F117E2E672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FCB1EB-8798-4B3E-989A-B3916A05506B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F78DEC-8E0A-4E92-BC0E-0A9FE69BBCE9}">
      <dgm:prSet phldrT="[Text]"/>
      <dgm:spPr/>
      <dgm:t>
        <a:bodyPr/>
        <a:lstStyle/>
        <a:p>
          <a:r>
            <a:rPr lang="en-US" dirty="0" smtClean="0"/>
            <a:t>RIBS</a:t>
          </a:r>
          <a:endParaRPr lang="en-US" dirty="0"/>
        </a:p>
      </dgm:t>
    </dgm:pt>
    <dgm:pt modelId="{1436E316-567B-4292-AF53-31E19C03EC2B}" type="parTrans" cxnId="{90A3B9DC-8B75-4728-9A46-8B36C263E187}">
      <dgm:prSet/>
      <dgm:spPr/>
      <dgm:t>
        <a:bodyPr/>
        <a:lstStyle/>
        <a:p>
          <a:endParaRPr lang="en-US"/>
        </a:p>
      </dgm:t>
    </dgm:pt>
    <dgm:pt modelId="{6BC15B5A-C015-47A5-981B-7BCF90BB29CC}" type="sibTrans" cxnId="{90A3B9DC-8B75-4728-9A46-8B36C263E187}">
      <dgm:prSet/>
      <dgm:spPr/>
      <dgm:t>
        <a:bodyPr/>
        <a:lstStyle/>
        <a:p>
          <a:endParaRPr lang="en-US"/>
        </a:p>
      </dgm:t>
    </dgm:pt>
    <dgm:pt modelId="{1C2A850C-7346-4FE4-AB90-48715FF0661B}" type="asst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/>
            <a:t>Depending on anterior attachment </a:t>
          </a:r>
          <a:endParaRPr lang="en-US" dirty="0"/>
        </a:p>
      </dgm:t>
    </dgm:pt>
    <dgm:pt modelId="{B910D927-5275-42A5-B51A-186912D3AFA4}" type="parTrans" cxnId="{0F5B45B9-5300-475F-A647-6200BBEAC20D}">
      <dgm:prSet/>
      <dgm:spPr/>
      <dgm:t>
        <a:bodyPr/>
        <a:lstStyle/>
        <a:p>
          <a:endParaRPr lang="en-US"/>
        </a:p>
      </dgm:t>
    </dgm:pt>
    <dgm:pt modelId="{E1BCC959-124D-484E-A9CD-5AAAB7761C1F}" type="sibTrans" cxnId="{0F5B45B9-5300-475F-A647-6200BBEAC20D}">
      <dgm:prSet/>
      <dgm:spPr/>
      <dgm:t>
        <a:bodyPr/>
        <a:lstStyle/>
        <a:p>
          <a:endParaRPr lang="en-US"/>
        </a:p>
      </dgm:t>
    </dgm:pt>
    <dgm:pt modelId="{E7CD8D23-B7D5-42AB-8551-69D5A89E1125}">
      <dgm:prSet phldrT="[Text]"/>
      <dgm:spPr/>
      <dgm:t>
        <a:bodyPr/>
        <a:lstStyle/>
        <a:p>
          <a:r>
            <a:rPr lang="en-US" dirty="0" smtClean="0"/>
            <a:t>Vertebrosternal</a:t>
          </a:r>
        </a:p>
        <a:p>
          <a:r>
            <a:rPr lang="en-US" dirty="0" smtClean="0"/>
            <a:t>(1-7)</a:t>
          </a:r>
        </a:p>
      </dgm:t>
    </dgm:pt>
    <dgm:pt modelId="{07AD3FD5-BC47-4A44-8E6E-194936DD311A}" type="parTrans" cxnId="{69D99035-7FC7-464B-AA37-361489EF8483}">
      <dgm:prSet/>
      <dgm:spPr/>
      <dgm:t>
        <a:bodyPr/>
        <a:lstStyle/>
        <a:p>
          <a:endParaRPr lang="en-US"/>
        </a:p>
      </dgm:t>
    </dgm:pt>
    <dgm:pt modelId="{03A69A14-F02A-46BF-9452-2ABF41CAC864}" type="sibTrans" cxnId="{69D99035-7FC7-464B-AA37-361489EF8483}">
      <dgm:prSet/>
      <dgm:spPr/>
      <dgm:t>
        <a:bodyPr/>
        <a:lstStyle/>
        <a:p>
          <a:endParaRPr lang="en-US"/>
        </a:p>
      </dgm:t>
    </dgm:pt>
    <dgm:pt modelId="{4D16A930-262D-43A7-95A8-46D90446E5DE}">
      <dgm:prSet phldrT="[Text]"/>
      <dgm:spPr/>
      <dgm:t>
        <a:bodyPr/>
        <a:lstStyle/>
        <a:p>
          <a:r>
            <a:rPr lang="en-US" dirty="0" smtClean="0"/>
            <a:t>Vertebrochondral</a:t>
          </a:r>
        </a:p>
        <a:p>
          <a:r>
            <a:rPr lang="en-US" dirty="0" smtClean="0"/>
            <a:t>(8-10)</a:t>
          </a:r>
          <a:endParaRPr lang="en-US" dirty="0"/>
        </a:p>
      </dgm:t>
    </dgm:pt>
    <dgm:pt modelId="{569E2887-7467-4EC3-A2C3-711304399094}" type="parTrans" cxnId="{9FAEDF98-671F-4390-AB51-85ACFC00CFAE}">
      <dgm:prSet/>
      <dgm:spPr/>
      <dgm:t>
        <a:bodyPr/>
        <a:lstStyle/>
        <a:p>
          <a:endParaRPr lang="en-US"/>
        </a:p>
      </dgm:t>
    </dgm:pt>
    <dgm:pt modelId="{EB2121E5-C4E3-4968-BB24-DCF34489C240}" type="sibTrans" cxnId="{9FAEDF98-671F-4390-AB51-85ACFC00CFAE}">
      <dgm:prSet/>
      <dgm:spPr/>
      <dgm:t>
        <a:bodyPr/>
        <a:lstStyle/>
        <a:p>
          <a:endParaRPr lang="en-US"/>
        </a:p>
      </dgm:t>
    </dgm:pt>
    <dgm:pt modelId="{25BCCA72-0908-4C44-AB2A-FA51A4057A1D}">
      <dgm:prSet phldrT="[Text]"/>
      <dgm:spPr/>
      <dgm:t>
        <a:bodyPr/>
        <a:lstStyle/>
        <a:p>
          <a:r>
            <a:rPr lang="en-US" dirty="0" smtClean="0"/>
            <a:t>Vertebral</a:t>
          </a:r>
        </a:p>
        <a:p>
          <a:r>
            <a:rPr lang="en-US" dirty="0" smtClean="0"/>
            <a:t>(11&amp;12) </a:t>
          </a:r>
          <a:endParaRPr lang="en-US" dirty="0"/>
        </a:p>
      </dgm:t>
    </dgm:pt>
    <dgm:pt modelId="{8A5AD875-8C36-40EC-8B89-827A0239674D}" type="parTrans" cxnId="{D3DA6620-AA00-4A3D-A7CC-8365AE10F6D7}">
      <dgm:prSet/>
      <dgm:spPr/>
      <dgm:t>
        <a:bodyPr/>
        <a:lstStyle/>
        <a:p>
          <a:endParaRPr lang="en-US"/>
        </a:p>
      </dgm:t>
    </dgm:pt>
    <dgm:pt modelId="{B1EC1D29-ECE9-435E-8DF6-887EEF1DE498}" type="sibTrans" cxnId="{D3DA6620-AA00-4A3D-A7CC-8365AE10F6D7}">
      <dgm:prSet/>
      <dgm:spPr/>
      <dgm:t>
        <a:bodyPr/>
        <a:lstStyle/>
        <a:p>
          <a:endParaRPr lang="en-US"/>
        </a:p>
      </dgm:t>
    </dgm:pt>
    <dgm:pt modelId="{955AAD33-D29F-486B-8236-954663253F8D}" type="pres">
      <dgm:prSet presAssocID="{E5FCB1EB-8798-4B3E-989A-B3916A0550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72D3698-DCA4-400B-B7E3-B35DBE4B3D87}" type="pres">
      <dgm:prSet presAssocID="{94F78DEC-8E0A-4E92-BC0E-0A9FE69BBCE9}" presName="hierRoot1" presStyleCnt="0">
        <dgm:presLayoutVars>
          <dgm:hierBranch val="init"/>
        </dgm:presLayoutVars>
      </dgm:prSet>
      <dgm:spPr/>
    </dgm:pt>
    <dgm:pt modelId="{836F6ED7-2A15-4FDE-BA87-D25C16B2D4DF}" type="pres">
      <dgm:prSet presAssocID="{94F78DEC-8E0A-4E92-BC0E-0A9FE69BBCE9}" presName="rootComposite1" presStyleCnt="0"/>
      <dgm:spPr/>
    </dgm:pt>
    <dgm:pt modelId="{0A4F21D7-DAE1-4F5F-8341-CD766823D4E2}" type="pres">
      <dgm:prSet presAssocID="{94F78DEC-8E0A-4E92-BC0E-0A9FE69BBCE9}" presName="rootText1" presStyleLbl="node0" presStyleIdx="0" presStyleCnt="1" custLinFactNeighborX="9798" custLinFactNeighborY="-706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2785C1-B51B-4A02-B44B-FD86266E372C}" type="pres">
      <dgm:prSet presAssocID="{94F78DEC-8E0A-4E92-BC0E-0A9FE69BBCE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82E1713-4460-479D-919B-4DE4E71D2857}" type="pres">
      <dgm:prSet presAssocID="{94F78DEC-8E0A-4E92-BC0E-0A9FE69BBCE9}" presName="hierChild2" presStyleCnt="0"/>
      <dgm:spPr/>
    </dgm:pt>
    <dgm:pt modelId="{71483DEE-86D3-4D20-BA27-ED50064B7935}" type="pres">
      <dgm:prSet presAssocID="{07AD3FD5-BC47-4A44-8E6E-194936DD311A}" presName="Name37" presStyleLbl="parChTrans1D2" presStyleIdx="0" presStyleCnt="4"/>
      <dgm:spPr/>
      <dgm:t>
        <a:bodyPr/>
        <a:lstStyle/>
        <a:p>
          <a:endParaRPr lang="en-US"/>
        </a:p>
      </dgm:t>
    </dgm:pt>
    <dgm:pt modelId="{E4A54643-771D-4D3D-8FA9-7359EC466A60}" type="pres">
      <dgm:prSet presAssocID="{E7CD8D23-B7D5-42AB-8551-69D5A89E1125}" presName="hierRoot2" presStyleCnt="0">
        <dgm:presLayoutVars>
          <dgm:hierBranch val="init"/>
        </dgm:presLayoutVars>
      </dgm:prSet>
      <dgm:spPr/>
    </dgm:pt>
    <dgm:pt modelId="{248BC85A-49F6-48F4-9F8C-57144A443A5A}" type="pres">
      <dgm:prSet presAssocID="{E7CD8D23-B7D5-42AB-8551-69D5A89E1125}" presName="rootComposite" presStyleCnt="0"/>
      <dgm:spPr/>
    </dgm:pt>
    <dgm:pt modelId="{BDC56E68-6D61-4D34-B657-461F1A830B49}" type="pres">
      <dgm:prSet presAssocID="{E7CD8D23-B7D5-42AB-8551-69D5A89E1125}" presName="rootText" presStyleLbl="node2" presStyleIdx="0" presStyleCnt="3" custScaleX="138462" custScaleY="912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1FA987-DADE-4BEC-A7F5-964E76E819D0}" type="pres">
      <dgm:prSet presAssocID="{E7CD8D23-B7D5-42AB-8551-69D5A89E1125}" presName="rootConnector" presStyleLbl="node2" presStyleIdx="0" presStyleCnt="3"/>
      <dgm:spPr/>
      <dgm:t>
        <a:bodyPr/>
        <a:lstStyle/>
        <a:p>
          <a:endParaRPr lang="en-US"/>
        </a:p>
      </dgm:t>
    </dgm:pt>
    <dgm:pt modelId="{C60E89D6-2AA4-486F-8879-349C3284ED31}" type="pres">
      <dgm:prSet presAssocID="{E7CD8D23-B7D5-42AB-8551-69D5A89E1125}" presName="hierChild4" presStyleCnt="0"/>
      <dgm:spPr/>
    </dgm:pt>
    <dgm:pt modelId="{0F06882A-BF8B-45C1-A1BD-10AE1FB74F2B}" type="pres">
      <dgm:prSet presAssocID="{E7CD8D23-B7D5-42AB-8551-69D5A89E1125}" presName="hierChild5" presStyleCnt="0"/>
      <dgm:spPr/>
    </dgm:pt>
    <dgm:pt modelId="{A15BAB43-C848-47AE-A24C-DF401E39D150}" type="pres">
      <dgm:prSet presAssocID="{569E2887-7467-4EC3-A2C3-711304399094}" presName="Name37" presStyleLbl="parChTrans1D2" presStyleIdx="1" presStyleCnt="4"/>
      <dgm:spPr/>
      <dgm:t>
        <a:bodyPr/>
        <a:lstStyle/>
        <a:p>
          <a:endParaRPr lang="en-US"/>
        </a:p>
      </dgm:t>
    </dgm:pt>
    <dgm:pt modelId="{95145006-AE9B-4BC6-8F1B-D5D86A3A17A9}" type="pres">
      <dgm:prSet presAssocID="{4D16A930-262D-43A7-95A8-46D90446E5DE}" presName="hierRoot2" presStyleCnt="0">
        <dgm:presLayoutVars>
          <dgm:hierBranch val="init"/>
        </dgm:presLayoutVars>
      </dgm:prSet>
      <dgm:spPr/>
    </dgm:pt>
    <dgm:pt modelId="{05ACBE8E-6C1C-46F6-89B2-8D02885312B8}" type="pres">
      <dgm:prSet presAssocID="{4D16A930-262D-43A7-95A8-46D90446E5DE}" presName="rootComposite" presStyleCnt="0"/>
      <dgm:spPr/>
    </dgm:pt>
    <dgm:pt modelId="{5DC9FA46-2735-49D7-8B97-6C4170FE9918}" type="pres">
      <dgm:prSet presAssocID="{4D16A930-262D-43A7-95A8-46D90446E5D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7154B5-1FCF-44F2-81E4-3C03ACFC8E21}" type="pres">
      <dgm:prSet presAssocID="{4D16A930-262D-43A7-95A8-46D90446E5DE}" presName="rootConnector" presStyleLbl="node2" presStyleIdx="1" presStyleCnt="3"/>
      <dgm:spPr/>
      <dgm:t>
        <a:bodyPr/>
        <a:lstStyle/>
        <a:p>
          <a:endParaRPr lang="en-US"/>
        </a:p>
      </dgm:t>
    </dgm:pt>
    <dgm:pt modelId="{36CE861B-A536-4A06-AF30-432D8EDF1D06}" type="pres">
      <dgm:prSet presAssocID="{4D16A930-262D-43A7-95A8-46D90446E5DE}" presName="hierChild4" presStyleCnt="0"/>
      <dgm:spPr/>
    </dgm:pt>
    <dgm:pt modelId="{D86BE73E-9375-4D46-8EDB-18B68D733677}" type="pres">
      <dgm:prSet presAssocID="{4D16A930-262D-43A7-95A8-46D90446E5DE}" presName="hierChild5" presStyleCnt="0"/>
      <dgm:spPr/>
    </dgm:pt>
    <dgm:pt modelId="{30A768A7-A806-490D-BBDF-261236771BF8}" type="pres">
      <dgm:prSet presAssocID="{8A5AD875-8C36-40EC-8B89-827A0239674D}" presName="Name37" presStyleLbl="parChTrans1D2" presStyleIdx="2" presStyleCnt="4"/>
      <dgm:spPr/>
      <dgm:t>
        <a:bodyPr/>
        <a:lstStyle/>
        <a:p>
          <a:endParaRPr lang="en-US"/>
        </a:p>
      </dgm:t>
    </dgm:pt>
    <dgm:pt modelId="{3E288619-7231-4E79-90BA-68D00A86510F}" type="pres">
      <dgm:prSet presAssocID="{25BCCA72-0908-4C44-AB2A-FA51A4057A1D}" presName="hierRoot2" presStyleCnt="0">
        <dgm:presLayoutVars>
          <dgm:hierBranch val="init"/>
        </dgm:presLayoutVars>
      </dgm:prSet>
      <dgm:spPr/>
    </dgm:pt>
    <dgm:pt modelId="{8F2A6454-9A9A-480D-9AE9-868216D1CC07}" type="pres">
      <dgm:prSet presAssocID="{25BCCA72-0908-4C44-AB2A-FA51A4057A1D}" presName="rootComposite" presStyleCnt="0"/>
      <dgm:spPr/>
    </dgm:pt>
    <dgm:pt modelId="{105D4416-EF14-4403-850B-7ED4577D792B}" type="pres">
      <dgm:prSet presAssocID="{25BCCA72-0908-4C44-AB2A-FA51A4057A1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0AF126-131B-453A-9075-3E0BA5AAD481}" type="pres">
      <dgm:prSet presAssocID="{25BCCA72-0908-4C44-AB2A-FA51A4057A1D}" presName="rootConnector" presStyleLbl="node2" presStyleIdx="2" presStyleCnt="3"/>
      <dgm:spPr/>
      <dgm:t>
        <a:bodyPr/>
        <a:lstStyle/>
        <a:p>
          <a:endParaRPr lang="en-US"/>
        </a:p>
      </dgm:t>
    </dgm:pt>
    <dgm:pt modelId="{1D37FFB1-AE88-42C8-A23D-AA01088BA892}" type="pres">
      <dgm:prSet presAssocID="{25BCCA72-0908-4C44-AB2A-FA51A4057A1D}" presName="hierChild4" presStyleCnt="0"/>
      <dgm:spPr/>
    </dgm:pt>
    <dgm:pt modelId="{1D97875E-DC18-4318-BF37-94E58D5EF50C}" type="pres">
      <dgm:prSet presAssocID="{25BCCA72-0908-4C44-AB2A-FA51A4057A1D}" presName="hierChild5" presStyleCnt="0"/>
      <dgm:spPr/>
    </dgm:pt>
    <dgm:pt modelId="{BA818C85-6A5C-4663-8DC0-7D4C330AEBA2}" type="pres">
      <dgm:prSet presAssocID="{94F78DEC-8E0A-4E92-BC0E-0A9FE69BBCE9}" presName="hierChild3" presStyleCnt="0"/>
      <dgm:spPr/>
    </dgm:pt>
    <dgm:pt modelId="{02124AA9-35E4-41A0-865D-4B2F32E0AA8F}" type="pres">
      <dgm:prSet presAssocID="{B910D927-5275-42A5-B51A-186912D3AFA4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DC4A9ABC-2EF2-4743-88B0-261374F75E80}" type="pres">
      <dgm:prSet presAssocID="{1C2A850C-7346-4FE4-AB90-48715FF0661B}" presName="hierRoot3" presStyleCnt="0">
        <dgm:presLayoutVars>
          <dgm:hierBranch val="init"/>
        </dgm:presLayoutVars>
      </dgm:prSet>
      <dgm:spPr/>
    </dgm:pt>
    <dgm:pt modelId="{13938ECE-8B18-450A-BD5B-9D645316E293}" type="pres">
      <dgm:prSet presAssocID="{1C2A850C-7346-4FE4-AB90-48715FF0661B}" presName="rootComposite3" presStyleCnt="0"/>
      <dgm:spPr/>
    </dgm:pt>
    <dgm:pt modelId="{60BCA2F4-F446-4158-B4BF-C48EE0AC053A}" type="pres">
      <dgm:prSet presAssocID="{1C2A850C-7346-4FE4-AB90-48715FF0661B}" presName="rootText3" presStyleLbl="asst1" presStyleIdx="0" presStyleCnt="1" custLinFactNeighborX="-42268" custLinFactNeighborY="-732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5042C-897B-4DA0-9F85-CEBAEE53576F}" type="pres">
      <dgm:prSet presAssocID="{1C2A850C-7346-4FE4-AB90-48715FF0661B}" presName="rootConnector3" presStyleLbl="asst1" presStyleIdx="0" presStyleCnt="1"/>
      <dgm:spPr/>
      <dgm:t>
        <a:bodyPr/>
        <a:lstStyle/>
        <a:p>
          <a:endParaRPr lang="en-US"/>
        </a:p>
      </dgm:t>
    </dgm:pt>
    <dgm:pt modelId="{1E13F2F8-7A8B-4BD6-A0E5-9BA9B041925D}" type="pres">
      <dgm:prSet presAssocID="{1C2A850C-7346-4FE4-AB90-48715FF0661B}" presName="hierChild6" presStyleCnt="0"/>
      <dgm:spPr/>
    </dgm:pt>
    <dgm:pt modelId="{27E81DAB-BAD6-4552-942C-8846F7F09DB2}" type="pres">
      <dgm:prSet presAssocID="{1C2A850C-7346-4FE4-AB90-48715FF0661B}" presName="hierChild7" presStyleCnt="0"/>
      <dgm:spPr/>
    </dgm:pt>
  </dgm:ptLst>
  <dgm:cxnLst>
    <dgm:cxn modelId="{43C4701A-D855-4C0C-AB40-1299DB9A2424}" type="presOf" srcId="{1C2A850C-7346-4FE4-AB90-48715FF0661B}" destId="{60BCA2F4-F446-4158-B4BF-C48EE0AC053A}" srcOrd="0" destOrd="0" presId="urn:microsoft.com/office/officeart/2005/8/layout/orgChart1"/>
    <dgm:cxn modelId="{0F5B45B9-5300-475F-A647-6200BBEAC20D}" srcId="{94F78DEC-8E0A-4E92-BC0E-0A9FE69BBCE9}" destId="{1C2A850C-7346-4FE4-AB90-48715FF0661B}" srcOrd="0" destOrd="0" parTransId="{B910D927-5275-42A5-B51A-186912D3AFA4}" sibTransId="{E1BCC959-124D-484E-A9CD-5AAAB7761C1F}"/>
    <dgm:cxn modelId="{647A0297-17CA-4BF8-82CF-57BF29081FCB}" type="presOf" srcId="{94F78DEC-8E0A-4E92-BC0E-0A9FE69BBCE9}" destId="{832785C1-B51B-4A02-B44B-FD86266E372C}" srcOrd="1" destOrd="0" presId="urn:microsoft.com/office/officeart/2005/8/layout/orgChart1"/>
    <dgm:cxn modelId="{5BD8CBC4-1B74-4376-B3C4-EF931F65EA14}" type="presOf" srcId="{4D16A930-262D-43A7-95A8-46D90446E5DE}" destId="{5DC9FA46-2735-49D7-8B97-6C4170FE9918}" srcOrd="0" destOrd="0" presId="urn:microsoft.com/office/officeart/2005/8/layout/orgChart1"/>
    <dgm:cxn modelId="{EE784614-E502-4DAE-8B4B-5306E18DD51D}" type="presOf" srcId="{07AD3FD5-BC47-4A44-8E6E-194936DD311A}" destId="{71483DEE-86D3-4D20-BA27-ED50064B7935}" srcOrd="0" destOrd="0" presId="urn:microsoft.com/office/officeart/2005/8/layout/orgChart1"/>
    <dgm:cxn modelId="{ED015968-D1AA-43A7-B552-D86026459FDE}" type="presOf" srcId="{8A5AD875-8C36-40EC-8B89-827A0239674D}" destId="{30A768A7-A806-490D-BBDF-261236771BF8}" srcOrd="0" destOrd="0" presId="urn:microsoft.com/office/officeart/2005/8/layout/orgChart1"/>
    <dgm:cxn modelId="{69D99035-7FC7-464B-AA37-361489EF8483}" srcId="{94F78DEC-8E0A-4E92-BC0E-0A9FE69BBCE9}" destId="{E7CD8D23-B7D5-42AB-8551-69D5A89E1125}" srcOrd="1" destOrd="0" parTransId="{07AD3FD5-BC47-4A44-8E6E-194936DD311A}" sibTransId="{03A69A14-F02A-46BF-9452-2ABF41CAC864}"/>
    <dgm:cxn modelId="{F192CE68-67F3-4342-8D10-D5F82C1090AB}" type="presOf" srcId="{E7CD8D23-B7D5-42AB-8551-69D5A89E1125}" destId="{BDC56E68-6D61-4D34-B657-461F1A830B49}" srcOrd="0" destOrd="0" presId="urn:microsoft.com/office/officeart/2005/8/layout/orgChart1"/>
    <dgm:cxn modelId="{A3F8A794-C173-4E0C-AC7E-329A5B022387}" type="presOf" srcId="{E7CD8D23-B7D5-42AB-8551-69D5A89E1125}" destId="{D51FA987-DADE-4BEC-A7F5-964E76E819D0}" srcOrd="1" destOrd="0" presId="urn:microsoft.com/office/officeart/2005/8/layout/orgChart1"/>
    <dgm:cxn modelId="{C5AF4644-2E08-4271-BBFB-21D8A50B1778}" type="presOf" srcId="{B910D927-5275-42A5-B51A-186912D3AFA4}" destId="{02124AA9-35E4-41A0-865D-4B2F32E0AA8F}" srcOrd="0" destOrd="0" presId="urn:microsoft.com/office/officeart/2005/8/layout/orgChart1"/>
    <dgm:cxn modelId="{9FAEDF98-671F-4390-AB51-85ACFC00CFAE}" srcId="{94F78DEC-8E0A-4E92-BC0E-0A9FE69BBCE9}" destId="{4D16A930-262D-43A7-95A8-46D90446E5DE}" srcOrd="2" destOrd="0" parTransId="{569E2887-7467-4EC3-A2C3-711304399094}" sibTransId="{EB2121E5-C4E3-4968-BB24-DCF34489C240}"/>
    <dgm:cxn modelId="{C6AB0FD0-3AA0-4077-A934-1CA2EE8D3A98}" type="presOf" srcId="{1C2A850C-7346-4FE4-AB90-48715FF0661B}" destId="{EA05042C-897B-4DA0-9F85-CEBAEE53576F}" srcOrd="1" destOrd="0" presId="urn:microsoft.com/office/officeart/2005/8/layout/orgChart1"/>
    <dgm:cxn modelId="{E07517F6-B356-460F-A8DE-004E67132716}" type="presOf" srcId="{25BCCA72-0908-4C44-AB2A-FA51A4057A1D}" destId="{640AF126-131B-453A-9075-3E0BA5AAD481}" srcOrd="1" destOrd="0" presId="urn:microsoft.com/office/officeart/2005/8/layout/orgChart1"/>
    <dgm:cxn modelId="{90A3B9DC-8B75-4728-9A46-8B36C263E187}" srcId="{E5FCB1EB-8798-4B3E-989A-B3916A05506B}" destId="{94F78DEC-8E0A-4E92-BC0E-0A9FE69BBCE9}" srcOrd="0" destOrd="0" parTransId="{1436E316-567B-4292-AF53-31E19C03EC2B}" sibTransId="{6BC15B5A-C015-47A5-981B-7BCF90BB29CC}"/>
    <dgm:cxn modelId="{3F06297A-B3BF-49D5-9B57-F915BFF406E2}" type="presOf" srcId="{25BCCA72-0908-4C44-AB2A-FA51A4057A1D}" destId="{105D4416-EF14-4403-850B-7ED4577D792B}" srcOrd="0" destOrd="0" presId="urn:microsoft.com/office/officeart/2005/8/layout/orgChart1"/>
    <dgm:cxn modelId="{F980617C-E9BB-4A0C-9731-4176763472DF}" type="presOf" srcId="{4D16A930-262D-43A7-95A8-46D90446E5DE}" destId="{987154B5-1FCF-44F2-81E4-3C03ACFC8E21}" srcOrd="1" destOrd="0" presId="urn:microsoft.com/office/officeart/2005/8/layout/orgChart1"/>
    <dgm:cxn modelId="{D3DA6620-AA00-4A3D-A7CC-8365AE10F6D7}" srcId="{94F78DEC-8E0A-4E92-BC0E-0A9FE69BBCE9}" destId="{25BCCA72-0908-4C44-AB2A-FA51A4057A1D}" srcOrd="3" destOrd="0" parTransId="{8A5AD875-8C36-40EC-8B89-827A0239674D}" sibTransId="{B1EC1D29-ECE9-435E-8DF6-887EEF1DE498}"/>
    <dgm:cxn modelId="{5CB11EF0-59D2-42A2-9336-2DC3DDA245A8}" type="presOf" srcId="{94F78DEC-8E0A-4E92-BC0E-0A9FE69BBCE9}" destId="{0A4F21D7-DAE1-4F5F-8341-CD766823D4E2}" srcOrd="0" destOrd="0" presId="urn:microsoft.com/office/officeart/2005/8/layout/orgChart1"/>
    <dgm:cxn modelId="{3459E255-9EC6-4BBC-823E-93BCE41A5F65}" type="presOf" srcId="{E5FCB1EB-8798-4B3E-989A-B3916A05506B}" destId="{955AAD33-D29F-486B-8236-954663253F8D}" srcOrd="0" destOrd="0" presId="urn:microsoft.com/office/officeart/2005/8/layout/orgChart1"/>
    <dgm:cxn modelId="{024D29CC-2E6A-43F1-A6C4-2B0ACEAFA937}" type="presOf" srcId="{569E2887-7467-4EC3-A2C3-711304399094}" destId="{A15BAB43-C848-47AE-A24C-DF401E39D150}" srcOrd="0" destOrd="0" presId="urn:microsoft.com/office/officeart/2005/8/layout/orgChart1"/>
    <dgm:cxn modelId="{98FF1FBB-42C4-4D8E-A621-52939700A60B}" type="presParOf" srcId="{955AAD33-D29F-486B-8236-954663253F8D}" destId="{F72D3698-DCA4-400B-B7E3-B35DBE4B3D87}" srcOrd="0" destOrd="0" presId="urn:microsoft.com/office/officeart/2005/8/layout/orgChart1"/>
    <dgm:cxn modelId="{DF8FE0AF-616A-4A4D-A55E-AB580281AE48}" type="presParOf" srcId="{F72D3698-DCA4-400B-B7E3-B35DBE4B3D87}" destId="{836F6ED7-2A15-4FDE-BA87-D25C16B2D4DF}" srcOrd="0" destOrd="0" presId="urn:microsoft.com/office/officeart/2005/8/layout/orgChart1"/>
    <dgm:cxn modelId="{1F8CB777-E4E7-48C4-BED8-6A4E5723418C}" type="presParOf" srcId="{836F6ED7-2A15-4FDE-BA87-D25C16B2D4DF}" destId="{0A4F21D7-DAE1-4F5F-8341-CD766823D4E2}" srcOrd="0" destOrd="0" presId="urn:microsoft.com/office/officeart/2005/8/layout/orgChart1"/>
    <dgm:cxn modelId="{752136D4-646B-4E2B-BFB6-358E5258D698}" type="presParOf" srcId="{836F6ED7-2A15-4FDE-BA87-D25C16B2D4DF}" destId="{832785C1-B51B-4A02-B44B-FD86266E372C}" srcOrd="1" destOrd="0" presId="urn:microsoft.com/office/officeart/2005/8/layout/orgChart1"/>
    <dgm:cxn modelId="{1A9791F7-5CFE-4285-AF0A-4697F4AB2498}" type="presParOf" srcId="{F72D3698-DCA4-400B-B7E3-B35DBE4B3D87}" destId="{E82E1713-4460-479D-919B-4DE4E71D2857}" srcOrd="1" destOrd="0" presId="urn:microsoft.com/office/officeart/2005/8/layout/orgChart1"/>
    <dgm:cxn modelId="{D7AB30FF-FE5A-4F76-A788-56BEFD539FF7}" type="presParOf" srcId="{E82E1713-4460-479D-919B-4DE4E71D2857}" destId="{71483DEE-86D3-4D20-BA27-ED50064B7935}" srcOrd="0" destOrd="0" presId="urn:microsoft.com/office/officeart/2005/8/layout/orgChart1"/>
    <dgm:cxn modelId="{9884F0BA-20BB-4820-B07C-D3F764E89B21}" type="presParOf" srcId="{E82E1713-4460-479D-919B-4DE4E71D2857}" destId="{E4A54643-771D-4D3D-8FA9-7359EC466A60}" srcOrd="1" destOrd="0" presId="urn:microsoft.com/office/officeart/2005/8/layout/orgChart1"/>
    <dgm:cxn modelId="{4B04B144-3B68-4CD6-9E3E-C736A9737E57}" type="presParOf" srcId="{E4A54643-771D-4D3D-8FA9-7359EC466A60}" destId="{248BC85A-49F6-48F4-9F8C-57144A443A5A}" srcOrd="0" destOrd="0" presId="urn:microsoft.com/office/officeart/2005/8/layout/orgChart1"/>
    <dgm:cxn modelId="{8C28A44F-F5F5-41E2-95B5-9C185A15890C}" type="presParOf" srcId="{248BC85A-49F6-48F4-9F8C-57144A443A5A}" destId="{BDC56E68-6D61-4D34-B657-461F1A830B49}" srcOrd="0" destOrd="0" presId="urn:microsoft.com/office/officeart/2005/8/layout/orgChart1"/>
    <dgm:cxn modelId="{684CB977-21D1-4552-A491-B0894BE0EC43}" type="presParOf" srcId="{248BC85A-49F6-48F4-9F8C-57144A443A5A}" destId="{D51FA987-DADE-4BEC-A7F5-964E76E819D0}" srcOrd="1" destOrd="0" presId="urn:microsoft.com/office/officeart/2005/8/layout/orgChart1"/>
    <dgm:cxn modelId="{1E8FED6A-0F4C-4660-8566-5FCAB34D66D3}" type="presParOf" srcId="{E4A54643-771D-4D3D-8FA9-7359EC466A60}" destId="{C60E89D6-2AA4-486F-8879-349C3284ED31}" srcOrd="1" destOrd="0" presId="urn:microsoft.com/office/officeart/2005/8/layout/orgChart1"/>
    <dgm:cxn modelId="{344BB66A-9D1F-4037-937E-29030CFFDF83}" type="presParOf" srcId="{E4A54643-771D-4D3D-8FA9-7359EC466A60}" destId="{0F06882A-BF8B-45C1-A1BD-10AE1FB74F2B}" srcOrd="2" destOrd="0" presId="urn:microsoft.com/office/officeart/2005/8/layout/orgChart1"/>
    <dgm:cxn modelId="{14101A64-F675-4E91-98DC-8DA216FA9956}" type="presParOf" srcId="{E82E1713-4460-479D-919B-4DE4E71D2857}" destId="{A15BAB43-C848-47AE-A24C-DF401E39D150}" srcOrd="2" destOrd="0" presId="urn:microsoft.com/office/officeart/2005/8/layout/orgChart1"/>
    <dgm:cxn modelId="{5B8462AE-6C7D-4A1C-9A60-21B421468330}" type="presParOf" srcId="{E82E1713-4460-479D-919B-4DE4E71D2857}" destId="{95145006-AE9B-4BC6-8F1B-D5D86A3A17A9}" srcOrd="3" destOrd="0" presId="urn:microsoft.com/office/officeart/2005/8/layout/orgChart1"/>
    <dgm:cxn modelId="{CA05FE56-6683-4722-A96D-356DCF13E6C9}" type="presParOf" srcId="{95145006-AE9B-4BC6-8F1B-D5D86A3A17A9}" destId="{05ACBE8E-6C1C-46F6-89B2-8D02885312B8}" srcOrd="0" destOrd="0" presId="urn:microsoft.com/office/officeart/2005/8/layout/orgChart1"/>
    <dgm:cxn modelId="{4A63B71A-AFD8-446F-A03C-142F7D0F5DFB}" type="presParOf" srcId="{05ACBE8E-6C1C-46F6-89B2-8D02885312B8}" destId="{5DC9FA46-2735-49D7-8B97-6C4170FE9918}" srcOrd="0" destOrd="0" presId="urn:microsoft.com/office/officeart/2005/8/layout/orgChart1"/>
    <dgm:cxn modelId="{640D8BE8-82CF-4775-9E7F-BE83F415C545}" type="presParOf" srcId="{05ACBE8E-6C1C-46F6-89B2-8D02885312B8}" destId="{987154B5-1FCF-44F2-81E4-3C03ACFC8E21}" srcOrd="1" destOrd="0" presId="urn:microsoft.com/office/officeart/2005/8/layout/orgChart1"/>
    <dgm:cxn modelId="{235B75F3-0707-4167-9D86-24D4DE9D777E}" type="presParOf" srcId="{95145006-AE9B-4BC6-8F1B-D5D86A3A17A9}" destId="{36CE861B-A536-4A06-AF30-432D8EDF1D06}" srcOrd="1" destOrd="0" presId="urn:microsoft.com/office/officeart/2005/8/layout/orgChart1"/>
    <dgm:cxn modelId="{FB5A49C8-5D1A-4904-BDFC-F53B4491CEE3}" type="presParOf" srcId="{95145006-AE9B-4BC6-8F1B-D5D86A3A17A9}" destId="{D86BE73E-9375-4D46-8EDB-18B68D733677}" srcOrd="2" destOrd="0" presId="urn:microsoft.com/office/officeart/2005/8/layout/orgChart1"/>
    <dgm:cxn modelId="{16A34C33-2CD1-4D05-B925-D28F1C523122}" type="presParOf" srcId="{E82E1713-4460-479D-919B-4DE4E71D2857}" destId="{30A768A7-A806-490D-BBDF-261236771BF8}" srcOrd="4" destOrd="0" presId="urn:microsoft.com/office/officeart/2005/8/layout/orgChart1"/>
    <dgm:cxn modelId="{9A936685-22B3-49F2-8663-B7B3DA1A4370}" type="presParOf" srcId="{E82E1713-4460-479D-919B-4DE4E71D2857}" destId="{3E288619-7231-4E79-90BA-68D00A86510F}" srcOrd="5" destOrd="0" presId="urn:microsoft.com/office/officeart/2005/8/layout/orgChart1"/>
    <dgm:cxn modelId="{9C66DB2D-CF5A-449D-B0FC-3DEC7BDB7D2A}" type="presParOf" srcId="{3E288619-7231-4E79-90BA-68D00A86510F}" destId="{8F2A6454-9A9A-480D-9AE9-868216D1CC07}" srcOrd="0" destOrd="0" presId="urn:microsoft.com/office/officeart/2005/8/layout/orgChart1"/>
    <dgm:cxn modelId="{E99845C2-B557-4883-8786-E98CC0FA0D48}" type="presParOf" srcId="{8F2A6454-9A9A-480D-9AE9-868216D1CC07}" destId="{105D4416-EF14-4403-850B-7ED4577D792B}" srcOrd="0" destOrd="0" presId="urn:microsoft.com/office/officeart/2005/8/layout/orgChart1"/>
    <dgm:cxn modelId="{BBD3F368-6A61-4650-BD59-414BA7F9DFBD}" type="presParOf" srcId="{8F2A6454-9A9A-480D-9AE9-868216D1CC07}" destId="{640AF126-131B-453A-9075-3E0BA5AAD481}" srcOrd="1" destOrd="0" presId="urn:microsoft.com/office/officeart/2005/8/layout/orgChart1"/>
    <dgm:cxn modelId="{1F7A6FA8-FE39-4FD2-B238-2CFA89EB1816}" type="presParOf" srcId="{3E288619-7231-4E79-90BA-68D00A86510F}" destId="{1D37FFB1-AE88-42C8-A23D-AA01088BA892}" srcOrd="1" destOrd="0" presId="urn:microsoft.com/office/officeart/2005/8/layout/orgChart1"/>
    <dgm:cxn modelId="{B618B13F-9639-4F8B-B206-AF192D327DCB}" type="presParOf" srcId="{3E288619-7231-4E79-90BA-68D00A86510F}" destId="{1D97875E-DC18-4318-BF37-94E58D5EF50C}" srcOrd="2" destOrd="0" presId="urn:microsoft.com/office/officeart/2005/8/layout/orgChart1"/>
    <dgm:cxn modelId="{955372A1-1432-495B-8F54-D00E72D65FD2}" type="presParOf" srcId="{F72D3698-DCA4-400B-B7E3-B35DBE4B3D87}" destId="{BA818C85-6A5C-4663-8DC0-7D4C330AEBA2}" srcOrd="2" destOrd="0" presId="urn:microsoft.com/office/officeart/2005/8/layout/orgChart1"/>
    <dgm:cxn modelId="{93B3ED56-2A58-4469-A27C-5C3E3D8DABD3}" type="presParOf" srcId="{BA818C85-6A5C-4663-8DC0-7D4C330AEBA2}" destId="{02124AA9-35E4-41A0-865D-4B2F32E0AA8F}" srcOrd="0" destOrd="0" presId="urn:microsoft.com/office/officeart/2005/8/layout/orgChart1"/>
    <dgm:cxn modelId="{2A84340A-63B3-4D11-8C9B-49159DCD5D66}" type="presParOf" srcId="{BA818C85-6A5C-4663-8DC0-7D4C330AEBA2}" destId="{DC4A9ABC-2EF2-4743-88B0-261374F75E80}" srcOrd="1" destOrd="0" presId="urn:microsoft.com/office/officeart/2005/8/layout/orgChart1"/>
    <dgm:cxn modelId="{8A4F818C-A5D1-493A-9184-1D0756B9BA9F}" type="presParOf" srcId="{DC4A9ABC-2EF2-4743-88B0-261374F75E80}" destId="{13938ECE-8B18-450A-BD5B-9D645316E293}" srcOrd="0" destOrd="0" presId="urn:microsoft.com/office/officeart/2005/8/layout/orgChart1"/>
    <dgm:cxn modelId="{43B893C8-7254-4F3E-BB82-DE0FEA286A6A}" type="presParOf" srcId="{13938ECE-8B18-450A-BD5B-9D645316E293}" destId="{60BCA2F4-F446-4158-B4BF-C48EE0AC053A}" srcOrd="0" destOrd="0" presId="urn:microsoft.com/office/officeart/2005/8/layout/orgChart1"/>
    <dgm:cxn modelId="{03C8E777-39CE-45D3-842C-98BF86CDB7A1}" type="presParOf" srcId="{13938ECE-8B18-450A-BD5B-9D645316E293}" destId="{EA05042C-897B-4DA0-9F85-CEBAEE53576F}" srcOrd="1" destOrd="0" presId="urn:microsoft.com/office/officeart/2005/8/layout/orgChart1"/>
    <dgm:cxn modelId="{631C1FF5-9842-4CA5-AE94-FCEEC82505E2}" type="presParOf" srcId="{DC4A9ABC-2EF2-4743-88B0-261374F75E80}" destId="{1E13F2F8-7A8B-4BD6-A0E5-9BA9B041925D}" srcOrd="1" destOrd="0" presId="urn:microsoft.com/office/officeart/2005/8/layout/orgChart1"/>
    <dgm:cxn modelId="{94528735-35DF-4377-A737-65476511EF10}" type="presParOf" srcId="{DC4A9ABC-2EF2-4743-88B0-261374F75E80}" destId="{27E81DAB-BAD6-4552-942C-8846F7F09DB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052C81-8A9D-42BE-ABC8-6B0DAA0D8A41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E748629-780D-45D3-AB1F-0F77EB8C8395}">
      <dgm:prSet phldrT="[Text]"/>
      <dgm:spPr/>
      <dgm:t>
        <a:bodyPr/>
        <a:lstStyle/>
        <a:p>
          <a:r>
            <a:rPr lang="en-US" dirty="0" smtClean="0"/>
            <a:t>RIBS</a:t>
          </a:r>
          <a:endParaRPr lang="en-US" dirty="0"/>
        </a:p>
      </dgm:t>
    </dgm:pt>
    <dgm:pt modelId="{455E06D5-C8CB-4E7B-A000-89841812D7E8}" type="parTrans" cxnId="{E3DE7FAB-3871-460C-91AE-19A6FB6D9982}">
      <dgm:prSet/>
      <dgm:spPr/>
      <dgm:t>
        <a:bodyPr/>
        <a:lstStyle/>
        <a:p>
          <a:endParaRPr lang="en-US"/>
        </a:p>
      </dgm:t>
    </dgm:pt>
    <dgm:pt modelId="{7B4E4ADC-0AE6-430C-B118-AF712E889BB1}" type="sibTrans" cxnId="{E3DE7FAB-3871-460C-91AE-19A6FB6D9982}">
      <dgm:prSet/>
      <dgm:spPr/>
      <dgm:t>
        <a:bodyPr/>
        <a:lstStyle/>
        <a:p>
          <a:endParaRPr lang="en-US"/>
        </a:p>
      </dgm:t>
    </dgm:pt>
    <dgm:pt modelId="{CDEED9ED-6EA7-4E33-94BE-ED15032279A1}" type="asst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/>
            <a:t>Depending on morphological feature</a:t>
          </a:r>
          <a:endParaRPr lang="en-US" dirty="0"/>
        </a:p>
      </dgm:t>
    </dgm:pt>
    <dgm:pt modelId="{007BFD90-ECDB-4F8E-BF67-A546EEED283C}" type="parTrans" cxnId="{073E1DA3-029B-4BF6-A440-01E7D0340472}">
      <dgm:prSet/>
      <dgm:spPr/>
      <dgm:t>
        <a:bodyPr/>
        <a:lstStyle/>
        <a:p>
          <a:endParaRPr lang="en-US"/>
        </a:p>
      </dgm:t>
    </dgm:pt>
    <dgm:pt modelId="{54628399-A96D-4C5F-985E-9125BDEE87C8}" type="sibTrans" cxnId="{073E1DA3-029B-4BF6-A440-01E7D0340472}">
      <dgm:prSet/>
      <dgm:spPr/>
      <dgm:t>
        <a:bodyPr/>
        <a:lstStyle/>
        <a:p>
          <a:endParaRPr lang="en-US"/>
        </a:p>
      </dgm:t>
    </dgm:pt>
    <dgm:pt modelId="{21F4AEDC-72B0-437E-9E0C-813F06002724}">
      <dgm:prSet phldrT="[Text]"/>
      <dgm:spPr/>
      <dgm:t>
        <a:bodyPr/>
        <a:lstStyle/>
        <a:p>
          <a:r>
            <a:rPr lang="en-US" dirty="0" smtClean="0"/>
            <a:t>Typical</a:t>
          </a:r>
        </a:p>
        <a:p>
          <a:r>
            <a:rPr lang="en-US" dirty="0" smtClean="0"/>
            <a:t>(3</a:t>
          </a:r>
          <a:r>
            <a:rPr lang="en-US" baseline="30000" dirty="0" smtClean="0"/>
            <a:t>rd</a:t>
          </a:r>
          <a:r>
            <a:rPr lang="en-US" dirty="0" smtClean="0"/>
            <a:t> to 9</a:t>
          </a:r>
          <a:r>
            <a:rPr lang="en-US" baseline="30000" dirty="0" smtClean="0"/>
            <a:t>th</a:t>
          </a:r>
          <a:r>
            <a:rPr lang="en-US" dirty="0" smtClean="0"/>
            <a:t> )  </a:t>
          </a:r>
          <a:endParaRPr lang="en-US" dirty="0"/>
        </a:p>
      </dgm:t>
    </dgm:pt>
    <dgm:pt modelId="{4DBA9E4C-7236-4659-8078-D7491ABD40A3}" type="parTrans" cxnId="{6780A03A-98C3-4745-80DE-12C1CC2DE2A9}">
      <dgm:prSet/>
      <dgm:spPr/>
      <dgm:t>
        <a:bodyPr/>
        <a:lstStyle/>
        <a:p>
          <a:endParaRPr lang="en-US"/>
        </a:p>
      </dgm:t>
    </dgm:pt>
    <dgm:pt modelId="{74A0A016-645E-468F-934A-F1CCB829740F}" type="sibTrans" cxnId="{6780A03A-98C3-4745-80DE-12C1CC2DE2A9}">
      <dgm:prSet/>
      <dgm:spPr/>
      <dgm:t>
        <a:bodyPr/>
        <a:lstStyle/>
        <a:p>
          <a:endParaRPr lang="en-US"/>
        </a:p>
      </dgm:t>
    </dgm:pt>
    <dgm:pt modelId="{143CF38D-12F2-416A-9C96-49B2534A788A}">
      <dgm:prSet phldrT="[Text]"/>
      <dgm:spPr/>
      <dgm:t>
        <a:bodyPr/>
        <a:lstStyle/>
        <a:p>
          <a:r>
            <a:rPr lang="en-US" dirty="0" smtClean="0"/>
            <a:t>Atypical </a:t>
          </a:r>
        </a:p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,2</a:t>
          </a:r>
          <a:r>
            <a:rPr lang="en-US" baseline="30000" dirty="0" smtClean="0"/>
            <a:t>nd</a:t>
          </a:r>
          <a:r>
            <a:rPr lang="en-US" dirty="0" smtClean="0"/>
            <a:t> ,10</a:t>
          </a:r>
          <a:r>
            <a:rPr lang="en-US" baseline="30000" dirty="0" smtClean="0"/>
            <a:t>th</a:t>
          </a:r>
          <a:r>
            <a:rPr lang="en-US" dirty="0" smtClean="0"/>
            <a:t> ,11</a:t>
          </a:r>
          <a:r>
            <a:rPr lang="en-US" baseline="30000" dirty="0" smtClean="0"/>
            <a:t>th</a:t>
          </a:r>
          <a:r>
            <a:rPr lang="en-US" dirty="0" smtClean="0"/>
            <a:t> &amp; 12</a:t>
          </a:r>
          <a:r>
            <a:rPr lang="en-US" baseline="30000" dirty="0" smtClean="0"/>
            <a:t>th</a:t>
          </a:r>
          <a:r>
            <a:rPr lang="en-US" dirty="0" smtClean="0"/>
            <a:t> </a:t>
          </a:r>
          <a:endParaRPr lang="en-US" dirty="0"/>
        </a:p>
      </dgm:t>
    </dgm:pt>
    <dgm:pt modelId="{3589C057-8F78-4C31-9630-F6CF25901E09}" type="parTrans" cxnId="{D4FD0D5F-2FB3-48CC-B277-E2A3766C84B6}">
      <dgm:prSet/>
      <dgm:spPr/>
      <dgm:t>
        <a:bodyPr/>
        <a:lstStyle/>
        <a:p>
          <a:endParaRPr lang="en-US"/>
        </a:p>
      </dgm:t>
    </dgm:pt>
    <dgm:pt modelId="{C3E936A0-580E-4858-88D4-5C0F80FAA465}" type="sibTrans" cxnId="{D4FD0D5F-2FB3-48CC-B277-E2A3766C84B6}">
      <dgm:prSet/>
      <dgm:spPr/>
      <dgm:t>
        <a:bodyPr/>
        <a:lstStyle/>
        <a:p>
          <a:endParaRPr lang="en-US"/>
        </a:p>
      </dgm:t>
    </dgm:pt>
    <dgm:pt modelId="{78FC8A86-2E82-44E0-A2E6-82688B7206B3}" type="pres">
      <dgm:prSet presAssocID="{97052C81-8A9D-42BE-ABC8-6B0DAA0D8A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77491E0-7EBD-4254-9311-566A99678799}" type="pres">
      <dgm:prSet presAssocID="{EE748629-780D-45D3-AB1F-0F77EB8C8395}" presName="hierRoot1" presStyleCnt="0">
        <dgm:presLayoutVars>
          <dgm:hierBranch val="init"/>
        </dgm:presLayoutVars>
      </dgm:prSet>
      <dgm:spPr/>
    </dgm:pt>
    <dgm:pt modelId="{40179001-D4FE-4285-A51E-660EC8B450DD}" type="pres">
      <dgm:prSet presAssocID="{EE748629-780D-45D3-AB1F-0F77EB8C8395}" presName="rootComposite1" presStyleCnt="0"/>
      <dgm:spPr/>
    </dgm:pt>
    <dgm:pt modelId="{F80C29A1-272E-47C1-A1AB-AFF8265DDDEF}" type="pres">
      <dgm:prSet presAssocID="{EE748629-780D-45D3-AB1F-0F77EB8C839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5B8DEC-B5F4-4706-937E-4AF08AEBE475}" type="pres">
      <dgm:prSet presAssocID="{EE748629-780D-45D3-AB1F-0F77EB8C839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E4966CA-8D7E-4503-8F6D-A31606F651A0}" type="pres">
      <dgm:prSet presAssocID="{EE748629-780D-45D3-AB1F-0F77EB8C8395}" presName="hierChild2" presStyleCnt="0"/>
      <dgm:spPr/>
    </dgm:pt>
    <dgm:pt modelId="{B2451476-5CF4-4F72-8FE6-AD7B405659B7}" type="pres">
      <dgm:prSet presAssocID="{4DBA9E4C-7236-4659-8078-D7491ABD40A3}" presName="Name37" presStyleLbl="parChTrans1D2" presStyleIdx="0" presStyleCnt="3"/>
      <dgm:spPr/>
      <dgm:t>
        <a:bodyPr/>
        <a:lstStyle/>
        <a:p>
          <a:endParaRPr lang="en-US"/>
        </a:p>
      </dgm:t>
    </dgm:pt>
    <dgm:pt modelId="{E7C405D9-450B-4D7D-9963-F82A0E7D906D}" type="pres">
      <dgm:prSet presAssocID="{21F4AEDC-72B0-437E-9E0C-813F06002724}" presName="hierRoot2" presStyleCnt="0">
        <dgm:presLayoutVars>
          <dgm:hierBranch val="init"/>
        </dgm:presLayoutVars>
      </dgm:prSet>
      <dgm:spPr/>
    </dgm:pt>
    <dgm:pt modelId="{19EC4C65-605F-4ED2-B70E-61DE273435A4}" type="pres">
      <dgm:prSet presAssocID="{21F4AEDC-72B0-437E-9E0C-813F06002724}" presName="rootComposite" presStyleCnt="0"/>
      <dgm:spPr/>
    </dgm:pt>
    <dgm:pt modelId="{315A554C-4C35-47B9-85C4-B59259991FAD}" type="pres">
      <dgm:prSet presAssocID="{21F4AEDC-72B0-437E-9E0C-813F0600272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E8AEBD-2D57-490B-8A9F-1DE579FF1A32}" type="pres">
      <dgm:prSet presAssocID="{21F4AEDC-72B0-437E-9E0C-813F06002724}" presName="rootConnector" presStyleLbl="node2" presStyleIdx="0" presStyleCnt="2"/>
      <dgm:spPr/>
      <dgm:t>
        <a:bodyPr/>
        <a:lstStyle/>
        <a:p>
          <a:endParaRPr lang="en-US"/>
        </a:p>
      </dgm:t>
    </dgm:pt>
    <dgm:pt modelId="{C17AAF32-89FB-4DCF-A0B4-151A78B83D87}" type="pres">
      <dgm:prSet presAssocID="{21F4AEDC-72B0-437E-9E0C-813F06002724}" presName="hierChild4" presStyleCnt="0"/>
      <dgm:spPr/>
    </dgm:pt>
    <dgm:pt modelId="{7EC095CD-9DB3-435F-8635-D4A4CB1BD821}" type="pres">
      <dgm:prSet presAssocID="{21F4AEDC-72B0-437E-9E0C-813F06002724}" presName="hierChild5" presStyleCnt="0"/>
      <dgm:spPr/>
    </dgm:pt>
    <dgm:pt modelId="{32E0940D-233B-495F-9B87-27240D024F1F}" type="pres">
      <dgm:prSet presAssocID="{3589C057-8F78-4C31-9630-F6CF25901E09}" presName="Name37" presStyleLbl="parChTrans1D2" presStyleIdx="1" presStyleCnt="3"/>
      <dgm:spPr/>
      <dgm:t>
        <a:bodyPr/>
        <a:lstStyle/>
        <a:p>
          <a:endParaRPr lang="en-US"/>
        </a:p>
      </dgm:t>
    </dgm:pt>
    <dgm:pt modelId="{B23D111B-A61F-4CD7-B237-B19552025978}" type="pres">
      <dgm:prSet presAssocID="{143CF38D-12F2-416A-9C96-49B2534A788A}" presName="hierRoot2" presStyleCnt="0">
        <dgm:presLayoutVars>
          <dgm:hierBranch val="init"/>
        </dgm:presLayoutVars>
      </dgm:prSet>
      <dgm:spPr/>
    </dgm:pt>
    <dgm:pt modelId="{FAB111D3-2116-4BAE-882A-F1CE33002396}" type="pres">
      <dgm:prSet presAssocID="{143CF38D-12F2-416A-9C96-49B2534A788A}" presName="rootComposite" presStyleCnt="0"/>
      <dgm:spPr/>
    </dgm:pt>
    <dgm:pt modelId="{B232E060-D99A-46CE-9E54-587821292947}" type="pres">
      <dgm:prSet presAssocID="{143CF38D-12F2-416A-9C96-49B2534A788A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992CAF-10E4-4079-85C6-6035D3CEB974}" type="pres">
      <dgm:prSet presAssocID="{143CF38D-12F2-416A-9C96-49B2534A788A}" presName="rootConnector" presStyleLbl="node2" presStyleIdx="1" presStyleCnt="2"/>
      <dgm:spPr/>
      <dgm:t>
        <a:bodyPr/>
        <a:lstStyle/>
        <a:p>
          <a:endParaRPr lang="en-US"/>
        </a:p>
      </dgm:t>
    </dgm:pt>
    <dgm:pt modelId="{D2F211B3-0C7D-4482-B415-F02552C89696}" type="pres">
      <dgm:prSet presAssocID="{143CF38D-12F2-416A-9C96-49B2534A788A}" presName="hierChild4" presStyleCnt="0"/>
      <dgm:spPr/>
    </dgm:pt>
    <dgm:pt modelId="{FB738B47-94CD-4EA4-AB5F-8E4FDF134FAC}" type="pres">
      <dgm:prSet presAssocID="{143CF38D-12F2-416A-9C96-49B2534A788A}" presName="hierChild5" presStyleCnt="0"/>
      <dgm:spPr/>
    </dgm:pt>
    <dgm:pt modelId="{778DB503-7548-49CA-9BF1-C05772B2A891}" type="pres">
      <dgm:prSet presAssocID="{EE748629-780D-45D3-AB1F-0F77EB8C8395}" presName="hierChild3" presStyleCnt="0"/>
      <dgm:spPr/>
    </dgm:pt>
    <dgm:pt modelId="{3CBD10B4-C505-4C7A-91BF-08BA3611236C}" type="pres">
      <dgm:prSet presAssocID="{007BFD90-ECDB-4F8E-BF67-A546EEED283C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4785FCFE-36DD-4F36-82FE-6570D34E9882}" type="pres">
      <dgm:prSet presAssocID="{CDEED9ED-6EA7-4E33-94BE-ED15032279A1}" presName="hierRoot3" presStyleCnt="0">
        <dgm:presLayoutVars>
          <dgm:hierBranch val="init"/>
        </dgm:presLayoutVars>
      </dgm:prSet>
      <dgm:spPr/>
    </dgm:pt>
    <dgm:pt modelId="{1562654E-41FD-4DDF-B7A2-F5081147770D}" type="pres">
      <dgm:prSet presAssocID="{CDEED9ED-6EA7-4E33-94BE-ED15032279A1}" presName="rootComposite3" presStyleCnt="0"/>
      <dgm:spPr/>
    </dgm:pt>
    <dgm:pt modelId="{511893E0-7608-428D-9C41-52E1B0A5785C}" type="pres">
      <dgm:prSet presAssocID="{CDEED9ED-6EA7-4E33-94BE-ED15032279A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3C936E-2F06-4C34-90AA-137FCB12137E}" type="pres">
      <dgm:prSet presAssocID="{CDEED9ED-6EA7-4E33-94BE-ED15032279A1}" presName="rootConnector3" presStyleLbl="asst1" presStyleIdx="0" presStyleCnt="1"/>
      <dgm:spPr/>
      <dgm:t>
        <a:bodyPr/>
        <a:lstStyle/>
        <a:p>
          <a:endParaRPr lang="en-US"/>
        </a:p>
      </dgm:t>
    </dgm:pt>
    <dgm:pt modelId="{C917B57D-D1C5-4AE1-A1E5-EDA486920682}" type="pres">
      <dgm:prSet presAssocID="{CDEED9ED-6EA7-4E33-94BE-ED15032279A1}" presName="hierChild6" presStyleCnt="0"/>
      <dgm:spPr/>
    </dgm:pt>
    <dgm:pt modelId="{F654AE90-66D5-42C1-BE6E-51B7D2386C3B}" type="pres">
      <dgm:prSet presAssocID="{CDEED9ED-6EA7-4E33-94BE-ED15032279A1}" presName="hierChild7" presStyleCnt="0"/>
      <dgm:spPr/>
    </dgm:pt>
  </dgm:ptLst>
  <dgm:cxnLst>
    <dgm:cxn modelId="{0AB32D02-1C0D-4D4C-9804-F06A6F5D989A}" type="presOf" srcId="{CDEED9ED-6EA7-4E33-94BE-ED15032279A1}" destId="{8B3C936E-2F06-4C34-90AA-137FCB12137E}" srcOrd="1" destOrd="0" presId="urn:microsoft.com/office/officeart/2005/8/layout/orgChart1"/>
    <dgm:cxn modelId="{5580E142-2ACD-40B0-B3B3-07E902B91729}" type="presOf" srcId="{143CF38D-12F2-416A-9C96-49B2534A788A}" destId="{0A992CAF-10E4-4079-85C6-6035D3CEB974}" srcOrd="1" destOrd="0" presId="urn:microsoft.com/office/officeart/2005/8/layout/orgChart1"/>
    <dgm:cxn modelId="{D4FD0D5F-2FB3-48CC-B277-E2A3766C84B6}" srcId="{EE748629-780D-45D3-AB1F-0F77EB8C8395}" destId="{143CF38D-12F2-416A-9C96-49B2534A788A}" srcOrd="2" destOrd="0" parTransId="{3589C057-8F78-4C31-9630-F6CF25901E09}" sibTransId="{C3E936A0-580E-4858-88D4-5C0F80FAA465}"/>
    <dgm:cxn modelId="{E3DE7FAB-3871-460C-91AE-19A6FB6D9982}" srcId="{97052C81-8A9D-42BE-ABC8-6B0DAA0D8A41}" destId="{EE748629-780D-45D3-AB1F-0F77EB8C8395}" srcOrd="0" destOrd="0" parTransId="{455E06D5-C8CB-4E7B-A000-89841812D7E8}" sibTransId="{7B4E4ADC-0AE6-430C-B118-AF712E889BB1}"/>
    <dgm:cxn modelId="{073E1DA3-029B-4BF6-A440-01E7D0340472}" srcId="{EE748629-780D-45D3-AB1F-0F77EB8C8395}" destId="{CDEED9ED-6EA7-4E33-94BE-ED15032279A1}" srcOrd="0" destOrd="0" parTransId="{007BFD90-ECDB-4F8E-BF67-A546EEED283C}" sibTransId="{54628399-A96D-4C5F-985E-9125BDEE87C8}"/>
    <dgm:cxn modelId="{291F2C7D-CEB1-4D50-A755-D7E63A9A8199}" type="presOf" srcId="{21F4AEDC-72B0-437E-9E0C-813F06002724}" destId="{315A554C-4C35-47B9-85C4-B59259991FAD}" srcOrd="0" destOrd="0" presId="urn:microsoft.com/office/officeart/2005/8/layout/orgChart1"/>
    <dgm:cxn modelId="{C3AA4B5E-AD1F-435B-B048-54FF9452DCC0}" type="presOf" srcId="{CDEED9ED-6EA7-4E33-94BE-ED15032279A1}" destId="{511893E0-7608-428D-9C41-52E1B0A5785C}" srcOrd="0" destOrd="0" presId="urn:microsoft.com/office/officeart/2005/8/layout/orgChart1"/>
    <dgm:cxn modelId="{29F3BF80-321D-4CAE-9E97-94F77821FF4C}" type="presOf" srcId="{97052C81-8A9D-42BE-ABC8-6B0DAA0D8A41}" destId="{78FC8A86-2E82-44E0-A2E6-82688B7206B3}" srcOrd="0" destOrd="0" presId="urn:microsoft.com/office/officeart/2005/8/layout/orgChart1"/>
    <dgm:cxn modelId="{9D625FEB-3049-4B66-A0E8-02492C6403B8}" type="presOf" srcId="{143CF38D-12F2-416A-9C96-49B2534A788A}" destId="{B232E060-D99A-46CE-9E54-587821292947}" srcOrd="0" destOrd="0" presId="urn:microsoft.com/office/officeart/2005/8/layout/orgChart1"/>
    <dgm:cxn modelId="{6780A03A-98C3-4745-80DE-12C1CC2DE2A9}" srcId="{EE748629-780D-45D3-AB1F-0F77EB8C8395}" destId="{21F4AEDC-72B0-437E-9E0C-813F06002724}" srcOrd="1" destOrd="0" parTransId="{4DBA9E4C-7236-4659-8078-D7491ABD40A3}" sibTransId="{74A0A016-645E-468F-934A-F1CCB829740F}"/>
    <dgm:cxn modelId="{201BF606-1D4A-4B7B-A3EB-9F28BB3D6C19}" type="presOf" srcId="{EE748629-780D-45D3-AB1F-0F77EB8C8395}" destId="{F80C29A1-272E-47C1-A1AB-AFF8265DDDEF}" srcOrd="0" destOrd="0" presId="urn:microsoft.com/office/officeart/2005/8/layout/orgChart1"/>
    <dgm:cxn modelId="{75870E32-D8B9-4A00-AE72-635A65CBA89B}" type="presOf" srcId="{EE748629-780D-45D3-AB1F-0F77EB8C8395}" destId="{EB5B8DEC-B5F4-4706-937E-4AF08AEBE475}" srcOrd="1" destOrd="0" presId="urn:microsoft.com/office/officeart/2005/8/layout/orgChart1"/>
    <dgm:cxn modelId="{5CB59F73-4EC1-41D2-9B70-FF04A89E0092}" type="presOf" srcId="{21F4AEDC-72B0-437E-9E0C-813F06002724}" destId="{3FE8AEBD-2D57-490B-8A9F-1DE579FF1A32}" srcOrd="1" destOrd="0" presId="urn:microsoft.com/office/officeart/2005/8/layout/orgChart1"/>
    <dgm:cxn modelId="{5573AE4B-3E0A-481C-A17C-C3A506541F51}" type="presOf" srcId="{3589C057-8F78-4C31-9630-F6CF25901E09}" destId="{32E0940D-233B-495F-9B87-27240D024F1F}" srcOrd="0" destOrd="0" presId="urn:microsoft.com/office/officeart/2005/8/layout/orgChart1"/>
    <dgm:cxn modelId="{F1D2922C-36B8-4CB4-8E35-470D4C50E450}" type="presOf" srcId="{4DBA9E4C-7236-4659-8078-D7491ABD40A3}" destId="{B2451476-5CF4-4F72-8FE6-AD7B405659B7}" srcOrd="0" destOrd="0" presId="urn:microsoft.com/office/officeart/2005/8/layout/orgChart1"/>
    <dgm:cxn modelId="{6EE6F429-D5B5-423C-868D-3B723C1D3F26}" type="presOf" srcId="{007BFD90-ECDB-4F8E-BF67-A546EEED283C}" destId="{3CBD10B4-C505-4C7A-91BF-08BA3611236C}" srcOrd="0" destOrd="0" presId="urn:microsoft.com/office/officeart/2005/8/layout/orgChart1"/>
    <dgm:cxn modelId="{08B0D970-2FE3-4E58-AEBB-73B42CF4429A}" type="presParOf" srcId="{78FC8A86-2E82-44E0-A2E6-82688B7206B3}" destId="{D77491E0-7EBD-4254-9311-566A99678799}" srcOrd="0" destOrd="0" presId="urn:microsoft.com/office/officeart/2005/8/layout/orgChart1"/>
    <dgm:cxn modelId="{27EE2499-7DDC-400C-AF10-70121C8209C9}" type="presParOf" srcId="{D77491E0-7EBD-4254-9311-566A99678799}" destId="{40179001-D4FE-4285-A51E-660EC8B450DD}" srcOrd="0" destOrd="0" presId="urn:microsoft.com/office/officeart/2005/8/layout/orgChart1"/>
    <dgm:cxn modelId="{AF75A800-FA43-44ED-8F81-06DDAF82CC78}" type="presParOf" srcId="{40179001-D4FE-4285-A51E-660EC8B450DD}" destId="{F80C29A1-272E-47C1-A1AB-AFF8265DDDEF}" srcOrd="0" destOrd="0" presId="urn:microsoft.com/office/officeart/2005/8/layout/orgChart1"/>
    <dgm:cxn modelId="{E1DB844E-9807-454B-88C3-B80825B7877A}" type="presParOf" srcId="{40179001-D4FE-4285-A51E-660EC8B450DD}" destId="{EB5B8DEC-B5F4-4706-937E-4AF08AEBE475}" srcOrd="1" destOrd="0" presId="urn:microsoft.com/office/officeart/2005/8/layout/orgChart1"/>
    <dgm:cxn modelId="{15714334-AE72-48C4-A80C-F5F180991518}" type="presParOf" srcId="{D77491E0-7EBD-4254-9311-566A99678799}" destId="{BE4966CA-8D7E-4503-8F6D-A31606F651A0}" srcOrd="1" destOrd="0" presId="urn:microsoft.com/office/officeart/2005/8/layout/orgChart1"/>
    <dgm:cxn modelId="{BBAEB9C5-783F-4D87-86C0-9056D022588F}" type="presParOf" srcId="{BE4966CA-8D7E-4503-8F6D-A31606F651A0}" destId="{B2451476-5CF4-4F72-8FE6-AD7B405659B7}" srcOrd="0" destOrd="0" presId="urn:microsoft.com/office/officeart/2005/8/layout/orgChart1"/>
    <dgm:cxn modelId="{AE345E85-405F-4153-846D-815ABBC96187}" type="presParOf" srcId="{BE4966CA-8D7E-4503-8F6D-A31606F651A0}" destId="{E7C405D9-450B-4D7D-9963-F82A0E7D906D}" srcOrd="1" destOrd="0" presId="urn:microsoft.com/office/officeart/2005/8/layout/orgChart1"/>
    <dgm:cxn modelId="{3E657583-8F3C-40BE-8696-77EC1B785A7D}" type="presParOf" srcId="{E7C405D9-450B-4D7D-9963-F82A0E7D906D}" destId="{19EC4C65-605F-4ED2-B70E-61DE273435A4}" srcOrd="0" destOrd="0" presId="urn:microsoft.com/office/officeart/2005/8/layout/orgChart1"/>
    <dgm:cxn modelId="{DD2DA6FA-E768-418D-B52D-AB31B2394F11}" type="presParOf" srcId="{19EC4C65-605F-4ED2-B70E-61DE273435A4}" destId="{315A554C-4C35-47B9-85C4-B59259991FAD}" srcOrd="0" destOrd="0" presId="urn:microsoft.com/office/officeart/2005/8/layout/orgChart1"/>
    <dgm:cxn modelId="{31B4FD0E-2273-4ED5-913F-B6A810BF000E}" type="presParOf" srcId="{19EC4C65-605F-4ED2-B70E-61DE273435A4}" destId="{3FE8AEBD-2D57-490B-8A9F-1DE579FF1A32}" srcOrd="1" destOrd="0" presId="urn:microsoft.com/office/officeart/2005/8/layout/orgChart1"/>
    <dgm:cxn modelId="{1F965DB2-50BC-4539-861E-6096BF6CADF4}" type="presParOf" srcId="{E7C405D9-450B-4D7D-9963-F82A0E7D906D}" destId="{C17AAF32-89FB-4DCF-A0B4-151A78B83D87}" srcOrd="1" destOrd="0" presId="urn:microsoft.com/office/officeart/2005/8/layout/orgChart1"/>
    <dgm:cxn modelId="{657D601C-2BE6-4993-9E74-2343FC08F878}" type="presParOf" srcId="{E7C405D9-450B-4D7D-9963-F82A0E7D906D}" destId="{7EC095CD-9DB3-435F-8635-D4A4CB1BD821}" srcOrd="2" destOrd="0" presId="urn:microsoft.com/office/officeart/2005/8/layout/orgChart1"/>
    <dgm:cxn modelId="{68DF2969-56B7-42F7-85AF-AC87D64968C6}" type="presParOf" srcId="{BE4966CA-8D7E-4503-8F6D-A31606F651A0}" destId="{32E0940D-233B-495F-9B87-27240D024F1F}" srcOrd="2" destOrd="0" presId="urn:microsoft.com/office/officeart/2005/8/layout/orgChart1"/>
    <dgm:cxn modelId="{84CE1FF6-74C7-4233-B0F8-6A16EA5359FD}" type="presParOf" srcId="{BE4966CA-8D7E-4503-8F6D-A31606F651A0}" destId="{B23D111B-A61F-4CD7-B237-B19552025978}" srcOrd="3" destOrd="0" presId="urn:microsoft.com/office/officeart/2005/8/layout/orgChart1"/>
    <dgm:cxn modelId="{6EFFDA00-B7BD-4AFB-BBC1-30743D62F9AD}" type="presParOf" srcId="{B23D111B-A61F-4CD7-B237-B19552025978}" destId="{FAB111D3-2116-4BAE-882A-F1CE33002396}" srcOrd="0" destOrd="0" presId="urn:microsoft.com/office/officeart/2005/8/layout/orgChart1"/>
    <dgm:cxn modelId="{A34F0A40-9907-417E-A5A3-88907D66F740}" type="presParOf" srcId="{FAB111D3-2116-4BAE-882A-F1CE33002396}" destId="{B232E060-D99A-46CE-9E54-587821292947}" srcOrd="0" destOrd="0" presId="urn:microsoft.com/office/officeart/2005/8/layout/orgChart1"/>
    <dgm:cxn modelId="{32E6D155-3E0E-4918-82E9-7B1B65794E3C}" type="presParOf" srcId="{FAB111D3-2116-4BAE-882A-F1CE33002396}" destId="{0A992CAF-10E4-4079-85C6-6035D3CEB974}" srcOrd="1" destOrd="0" presId="urn:microsoft.com/office/officeart/2005/8/layout/orgChart1"/>
    <dgm:cxn modelId="{BFA29B6E-A024-45AD-903F-4D7829CB432D}" type="presParOf" srcId="{B23D111B-A61F-4CD7-B237-B19552025978}" destId="{D2F211B3-0C7D-4482-B415-F02552C89696}" srcOrd="1" destOrd="0" presId="urn:microsoft.com/office/officeart/2005/8/layout/orgChart1"/>
    <dgm:cxn modelId="{26572EF4-E20D-41CD-BE53-6A3ECA5C0AB6}" type="presParOf" srcId="{B23D111B-A61F-4CD7-B237-B19552025978}" destId="{FB738B47-94CD-4EA4-AB5F-8E4FDF134FAC}" srcOrd="2" destOrd="0" presId="urn:microsoft.com/office/officeart/2005/8/layout/orgChart1"/>
    <dgm:cxn modelId="{3F7723DB-625F-4185-837E-0EEFC52DD085}" type="presParOf" srcId="{D77491E0-7EBD-4254-9311-566A99678799}" destId="{778DB503-7548-49CA-9BF1-C05772B2A891}" srcOrd="2" destOrd="0" presId="urn:microsoft.com/office/officeart/2005/8/layout/orgChart1"/>
    <dgm:cxn modelId="{5939DEAB-6E40-4E5D-8C25-688032879EBC}" type="presParOf" srcId="{778DB503-7548-49CA-9BF1-C05772B2A891}" destId="{3CBD10B4-C505-4C7A-91BF-08BA3611236C}" srcOrd="0" destOrd="0" presId="urn:microsoft.com/office/officeart/2005/8/layout/orgChart1"/>
    <dgm:cxn modelId="{6A11E0F7-E9D2-4352-9357-F50F92B829DD}" type="presParOf" srcId="{778DB503-7548-49CA-9BF1-C05772B2A891}" destId="{4785FCFE-36DD-4F36-82FE-6570D34E9882}" srcOrd="1" destOrd="0" presId="urn:microsoft.com/office/officeart/2005/8/layout/orgChart1"/>
    <dgm:cxn modelId="{CF087D7E-7246-4E50-9E11-7715DA5B98B2}" type="presParOf" srcId="{4785FCFE-36DD-4F36-82FE-6570D34E9882}" destId="{1562654E-41FD-4DDF-B7A2-F5081147770D}" srcOrd="0" destOrd="0" presId="urn:microsoft.com/office/officeart/2005/8/layout/orgChart1"/>
    <dgm:cxn modelId="{9DA5E9B7-8EDB-4A0D-B9CE-EE59BC841092}" type="presParOf" srcId="{1562654E-41FD-4DDF-B7A2-F5081147770D}" destId="{511893E0-7608-428D-9C41-52E1B0A5785C}" srcOrd="0" destOrd="0" presId="urn:microsoft.com/office/officeart/2005/8/layout/orgChart1"/>
    <dgm:cxn modelId="{419824DC-1BBC-4083-9EAA-055CA16A8B95}" type="presParOf" srcId="{1562654E-41FD-4DDF-B7A2-F5081147770D}" destId="{8B3C936E-2F06-4C34-90AA-137FCB12137E}" srcOrd="1" destOrd="0" presId="urn:microsoft.com/office/officeart/2005/8/layout/orgChart1"/>
    <dgm:cxn modelId="{56F88EAF-F3B8-4016-BB71-987A6F1EBC83}" type="presParOf" srcId="{4785FCFE-36DD-4F36-82FE-6570D34E9882}" destId="{C917B57D-D1C5-4AE1-A1E5-EDA486920682}" srcOrd="1" destOrd="0" presId="urn:microsoft.com/office/officeart/2005/8/layout/orgChart1"/>
    <dgm:cxn modelId="{877E8EC1-9711-4685-BAE4-70F10ABAAD97}" type="presParOf" srcId="{4785FCFE-36DD-4F36-82FE-6570D34E9882}" destId="{F654AE90-66D5-42C1-BE6E-51B7D2386C3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B012D-0610-41F4-B97F-2BB90B6D8BB0}">
      <dsp:nvSpPr>
        <dsp:cNvPr id="0" name=""/>
        <dsp:cNvSpPr/>
      </dsp:nvSpPr>
      <dsp:spPr>
        <a:xfrm>
          <a:off x="2241289" y="1560355"/>
          <a:ext cx="235210" cy="1030444"/>
        </a:xfrm>
        <a:custGeom>
          <a:avLst/>
          <a:gdLst/>
          <a:ahLst/>
          <a:cxnLst/>
          <a:rect l="0" t="0" r="0" b="0"/>
          <a:pathLst>
            <a:path>
              <a:moveTo>
                <a:pt x="235210" y="0"/>
              </a:moveTo>
              <a:lnTo>
                <a:pt x="235210" y="1030444"/>
              </a:lnTo>
              <a:lnTo>
                <a:pt x="0" y="103044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A9630-7E16-4029-871D-E47D171399BC}">
      <dsp:nvSpPr>
        <dsp:cNvPr id="0" name=""/>
        <dsp:cNvSpPr/>
      </dsp:nvSpPr>
      <dsp:spPr>
        <a:xfrm>
          <a:off x="2476500" y="1560355"/>
          <a:ext cx="1355257" cy="2060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5678"/>
              </a:lnTo>
              <a:lnTo>
                <a:pt x="1355257" y="1825678"/>
              </a:lnTo>
              <a:lnTo>
                <a:pt x="1355257" y="206088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D7999-F7C7-48E4-B63E-091497080C56}">
      <dsp:nvSpPr>
        <dsp:cNvPr id="0" name=""/>
        <dsp:cNvSpPr/>
      </dsp:nvSpPr>
      <dsp:spPr>
        <a:xfrm>
          <a:off x="1121242" y="1560355"/>
          <a:ext cx="1355257" cy="2060888"/>
        </a:xfrm>
        <a:custGeom>
          <a:avLst/>
          <a:gdLst/>
          <a:ahLst/>
          <a:cxnLst/>
          <a:rect l="0" t="0" r="0" b="0"/>
          <a:pathLst>
            <a:path>
              <a:moveTo>
                <a:pt x="1355257" y="0"/>
              </a:moveTo>
              <a:lnTo>
                <a:pt x="1355257" y="1825678"/>
              </a:lnTo>
              <a:lnTo>
                <a:pt x="0" y="1825678"/>
              </a:lnTo>
              <a:lnTo>
                <a:pt x="0" y="206088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A2D9A-1219-4833-BB80-0557654EC39B}">
      <dsp:nvSpPr>
        <dsp:cNvPr id="0" name=""/>
        <dsp:cNvSpPr/>
      </dsp:nvSpPr>
      <dsp:spPr>
        <a:xfrm>
          <a:off x="1356452" y="440308"/>
          <a:ext cx="2240095" cy="11200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RIBS</a:t>
          </a:r>
          <a:endParaRPr lang="en-US" sz="2500" kern="1200" dirty="0"/>
        </a:p>
      </dsp:txBody>
      <dsp:txXfrm>
        <a:off x="1356452" y="440308"/>
        <a:ext cx="2240095" cy="1120047"/>
      </dsp:txXfrm>
    </dsp:sp>
    <dsp:sp modelId="{F90D3EDD-DA75-48B1-A62C-B69B2F935998}">
      <dsp:nvSpPr>
        <dsp:cNvPr id="0" name=""/>
        <dsp:cNvSpPr/>
      </dsp:nvSpPr>
      <dsp:spPr>
        <a:xfrm>
          <a:off x="1194" y="3621244"/>
          <a:ext cx="2240095" cy="112004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True ribs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(1</a:t>
          </a:r>
          <a:r>
            <a:rPr lang="en-US" sz="2500" kern="1200" baseline="30000" dirty="0" smtClean="0"/>
            <a:t>st</a:t>
          </a:r>
          <a:r>
            <a:rPr lang="en-US" sz="2500" kern="1200" dirty="0" smtClean="0"/>
            <a:t> to 7</a:t>
          </a:r>
          <a:r>
            <a:rPr lang="en-US" sz="2500" kern="1200" baseline="30000" dirty="0" smtClean="0"/>
            <a:t>th</a:t>
          </a:r>
          <a:r>
            <a:rPr lang="en-US" sz="2500" kern="1200" dirty="0" smtClean="0"/>
            <a:t>)</a:t>
          </a:r>
          <a:endParaRPr lang="en-US" sz="2500" kern="1200" dirty="0"/>
        </a:p>
      </dsp:txBody>
      <dsp:txXfrm>
        <a:off x="1194" y="3621244"/>
        <a:ext cx="2240095" cy="1120047"/>
      </dsp:txXfrm>
    </dsp:sp>
    <dsp:sp modelId="{590C539D-3CF9-4095-9D61-F258880D395F}">
      <dsp:nvSpPr>
        <dsp:cNvPr id="0" name=""/>
        <dsp:cNvSpPr/>
      </dsp:nvSpPr>
      <dsp:spPr>
        <a:xfrm>
          <a:off x="2711710" y="3621244"/>
          <a:ext cx="2240095" cy="112004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False ribs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(8</a:t>
          </a:r>
          <a:r>
            <a:rPr lang="en-US" sz="2500" kern="1200" baseline="30000" dirty="0" smtClean="0"/>
            <a:t>th</a:t>
          </a:r>
          <a:r>
            <a:rPr lang="en-US" sz="2500" kern="1200" dirty="0" smtClean="0"/>
            <a:t> to 12</a:t>
          </a:r>
          <a:r>
            <a:rPr lang="en-US" sz="2500" kern="1200" baseline="30000" dirty="0" smtClean="0"/>
            <a:t>th</a:t>
          </a:r>
          <a:r>
            <a:rPr lang="en-US" sz="2500" kern="1200" dirty="0" smtClean="0"/>
            <a:t>)</a:t>
          </a:r>
          <a:endParaRPr lang="en-US" sz="2500" kern="1200" dirty="0"/>
        </a:p>
      </dsp:txBody>
      <dsp:txXfrm>
        <a:off x="2711710" y="3621244"/>
        <a:ext cx="2240095" cy="1120047"/>
      </dsp:txXfrm>
    </dsp:sp>
    <dsp:sp modelId="{8CB7D1C9-1977-4C39-8629-3151862DE7F8}">
      <dsp:nvSpPr>
        <dsp:cNvPr id="0" name=""/>
        <dsp:cNvSpPr/>
      </dsp:nvSpPr>
      <dsp:spPr>
        <a:xfrm>
          <a:off x="1194" y="2030776"/>
          <a:ext cx="2240095" cy="1120047"/>
        </a:xfrm>
        <a:prstGeom prst="rect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Depending on articulation with sternum</a:t>
          </a:r>
          <a:endParaRPr lang="en-US" sz="2500" kern="1200" dirty="0"/>
        </a:p>
      </dsp:txBody>
      <dsp:txXfrm>
        <a:off x="1194" y="2030776"/>
        <a:ext cx="2240095" cy="1120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24AA9-35E4-41A0-865D-4B2F32E0AA8F}">
      <dsp:nvSpPr>
        <dsp:cNvPr id="0" name=""/>
        <dsp:cNvSpPr/>
      </dsp:nvSpPr>
      <dsp:spPr>
        <a:xfrm>
          <a:off x="2808546" y="1272801"/>
          <a:ext cx="1277752" cy="912547"/>
        </a:xfrm>
        <a:custGeom>
          <a:avLst/>
          <a:gdLst/>
          <a:ahLst/>
          <a:cxnLst/>
          <a:rect l="0" t="0" r="0" b="0"/>
          <a:pathLst>
            <a:path>
              <a:moveTo>
                <a:pt x="1277752" y="0"/>
              </a:moveTo>
              <a:lnTo>
                <a:pt x="1277752" y="912547"/>
              </a:lnTo>
              <a:lnTo>
                <a:pt x="0" y="9125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768A7-A806-490D-BBDF-261236771BF8}">
      <dsp:nvSpPr>
        <dsp:cNvPr id="0" name=""/>
        <dsp:cNvSpPr/>
      </dsp:nvSpPr>
      <dsp:spPr>
        <a:xfrm>
          <a:off x="4086299" y="1272801"/>
          <a:ext cx="2663764" cy="260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896"/>
              </a:lnTo>
              <a:lnTo>
                <a:pt x="2663764" y="2385896"/>
              </a:lnTo>
              <a:lnTo>
                <a:pt x="2663764" y="26003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5BAB43-C848-47AE-A24C-DF401E39D150}">
      <dsp:nvSpPr>
        <dsp:cNvPr id="0" name=""/>
        <dsp:cNvSpPr/>
      </dsp:nvSpPr>
      <dsp:spPr>
        <a:xfrm>
          <a:off x="4086299" y="1272801"/>
          <a:ext cx="192645" cy="260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896"/>
              </a:lnTo>
              <a:lnTo>
                <a:pt x="192645" y="2385896"/>
              </a:lnTo>
              <a:lnTo>
                <a:pt x="192645" y="26003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83DEE-86D3-4D20-BA27-ED50064B7935}">
      <dsp:nvSpPr>
        <dsp:cNvPr id="0" name=""/>
        <dsp:cNvSpPr/>
      </dsp:nvSpPr>
      <dsp:spPr>
        <a:xfrm>
          <a:off x="1415080" y="1272801"/>
          <a:ext cx="2671218" cy="2600332"/>
        </a:xfrm>
        <a:custGeom>
          <a:avLst/>
          <a:gdLst/>
          <a:ahLst/>
          <a:cxnLst/>
          <a:rect l="0" t="0" r="0" b="0"/>
          <a:pathLst>
            <a:path>
              <a:moveTo>
                <a:pt x="2671218" y="0"/>
              </a:moveTo>
              <a:lnTo>
                <a:pt x="2671218" y="2385896"/>
              </a:lnTo>
              <a:lnTo>
                <a:pt x="0" y="2385896"/>
              </a:lnTo>
              <a:lnTo>
                <a:pt x="0" y="26003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4F21D7-DAE1-4F5F-8341-CD766823D4E2}">
      <dsp:nvSpPr>
        <dsp:cNvPr id="0" name=""/>
        <dsp:cNvSpPr/>
      </dsp:nvSpPr>
      <dsp:spPr>
        <a:xfrm>
          <a:off x="3065175" y="251677"/>
          <a:ext cx="2042247" cy="1021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RIBS</a:t>
          </a:r>
          <a:endParaRPr lang="en-US" sz="2200" kern="1200" dirty="0"/>
        </a:p>
      </dsp:txBody>
      <dsp:txXfrm>
        <a:off x="3065175" y="251677"/>
        <a:ext cx="2042247" cy="1021123"/>
      </dsp:txXfrm>
    </dsp:sp>
    <dsp:sp modelId="{BDC56E68-6D61-4D34-B657-461F1A830B49}">
      <dsp:nvSpPr>
        <dsp:cNvPr id="0" name=""/>
        <dsp:cNvSpPr/>
      </dsp:nvSpPr>
      <dsp:spPr>
        <a:xfrm>
          <a:off x="1212" y="3873133"/>
          <a:ext cx="2827736" cy="9314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Vertebrosternal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(1-7)</a:t>
          </a:r>
        </a:p>
      </dsp:txBody>
      <dsp:txXfrm>
        <a:off x="1212" y="3873133"/>
        <a:ext cx="2827736" cy="931479"/>
      </dsp:txXfrm>
    </dsp:sp>
    <dsp:sp modelId="{5DC9FA46-2735-49D7-8B97-6C4170FE9918}">
      <dsp:nvSpPr>
        <dsp:cNvPr id="0" name=""/>
        <dsp:cNvSpPr/>
      </dsp:nvSpPr>
      <dsp:spPr>
        <a:xfrm>
          <a:off x="3257820" y="3873133"/>
          <a:ext cx="2042247" cy="10211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Vertebrochondral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(8-10)</a:t>
          </a:r>
          <a:endParaRPr lang="en-US" sz="2200" kern="1200" dirty="0"/>
        </a:p>
      </dsp:txBody>
      <dsp:txXfrm>
        <a:off x="3257820" y="3873133"/>
        <a:ext cx="2042247" cy="1021123"/>
      </dsp:txXfrm>
    </dsp:sp>
    <dsp:sp modelId="{105D4416-EF14-4403-850B-7ED4577D792B}">
      <dsp:nvSpPr>
        <dsp:cNvPr id="0" name=""/>
        <dsp:cNvSpPr/>
      </dsp:nvSpPr>
      <dsp:spPr>
        <a:xfrm>
          <a:off x="5728940" y="3873133"/>
          <a:ext cx="2042247" cy="10211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Vertebral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(11&amp;12) </a:t>
          </a:r>
          <a:endParaRPr lang="en-US" sz="2200" kern="1200" dirty="0"/>
        </a:p>
      </dsp:txBody>
      <dsp:txXfrm>
        <a:off x="5728940" y="3873133"/>
        <a:ext cx="2042247" cy="1021123"/>
      </dsp:txXfrm>
    </dsp:sp>
    <dsp:sp modelId="{60BCA2F4-F446-4158-B4BF-C48EE0AC053A}">
      <dsp:nvSpPr>
        <dsp:cNvPr id="0" name=""/>
        <dsp:cNvSpPr/>
      </dsp:nvSpPr>
      <dsp:spPr>
        <a:xfrm>
          <a:off x="766299" y="1674787"/>
          <a:ext cx="2042247" cy="1021123"/>
        </a:xfrm>
        <a:prstGeom prst="rect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Depending on anterior attachment </a:t>
          </a:r>
          <a:endParaRPr lang="en-US" sz="2200" kern="1200" dirty="0"/>
        </a:p>
      </dsp:txBody>
      <dsp:txXfrm>
        <a:off x="766299" y="1674787"/>
        <a:ext cx="2042247" cy="10211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D10B4-C505-4C7A-91BF-08BA3611236C}">
      <dsp:nvSpPr>
        <dsp:cNvPr id="0" name=""/>
        <dsp:cNvSpPr/>
      </dsp:nvSpPr>
      <dsp:spPr>
        <a:xfrm>
          <a:off x="2590865" y="1270285"/>
          <a:ext cx="266634" cy="1168114"/>
        </a:xfrm>
        <a:custGeom>
          <a:avLst/>
          <a:gdLst/>
          <a:ahLst/>
          <a:cxnLst/>
          <a:rect l="0" t="0" r="0" b="0"/>
          <a:pathLst>
            <a:path>
              <a:moveTo>
                <a:pt x="266634" y="0"/>
              </a:moveTo>
              <a:lnTo>
                <a:pt x="266634" y="1168114"/>
              </a:lnTo>
              <a:lnTo>
                <a:pt x="0" y="11681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0940D-233B-495F-9B87-27240D024F1F}">
      <dsp:nvSpPr>
        <dsp:cNvPr id="0" name=""/>
        <dsp:cNvSpPr/>
      </dsp:nvSpPr>
      <dsp:spPr>
        <a:xfrm>
          <a:off x="2857500" y="1270285"/>
          <a:ext cx="1536324" cy="2336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594"/>
              </a:lnTo>
              <a:lnTo>
                <a:pt x="1536324" y="2069594"/>
              </a:lnTo>
              <a:lnTo>
                <a:pt x="1536324" y="233622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51476-5CF4-4F72-8FE6-AD7B405659B7}">
      <dsp:nvSpPr>
        <dsp:cNvPr id="0" name=""/>
        <dsp:cNvSpPr/>
      </dsp:nvSpPr>
      <dsp:spPr>
        <a:xfrm>
          <a:off x="1321175" y="1270285"/>
          <a:ext cx="1536324" cy="2336229"/>
        </a:xfrm>
        <a:custGeom>
          <a:avLst/>
          <a:gdLst/>
          <a:ahLst/>
          <a:cxnLst/>
          <a:rect l="0" t="0" r="0" b="0"/>
          <a:pathLst>
            <a:path>
              <a:moveTo>
                <a:pt x="1536324" y="0"/>
              </a:moveTo>
              <a:lnTo>
                <a:pt x="1536324" y="2069594"/>
              </a:lnTo>
              <a:lnTo>
                <a:pt x="0" y="2069594"/>
              </a:lnTo>
              <a:lnTo>
                <a:pt x="0" y="233622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0C29A1-272E-47C1-A1AB-AFF8265DDDEF}">
      <dsp:nvSpPr>
        <dsp:cNvPr id="0" name=""/>
        <dsp:cNvSpPr/>
      </dsp:nvSpPr>
      <dsp:spPr>
        <a:xfrm>
          <a:off x="1587810" y="595"/>
          <a:ext cx="2539379" cy="126968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RIBS</a:t>
          </a:r>
          <a:endParaRPr lang="en-US" sz="2600" kern="1200" dirty="0"/>
        </a:p>
      </dsp:txBody>
      <dsp:txXfrm>
        <a:off x="1587810" y="595"/>
        <a:ext cx="2539379" cy="1269689"/>
      </dsp:txXfrm>
    </dsp:sp>
    <dsp:sp modelId="{315A554C-4C35-47B9-85C4-B59259991FAD}">
      <dsp:nvSpPr>
        <dsp:cNvPr id="0" name=""/>
        <dsp:cNvSpPr/>
      </dsp:nvSpPr>
      <dsp:spPr>
        <a:xfrm>
          <a:off x="51485" y="3606514"/>
          <a:ext cx="2539379" cy="126968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Typical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(3</a:t>
          </a:r>
          <a:r>
            <a:rPr lang="en-US" sz="2600" kern="1200" baseline="30000" dirty="0" smtClean="0"/>
            <a:t>rd</a:t>
          </a:r>
          <a:r>
            <a:rPr lang="en-US" sz="2600" kern="1200" dirty="0" smtClean="0"/>
            <a:t> to 9</a:t>
          </a:r>
          <a:r>
            <a:rPr lang="en-US" sz="2600" kern="1200" baseline="30000" dirty="0" smtClean="0"/>
            <a:t>th</a:t>
          </a:r>
          <a:r>
            <a:rPr lang="en-US" sz="2600" kern="1200" dirty="0" smtClean="0"/>
            <a:t> )  </a:t>
          </a:r>
          <a:endParaRPr lang="en-US" sz="2600" kern="1200" dirty="0"/>
        </a:p>
      </dsp:txBody>
      <dsp:txXfrm>
        <a:off x="51485" y="3606514"/>
        <a:ext cx="2539379" cy="1269689"/>
      </dsp:txXfrm>
    </dsp:sp>
    <dsp:sp modelId="{B232E060-D99A-46CE-9E54-587821292947}">
      <dsp:nvSpPr>
        <dsp:cNvPr id="0" name=""/>
        <dsp:cNvSpPr/>
      </dsp:nvSpPr>
      <dsp:spPr>
        <a:xfrm>
          <a:off x="3124134" y="3606514"/>
          <a:ext cx="2539379" cy="126968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Atypical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1</a:t>
          </a:r>
          <a:r>
            <a:rPr lang="en-US" sz="2600" kern="1200" baseline="30000" dirty="0" smtClean="0"/>
            <a:t>st</a:t>
          </a:r>
          <a:r>
            <a:rPr lang="en-US" sz="2600" kern="1200" dirty="0" smtClean="0"/>
            <a:t>,2</a:t>
          </a:r>
          <a:r>
            <a:rPr lang="en-US" sz="2600" kern="1200" baseline="30000" dirty="0" smtClean="0"/>
            <a:t>nd</a:t>
          </a:r>
          <a:r>
            <a:rPr lang="en-US" sz="2600" kern="1200" dirty="0" smtClean="0"/>
            <a:t> ,10</a:t>
          </a:r>
          <a:r>
            <a:rPr lang="en-US" sz="2600" kern="1200" baseline="30000" dirty="0" smtClean="0"/>
            <a:t>th</a:t>
          </a:r>
          <a:r>
            <a:rPr lang="en-US" sz="2600" kern="1200" dirty="0" smtClean="0"/>
            <a:t> ,11</a:t>
          </a:r>
          <a:r>
            <a:rPr lang="en-US" sz="2600" kern="1200" baseline="30000" dirty="0" smtClean="0"/>
            <a:t>th</a:t>
          </a:r>
          <a:r>
            <a:rPr lang="en-US" sz="2600" kern="1200" dirty="0" smtClean="0"/>
            <a:t> &amp; 12</a:t>
          </a:r>
          <a:r>
            <a:rPr lang="en-US" sz="2600" kern="1200" baseline="30000" dirty="0" smtClean="0"/>
            <a:t>th</a:t>
          </a:r>
          <a:r>
            <a:rPr lang="en-US" sz="2600" kern="1200" dirty="0" smtClean="0"/>
            <a:t> </a:t>
          </a:r>
          <a:endParaRPr lang="en-US" sz="2600" kern="1200" dirty="0"/>
        </a:p>
      </dsp:txBody>
      <dsp:txXfrm>
        <a:off x="3124134" y="3606514"/>
        <a:ext cx="2539379" cy="1269689"/>
      </dsp:txXfrm>
    </dsp:sp>
    <dsp:sp modelId="{511893E0-7608-428D-9C41-52E1B0A5785C}">
      <dsp:nvSpPr>
        <dsp:cNvPr id="0" name=""/>
        <dsp:cNvSpPr/>
      </dsp:nvSpPr>
      <dsp:spPr>
        <a:xfrm>
          <a:off x="51485" y="1803555"/>
          <a:ext cx="2539379" cy="1269689"/>
        </a:xfrm>
        <a:prstGeom prst="rect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Depending on morphological feature</a:t>
          </a:r>
          <a:endParaRPr lang="en-US" sz="2600" kern="1200" dirty="0"/>
        </a:p>
      </dsp:txBody>
      <dsp:txXfrm>
        <a:off x="51485" y="1803555"/>
        <a:ext cx="2539379" cy="1269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0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06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54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6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7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8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47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E55D0-0C48-4DB7-9FA9-E8B3035B21BA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B88E7-D40C-4FFE-937C-7FE6F085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5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ATYPICAL RIBS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5800" y="3886200"/>
            <a:ext cx="4343400" cy="13716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areilly</a:t>
            </a:r>
            <a:endParaRPr lang="en-US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4819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5791200" cy="762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RIBS OR COSTAE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38200"/>
            <a:ext cx="4419600" cy="5867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ribs are –</a:t>
            </a:r>
          </a:p>
          <a:p>
            <a:pPr lvl="2"/>
            <a:endParaRPr lang="en-US" dirty="0" smtClean="0"/>
          </a:p>
          <a:p>
            <a:pPr lvl="2"/>
            <a:r>
              <a:rPr lang="en-US" sz="2600" dirty="0" smtClean="0"/>
              <a:t>Elongated</a:t>
            </a:r>
            <a:endParaRPr lang="en-US" sz="2600" dirty="0" smtClean="0"/>
          </a:p>
          <a:p>
            <a:pPr lvl="2"/>
            <a:endParaRPr lang="en-US" sz="2600" dirty="0" smtClean="0"/>
          </a:p>
          <a:p>
            <a:pPr lvl="2"/>
            <a:r>
              <a:rPr lang="en-US" sz="2600" dirty="0" smtClean="0"/>
              <a:t>curved</a:t>
            </a:r>
            <a:endParaRPr lang="en-US" sz="2600" dirty="0" smtClean="0"/>
          </a:p>
          <a:p>
            <a:pPr lvl="2"/>
            <a:endParaRPr lang="en-US" sz="2600" dirty="0" smtClean="0"/>
          </a:p>
          <a:p>
            <a:pPr lvl="2"/>
            <a:r>
              <a:rPr lang="en-US" sz="2600" dirty="0" smtClean="0"/>
              <a:t>Flat</a:t>
            </a:r>
            <a:endParaRPr lang="en-US" sz="2600" dirty="0" smtClean="0"/>
          </a:p>
          <a:p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 smtClean="0"/>
              <a:t>forms the largest part of thoracic cage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represent the detached costal elements of thoracic vertebrae</a:t>
            </a:r>
          </a:p>
          <a:p>
            <a:endParaRPr lang="en-US" dirty="0" smtClean="0"/>
          </a:p>
          <a:p>
            <a:r>
              <a:rPr lang="en-US" dirty="0" smtClean="0"/>
              <a:t>Arranged </a:t>
            </a:r>
            <a:r>
              <a:rPr lang="en-US" dirty="0" smtClean="0"/>
              <a:t>in 12 pairs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extends thoracic vertebrae (posteriorly) to lateral margin of sternum (anteriorly) ,except last two</a:t>
            </a:r>
          </a:p>
          <a:p>
            <a:endParaRPr lang="en-US" dirty="0" smtClean="0"/>
          </a:p>
          <a:p>
            <a:r>
              <a:rPr lang="en-US" dirty="0" smtClean="0"/>
              <a:t>Length </a:t>
            </a:r>
            <a:r>
              <a:rPr lang="en-US" dirty="0" smtClean="0"/>
              <a:t>of ribs increases from 1</a:t>
            </a:r>
            <a:r>
              <a:rPr lang="en-US" baseline="30000" dirty="0" smtClean="0"/>
              <a:t>st</a:t>
            </a:r>
            <a:r>
              <a:rPr lang="en-US" dirty="0" smtClean="0"/>
              <a:t>  to 7</a:t>
            </a:r>
            <a:r>
              <a:rPr lang="en-US" baseline="30000" dirty="0" smtClean="0"/>
              <a:t>th</a:t>
            </a:r>
            <a:r>
              <a:rPr lang="en-US" dirty="0" smtClean="0"/>
              <a:t>  and decreases from 7</a:t>
            </a:r>
            <a:r>
              <a:rPr lang="en-US" baseline="30000" dirty="0" smtClean="0"/>
              <a:t>th</a:t>
            </a:r>
            <a:r>
              <a:rPr lang="en-US" dirty="0" smtClean="0"/>
              <a:t>  to  12</a:t>
            </a:r>
            <a:r>
              <a:rPr lang="en-US" baseline="30000" dirty="0" smtClean="0"/>
              <a:t>th</a:t>
            </a:r>
            <a:r>
              <a:rPr lang="en-US" dirty="0" smtClean="0"/>
              <a:t> , therefore </a:t>
            </a: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rib is the longest</a:t>
            </a:r>
            <a:endParaRPr lang="en-US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29" y="1600200"/>
            <a:ext cx="309274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99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629400" cy="6397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Classification of ribs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143000"/>
            <a:ext cx="3886200" cy="990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Depending on articulation with sternum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04457737"/>
              </p:ext>
            </p:extLst>
          </p:nvPr>
        </p:nvGraphicFramePr>
        <p:xfrm>
          <a:off x="4038600" y="1066800"/>
          <a:ext cx="4953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3657600" cy="463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4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191000" cy="6858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Depending on anterior attachment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2505761"/>
              </p:ext>
            </p:extLst>
          </p:nvPr>
        </p:nvGraphicFramePr>
        <p:xfrm>
          <a:off x="838200" y="762000"/>
          <a:ext cx="7772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6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61919971848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"/>
            <a:ext cx="66294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34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724400" cy="7620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Depending on morphological features</a:t>
            </a:r>
          </a:p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1724372"/>
              </p:ext>
            </p:extLst>
          </p:nvPr>
        </p:nvGraphicFramePr>
        <p:xfrm>
          <a:off x="1524000" y="990600"/>
          <a:ext cx="5715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7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GENERAL OBSERVATION 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8610600" cy="5638800"/>
          </a:xfrm>
        </p:spPr>
        <p:txBody>
          <a:bodyPr>
            <a:normAutofit/>
          </a:bodyPr>
          <a:lstStyle/>
          <a:p>
            <a:pPr marL="605790" marR="521208" lvl="1" indent="-457200" fontAlgn="t">
              <a:spcBef>
                <a:spcPts val="55"/>
              </a:spcBef>
              <a:buFont typeface="Wingdings" panose="05000000000000000000" pitchFamily="2" charset="2"/>
              <a:buChar char="q"/>
            </a:pPr>
            <a:r>
              <a:rPr lang="en-US" sz="2000" spc="-5" dirty="0">
                <a:latin typeface="Carlito"/>
                <a:cs typeface="Carlito"/>
              </a:rPr>
              <a:t>The ribs </a:t>
            </a:r>
            <a:r>
              <a:rPr lang="en-US" sz="2000" spc="-15" dirty="0">
                <a:latin typeface="Carlito"/>
                <a:cs typeface="Carlito"/>
              </a:rPr>
              <a:t>are </a:t>
            </a:r>
            <a:r>
              <a:rPr lang="en-US" sz="2000" spc="-10" dirty="0">
                <a:latin typeface="Carlito"/>
                <a:cs typeface="Carlito"/>
              </a:rPr>
              <a:t>arranged </a:t>
            </a:r>
            <a:r>
              <a:rPr lang="en-US" sz="2000" spc="-5" dirty="0">
                <a:latin typeface="Carlito"/>
                <a:cs typeface="Carlito"/>
              </a:rPr>
              <a:t>one </a:t>
            </a:r>
            <a:r>
              <a:rPr lang="en-US" sz="2000" spc="-10" dirty="0">
                <a:latin typeface="Carlito"/>
                <a:cs typeface="Carlito"/>
              </a:rPr>
              <a:t>below </a:t>
            </a:r>
            <a:r>
              <a:rPr lang="en-US" sz="2000" dirty="0">
                <a:latin typeface="Carlito"/>
                <a:cs typeface="Carlito"/>
              </a:rPr>
              <a:t>the </a:t>
            </a:r>
            <a:r>
              <a:rPr lang="en-US" sz="2000" spc="-5" dirty="0">
                <a:latin typeface="Carlito"/>
                <a:cs typeface="Carlito"/>
              </a:rPr>
              <a:t>other </a:t>
            </a:r>
            <a:r>
              <a:rPr lang="en-US" sz="2000" dirty="0">
                <a:latin typeface="Carlito"/>
                <a:cs typeface="Carlito"/>
              </a:rPr>
              <a:t>and the </a:t>
            </a:r>
            <a:r>
              <a:rPr lang="en-US" sz="2000" spc="-15" dirty="0">
                <a:latin typeface="Carlito"/>
                <a:cs typeface="Carlito"/>
              </a:rPr>
              <a:t>gaps </a:t>
            </a:r>
            <a:r>
              <a:rPr lang="en-US" sz="2000" spc="-10" dirty="0">
                <a:latin typeface="Carlito"/>
                <a:cs typeface="Carlito"/>
              </a:rPr>
              <a:t>between </a:t>
            </a:r>
            <a:r>
              <a:rPr lang="en-US" sz="2000" dirty="0">
                <a:latin typeface="Carlito"/>
                <a:cs typeface="Carlito"/>
              </a:rPr>
              <a:t>the  </a:t>
            </a:r>
            <a:r>
              <a:rPr lang="en-US" sz="2000" spc="-5" dirty="0">
                <a:latin typeface="Carlito"/>
                <a:cs typeface="Carlito"/>
              </a:rPr>
              <a:t>adjacent ribs </a:t>
            </a:r>
            <a:r>
              <a:rPr lang="en-US" sz="2000" spc="-15" dirty="0">
                <a:latin typeface="Carlito"/>
                <a:cs typeface="Carlito"/>
              </a:rPr>
              <a:t>are </a:t>
            </a:r>
            <a:r>
              <a:rPr lang="en-US" sz="2000" spc="-5" dirty="0">
                <a:latin typeface="Carlito"/>
                <a:cs typeface="Carlito"/>
              </a:rPr>
              <a:t>termed </a:t>
            </a:r>
            <a:r>
              <a:rPr lang="en-US" sz="2000" spc="-15" dirty="0" smtClean="0">
                <a:latin typeface="Carlito"/>
                <a:cs typeface="Carlito"/>
              </a:rPr>
              <a:t>intercostal </a:t>
            </a:r>
            <a:r>
              <a:rPr lang="en-US" sz="2000" spc="-5" dirty="0" smtClean="0">
                <a:latin typeface="Carlito"/>
                <a:cs typeface="Carlito"/>
              </a:rPr>
              <a:t>spaces</a:t>
            </a:r>
            <a:endParaRPr lang="en-US" sz="1500" dirty="0">
              <a:latin typeface="Arial"/>
            </a:endParaRPr>
          </a:p>
          <a:p>
            <a:pPr marL="605790" marR="91440" lvl="1" indent="-457200" fontAlgn="t">
              <a:spcBef>
                <a:spcPts val="204"/>
              </a:spcBef>
              <a:buFont typeface="Wingdings" panose="05000000000000000000" pitchFamily="2" charset="2"/>
              <a:buChar char="q"/>
            </a:pPr>
            <a:endParaRPr lang="en-US" sz="2000" spc="-5" dirty="0" smtClean="0">
              <a:latin typeface="Carlito"/>
              <a:cs typeface="Carlito"/>
            </a:endParaRPr>
          </a:p>
          <a:p>
            <a:pPr marL="605790" marR="91440" lvl="1" indent="-457200" fontAlgn="t">
              <a:spcBef>
                <a:spcPts val="204"/>
              </a:spcBef>
              <a:buFont typeface="Wingdings" panose="05000000000000000000" pitchFamily="2" charset="2"/>
              <a:buChar char="q"/>
            </a:pPr>
            <a:r>
              <a:rPr lang="en-US" sz="2000" spc="-5" dirty="0" smtClean="0">
                <a:latin typeface="Carlito"/>
                <a:cs typeface="Carlito"/>
              </a:rPr>
              <a:t>The </a:t>
            </a:r>
            <a:r>
              <a:rPr lang="en-US" sz="2000" spc="-10" dirty="0">
                <a:latin typeface="Carlito"/>
                <a:cs typeface="Carlito"/>
              </a:rPr>
              <a:t>length </a:t>
            </a:r>
            <a:r>
              <a:rPr lang="en-US" sz="2000" spc="-5" dirty="0">
                <a:latin typeface="Carlito"/>
                <a:cs typeface="Carlito"/>
              </a:rPr>
              <a:t>of ribs increases </a:t>
            </a:r>
            <a:r>
              <a:rPr lang="en-US" sz="2000" spc="-15" dirty="0">
                <a:latin typeface="Carlito"/>
                <a:cs typeface="Carlito"/>
              </a:rPr>
              <a:t>from 1st to </a:t>
            </a:r>
            <a:r>
              <a:rPr lang="en-US" sz="2000" dirty="0">
                <a:latin typeface="Carlito"/>
                <a:cs typeface="Carlito"/>
              </a:rPr>
              <a:t>7th rib and </a:t>
            </a:r>
            <a:r>
              <a:rPr lang="en-US" sz="2000" spc="-10" dirty="0">
                <a:latin typeface="Carlito"/>
                <a:cs typeface="Carlito"/>
              </a:rPr>
              <a:t>after that </a:t>
            </a:r>
            <a:r>
              <a:rPr lang="en-US" sz="2000" spc="-5" dirty="0">
                <a:latin typeface="Carlito"/>
                <a:cs typeface="Carlito"/>
              </a:rPr>
              <a:t>slowly </a:t>
            </a:r>
            <a:r>
              <a:rPr lang="en-US" sz="2000" spc="-10" dirty="0">
                <a:latin typeface="Carlito"/>
                <a:cs typeface="Carlito"/>
              </a:rPr>
              <a:t>falls;  </a:t>
            </a:r>
            <a:r>
              <a:rPr lang="en-US" sz="2000" spc="-15" dirty="0">
                <a:latin typeface="Carlito"/>
                <a:cs typeface="Carlito"/>
              </a:rPr>
              <a:t>therefore, </a:t>
            </a:r>
            <a:r>
              <a:rPr lang="en-US" sz="2000" spc="-10" dirty="0">
                <a:latin typeface="Carlito"/>
                <a:cs typeface="Carlito"/>
              </a:rPr>
              <a:t>seventh </a:t>
            </a:r>
            <a:r>
              <a:rPr lang="en-US" sz="2000" dirty="0">
                <a:latin typeface="Carlito"/>
                <a:cs typeface="Carlito"/>
              </a:rPr>
              <a:t>rib is the </a:t>
            </a:r>
            <a:r>
              <a:rPr lang="en-US" sz="2000" spc="-10" dirty="0">
                <a:latin typeface="Carlito"/>
                <a:cs typeface="Carlito"/>
              </a:rPr>
              <a:t>longest</a:t>
            </a:r>
            <a:r>
              <a:rPr lang="en-US" sz="2000" dirty="0">
                <a:latin typeface="Carlito"/>
                <a:cs typeface="Carlito"/>
              </a:rPr>
              <a:t> rib</a:t>
            </a:r>
            <a:endParaRPr lang="en-US" sz="1500" dirty="0">
              <a:latin typeface="Arial"/>
            </a:endParaRPr>
          </a:p>
          <a:p>
            <a:pPr marL="605790" marR="475488" lvl="1" indent="-457200" fontAlgn="t">
              <a:spcBef>
                <a:spcPts val="209"/>
              </a:spcBef>
              <a:buFont typeface="Wingdings" panose="05000000000000000000" pitchFamily="2" charset="2"/>
              <a:buChar char="q"/>
            </a:pPr>
            <a:endParaRPr lang="en-US" sz="2000" spc="-5" dirty="0" smtClean="0">
              <a:latin typeface="Carlito"/>
              <a:cs typeface="Carlito"/>
            </a:endParaRPr>
          </a:p>
          <a:p>
            <a:pPr marL="605790" marR="475488" lvl="1" indent="-457200" fontAlgn="t">
              <a:spcBef>
                <a:spcPts val="209"/>
              </a:spcBef>
              <a:buFont typeface="Wingdings" panose="05000000000000000000" pitchFamily="2" charset="2"/>
              <a:buChar char="q"/>
            </a:pPr>
            <a:r>
              <a:rPr lang="en-US" sz="2000" spc="-5" dirty="0" smtClean="0">
                <a:latin typeface="Carlito"/>
                <a:cs typeface="Carlito"/>
              </a:rPr>
              <a:t>The </a:t>
            </a:r>
            <a:r>
              <a:rPr lang="en-US" sz="2000" spc="-20" dirty="0">
                <a:latin typeface="Carlito"/>
                <a:cs typeface="Carlito"/>
              </a:rPr>
              <a:t>transverse </a:t>
            </a:r>
            <a:r>
              <a:rPr lang="en-US" sz="2000" spc="-10" dirty="0">
                <a:latin typeface="Carlito"/>
                <a:cs typeface="Carlito"/>
              </a:rPr>
              <a:t>diameter </a:t>
            </a:r>
            <a:r>
              <a:rPr lang="en-US" sz="2000" spc="-5" dirty="0" smtClean="0">
                <a:latin typeface="Carlito"/>
                <a:cs typeface="Carlito"/>
              </a:rPr>
              <a:t>of thorax increases </a:t>
            </a:r>
            <a:r>
              <a:rPr lang="en-US" sz="2000" spc="-10" dirty="0">
                <a:latin typeface="Carlito"/>
                <a:cs typeface="Carlito"/>
              </a:rPr>
              <a:t>progressively </a:t>
            </a:r>
            <a:r>
              <a:rPr lang="en-US" sz="2000" spc="-15" dirty="0">
                <a:latin typeface="Carlito"/>
                <a:cs typeface="Carlito"/>
              </a:rPr>
              <a:t>from 1st to  </a:t>
            </a:r>
            <a:r>
              <a:rPr lang="en-US" sz="2000" dirty="0">
                <a:latin typeface="Carlito"/>
                <a:cs typeface="Carlito"/>
              </a:rPr>
              <a:t>8th rib, thus 8th rib </a:t>
            </a:r>
            <a:r>
              <a:rPr lang="en-US" sz="2000" spc="-5" dirty="0">
                <a:latin typeface="Carlito"/>
                <a:cs typeface="Carlito"/>
              </a:rPr>
              <a:t>has </a:t>
            </a:r>
            <a:r>
              <a:rPr lang="en-US" sz="2000" dirty="0">
                <a:latin typeface="Carlito"/>
                <a:cs typeface="Carlito"/>
              </a:rPr>
              <a:t>the </a:t>
            </a:r>
            <a:r>
              <a:rPr lang="en-US" sz="2000" spc="-10" dirty="0">
                <a:latin typeface="Carlito"/>
                <a:cs typeface="Carlito"/>
              </a:rPr>
              <a:t>best </a:t>
            </a:r>
            <a:r>
              <a:rPr lang="en-US" sz="2000" spc="-15" dirty="0">
                <a:latin typeface="Carlito"/>
                <a:cs typeface="Carlito"/>
              </a:rPr>
              <a:t>lateral</a:t>
            </a:r>
            <a:r>
              <a:rPr lang="en-US" sz="2000" spc="-90" dirty="0">
                <a:latin typeface="Carlito"/>
                <a:cs typeface="Carlito"/>
              </a:rPr>
              <a:t> </a:t>
            </a:r>
            <a:r>
              <a:rPr lang="en-US" sz="2000" spc="-10" dirty="0" smtClean="0">
                <a:latin typeface="Carlito"/>
                <a:cs typeface="Carlito"/>
              </a:rPr>
              <a:t>projection</a:t>
            </a:r>
            <a:endParaRPr lang="en-US" sz="1500" dirty="0">
              <a:latin typeface="Arial"/>
            </a:endParaRPr>
          </a:p>
          <a:p>
            <a:pPr marL="605790" marR="566928" lvl="1" indent="-457200" fontAlgn="t">
              <a:spcBef>
                <a:spcPts val="210"/>
              </a:spcBef>
              <a:buFont typeface="Wingdings" panose="05000000000000000000" pitchFamily="2" charset="2"/>
              <a:buChar char="q"/>
            </a:pPr>
            <a:endParaRPr lang="en-US" sz="2000" spc="-5" dirty="0" smtClean="0">
              <a:latin typeface="Carlito"/>
              <a:cs typeface="Carlito"/>
            </a:endParaRPr>
          </a:p>
          <a:p>
            <a:pPr marL="605790" marR="566928" lvl="1" indent="-457200" fontAlgn="t">
              <a:spcBef>
                <a:spcPts val="210"/>
              </a:spcBef>
              <a:buFont typeface="Wingdings" panose="05000000000000000000" pitchFamily="2" charset="2"/>
              <a:buChar char="q"/>
            </a:pPr>
            <a:r>
              <a:rPr lang="en-US" sz="2000" spc="-5" dirty="0" smtClean="0">
                <a:latin typeface="Carlito"/>
                <a:cs typeface="Carlito"/>
              </a:rPr>
              <a:t>The </a:t>
            </a:r>
            <a:r>
              <a:rPr lang="en-US" sz="2000" spc="-5" dirty="0">
                <a:latin typeface="Carlito"/>
                <a:cs typeface="Carlito"/>
              </a:rPr>
              <a:t>ribs </a:t>
            </a:r>
            <a:r>
              <a:rPr lang="en-US" sz="2000" spc="-15" dirty="0">
                <a:latin typeface="Carlito"/>
                <a:cs typeface="Carlito"/>
              </a:rPr>
              <a:t>are </a:t>
            </a:r>
            <a:r>
              <a:rPr lang="en-US" sz="2000" spc="-10" dirty="0">
                <a:latin typeface="Carlito"/>
                <a:cs typeface="Carlito"/>
              </a:rPr>
              <a:t>arranged </a:t>
            </a:r>
            <a:r>
              <a:rPr lang="en-US" sz="2000" spc="-25" dirty="0">
                <a:latin typeface="Carlito"/>
                <a:cs typeface="Carlito"/>
              </a:rPr>
              <a:t>obliquely, </a:t>
            </a:r>
            <a:r>
              <a:rPr lang="en-US" sz="2000" dirty="0">
                <a:latin typeface="Carlito"/>
                <a:cs typeface="Carlito"/>
              </a:rPr>
              <a:t>i.e., </a:t>
            </a:r>
            <a:r>
              <a:rPr lang="en-US" sz="2000" spc="-5" dirty="0">
                <a:latin typeface="Carlito"/>
                <a:cs typeface="Carlito"/>
              </a:rPr>
              <a:t>their </a:t>
            </a:r>
            <a:r>
              <a:rPr lang="en-US" sz="2000" spc="-10" dirty="0">
                <a:latin typeface="Carlito"/>
                <a:cs typeface="Carlito"/>
              </a:rPr>
              <a:t>anterior </a:t>
            </a:r>
            <a:r>
              <a:rPr lang="en-US" sz="2000" dirty="0">
                <a:latin typeface="Carlito"/>
                <a:cs typeface="Carlito"/>
              </a:rPr>
              <a:t>ends </a:t>
            </a:r>
            <a:r>
              <a:rPr lang="en-US" sz="2000" spc="-5" dirty="0">
                <a:latin typeface="Carlito"/>
                <a:cs typeface="Carlito"/>
              </a:rPr>
              <a:t>be </a:t>
            </a:r>
            <a:r>
              <a:rPr lang="en-US" sz="2000" spc="-15" dirty="0">
                <a:latin typeface="Carlito"/>
                <a:cs typeface="Carlito"/>
              </a:rPr>
              <a:t>located at  </a:t>
            </a:r>
            <a:r>
              <a:rPr lang="en-US" sz="2000" spc="-10" dirty="0">
                <a:latin typeface="Carlito"/>
                <a:cs typeface="Carlito"/>
              </a:rPr>
              <a:t>lower level </a:t>
            </a:r>
            <a:r>
              <a:rPr lang="en-US" sz="2000" dirty="0">
                <a:latin typeface="Carlito"/>
                <a:cs typeface="Carlito"/>
              </a:rPr>
              <a:t>than their </a:t>
            </a:r>
            <a:r>
              <a:rPr lang="en-US" sz="2000" spc="-10" dirty="0">
                <a:latin typeface="Carlito"/>
                <a:cs typeface="Carlito"/>
              </a:rPr>
              <a:t>posterior</a:t>
            </a:r>
            <a:r>
              <a:rPr lang="en-US" sz="2000" spc="-5" dirty="0">
                <a:latin typeface="Carlito"/>
                <a:cs typeface="Carlito"/>
              </a:rPr>
              <a:t> </a:t>
            </a:r>
            <a:r>
              <a:rPr lang="en-US" sz="2000" dirty="0" smtClean="0">
                <a:latin typeface="Carlito"/>
                <a:cs typeface="Carlito"/>
              </a:rPr>
              <a:t>ends</a:t>
            </a:r>
            <a:endParaRPr lang="en-US" sz="1500" dirty="0">
              <a:latin typeface="Arial"/>
            </a:endParaRPr>
          </a:p>
          <a:p>
            <a:pPr marL="605790" marR="914400" lvl="1" indent="-457200" fontAlgn="t">
              <a:spcBef>
                <a:spcPts val="210"/>
              </a:spcBef>
              <a:buFont typeface="Wingdings" panose="05000000000000000000" pitchFamily="2" charset="2"/>
              <a:buChar char="q"/>
            </a:pPr>
            <a:endParaRPr lang="en-US" sz="2000" spc="-5" dirty="0" smtClean="0">
              <a:latin typeface="Carlito"/>
              <a:cs typeface="Carlito"/>
            </a:endParaRPr>
          </a:p>
          <a:p>
            <a:pPr marL="605790" marR="914400" lvl="1" indent="-457200" fontAlgn="t">
              <a:spcBef>
                <a:spcPts val="210"/>
              </a:spcBef>
              <a:buFont typeface="Wingdings" panose="05000000000000000000" pitchFamily="2" charset="2"/>
              <a:buChar char="q"/>
            </a:pPr>
            <a:r>
              <a:rPr lang="en-US" sz="2000" spc="-5" dirty="0" smtClean="0">
                <a:latin typeface="Carlito"/>
                <a:cs typeface="Carlito"/>
              </a:rPr>
              <a:t>The </a:t>
            </a:r>
            <a:r>
              <a:rPr lang="en-US" sz="2000" spc="-5" dirty="0">
                <a:latin typeface="Carlito"/>
                <a:cs typeface="Carlito"/>
              </a:rPr>
              <a:t>obliquity of ribs </a:t>
            </a:r>
            <a:r>
              <a:rPr lang="en-US" sz="2000" dirty="0">
                <a:latin typeface="Carlito"/>
                <a:cs typeface="Carlito"/>
              </a:rPr>
              <a:t>rises </a:t>
            </a:r>
            <a:r>
              <a:rPr lang="en-US" sz="2000" spc="-10" dirty="0">
                <a:latin typeface="Carlito"/>
                <a:cs typeface="Carlito"/>
              </a:rPr>
              <a:t>progressively </a:t>
            </a:r>
            <a:r>
              <a:rPr lang="en-US" sz="2000" spc="-15" dirty="0">
                <a:latin typeface="Carlito"/>
                <a:cs typeface="Carlito"/>
              </a:rPr>
              <a:t>from 1st to </a:t>
            </a:r>
            <a:r>
              <a:rPr lang="en-US" sz="2000" dirty="0">
                <a:latin typeface="Carlito"/>
                <a:cs typeface="Carlito"/>
              </a:rPr>
              <a:t>9th rib, </a:t>
            </a:r>
            <a:r>
              <a:rPr lang="en-US" sz="2000" spc="-20" dirty="0">
                <a:latin typeface="Carlito"/>
                <a:cs typeface="Carlito"/>
              </a:rPr>
              <a:t>for </a:t>
            </a:r>
            <a:r>
              <a:rPr lang="en-US" sz="2000" dirty="0">
                <a:latin typeface="Carlito"/>
                <a:cs typeface="Carlito"/>
              </a:rPr>
              <a:t>this  </a:t>
            </a:r>
            <a:r>
              <a:rPr lang="en-US" sz="2000" spc="-10" dirty="0">
                <a:latin typeface="Carlito"/>
                <a:cs typeface="Carlito"/>
              </a:rPr>
              <a:t>reason </a:t>
            </a:r>
            <a:r>
              <a:rPr lang="en-US" sz="2000" spc="-5" dirty="0">
                <a:latin typeface="Carlito"/>
                <a:cs typeface="Carlito"/>
              </a:rPr>
              <a:t>9th </a:t>
            </a:r>
            <a:r>
              <a:rPr lang="en-US" sz="2000" dirty="0">
                <a:latin typeface="Carlito"/>
                <a:cs typeface="Carlito"/>
              </a:rPr>
              <a:t>rib is </a:t>
            </a:r>
            <a:r>
              <a:rPr lang="en-US" sz="2000" spc="-10" dirty="0">
                <a:latin typeface="Carlito"/>
                <a:cs typeface="Carlito"/>
              </a:rPr>
              <a:t>most </a:t>
            </a:r>
            <a:r>
              <a:rPr lang="en-US" sz="2000" spc="-5" dirty="0">
                <a:latin typeface="Carlito"/>
                <a:cs typeface="Carlito"/>
              </a:rPr>
              <a:t>obliquely</a:t>
            </a:r>
            <a:r>
              <a:rPr lang="en-US" sz="2000" spc="-30" dirty="0">
                <a:latin typeface="Carlito"/>
                <a:cs typeface="Carlito"/>
              </a:rPr>
              <a:t> </a:t>
            </a:r>
            <a:r>
              <a:rPr lang="en-US" sz="2000" spc="-5" dirty="0" smtClean="0">
                <a:latin typeface="Carlito"/>
                <a:cs typeface="Carlito"/>
              </a:rPr>
              <a:t>set</a:t>
            </a:r>
            <a:endParaRPr lang="en-US" sz="1500" dirty="0">
              <a:latin typeface="Arial"/>
            </a:endParaRPr>
          </a:p>
          <a:p>
            <a:pPr marL="605790" lvl="1" indent="-457200" fontAlgn="t">
              <a:spcBef>
                <a:spcPts val="210"/>
              </a:spcBef>
              <a:buFont typeface="Wingdings" panose="05000000000000000000" pitchFamily="2" charset="2"/>
              <a:buChar char="q"/>
            </a:pPr>
            <a:endParaRPr lang="en-US" sz="2000" spc="-5" dirty="0" smtClean="0">
              <a:latin typeface="Carlito"/>
              <a:cs typeface="Carlito"/>
            </a:endParaRPr>
          </a:p>
          <a:p>
            <a:pPr marL="605790" lvl="1" indent="-457200" fontAlgn="t">
              <a:spcBef>
                <a:spcPts val="210"/>
              </a:spcBef>
              <a:buFont typeface="Wingdings" panose="05000000000000000000" pitchFamily="2" charset="2"/>
              <a:buChar char="q"/>
            </a:pPr>
            <a:r>
              <a:rPr lang="en-US" sz="2000" spc="-5" dirty="0" smtClean="0">
                <a:latin typeface="Carlito"/>
                <a:cs typeface="Carlito"/>
              </a:rPr>
              <a:t>The </a:t>
            </a:r>
            <a:r>
              <a:rPr lang="en-US" sz="2000" dirty="0">
                <a:latin typeface="Carlito"/>
                <a:cs typeface="Carlito"/>
              </a:rPr>
              <a:t>width </a:t>
            </a:r>
            <a:r>
              <a:rPr lang="en-US" sz="2000" spc="-5" dirty="0">
                <a:latin typeface="Carlito"/>
                <a:cs typeface="Carlito"/>
              </a:rPr>
              <a:t>of ribs slowly reduced </a:t>
            </a:r>
            <a:r>
              <a:rPr lang="en-US" sz="2000" spc="-15" dirty="0">
                <a:latin typeface="Carlito"/>
                <a:cs typeface="Carlito"/>
              </a:rPr>
              <a:t>from </a:t>
            </a:r>
            <a:r>
              <a:rPr lang="en-US" sz="2000" spc="-10" dirty="0">
                <a:latin typeface="Carlito"/>
                <a:cs typeface="Carlito"/>
              </a:rPr>
              <a:t>above </a:t>
            </a:r>
            <a:r>
              <a:rPr lang="en-US" sz="2000" spc="-15" dirty="0" smtClean="0">
                <a:latin typeface="Carlito"/>
                <a:cs typeface="Carlito"/>
              </a:rPr>
              <a:t>downward</a:t>
            </a:r>
            <a:endParaRPr lang="en-US" sz="1500" dirty="0"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24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16191997291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6216"/>
            <a:ext cx="6172200" cy="64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5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ATYPICAL RIBS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0" y="609600"/>
            <a:ext cx="4191000" cy="5791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2500" dirty="0">
              <a:solidFill>
                <a:prstClr val="black"/>
              </a:solidFill>
              <a:cs typeface="Carlito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762000"/>
            <a:ext cx="4191000" cy="5943600"/>
          </a:xfrm>
        </p:spPr>
        <p:txBody>
          <a:bodyPr>
            <a:normAutofit fontScale="62500" lnSpcReduction="20000"/>
          </a:bodyPr>
          <a:lstStyle/>
          <a:p>
            <a:r>
              <a:rPr lang="en-US" sz="3800" b="1" dirty="0" smtClean="0">
                <a:solidFill>
                  <a:srgbClr val="C00000"/>
                </a:solidFill>
              </a:rPr>
              <a:t>1</a:t>
            </a:r>
            <a:r>
              <a:rPr lang="en-US" sz="38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3800" b="1" dirty="0" smtClean="0">
                <a:solidFill>
                  <a:srgbClr val="C00000"/>
                </a:solidFill>
              </a:rPr>
              <a:t> RIB – </a:t>
            </a:r>
          </a:p>
          <a:p>
            <a:endParaRPr lang="en-US" dirty="0" smtClean="0"/>
          </a:p>
          <a:p>
            <a:r>
              <a:rPr lang="en-US" dirty="0" smtClean="0"/>
              <a:t>It is shortest ,strongest , flattest &amp; most curved</a:t>
            </a:r>
          </a:p>
          <a:p>
            <a:endParaRPr lang="en-US" dirty="0" smtClean="0"/>
          </a:p>
          <a:p>
            <a:r>
              <a:rPr lang="en-US" dirty="0" smtClean="0"/>
              <a:t>It slops downward &amp; forward, so that its sternal end lies 3-4 cm below than the vertebral end</a:t>
            </a:r>
          </a:p>
          <a:p>
            <a:endParaRPr lang="en-US" dirty="0" smtClean="0"/>
          </a:p>
          <a:p>
            <a:r>
              <a:rPr lang="en-US" dirty="0" smtClean="0"/>
              <a:t>Head is small &amp; it  bear a circular facet that articulate with corresponding vertebrae</a:t>
            </a:r>
          </a:p>
          <a:p>
            <a:endParaRPr lang="en-US" dirty="0" smtClean="0"/>
          </a:p>
          <a:p>
            <a:r>
              <a:rPr lang="en-US" dirty="0" smtClean="0"/>
              <a:t>Neck is rounded </a:t>
            </a:r>
          </a:p>
          <a:p>
            <a:endParaRPr lang="en-US" dirty="0" smtClean="0"/>
          </a:p>
          <a:p>
            <a:r>
              <a:rPr lang="en-US" dirty="0" smtClean="0"/>
              <a:t>Tubercle is broad &amp; prominent , projects backward, upward &amp; medially</a:t>
            </a:r>
          </a:p>
          <a:p>
            <a:endParaRPr lang="en-US" dirty="0" smtClean="0"/>
          </a:p>
          <a:p>
            <a:r>
              <a:rPr lang="en-US" b="1" dirty="0" smtClean="0"/>
              <a:t>It has no angle</a:t>
            </a:r>
          </a:p>
          <a:p>
            <a:endParaRPr lang="en-US" b="1" dirty="0" smtClean="0"/>
          </a:p>
          <a:p>
            <a:r>
              <a:rPr lang="en-US" b="1" dirty="0" smtClean="0"/>
              <a:t>There is no costal groove 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4411662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01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5943600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Shaft is flat, present upper and lower surfaces &amp; outer and inner border</a:t>
            </a:r>
          </a:p>
          <a:p>
            <a:endParaRPr lang="en-US" dirty="0" smtClean="0"/>
          </a:p>
          <a:p>
            <a:r>
              <a:rPr lang="en-US" dirty="0" smtClean="0"/>
              <a:t>Upper surface presents two grooves (anterior &amp; posterior) separated by a faint ridge</a:t>
            </a:r>
          </a:p>
          <a:p>
            <a:endParaRPr lang="en-US" dirty="0" smtClean="0"/>
          </a:p>
          <a:p>
            <a:r>
              <a:rPr lang="en-US" dirty="0" smtClean="0"/>
              <a:t>Scalene tubercle are present close to inner border on upper surface</a:t>
            </a:r>
          </a:p>
          <a:p>
            <a:endParaRPr lang="en-US" dirty="0" smtClean="0"/>
          </a:p>
          <a:p>
            <a:r>
              <a:rPr lang="en-US" dirty="0" smtClean="0"/>
              <a:t>Anterior groove – subclavian vein</a:t>
            </a:r>
          </a:p>
          <a:p>
            <a:endParaRPr lang="en-US" dirty="0" smtClean="0"/>
          </a:p>
          <a:p>
            <a:r>
              <a:rPr lang="en-US" dirty="0" smtClean="0"/>
              <a:t>Posterior groove – subclavian  artery</a:t>
            </a:r>
          </a:p>
          <a:p>
            <a:endParaRPr lang="en-US" dirty="0" smtClean="0"/>
          </a:p>
          <a:p>
            <a:r>
              <a:rPr lang="en-US" dirty="0" smtClean="0"/>
              <a:t>Scalene tubercle – scalenus anterior muscle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4419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8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343400" cy="5486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Anterior surface of neck is related with following structure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Medial to lateral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Sympathetic chain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posterior intercostal vein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Superior intercostal artery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thoracic nerve (ventral ramus)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835460"/>
              </p:ext>
            </p:extLst>
          </p:nvPr>
        </p:nvGraphicFramePr>
        <p:xfrm>
          <a:off x="4419600" y="1828800"/>
          <a:ext cx="4548691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Acrobat Document" r:id="rId3" imgW="7867585" imgH="5667195" progId="AcroExch.Document.2015">
                  <p:embed/>
                </p:oleObj>
              </mc:Choice>
              <mc:Fallback>
                <p:oleObj name="Acrobat Document" r:id="rId3" imgW="786758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9600" y="1828800"/>
                        <a:ext cx="4548691" cy="327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793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038600" cy="6172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Inner border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Concave &amp; thin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Gives attachment to suprapleural membrane(</a:t>
            </a:r>
            <a:r>
              <a:rPr lang="en-US" sz="2000" dirty="0"/>
              <a:t>S</a:t>
            </a:r>
            <a:r>
              <a:rPr lang="en-US" sz="2000" dirty="0" smtClean="0"/>
              <a:t>ibson’s fascia)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Outer border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Convex &amp; thick in posterior part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Gives attachment to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digitation of serratus anterior muscle ( behind the groove for subclavian artery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411723"/>
              </p:ext>
            </p:extLst>
          </p:nvPr>
        </p:nvGraphicFramePr>
        <p:xfrm>
          <a:off x="4038600" y="1555872"/>
          <a:ext cx="4953000" cy="3656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Acrobat Document" r:id="rId3" imgW="7676957" imgH="5667195" progId="AcroExch.Document.2015">
                  <p:embed/>
                </p:oleObj>
              </mc:Choice>
              <mc:Fallback>
                <p:oleObj name="Acrobat Document" r:id="rId3" imgW="7676957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8600" y="1555872"/>
                        <a:ext cx="4953000" cy="3656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36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038600" cy="6553200"/>
          </a:xfrm>
        </p:spPr>
        <p:txBody>
          <a:bodyPr>
            <a:normAutofit fontScale="55000" lnSpcReduction="20000"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2</a:t>
            </a:r>
            <a:r>
              <a:rPr lang="en-US" sz="4400" b="1" baseline="30000" dirty="0" smtClean="0">
                <a:solidFill>
                  <a:srgbClr val="C00000"/>
                </a:solidFill>
              </a:rPr>
              <a:t>ND</a:t>
            </a:r>
            <a:r>
              <a:rPr lang="en-US" sz="4400" b="1" dirty="0" smtClean="0">
                <a:solidFill>
                  <a:srgbClr val="C00000"/>
                </a:solidFill>
              </a:rPr>
              <a:t> RIB – </a:t>
            </a:r>
          </a:p>
          <a:p>
            <a:endParaRPr lang="en-US" sz="2900" dirty="0" smtClean="0"/>
          </a:p>
          <a:p>
            <a:r>
              <a:rPr lang="en-US" sz="2900" dirty="0" smtClean="0"/>
              <a:t>It possesses similar curvature to the 1</a:t>
            </a:r>
            <a:r>
              <a:rPr lang="en-US" sz="2900" baseline="30000" dirty="0" smtClean="0"/>
              <a:t>st</a:t>
            </a:r>
            <a:r>
              <a:rPr lang="en-US" sz="2900" dirty="0" smtClean="0"/>
              <a:t> rib</a:t>
            </a:r>
          </a:p>
          <a:p>
            <a:endParaRPr lang="en-US" sz="2900" dirty="0" smtClean="0"/>
          </a:p>
          <a:p>
            <a:r>
              <a:rPr lang="en-US" sz="2900" dirty="0" smtClean="0"/>
              <a:t>It is thinner &amp; twice the length of 1</a:t>
            </a:r>
            <a:r>
              <a:rPr lang="en-US" sz="2900" baseline="30000" dirty="0" smtClean="0"/>
              <a:t>st</a:t>
            </a:r>
            <a:r>
              <a:rPr lang="en-US" sz="2900" dirty="0" smtClean="0"/>
              <a:t>  rib</a:t>
            </a:r>
          </a:p>
          <a:p>
            <a:pPr marL="368300" marR="201930" lvl="0"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endParaRPr lang="en-US" sz="3200" dirty="0" smtClean="0"/>
          </a:p>
          <a:p>
            <a:pPr marL="368300" marR="201930" lvl="0"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lang="en-US" sz="2900" dirty="0" smtClean="0"/>
              <a:t> 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Its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shaft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is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sharply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bent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not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twisted;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thus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both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the ends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of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rib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touch 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the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table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top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when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put on</a:t>
            </a:r>
            <a:r>
              <a:rPr lang="en-US" sz="2900" spc="-30" dirty="0">
                <a:solidFill>
                  <a:prstClr val="black"/>
                </a:solidFill>
                <a:cs typeface="Carlito"/>
              </a:rPr>
              <a:t> </a:t>
            </a:r>
            <a:r>
              <a:rPr lang="en-US" sz="2900" dirty="0" smtClean="0">
                <a:solidFill>
                  <a:prstClr val="black"/>
                </a:solidFill>
                <a:cs typeface="Carlito"/>
              </a:rPr>
              <a:t>it</a:t>
            </a:r>
          </a:p>
          <a:p>
            <a:pPr marL="368300" marR="201930" lvl="0"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endParaRPr lang="en-US" sz="2900" dirty="0" smtClean="0">
              <a:solidFill>
                <a:prstClr val="black"/>
              </a:solidFill>
              <a:cs typeface="Carlito"/>
            </a:endParaRPr>
          </a:p>
          <a:p>
            <a:pPr marL="368300" marR="201930" lvl="0"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lang="en-US" sz="2900" dirty="0" smtClean="0">
                <a:solidFill>
                  <a:prstClr val="black"/>
                </a:solidFill>
                <a:cs typeface="Carlito"/>
              </a:rPr>
              <a:t>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Near its middle, the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outer </a:t>
            </a:r>
            <a:r>
              <a:rPr lang="en-US" sz="2900" spc="-25" dirty="0">
                <a:solidFill>
                  <a:prstClr val="black"/>
                </a:solidFill>
                <a:cs typeface="Carlito"/>
              </a:rPr>
              <a:t>convex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surface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of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shaft presents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a </a:t>
            </a:r>
            <a:r>
              <a:rPr lang="en-US" sz="2900" spc="-15" dirty="0">
                <a:solidFill>
                  <a:prstClr val="black"/>
                </a:solidFill>
                <a:cs typeface="Carlito"/>
              </a:rPr>
              <a:t>rough 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impression or tubercle,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which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gives connection </a:t>
            </a:r>
            <a:r>
              <a:rPr lang="en-US" sz="2900" spc="-15" dirty="0">
                <a:solidFill>
                  <a:prstClr val="black"/>
                </a:solidFill>
                <a:cs typeface="Carlito"/>
              </a:rPr>
              <a:t>to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the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serratus  anterior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muscle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(lower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part of </a:t>
            </a:r>
            <a:r>
              <a:rPr lang="en-US" sz="2900" spc="-15" dirty="0">
                <a:solidFill>
                  <a:prstClr val="black"/>
                </a:solidFill>
                <a:cs typeface="Carlito"/>
              </a:rPr>
              <a:t>first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and whole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of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2nd</a:t>
            </a:r>
            <a:r>
              <a:rPr lang="en-US" sz="2900" spc="-35" dirty="0">
                <a:solidFill>
                  <a:prstClr val="black"/>
                </a:solidFill>
                <a:cs typeface="Carlito"/>
              </a:rPr>
              <a:t>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digitation)</a:t>
            </a:r>
            <a:endParaRPr lang="en-US" sz="2900" dirty="0">
              <a:solidFill>
                <a:prstClr val="black"/>
              </a:solidFill>
              <a:cs typeface="Carlito"/>
            </a:endParaRPr>
          </a:p>
          <a:p>
            <a:pPr marL="368300" marR="643890" lvl="0">
              <a:spcBef>
                <a:spcPts val="57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endParaRPr lang="en-US" sz="2900" spc="-15" dirty="0" smtClean="0">
              <a:solidFill>
                <a:prstClr val="black"/>
              </a:solidFill>
              <a:cs typeface="Carlito"/>
            </a:endParaRPr>
          </a:p>
          <a:p>
            <a:pPr marL="368300" marR="643890" lvl="0">
              <a:spcBef>
                <a:spcPts val="57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lang="en-US" sz="2900" spc="-15" dirty="0" smtClean="0">
                <a:solidFill>
                  <a:prstClr val="black"/>
                </a:solidFill>
                <a:cs typeface="Carlito"/>
              </a:rPr>
              <a:t>Posterior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part of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internal surface presents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a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short </a:t>
            </a:r>
            <a:r>
              <a:rPr lang="en-US" sz="2900" spc="-15" dirty="0">
                <a:solidFill>
                  <a:prstClr val="black"/>
                </a:solidFill>
                <a:cs typeface="Carlito"/>
              </a:rPr>
              <a:t>costal </a:t>
            </a:r>
            <a:r>
              <a:rPr lang="en-US" sz="2900" spc="-20" dirty="0">
                <a:solidFill>
                  <a:prstClr val="black"/>
                </a:solidFill>
                <a:cs typeface="Carlito"/>
              </a:rPr>
              <a:t>groove 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poorly </a:t>
            </a:r>
            <a:r>
              <a:rPr lang="en-US" sz="2900" spc="-5" dirty="0" smtClean="0">
                <a:solidFill>
                  <a:prstClr val="black"/>
                </a:solidFill>
                <a:cs typeface="Carlito"/>
              </a:rPr>
              <a:t>developed</a:t>
            </a:r>
            <a:endParaRPr lang="en-US" sz="2900" dirty="0">
              <a:solidFill>
                <a:prstClr val="black"/>
              </a:solidFill>
              <a:cs typeface="Carlito"/>
            </a:endParaRPr>
          </a:p>
          <a:p>
            <a:pPr marL="368300" marR="17780" lvl="0">
              <a:spcBef>
                <a:spcPts val="57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endParaRPr lang="en-US" sz="2900" spc="-5" dirty="0" smtClean="0">
              <a:solidFill>
                <a:prstClr val="black"/>
              </a:solidFill>
              <a:cs typeface="Carlito"/>
            </a:endParaRPr>
          </a:p>
          <a:p>
            <a:pPr marL="368300" marR="17780" lvl="0">
              <a:spcBef>
                <a:spcPts val="57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lang="en-US" sz="2900" spc="-5" dirty="0" smtClean="0">
                <a:solidFill>
                  <a:prstClr val="black"/>
                </a:solidFill>
                <a:cs typeface="Carlito"/>
              </a:rPr>
              <a:t>The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upper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border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and adjoining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part of upper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surface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supply 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connection </a:t>
            </a:r>
            <a:r>
              <a:rPr lang="en-US" sz="2900" spc="-15" dirty="0">
                <a:solidFill>
                  <a:prstClr val="black"/>
                </a:solidFill>
                <a:cs typeface="Carlito"/>
              </a:rPr>
              <a:t>to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the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scalenus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posterior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and </a:t>
            </a:r>
            <a:r>
              <a:rPr lang="en-US" sz="2900" spc="-15" dirty="0">
                <a:solidFill>
                  <a:prstClr val="black"/>
                </a:solidFill>
                <a:cs typeface="Carlito"/>
              </a:rPr>
              <a:t>serratus </a:t>
            </a:r>
            <a:r>
              <a:rPr lang="en-US" sz="2900" spc="-10" dirty="0">
                <a:solidFill>
                  <a:prstClr val="black"/>
                </a:solidFill>
                <a:cs typeface="Carlito"/>
              </a:rPr>
              <a:t>posterior </a:t>
            </a:r>
            <a:r>
              <a:rPr lang="en-US" sz="2900" spc="-5" dirty="0">
                <a:solidFill>
                  <a:prstClr val="black"/>
                </a:solidFill>
                <a:cs typeface="Carlito"/>
              </a:rPr>
              <a:t>superior  </a:t>
            </a:r>
            <a:r>
              <a:rPr lang="en-US" sz="2900" dirty="0">
                <a:solidFill>
                  <a:prstClr val="black"/>
                </a:solidFill>
                <a:cs typeface="Carlito"/>
              </a:rPr>
              <a:t>muscles</a:t>
            </a:r>
          </a:p>
          <a:p>
            <a:pPr marL="368300" marR="119380" lvl="0"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endParaRPr lang="en-US" sz="2400" dirty="0" smtClean="0">
              <a:solidFill>
                <a:prstClr val="black"/>
              </a:solidFill>
              <a:cs typeface="Carlito"/>
            </a:endParaRPr>
          </a:p>
          <a:p>
            <a:pPr marL="368300" marR="119380" lvl="0"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endParaRPr lang="en-US" sz="2400" dirty="0">
              <a:solidFill>
                <a:prstClr val="black"/>
              </a:solidFill>
              <a:cs typeface="Carlito"/>
            </a:endParaRPr>
          </a:p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0600"/>
            <a:ext cx="4855081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31393"/>
            <a:ext cx="4583025" cy="181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44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371600"/>
            <a:ext cx="4038600" cy="37338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10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RIB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present single facet on its head &amp; articulate fully with  body of tenth thoracic vertebrae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1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533400"/>
            <a:ext cx="7315200" cy="5440363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11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RIB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Single large facet on its head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No neck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No tubercle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Shaft presents slight angle &amp; shallow costal groove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Pointed anterior end fitted with costal cartilage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91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038600" cy="6477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12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RIB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It slope downwards , forwards &amp; laterally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It is shorter than 11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rib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Single facet on head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b="1" dirty="0" smtClean="0"/>
              <a:t>No neck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No tubercle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No angle</a:t>
            </a:r>
          </a:p>
          <a:p>
            <a:pPr lvl="1"/>
            <a:endParaRPr lang="en-US" sz="2000" b="1" dirty="0" smtClean="0"/>
          </a:p>
          <a:p>
            <a:pPr lvl="1"/>
            <a:r>
              <a:rPr lang="en-US" sz="2000" b="1" dirty="0" smtClean="0"/>
              <a:t>No costal groove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122" y="1828800"/>
            <a:ext cx="5419878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25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"/>
            <a:ext cx="4343400" cy="6477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It presents anterior &amp; posterior surface and upper &amp; lower border</a:t>
            </a:r>
          </a:p>
          <a:p>
            <a:endParaRPr lang="en-US" dirty="0" smtClean="0"/>
          </a:p>
          <a:p>
            <a:r>
              <a:rPr lang="en-US" dirty="0" smtClean="0"/>
              <a:t>Anterior surface faces slightly upward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Anterior surface-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Medial half -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quadratus lumborum( lower part)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Costodiaphragmatic recess (upper part)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Lateral half -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 Diaphragm (Upper part)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Transversus  abdominis (lower part)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Posterior surface -  </a:t>
            </a:r>
            <a:r>
              <a:rPr lang="en-US" dirty="0" smtClean="0"/>
              <a:t>convex &amp; rough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Medial half – levator costae, longissimus thoracis, iliocostalis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Lateral half -  serratus posterior inferior, latissimus  dorsi , external oblique muscle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407502"/>
              </p:ext>
            </p:extLst>
          </p:nvPr>
        </p:nvGraphicFramePr>
        <p:xfrm>
          <a:off x="4267200" y="1143000"/>
          <a:ext cx="4758550" cy="2406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Acrobat Document" r:id="rId3" imgW="8020012" imgH="3514707" progId="AcroExch.Document.2015">
                  <p:embed/>
                </p:oleObj>
              </mc:Choice>
              <mc:Fallback>
                <p:oleObj name="Acrobat Document" r:id="rId3" imgW="8020012" imgH="3514707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7200" y="1143000"/>
                        <a:ext cx="4758550" cy="2406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00" y="4191000"/>
            <a:ext cx="4383087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85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038600" cy="5897563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Upper border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External &amp; internal intercostal muscle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Lower border - 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Middle layer of thoracolumbar fascia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Close to head , lumbocostal ligament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Lateral arcuate ligament just outside the quadratus lumborum</a:t>
            </a:r>
          </a:p>
          <a:p>
            <a:endParaRPr lang="en-US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712900" cy="291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44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3556"/>
            <a:ext cx="4038600" cy="333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1668729"/>
              </p:ext>
            </p:extLst>
          </p:nvPr>
        </p:nvGraphicFramePr>
        <p:xfrm>
          <a:off x="561975" y="1657350"/>
          <a:ext cx="8020050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Acrobat Document" r:id="rId4" imgW="8020012" imgH="3543134" progId="AcroExch.Document.2015">
                  <p:embed/>
                </p:oleObj>
              </mc:Choice>
              <mc:Fallback>
                <p:oleObj name="Acrobat Document" r:id="rId4" imgW="8020012" imgH="3543134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1975" y="1657350"/>
                        <a:ext cx="8020050" cy="354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628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763</Words>
  <Application>Microsoft Office PowerPoint</Application>
  <PresentationFormat>On-screen Show (4:3)</PresentationFormat>
  <Paragraphs>191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Acrobat Document</vt:lpstr>
      <vt:lpstr>ATYPICAL RIBS</vt:lpstr>
      <vt:lpstr>RIBS OR COSTAE</vt:lpstr>
      <vt:lpstr>Classification of ribs</vt:lpstr>
      <vt:lpstr>PowerPoint Presentation</vt:lpstr>
      <vt:lpstr>PowerPoint Presentation</vt:lpstr>
      <vt:lpstr>PowerPoint Presentation</vt:lpstr>
      <vt:lpstr>GENERAL OBSERVATION </vt:lpstr>
      <vt:lpstr>PowerPoint Presentation</vt:lpstr>
      <vt:lpstr>ATYPICAL RIBS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sarangdhar</dc:creator>
  <cp:lastModifiedBy>sarangdhar</cp:lastModifiedBy>
  <cp:revision>34</cp:revision>
  <dcterms:created xsi:type="dcterms:W3CDTF">2021-04-23T15:31:43Z</dcterms:created>
  <dcterms:modified xsi:type="dcterms:W3CDTF">2021-04-24T07:57:40Z</dcterms:modified>
</cp:coreProperties>
</file>