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61" r:id="rId14"/>
    <p:sldId id="260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217FC2-3853-4F60-A370-9121805A677B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05C7AC-F63D-4720-83B4-D2AD56C41FA6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C00000"/>
              </a:solidFill>
            </a:rPr>
            <a:t>Ascending tract</a:t>
          </a:r>
          <a:endParaRPr lang="en-US" sz="2400" b="1" dirty="0">
            <a:solidFill>
              <a:srgbClr val="C00000"/>
            </a:solidFill>
          </a:endParaRPr>
        </a:p>
      </dgm:t>
    </dgm:pt>
    <dgm:pt modelId="{B26B950C-E472-4B88-B4A5-6B5C4C1A3053}" type="parTrans" cxnId="{3B48A209-9A1A-43C8-9ACB-9CC351DD73A7}">
      <dgm:prSet/>
      <dgm:spPr/>
      <dgm:t>
        <a:bodyPr/>
        <a:lstStyle/>
        <a:p>
          <a:endParaRPr lang="en-US"/>
        </a:p>
      </dgm:t>
    </dgm:pt>
    <dgm:pt modelId="{45DE76FD-8614-4F15-B33B-B7F296843D02}" type="sibTrans" cxnId="{3B48A209-9A1A-43C8-9ACB-9CC351DD73A7}">
      <dgm:prSet/>
      <dgm:spPr/>
      <dgm:t>
        <a:bodyPr/>
        <a:lstStyle/>
        <a:p>
          <a:endParaRPr lang="en-US"/>
        </a:p>
      </dgm:t>
    </dgm:pt>
    <dgm:pt modelId="{C8BEBD26-F071-4733-BCAE-549A13B7B780}">
      <dgm:prSet phldrT="[Text]" custT="1"/>
      <dgm:spPr/>
      <dgm:t>
        <a:bodyPr/>
        <a:lstStyle/>
        <a:p>
          <a:pPr algn="ctr"/>
          <a:r>
            <a:rPr lang="en-US" sz="2000" dirty="0" smtClean="0">
              <a:solidFill>
                <a:srgbClr val="0070C0"/>
              </a:solidFill>
            </a:rPr>
            <a:t>Dorsal funiculus</a:t>
          </a:r>
        </a:p>
        <a:p>
          <a:pPr algn="l"/>
          <a:r>
            <a:rPr lang="en-US" sz="1900" dirty="0" smtClean="0"/>
            <a:t>-Funiculus gracilis</a:t>
          </a:r>
        </a:p>
        <a:p>
          <a:pPr algn="l"/>
          <a:r>
            <a:rPr lang="en-US" sz="1900" dirty="0" smtClean="0"/>
            <a:t>-Funiculus cuneatus</a:t>
          </a:r>
          <a:endParaRPr lang="en-US" sz="1900" dirty="0"/>
        </a:p>
      </dgm:t>
    </dgm:pt>
    <dgm:pt modelId="{EF4AA98B-BA42-46C1-81C2-85D895E25031}" type="sibTrans" cxnId="{44E100CD-6991-4F1F-9835-F5DFFBE01EBA}">
      <dgm:prSet/>
      <dgm:spPr/>
      <dgm:t>
        <a:bodyPr/>
        <a:lstStyle/>
        <a:p>
          <a:endParaRPr lang="en-US"/>
        </a:p>
      </dgm:t>
    </dgm:pt>
    <dgm:pt modelId="{4F8C1C53-59F1-44C2-AC3A-DF0C0705E25B}" type="parTrans" cxnId="{44E100CD-6991-4F1F-9835-F5DFFBE01EBA}">
      <dgm:prSet/>
      <dgm:spPr/>
      <dgm:t>
        <a:bodyPr/>
        <a:lstStyle/>
        <a:p>
          <a:endParaRPr lang="en-US"/>
        </a:p>
      </dgm:t>
    </dgm:pt>
    <dgm:pt modelId="{D2007AC0-2B9E-4423-88B4-BE98C3720F7C}">
      <dgm:prSet custT="1"/>
      <dgm:spPr/>
      <dgm:t>
        <a:bodyPr/>
        <a:lstStyle/>
        <a:p>
          <a:pPr algn="ctr"/>
          <a:r>
            <a:rPr lang="en-US" sz="2000" dirty="0" smtClean="0">
              <a:solidFill>
                <a:srgbClr val="0070C0"/>
              </a:solidFill>
            </a:rPr>
            <a:t>Ventral funiculus</a:t>
          </a:r>
        </a:p>
        <a:p>
          <a:pPr algn="l"/>
          <a:r>
            <a:rPr lang="en-US" sz="1600" dirty="0" smtClean="0"/>
            <a:t>-Anterior spinothalamic</a:t>
          </a:r>
        </a:p>
        <a:p>
          <a:pPr algn="ctr"/>
          <a:endParaRPr lang="en-US" sz="1800" dirty="0"/>
        </a:p>
      </dgm:t>
    </dgm:pt>
    <dgm:pt modelId="{E057DFEF-8A72-4CDF-B7DF-70464E1483D0}" type="sibTrans" cxnId="{28C73652-C58C-4E93-919A-EE1DEB0764B7}">
      <dgm:prSet/>
      <dgm:spPr/>
      <dgm:t>
        <a:bodyPr/>
        <a:lstStyle/>
        <a:p>
          <a:endParaRPr lang="en-US"/>
        </a:p>
      </dgm:t>
    </dgm:pt>
    <dgm:pt modelId="{68DD258C-5E5B-40F1-AEB0-703D9877ECFA}" type="parTrans" cxnId="{28C73652-C58C-4E93-919A-EE1DEB0764B7}">
      <dgm:prSet/>
      <dgm:spPr/>
      <dgm:t>
        <a:bodyPr/>
        <a:lstStyle/>
        <a:p>
          <a:endParaRPr lang="en-US"/>
        </a:p>
      </dgm:t>
    </dgm:pt>
    <dgm:pt modelId="{DA9DED95-89B8-4562-90A7-622D0AED7BF7}">
      <dgm:prSet phldrT="[Text]" custT="1"/>
      <dgm:spPr/>
      <dgm:t>
        <a:bodyPr/>
        <a:lstStyle/>
        <a:p>
          <a:pPr algn="ctr"/>
          <a:r>
            <a:rPr lang="en-US" sz="2000" dirty="0" smtClean="0">
              <a:solidFill>
                <a:srgbClr val="0070C0"/>
              </a:solidFill>
            </a:rPr>
            <a:t>Lateral  funiculus</a:t>
          </a:r>
        </a:p>
        <a:p>
          <a:pPr algn="l"/>
          <a:r>
            <a:rPr lang="en-US" sz="1800" dirty="0" smtClean="0"/>
            <a:t>-Posterior spinocerebellar</a:t>
          </a:r>
        </a:p>
        <a:p>
          <a:pPr algn="l"/>
          <a:r>
            <a:rPr lang="en-US" sz="1800" dirty="0" smtClean="0"/>
            <a:t>-Anterior spinocerebellar</a:t>
          </a:r>
        </a:p>
        <a:p>
          <a:pPr algn="l"/>
          <a:r>
            <a:rPr lang="en-US" sz="1800" dirty="0" smtClean="0"/>
            <a:t>-Lateral spinothalamic</a:t>
          </a:r>
        </a:p>
        <a:p>
          <a:pPr algn="l"/>
          <a:r>
            <a:rPr lang="en-US" sz="1800" dirty="0" smtClean="0"/>
            <a:t>-Spinotectal</a:t>
          </a:r>
        </a:p>
        <a:p>
          <a:pPr algn="l"/>
          <a:r>
            <a:rPr lang="en-US" sz="1800" dirty="0" smtClean="0"/>
            <a:t>-Spino-olivary</a:t>
          </a:r>
        </a:p>
        <a:p>
          <a:pPr algn="l"/>
          <a:r>
            <a:rPr lang="en-US" sz="1800" dirty="0" smtClean="0"/>
            <a:t>-Dorsolateral tract of Lissaur</a:t>
          </a:r>
        </a:p>
        <a:p>
          <a:pPr algn="ctr"/>
          <a:endParaRPr lang="en-US" sz="1800" dirty="0" smtClean="0"/>
        </a:p>
        <a:p>
          <a:pPr algn="ctr"/>
          <a:endParaRPr lang="en-US" sz="1800" dirty="0" smtClean="0"/>
        </a:p>
      </dgm:t>
    </dgm:pt>
    <dgm:pt modelId="{59095510-9689-4C0A-9BB9-F44BFCBA155A}" type="sibTrans" cxnId="{F5ED70CA-2225-49A7-B012-3850FF312CD7}">
      <dgm:prSet/>
      <dgm:spPr/>
      <dgm:t>
        <a:bodyPr/>
        <a:lstStyle/>
        <a:p>
          <a:endParaRPr lang="en-US"/>
        </a:p>
      </dgm:t>
    </dgm:pt>
    <dgm:pt modelId="{25E83B40-9C23-40E5-AE57-82195F50F443}" type="parTrans" cxnId="{F5ED70CA-2225-49A7-B012-3850FF312CD7}">
      <dgm:prSet/>
      <dgm:spPr/>
      <dgm:t>
        <a:bodyPr/>
        <a:lstStyle/>
        <a:p>
          <a:endParaRPr lang="en-US"/>
        </a:p>
      </dgm:t>
    </dgm:pt>
    <dgm:pt modelId="{BBA197E3-6F4E-40AE-AE70-824EF81DC622}" type="pres">
      <dgm:prSet presAssocID="{AC217FC2-3853-4F60-A370-9121805A677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D0EC201-8262-452D-9B49-14F8DB157041}" type="pres">
      <dgm:prSet presAssocID="{3805C7AC-F63D-4720-83B4-D2AD56C41FA6}" presName="hierRoot1" presStyleCnt="0"/>
      <dgm:spPr/>
      <dgm:t>
        <a:bodyPr/>
        <a:lstStyle/>
        <a:p>
          <a:endParaRPr lang="en-US"/>
        </a:p>
      </dgm:t>
    </dgm:pt>
    <dgm:pt modelId="{A30D5A90-1455-433F-8FD4-B68851CBB1A6}" type="pres">
      <dgm:prSet presAssocID="{3805C7AC-F63D-4720-83B4-D2AD56C41FA6}" presName="composite" presStyleCnt="0"/>
      <dgm:spPr/>
      <dgm:t>
        <a:bodyPr/>
        <a:lstStyle/>
        <a:p>
          <a:endParaRPr lang="en-US"/>
        </a:p>
      </dgm:t>
    </dgm:pt>
    <dgm:pt modelId="{53B9FEBE-0F62-4575-B96F-FB5358C38456}" type="pres">
      <dgm:prSet presAssocID="{3805C7AC-F63D-4720-83B4-D2AD56C41FA6}" presName="background" presStyleLbl="node0" presStyleIdx="0" presStyleCnt="1"/>
      <dgm:spPr/>
      <dgm:t>
        <a:bodyPr/>
        <a:lstStyle/>
        <a:p>
          <a:endParaRPr lang="en-US"/>
        </a:p>
      </dgm:t>
    </dgm:pt>
    <dgm:pt modelId="{EAD3B699-FE0B-487B-ACDD-1AEE844A2A71}" type="pres">
      <dgm:prSet presAssocID="{3805C7AC-F63D-4720-83B4-D2AD56C41FA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BC7ACD-BF09-43AB-9FFD-492F13227027}" type="pres">
      <dgm:prSet presAssocID="{3805C7AC-F63D-4720-83B4-D2AD56C41FA6}" presName="hierChild2" presStyleCnt="0"/>
      <dgm:spPr/>
      <dgm:t>
        <a:bodyPr/>
        <a:lstStyle/>
        <a:p>
          <a:endParaRPr lang="en-US"/>
        </a:p>
      </dgm:t>
    </dgm:pt>
    <dgm:pt modelId="{6E238755-77BD-45B4-85AB-DBE696EBD147}" type="pres">
      <dgm:prSet presAssocID="{4F8C1C53-59F1-44C2-AC3A-DF0C0705E25B}" presName="Name10" presStyleLbl="parChTrans1D2" presStyleIdx="0" presStyleCnt="3"/>
      <dgm:spPr/>
      <dgm:t>
        <a:bodyPr/>
        <a:lstStyle/>
        <a:p>
          <a:endParaRPr lang="en-US"/>
        </a:p>
      </dgm:t>
    </dgm:pt>
    <dgm:pt modelId="{02A0B721-3368-4F00-90AD-CA3E707BA346}" type="pres">
      <dgm:prSet presAssocID="{C8BEBD26-F071-4733-BCAE-549A13B7B780}" presName="hierRoot2" presStyleCnt="0"/>
      <dgm:spPr/>
      <dgm:t>
        <a:bodyPr/>
        <a:lstStyle/>
        <a:p>
          <a:endParaRPr lang="en-US"/>
        </a:p>
      </dgm:t>
    </dgm:pt>
    <dgm:pt modelId="{C1FDAA38-A851-4E81-B60B-8B0B30BE8504}" type="pres">
      <dgm:prSet presAssocID="{C8BEBD26-F071-4733-BCAE-549A13B7B780}" presName="composite2" presStyleCnt="0"/>
      <dgm:spPr/>
      <dgm:t>
        <a:bodyPr/>
        <a:lstStyle/>
        <a:p>
          <a:endParaRPr lang="en-US"/>
        </a:p>
      </dgm:t>
    </dgm:pt>
    <dgm:pt modelId="{1C2D0705-55F4-4580-AF02-62B534E55E9C}" type="pres">
      <dgm:prSet presAssocID="{C8BEBD26-F071-4733-BCAE-549A13B7B780}" presName="background2" presStyleLbl="node2" presStyleIdx="0" presStyleCnt="3"/>
      <dgm:spPr/>
      <dgm:t>
        <a:bodyPr/>
        <a:lstStyle/>
        <a:p>
          <a:endParaRPr lang="en-US"/>
        </a:p>
      </dgm:t>
    </dgm:pt>
    <dgm:pt modelId="{2C0FA5D0-DE11-4B81-80E3-CABAE4A76B19}" type="pres">
      <dgm:prSet presAssocID="{C8BEBD26-F071-4733-BCAE-549A13B7B780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176722-7257-438C-ADF3-460986119C68}" type="pres">
      <dgm:prSet presAssocID="{C8BEBD26-F071-4733-BCAE-549A13B7B780}" presName="hierChild3" presStyleCnt="0"/>
      <dgm:spPr/>
      <dgm:t>
        <a:bodyPr/>
        <a:lstStyle/>
        <a:p>
          <a:endParaRPr lang="en-US"/>
        </a:p>
      </dgm:t>
    </dgm:pt>
    <dgm:pt modelId="{0613DB75-2B47-4CF4-8B74-829760B8D6FB}" type="pres">
      <dgm:prSet presAssocID="{25E83B40-9C23-40E5-AE57-82195F50F44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A4E717E3-3785-47C4-8E11-E3C793931D5E}" type="pres">
      <dgm:prSet presAssocID="{DA9DED95-89B8-4562-90A7-622D0AED7BF7}" presName="hierRoot2" presStyleCnt="0"/>
      <dgm:spPr/>
      <dgm:t>
        <a:bodyPr/>
        <a:lstStyle/>
        <a:p>
          <a:endParaRPr lang="en-US"/>
        </a:p>
      </dgm:t>
    </dgm:pt>
    <dgm:pt modelId="{E7CAB92C-BF8F-435B-8CE2-F6F416E92B5C}" type="pres">
      <dgm:prSet presAssocID="{DA9DED95-89B8-4562-90A7-622D0AED7BF7}" presName="composite2" presStyleCnt="0"/>
      <dgm:spPr/>
      <dgm:t>
        <a:bodyPr/>
        <a:lstStyle/>
        <a:p>
          <a:endParaRPr lang="en-US"/>
        </a:p>
      </dgm:t>
    </dgm:pt>
    <dgm:pt modelId="{9C9D767D-D728-425C-AB0D-3CC7DE248983}" type="pres">
      <dgm:prSet presAssocID="{DA9DED95-89B8-4562-90A7-622D0AED7BF7}" presName="background2" presStyleLbl="node2" presStyleIdx="1" presStyleCnt="3"/>
      <dgm:spPr/>
      <dgm:t>
        <a:bodyPr/>
        <a:lstStyle/>
        <a:p>
          <a:endParaRPr lang="en-US"/>
        </a:p>
      </dgm:t>
    </dgm:pt>
    <dgm:pt modelId="{B7A2476B-1186-44B9-9E5A-3D96B978E21A}" type="pres">
      <dgm:prSet presAssocID="{DA9DED95-89B8-4562-90A7-622D0AED7BF7}" presName="text2" presStyleLbl="fgAcc2" presStyleIdx="1" presStyleCnt="3" custAng="10800000" custFlipVert="1" custScaleX="134020" custScaleY="2132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604392-3F1D-4A91-8348-2F0D84551713}" type="pres">
      <dgm:prSet presAssocID="{DA9DED95-89B8-4562-90A7-622D0AED7BF7}" presName="hierChild3" presStyleCnt="0"/>
      <dgm:spPr/>
      <dgm:t>
        <a:bodyPr/>
        <a:lstStyle/>
        <a:p>
          <a:endParaRPr lang="en-US"/>
        </a:p>
      </dgm:t>
    </dgm:pt>
    <dgm:pt modelId="{07FB518C-A3B7-47E2-90D5-80BCDABAB6BC}" type="pres">
      <dgm:prSet presAssocID="{68DD258C-5E5B-40F1-AEB0-703D9877ECFA}" presName="Name10" presStyleLbl="parChTrans1D2" presStyleIdx="2" presStyleCnt="3"/>
      <dgm:spPr/>
      <dgm:t>
        <a:bodyPr/>
        <a:lstStyle/>
        <a:p>
          <a:endParaRPr lang="en-US"/>
        </a:p>
      </dgm:t>
    </dgm:pt>
    <dgm:pt modelId="{0BF5E1B9-EF1E-478C-9235-95CE948EB5A7}" type="pres">
      <dgm:prSet presAssocID="{D2007AC0-2B9E-4423-88B4-BE98C3720F7C}" presName="hierRoot2" presStyleCnt="0"/>
      <dgm:spPr/>
      <dgm:t>
        <a:bodyPr/>
        <a:lstStyle/>
        <a:p>
          <a:endParaRPr lang="en-US"/>
        </a:p>
      </dgm:t>
    </dgm:pt>
    <dgm:pt modelId="{162A7031-E8DA-45B2-889D-CDDA5962FCA4}" type="pres">
      <dgm:prSet presAssocID="{D2007AC0-2B9E-4423-88B4-BE98C3720F7C}" presName="composite2" presStyleCnt="0"/>
      <dgm:spPr/>
      <dgm:t>
        <a:bodyPr/>
        <a:lstStyle/>
        <a:p>
          <a:endParaRPr lang="en-US"/>
        </a:p>
      </dgm:t>
    </dgm:pt>
    <dgm:pt modelId="{20733B59-4665-4FD7-B5BB-CFE070ECA852}" type="pres">
      <dgm:prSet presAssocID="{D2007AC0-2B9E-4423-88B4-BE98C3720F7C}" presName="background2" presStyleLbl="node2" presStyleIdx="2" presStyleCnt="3"/>
      <dgm:spPr/>
      <dgm:t>
        <a:bodyPr/>
        <a:lstStyle/>
        <a:p>
          <a:endParaRPr lang="en-US"/>
        </a:p>
      </dgm:t>
    </dgm:pt>
    <dgm:pt modelId="{0C297332-0666-403E-9295-52113A561940}" type="pres">
      <dgm:prSet presAssocID="{D2007AC0-2B9E-4423-88B4-BE98C3720F7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C8B708-3DD7-4118-B497-BCD53E6EFDBA}" type="pres">
      <dgm:prSet presAssocID="{D2007AC0-2B9E-4423-88B4-BE98C3720F7C}" presName="hierChild3" presStyleCnt="0"/>
      <dgm:spPr/>
      <dgm:t>
        <a:bodyPr/>
        <a:lstStyle/>
        <a:p>
          <a:endParaRPr lang="en-US"/>
        </a:p>
      </dgm:t>
    </dgm:pt>
  </dgm:ptLst>
  <dgm:cxnLst>
    <dgm:cxn modelId="{F5ED70CA-2225-49A7-B012-3850FF312CD7}" srcId="{3805C7AC-F63D-4720-83B4-D2AD56C41FA6}" destId="{DA9DED95-89B8-4562-90A7-622D0AED7BF7}" srcOrd="1" destOrd="0" parTransId="{25E83B40-9C23-40E5-AE57-82195F50F443}" sibTransId="{59095510-9689-4C0A-9BB9-F44BFCBA155A}"/>
    <dgm:cxn modelId="{7C30CB61-B7CA-4186-80BA-42188A724127}" type="presOf" srcId="{3805C7AC-F63D-4720-83B4-D2AD56C41FA6}" destId="{EAD3B699-FE0B-487B-ACDD-1AEE844A2A71}" srcOrd="0" destOrd="0" presId="urn:microsoft.com/office/officeart/2005/8/layout/hierarchy1"/>
    <dgm:cxn modelId="{3B48A209-9A1A-43C8-9ACB-9CC351DD73A7}" srcId="{AC217FC2-3853-4F60-A370-9121805A677B}" destId="{3805C7AC-F63D-4720-83B4-D2AD56C41FA6}" srcOrd="0" destOrd="0" parTransId="{B26B950C-E472-4B88-B4A5-6B5C4C1A3053}" sibTransId="{45DE76FD-8614-4F15-B33B-B7F296843D02}"/>
    <dgm:cxn modelId="{28C73652-C58C-4E93-919A-EE1DEB0764B7}" srcId="{3805C7AC-F63D-4720-83B4-D2AD56C41FA6}" destId="{D2007AC0-2B9E-4423-88B4-BE98C3720F7C}" srcOrd="2" destOrd="0" parTransId="{68DD258C-5E5B-40F1-AEB0-703D9877ECFA}" sibTransId="{E057DFEF-8A72-4CDF-B7DF-70464E1483D0}"/>
    <dgm:cxn modelId="{EF1266F4-5E1E-452A-8845-2CFF7D3D4E7A}" type="presOf" srcId="{25E83B40-9C23-40E5-AE57-82195F50F443}" destId="{0613DB75-2B47-4CF4-8B74-829760B8D6FB}" srcOrd="0" destOrd="0" presId="urn:microsoft.com/office/officeart/2005/8/layout/hierarchy1"/>
    <dgm:cxn modelId="{44E100CD-6991-4F1F-9835-F5DFFBE01EBA}" srcId="{3805C7AC-F63D-4720-83B4-D2AD56C41FA6}" destId="{C8BEBD26-F071-4733-BCAE-549A13B7B780}" srcOrd="0" destOrd="0" parTransId="{4F8C1C53-59F1-44C2-AC3A-DF0C0705E25B}" sibTransId="{EF4AA98B-BA42-46C1-81C2-85D895E25031}"/>
    <dgm:cxn modelId="{88A460C9-9892-481F-B955-507D1D2832CC}" type="presOf" srcId="{68DD258C-5E5B-40F1-AEB0-703D9877ECFA}" destId="{07FB518C-A3B7-47E2-90D5-80BCDABAB6BC}" srcOrd="0" destOrd="0" presId="urn:microsoft.com/office/officeart/2005/8/layout/hierarchy1"/>
    <dgm:cxn modelId="{9E98D55C-16B3-4AB1-8B00-4A9849F9F160}" type="presOf" srcId="{4F8C1C53-59F1-44C2-AC3A-DF0C0705E25B}" destId="{6E238755-77BD-45B4-85AB-DBE696EBD147}" srcOrd="0" destOrd="0" presId="urn:microsoft.com/office/officeart/2005/8/layout/hierarchy1"/>
    <dgm:cxn modelId="{3EC10723-7B7A-4D70-B937-A712455BAEAC}" type="presOf" srcId="{DA9DED95-89B8-4562-90A7-622D0AED7BF7}" destId="{B7A2476B-1186-44B9-9E5A-3D96B978E21A}" srcOrd="0" destOrd="0" presId="urn:microsoft.com/office/officeart/2005/8/layout/hierarchy1"/>
    <dgm:cxn modelId="{5AD39447-BE08-4D8C-B6D3-CF8C5F632E4D}" type="presOf" srcId="{AC217FC2-3853-4F60-A370-9121805A677B}" destId="{BBA197E3-6F4E-40AE-AE70-824EF81DC622}" srcOrd="0" destOrd="0" presId="urn:microsoft.com/office/officeart/2005/8/layout/hierarchy1"/>
    <dgm:cxn modelId="{9E00ED81-946C-48FA-BD01-A9B8BD30BBFA}" type="presOf" srcId="{C8BEBD26-F071-4733-BCAE-549A13B7B780}" destId="{2C0FA5D0-DE11-4B81-80E3-CABAE4A76B19}" srcOrd="0" destOrd="0" presId="urn:microsoft.com/office/officeart/2005/8/layout/hierarchy1"/>
    <dgm:cxn modelId="{6E0AACCF-C68E-4FA5-95B4-B19AC7D75618}" type="presOf" srcId="{D2007AC0-2B9E-4423-88B4-BE98C3720F7C}" destId="{0C297332-0666-403E-9295-52113A561940}" srcOrd="0" destOrd="0" presId="urn:microsoft.com/office/officeart/2005/8/layout/hierarchy1"/>
    <dgm:cxn modelId="{C0878C27-3BB9-482C-8C94-659BE0F0533C}" type="presParOf" srcId="{BBA197E3-6F4E-40AE-AE70-824EF81DC622}" destId="{7D0EC201-8262-452D-9B49-14F8DB157041}" srcOrd="0" destOrd="0" presId="urn:microsoft.com/office/officeart/2005/8/layout/hierarchy1"/>
    <dgm:cxn modelId="{0171D273-BB4D-4F76-8AA2-F22DF0A67F4D}" type="presParOf" srcId="{7D0EC201-8262-452D-9B49-14F8DB157041}" destId="{A30D5A90-1455-433F-8FD4-B68851CBB1A6}" srcOrd="0" destOrd="0" presId="urn:microsoft.com/office/officeart/2005/8/layout/hierarchy1"/>
    <dgm:cxn modelId="{99C77005-4E4B-46E1-92C3-BF2CEF796946}" type="presParOf" srcId="{A30D5A90-1455-433F-8FD4-B68851CBB1A6}" destId="{53B9FEBE-0F62-4575-B96F-FB5358C38456}" srcOrd="0" destOrd="0" presId="urn:microsoft.com/office/officeart/2005/8/layout/hierarchy1"/>
    <dgm:cxn modelId="{DA0C585A-BB03-4654-93DA-B8EDE14C7D18}" type="presParOf" srcId="{A30D5A90-1455-433F-8FD4-B68851CBB1A6}" destId="{EAD3B699-FE0B-487B-ACDD-1AEE844A2A71}" srcOrd="1" destOrd="0" presId="urn:microsoft.com/office/officeart/2005/8/layout/hierarchy1"/>
    <dgm:cxn modelId="{498F80A9-A77E-4F03-BAEB-D0E460F87539}" type="presParOf" srcId="{7D0EC201-8262-452D-9B49-14F8DB157041}" destId="{48BC7ACD-BF09-43AB-9FFD-492F13227027}" srcOrd="1" destOrd="0" presId="urn:microsoft.com/office/officeart/2005/8/layout/hierarchy1"/>
    <dgm:cxn modelId="{69A8CD42-9107-479B-8190-2DA747BC9B8E}" type="presParOf" srcId="{48BC7ACD-BF09-43AB-9FFD-492F13227027}" destId="{6E238755-77BD-45B4-85AB-DBE696EBD147}" srcOrd="0" destOrd="0" presId="urn:microsoft.com/office/officeart/2005/8/layout/hierarchy1"/>
    <dgm:cxn modelId="{2C443136-150F-4937-89B4-87A3EB30DAF1}" type="presParOf" srcId="{48BC7ACD-BF09-43AB-9FFD-492F13227027}" destId="{02A0B721-3368-4F00-90AD-CA3E707BA346}" srcOrd="1" destOrd="0" presId="urn:microsoft.com/office/officeart/2005/8/layout/hierarchy1"/>
    <dgm:cxn modelId="{07D73BFA-293E-4F47-87EA-2C73B6604341}" type="presParOf" srcId="{02A0B721-3368-4F00-90AD-CA3E707BA346}" destId="{C1FDAA38-A851-4E81-B60B-8B0B30BE8504}" srcOrd="0" destOrd="0" presId="urn:microsoft.com/office/officeart/2005/8/layout/hierarchy1"/>
    <dgm:cxn modelId="{A1CA7E4E-29ED-461B-B774-A863E3109EFB}" type="presParOf" srcId="{C1FDAA38-A851-4E81-B60B-8B0B30BE8504}" destId="{1C2D0705-55F4-4580-AF02-62B534E55E9C}" srcOrd="0" destOrd="0" presId="urn:microsoft.com/office/officeart/2005/8/layout/hierarchy1"/>
    <dgm:cxn modelId="{5DA996C0-5A13-4456-9939-366C7B9DFE17}" type="presParOf" srcId="{C1FDAA38-A851-4E81-B60B-8B0B30BE8504}" destId="{2C0FA5D0-DE11-4B81-80E3-CABAE4A76B19}" srcOrd="1" destOrd="0" presId="urn:microsoft.com/office/officeart/2005/8/layout/hierarchy1"/>
    <dgm:cxn modelId="{A58E908E-DEF8-42E7-9E3E-45F32BB85DEF}" type="presParOf" srcId="{02A0B721-3368-4F00-90AD-CA3E707BA346}" destId="{B7176722-7257-438C-ADF3-460986119C68}" srcOrd="1" destOrd="0" presId="urn:microsoft.com/office/officeart/2005/8/layout/hierarchy1"/>
    <dgm:cxn modelId="{20384056-B5D5-4DC0-9BEA-C1BD38CF6AAD}" type="presParOf" srcId="{48BC7ACD-BF09-43AB-9FFD-492F13227027}" destId="{0613DB75-2B47-4CF4-8B74-829760B8D6FB}" srcOrd="2" destOrd="0" presId="urn:microsoft.com/office/officeart/2005/8/layout/hierarchy1"/>
    <dgm:cxn modelId="{67BA2BAD-F38E-48C8-AFF6-D5AF2EDB10B8}" type="presParOf" srcId="{48BC7ACD-BF09-43AB-9FFD-492F13227027}" destId="{A4E717E3-3785-47C4-8E11-E3C793931D5E}" srcOrd="3" destOrd="0" presId="urn:microsoft.com/office/officeart/2005/8/layout/hierarchy1"/>
    <dgm:cxn modelId="{3CA90007-A25F-4C90-AA76-05EB7B9B7035}" type="presParOf" srcId="{A4E717E3-3785-47C4-8E11-E3C793931D5E}" destId="{E7CAB92C-BF8F-435B-8CE2-F6F416E92B5C}" srcOrd="0" destOrd="0" presId="urn:microsoft.com/office/officeart/2005/8/layout/hierarchy1"/>
    <dgm:cxn modelId="{5DBEE548-A8BC-42DE-993D-F94A810155EA}" type="presParOf" srcId="{E7CAB92C-BF8F-435B-8CE2-F6F416E92B5C}" destId="{9C9D767D-D728-425C-AB0D-3CC7DE248983}" srcOrd="0" destOrd="0" presId="urn:microsoft.com/office/officeart/2005/8/layout/hierarchy1"/>
    <dgm:cxn modelId="{3436D1DF-0600-4C5C-A14D-FEF1A99F4396}" type="presParOf" srcId="{E7CAB92C-BF8F-435B-8CE2-F6F416E92B5C}" destId="{B7A2476B-1186-44B9-9E5A-3D96B978E21A}" srcOrd="1" destOrd="0" presId="urn:microsoft.com/office/officeart/2005/8/layout/hierarchy1"/>
    <dgm:cxn modelId="{7CC2B676-6048-4B14-B5E0-D0B340B56F8D}" type="presParOf" srcId="{A4E717E3-3785-47C4-8E11-E3C793931D5E}" destId="{D3604392-3F1D-4A91-8348-2F0D84551713}" srcOrd="1" destOrd="0" presId="urn:microsoft.com/office/officeart/2005/8/layout/hierarchy1"/>
    <dgm:cxn modelId="{0B3C9B5D-290D-472F-ACF6-F4582ABD96C1}" type="presParOf" srcId="{48BC7ACD-BF09-43AB-9FFD-492F13227027}" destId="{07FB518C-A3B7-47E2-90D5-80BCDABAB6BC}" srcOrd="4" destOrd="0" presId="urn:microsoft.com/office/officeart/2005/8/layout/hierarchy1"/>
    <dgm:cxn modelId="{0EDD600B-A435-4600-AA8C-D72C667C5D1F}" type="presParOf" srcId="{48BC7ACD-BF09-43AB-9FFD-492F13227027}" destId="{0BF5E1B9-EF1E-478C-9235-95CE948EB5A7}" srcOrd="5" destOrd="0" presId="urn:microsoft.com/office/officeart/2005/8/layout/hierarchy1"/>
    <dgm:cxn modelId="{93D1C86F-F13A-4FB8-9E8C-95DEC1FA1ED7}" type="presParOf" srcId="{0BF5E1B9-EF1E-478C-9235-95CE948EB5A7}" destId="{162A7031-E8DA-45B2-889D-CDDA5962FCA4}" srcOrd="0" destOrd="0" presId="urn:microsoft.com/office/officeart/2005/8/layout/hierarchy1"/>
    <dgm:cxn modelId="{5B01AFDD-3E53-4652-A1D1-93D3FA01ED25}" type="presParOf" srcId="{162A7031-E8DA-45B2-889D-CDDA5962FCA4}" destId="{20733B59-4665-4FD7-B5BB-CFE070ECA852}" srcOrd="0" destOrd="0" presId="urn:microsoft.com/office/officeart/2005/8/layout/hierarchy1"/>
    <dgm:cxn modelId="{71672428-EB14-47BB-A1B6-8AF7E8308FEC}" type="presParOf" srcId="{162A7031-E8DA-45B2-889D-CDDA5962FCA4}" destId="{0C297332-0666-403E-9295-52113A561940}" srcOrd="1" destOrd="0" presId="urn:microsoft.com/office/officeart/2005/8/layout/hierarchy1"/>
    <dgm:cxn modelId="{5C82930D-497C-4519-80E2-B3D676FA4299}" type="presParOf" srcId="{0BF5E1B9-EF1E-478C-9235-95CE948EB5A7}" destId="{8BC8B708-3DD7-4118-B497-BCD53E6EFDB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37FD35-BBEF-470D-9654-0121E89143F7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6D6C4F-53F0-4D31-9CA2-B7E8C8D8F826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C00000"/>
              </a:solidFill>
            </a:rPr>
            <a:t>Descending tract</a:t>
          </a:r>
          <a:endParaRPr lang="en-US" sz="2000" b="1" dirty="0">
            <a:solidFill>
              <a:srgbClr val="C00000"/>
            </a:solidFill>
          </a:endParaRPr>
        </a:p>
      </dgm:t>
    </dgm:pt>
    <dgm:pt modelId="{D27A66D9-817F-4FE4-965E-6E30E221DB2C}" type="parTrans" cxnId="{CA179C1D-7653-4948-94DB-7ACD34A6F4B1}">
      <dgm:prSet/>
      <dgm:spPr/>
      <dgm:t>
        <a:bodyPr/>
        <a:lstStyle/>
        <a:p>
          <a:endParaRPr lang="en-US"/>
        </a:p>
      </dgm:t>
    </dgm:pt>
    <dgm:pt modelId="{808E016F-7378-4268-81B6-ACDE31CAA524}" type="sibTrans" cxnId="{CA179C1D-7653-4948-94DB-7ACD34A6F4B1}">
      <dgm:prSet/>
      <dgm:spPr/>
      <dgm:t>
        <a:bodyPr/>
        <a:lstStyle/>
        <a:p>
          <a:endParaRPr lang="en-US"/>
        </a:p>
      </dgm:t>
    </dgm:pt>
    <dgm:pt modelId="{685FE181-C94E-4A7F-BFC0-24E1553EA651}">
      <dgm:prSet phldrT="[Text]" custT="1"/>
      <dgm:spPr/>
      <dgm:t>
        <a:bodyPr/>
        <a:lstStyle/>
        <a:p>
          <a:r>
            <a:rPr lang="en-US" sz="1800" dirty="0" smtClean="0">
              <a:solidFill>
                <a:srgbClr val="0070C0"/>
              </a:solidFill>
            </a:rPr>
            <a:t>Pyramidal tracts</a:t>
          </a:r>
          <a:endParaRPr lang="en-US" sz="1800" dirty="0">
            <a:solidFill>
              <a:srgbClr val="0070C0"/>
            </a:solidFill>
          </a:endParaRPr>
        </a:p>
      </dgm:t>
    </dgm:pt>
    <dgm:pt modelId="{E5EBCF5B-DEA7-4322-8080-C8977C78626F}" type="parTrans" cxnId="{FAF9A634-1D24-49BA-8F51-13F60FB7412D}">
      <dgm:prSet/>
      <dgm:spPr/>
      <dgm:t>
        <a:bodyPr/>
        <a:lstStyle/>
        <a:p>
          <a:endParaRPr lang="en-US"/>
        </a:p>
      </dgm:t>
    </dgm:pt>
    <dgm:pt modelId="{DC8F5C2B-4AE4-4D8E-8D1F-5F92003641A4}" type="sibTrans" cxnId="{FAF9A634-1D24-49BA-8F51-13F60FB7412D}">
      <dgm:prSet/>
      <dgm:spPr/>
      <dgm:t>
        <a:bodyPr/>
        <a:lstStyle/>
        <a:p>
          <a:endParaRPr lang="en-US"/>
        </a:p>
      </dgm:t>
    </dgm:pt>
    <dgm:pt modelId="{AA8A48F4-6A73-43EB-BB47-CCCA8B0802DB}">
      <dgm:prSet phldrT="[Text]" custT="1"/>
      <dgm:spPr/>
      <dgm:t>
        <a:bodyPr/>
        <a:lstStyle/>
        <a:p>
          <a:r>
            <a:rPr lang="en-US" sz="1300" dirty="0" smtClean="0"/>
            <a:t> </a:t>
          </a:r>
          <a:r>
            <a:rPr lang="en-US" sz="1600" dirty="0" smtClean="0"/>
            <a:t>Corticonuclear</a:t>
          </a:r>
        </a:p>
        <a:p>
          <a:r>
            <a:rPr lang="en-US" sz="1600" dirty="0" smtClean="0"/>
            <a:t>Corticospinal</a:t>
          </a:r>
        </a:p>
        <a:p>
          <a:endParaRPr lang="en-US" sz="1300" dirty="0" smtClean="0"/>
        </a:p>
        <a:p>
          <a:endParaRPr lang="en-US" sz="1300" dirty="0"/>
        </a:p>
      </dgm:t>
    </dgm:pt>
    <dgm:pt modelId="{91CC6486-9590-48B0-8C1B-EEE086CC8626}" type="parTrans" cxnId="{64C4420E-807A-4178-85ED-3F6654D863A7}">
      <dgm:prSet/>
      <dgm:spPr/>
      <dgm:t>
        <a:bodyPr/>
        <a:lstStyle/>
        <a:p>
          <a:endParaRPr lang="en-US"/>
        </a:p>
      </dgm:t>
    </dgm:pt>
    <dgm:pt modelId="{5EFC99FC-5EBA-4C57-9171-32676362429A}" type="sibTrans" cxnId="{64C4420E-807A-4178-85ED-3F6654D863A7}">
      <dgm:prSet/>
      <dgm:spPr/>
      <dgm:t>
        <a:bodyPr/>
        <a:lstStyle/>
        <a:p>
          <a:endParaRPr lang="en-US"/>
        </a:p>
      </dgm:t>
    </dgm:pt>
    <dgm:pt modelId="{3A6E407C-E652-450B-BE28-E3EE2CBA3CE1}">
      <dgm:prSet phldrT="[Text]" custT="1"/>
      <dgm:spPr/>
      <dgm:t>
        <a:bodyPr/>
        <a:lstStyle/>
        <a:p>
          <a:r>
            <a:rPr lang="en-US" sz="1800" dirty="0" smtClean="0">
              <a:solidFill>
                <a:srgbClr val="0070C0"/>
              </a:solidFill>
            </a:rPr>
            <a:t>Extrapyramidal tracts</a:t>
          </a:r>
          <a:endParaRPr lang="en-US" sz="1800" dirty="0">
            <a:solidFill>
              <a:srgbClr val="0070C0"/>
            </a:solidFill>
          </a:endParaRPr>
        </a:p>
      </dgm:t>
    </dgm:pt>
    <dgm:pt modelId="{E0D494E9-D162-4010-9D69-608DF3A33B6C}" type="parTrans" cxnId="{1897B43F-54E5-4B4F-83AB-1B3FD780E514}">
      <dgm:prSet/>
      <dgm:spPr/>
      <dgm:t>
        <a:bodyPr/>
        <a:lstStyle/>
        <a:p>
          <a:endParaRPr lang="en-US"/>
        </a:p>
      </dgm:t>
    </dgm:pt>
    <dgm:pt modelId="{1314EE33-3DE7-435D-8CC2-92C8D202C7C4}" type="sibTrans" cxnId="{1897B43F-54E5-4B4F-83AB-1B3FD780E514}">
      <dgm:prSet/>
      <dgm:spPr/>
      <dgm:t>
        <a:bodyPr/>
        <a:lstStyle/>
        <a:p>
          <a:endParaRPr lang="en-US"/>
        </a:p>
      </dgm:t>
    </dgm:pt>
    <dgm:pt modelId="{9EA8FF06-0B75-4B15-8E92-D5C98DDDBB6C}">
      <dgm:prSet phldrT="[Text]" custT="1"/>
      <dgm:spPr/>
      <dgm:t>
        <a:bodyPr/>
        <a:lstStyle/>
        <a:p>
          <a:r>
            <a:rPr lang="en-US" sz="1600" dirty="0" smtClean="0"/>
            <a:t>Tectospinal</a:t>
          </a:r>
        </a:p>
        <a:p>
          <a:r>
            <a:rPr lang="en-US" sz="1600" dirty="0" smtClean="0"/>
            <a:t>Rubrospinal</a:t>
          </a:r>
        </a:p>
        <a:p>
          <a:r>
            <a:rPr lang="en-US" sz="1600" dirty="0" smtClean="0"/>
            <a:t>Vetibulospinal</a:t>
          </a:r>
        </a:p>
        <a:p>
          <a:r>
            <a:rPr lang="en-US" sz="1600" dirty="0" smtClean="0"/>
            <a:t>Olivospinal</a:t>
          </a:r>
        </a:p>
        <a:p>
          <a:r>
            <a:rPr lang="en-US" sz="1600" dirty="0" smtClean="0"/>
            <a:t>Reticulospinal</a:t>
          </a:r>
          <a:endParaRPr lang="en-US" sz="1600" dirty="0"/>
        </a:p>
      </dgm:t>
    </dgm:pt>
    <dgm:pt modelId="{AF186112-349F-4D0E-8C25-CE2705E6A3CB}" type="parTrans" cxnId="{FC0C4DED-B754-4D1B-9912-ED19B225FE54}">
      <dgm:prSet/>
      <dgm:spPr/>
      <dgm:t>
        <a:bodyPr/>
        <a:lstStyle/>
        <a:p>
          <a:endParaRPr lang="en-US"/>
        </a:p>
      </dgm:t>
    </dgm:pt>
    <dgm:pt modelId="{00B95BB5-C490-4777-81FF-1E0D9DA27079}" type="sibTrans" cxnId="{FC0C4DED-B754-4D1B-9912-ED19B225FE54}">
      <dgm:prSet/>
      <dgm:spPr/>
      <dgm:t>
        <a:bodyPr/>
        <a:lstStyle/>
        <a:p>
          <a:endParaRPr lang="en-US"/>
        </a:p>
      </dgm:t>
    </dgm:pt>
    <dgm:pt modelId="{62E55565-051D-422E-9798-4A2A092F7306}" type="pres">
      <dgm:prSet presAssocID="{6237FD35-BBEF-470D-9654-0121E89143F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4C2F5CD-3E3D-406E-9E3B-8FF9741F123F}" type="pres">
      <dgm:prSet presAssocID="{256D6C4F-53F0-4D31-9CA2-B7E8C8D8F826}" presName="hierRoot1" presStyleCnt="0"/>
      <dgm:spPr/>
    </dgm:pt>
    <dgm:pt modelId="{750DCC47-C777-4089-A2A0-45F5BF3974FC}" type="pres">
      <dgm:prSet presAssocID="{256D6C4F-53F0-4D31-9CA2-B7E8C8D8F826}" presName="composite" presStyleCnt="0"/>
      <dgm:spPr/>
    </dgm:pt>
    <dgm:pt modelId="{310D4D3F-20B8-49E3-A6EC-7627DD53CC4C}" type="pres">
      <dgm:prSet presAssocID="{256D6C4F-53F0-4D31-9CA2-B7E8C8D8F826}" presName="background" presStyleLbl="node0" presStyleIdx="0" presStyleCnt="1"/>
      <dgm:spPr/>
    </dgm:pt>
    <dgm:pt modelId="{18CF407B-74E8-40D7-9675-2C00BDAFCAC2}" type="pres">
      <dgm:prSet presAssocID="{256D6C4F-53F0-4D31-9CA2-B7E8C8D8F82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2A4F66-72A5-4E9D-A069-642D7C0E1CAA}" type="pres">
      <dgm:prSet presAssocID="{256D6C4F-53F0-4D31-9CA2-B7E8C8D8F826}" presName="hierChild2" presStyleCnt="0"/>
      <dgm:spPr/>
    </dgm:pt>
    <dgm:pt modelId="{49D9B189-97E5-4FAD-AEA7-5A49C6F846EC}" type="pres">
      <dgm:prSet presAssocID="{E5EBCF5B-DEA7-4322-8080-C8977C78626F}" presName="Name10" presStyleLbl="parChTrans1D2" presStyleIdx="0" presStyleCnt="2"/>
      <dgm:spPr/>
      <dgm:t>
        <a:bodyPr/>
        <a:lstStyle/>
        <a:p>
          <a:endParaRPr lang="en-US"/>
        </a:p>
      </dgm:t>
    </dgm:pt>
    <dgm:pt modelId="{824FB38A-DD26-491B-BA5F-D404FA1D9E32}" type="pres">
      <dgm:prSet presAssocID="{685FE181-C94E-4A7F-BFC0-24E1553EA651}" presName="hierRoot2" presStyleCnt="0"/>
      <dgm:spPr/>
    </dgm:pt>
    <dgm:pt modelId="{0CF8DD7D-3A2E-48B4-B91B-B882ECF5C9A5}" type="pres">
      <dgm:prSet presAssocID="{685FE181-C94E-4A7F-BFC0-24E1553EA651}" presName="composite2" presStyleCnt="0"/>
      <dgm:spPr/>
    </dgm:pt>
    <dgm:pt modelId="{32B052BB-C709-45B9-B9A2-2CE1EA88918E}" type="pres">
      <dgm:prSet presAssocID="{685FE181-C94E-4A7F-BFC0-24E1553EA651}" presName="background2" presStyleLbl="node2" presStyleIdx="0" presStyleCnt="2"/>
      <dgm:spPr/>
    </dgm:pt>
    <dgm:pt modelId="{1E821141-CE0C-488D-9599-6DFFC7E03C27}" type="pres">
      <dgm:prSet presAssocID="{685FE181-C94E-4A7F-BFC0-24E1553EA651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A3D827-C921-4AD4-9256-C260B489220D}" type="pres">
      <dgm:prSet presAssocID="{685FE181-C94E-4A7F-BFC0-24E1553EA651}" presName="hierChild3" presStyleCnt="0"/>
      <dgm:spPr/>
    </dgm:pt>
    <dgm:pt modelId="{A46607D0-265A-479A-923B-49062132A753}" type="pres">
      <dgm:prSet presAssocID="{91CC6486-9590-48B0-8C1B-EEE086CC8626}" presName="Name17" presStyleLbl="parChTrans1D3" presStyleIdx="0" presStyleCnt="2"/>
      <dgm:spPr/>
      <dgm:t>
        <a:bodyPr/>
        <a:lstStyle/>
        <a:p>
          <a:endParaRPr lang="en-US"/>
        </a:p>
      </dgm:t>
    </dgm:pt>
    <dgm:pt modelId="{7EAB9D52-C7B8-45CF-AFA7-F4642A1D11CA}" type="pres">
      <dgm:prSet presAssocID="{AA8A48F4-6A73-43EB-BB47-CCCA8B0802DB}" presName="hierRoot3" presStyleCnt="0"/>
      <dgm:spPr/>
    </dgm:pt>
    <dgm:pt modelId="{3166CD7C-9173-4DE6-86A4-847390B6D0A5}" type="pres">
      <dgm:prSet presAssocID="{AA8A48F4-6A73-43EB-BB47-CCCA8B0802DB}" presName="composite3" presStyleCnt="0"/>
      <dgm:spPr/>
    </dgm:pt>
    <dgm:pt modelId="{D0876F24-3351-4D43-AF04-5D692A888786}" type="pres">
      <dgm:prSet presAssocID="{AA8A48F4-6A73-43EB-BB47-CCCA8B0802DB}" presName="background3" presStyleLbl="node3" presStyleIdx="0" presStyleCnt="2"/>
      <dgm:spPr/>
    </dgm:pt>
    <dgm:pt modelId="{E6E8E729-2F02-45CE-9547-FD8C19605DF2}" type="pres">
      <dgm:prSet presAssocID="{AA8A48F4-6A73-43EB-BB47-CCCA8B0802DB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DDCC9A-0E0D-438B-8356-83232D1D5F86}" type="pres">
      <dgm:prSet presAssocID="{AA8A48F4-6A73-43EB-BB47-CCCA8B0802DB}" presName="hierChild4" presStyleCnt="0"/>
      <dgm:spPr/>
    </dgm:pt>
    <dgm:pt modelId="{B1A11966-DD05-481F-84DF-9C4E98606E39}" type="pres">
      <dgm:prSet presAssocID="{E0D494E9-D162-4010-9D69-608DF3A33B6C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E6DCE43-5B1E-4C0C-8A22-3C408F592BFE}" type="pres">
      <dgm:prSet presAssocID="{3A6E407C-E652-450B-BE28-E3EE2CBA3CE1}" presName="hierRoot2" presStyleCnt="0"/>
      <dgm:spPr/>
    </dgm:pt>
    <dgm:pt modelId="{6CFD0817-4885-47DA-BF51-9852FD8277EE}" type="pres">
      <dgm:prSet presAssocID="{3A6E407C-E652-450B-BE28-E3EE2CBA3CE1}" presName="composite2" presStyleCnt="0"/>
      <dgm:spPr/>
    </dgm:pt>
    <dgm:pt modelId="{225F08B7-03E1-4C9A-B5BF-D3D75D02DC08}" type="pres">
      <dgm:prSet presAssocID="{3A6E407C-E652-450B-BE28-E3EE2CBA3CE1}" presName="background2" presStyleLbl="node2" presStyleIdx="1" presStyleCnt="2"/>
      <dgm:spPr/>
    </dgm:pt>
    <dgm:pt modelId="{AC6DD410-B127-4905-81E8-76268A3D7049}" type="pres">
      <dgm:prSet presAssocID="{3A6E407C-E652-450B-BE28-E3EE2CBA3CE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026C69-CA11-4287-A0ED-104392D979AE}" type="pres">
      <dgm:prSet presAssocID="{3A6E407C-E652-450B-BE28-E3EE2CBA3CE1}" presName="hierChild3" presStyleCnt="0"/>
      <dgm:spPr/>
    </dgm:pt>
    <dgm:pt modelId="{E3D69DEE-8DE9-4430-8C29-043024CA7EB0}" type="pres">
      <dgm:prSet presAssocID="{AF186112-349F-4D0E-8C25-CE2705E6A3CB}" presName="Name17" presStyleLbl="parChTrans1D3" presStyleIdx="1" presStyleCnt="2"/>
      <dgm:spPr/>
      <dgm:t>
        <a:bodyPr/>
        <a:lstStyle/>
        <a:p>
          <a:endParaRPr lang="en-US"/>
        </a:p>
      </dgm:t>
    </dgm:pt>
    <dgm:pt modelId="{383AF06E-C0BA-49AD-9097-313FA2FC287F}" type="pres">
      <dgm:prSet presAssocID="{9EA8FF06-0B75-4B15-8E92-D5C98DDDBB6C}" presName="hierRoot3" presStyleCnt="0"/>
      <dgm:spPr/>
    </dgm:pt>
    <dgm:pt modelId="{F97718BA-B634-47E1-8237-552F42ACBFF4}" type="pres">
      <dgm:prSet presAssocID="{9EA8FF06-0B75-4B15-8E92-D5C98DDDBB6C}" presName="composite3" presStyleCnt="0"/>
      <dgm:spPr/>
    </dgm:pt>
    <dgm:pt modelId="{DF81B73F-B262-4BEF-8B06-C4CB772DF0A9}" type="pres">
      <dgm:prSet presAssocID="{9EA8FF06-0B75-4B15-8E92-D5C98DDDBB6C}" presName="background3" presStyleLbl="node3" presStyleIdx="1" presStyleCnt="2"/>
      <dgm:spPr/>
    </dgm:pt>
    <dgm:pt modelId="{17D627A1-0ACE-4229-B152-E8C649F98FF2}" type="pres">
      <dgm:prSet presAssocID="{9EA8FF06-0B75-4B15-8E92-D5C98DDDBB6C}" presName="text3" presStyleLbl="fgAcc3" presStyleIdx="1" presStyleCnt="2" custScaleY="138688" custLinFactNeighborX="1759" custLinFactNeighborY="-9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FD4C14-F7AB-4C0D-9E8F-91073B00A240}" type="pres">
      <dgm:prSet presAssocID="{9EA8FF06-0B75-4B15-8E92-D5C98DDDBB6C}" presName="hierChild4" presStyleCnt="0"/>
      <dgm:spPr/>
    </dgm:pt>
  </dgm:ptLst>
  <dgm:cxnLst>
    <dgm:cxn modelId="{FAF9A634-1D24-49BA-8F51-13F60FB7412D}" srcId="{256D6C4F-53F0-4D31-9CA2-B7E8C8D8F826}" destId="{685FE181-C94E-4A7F-BFC0-24E1553EA651}" srcOrd="0" destOrd="0" parTransId="{E5EBCF5B-DEA7-4322-8080-C8977C78626F}" sibTransId="{DC8F5C2B-4AE4-4D8E-8D1F-5F92003641A4}"/>
    <dgm:cxn modelId="{CA179C1D-7653-4948-94DB-7ACD34A6F4B1}" srcId="{6237FD35-BBEF-470D-9654-0121E89143F7}" destId="{256D6C4F-53F0-4D31-9CA2-B7E8C8D8F826}" srcOrd="0" destOrd="0" parTransId="{D27A66D9-817F-4FE4-965E-6E30E221DB2C}" sibTransId="{808E016F-7378-4268-81B6-ACDE31CAA524}"/>
    <dgm:cxn modelId="{776C66BB-18D5-4149-8A3B-7C278B4881EE}" type="presOf" srcId="{AA8A48F4-6A73-43EB-BB47-CCCA8B0802DB}" destId="{E6E8E729-2F02-45CE-9547-FD8C19605DF2}" srcOrd="0" destOrd="0" presId="urn:microsoft.com/office/officeart/2005/8/layout/hierarchy1"/>
    <dgm:cxn modelId="{3D241C4A-384B-4661-9963-994D699E5FCB}" type="presOf" srcId="{3A6E407C-E652-450B-BE28-E3EE2CBA3CE1}" destId="{AC6DD410-B127-4905-81E8-76268A3D7049}" srcOrd="0" destOrd="0" presId="urn:microsoft.com/office/officeart/2005/8/layout/hierarchy1"/>
    <dgm:cxn modelId="{667C1B6F-55DA-4671-B131-5D6C89376E77}" type="presOf" srcId="{9EA8FF06-0B75-4B15-8E92-D5C98DDDBB6C}" destId="{17D627A1-0ACE-4229-B152-E8C649F98FF2}" srcOrd="0" destOrd="0" presId="urn:microsoft.com/office/officeart/2005/8/layout/hierarchy1"/>
    <dgm:cxn modelId="{6B31A18E-AC6B-44E8-A0DF-2A24E997AD79}" type="presOf" srcId="{E0D494E9-D162-4010-9D69-608DF3A33B6C}" destId="{B1A11966-DD05-481F-84DF-9C4E98606E39}" srcOrd="0" destOrd="0" presId="urn:microsoft.com/office/officeart/2005/8/layout/hierarchy1"/>
    <dgm:cxn modelId="{D8A175A2-9273-49CB-962F-D001158C7FB0}" type="presOf" srcId="{91CC6486-9590-48B0-8C1B-EEE086CC8626}" destId="{A46607D0-265A-479A-923B-49062132A753}" srcOrd="0" destOrd="0" presId="urn:microsoft.com/office/officeart/2005/8/layout/hierarchy1"/>
    <dgm:cxn modelId="{85848A8F-931D-4513-92C8-B7E4BF9838DB}" type="presOf" srcId="{E5EBCF5B-DEA7-4322-8080-C8977C78626F}" destId="{49D9B189-97E5-4FAD-AEA7-5A49C6F846EC}" srcOrd="0" destOrd="0" presId="urn:microsoft.com/office/officeart/2005/8/layout/hierarchy1"/>
    <dgm:cxn modelId="{6F50D215-D8B8-479C-B4AE-88A627B9EFA4}" type="presOf" srcId="{6237FD35-BBEF-470D-9654-0121E89143F7}" destId="{62E55565-051D-422E-9798-4A2A092F7306}" srcOrd="0" destOrd="0" presId="urn:microsoft.com/office/officeart/2005/8/layout/hierarchy1"/>
    <dgm:cxn modelId="{FC0C4DED-B754-4D1B-9912-ED19B225FE54}" srcId="{3A6E407C-E652-450B-BE28-E3EE2CBA3CE1}" destId="{9EA8FF06-0B75-4B15-8E92-D5C98DDDBB6C}" srcOrd="0" destOrd="0" parTransId="{AF186112-349F-4D0E-8C25-CE2705E6A3CB}" sibTransId="{00B95BB5-C490-4777-81FF-1E0D9DA27079}"/>
    <dgm:cxn modelId="{681F2938-8BE5-4765-BE11-1AF53A20DA83}" type="presOf" srcId="{685FE181-C94E-4A7F-BFC0-24E1553EA651}" destId="{1E821141-CE0C-488D-9599-6DFFC7E03C27}" srcOrd="0" destOrd="0" presId="urn:microsoft.com/office/officeart/2005/8/layout/hierarchy1"/>
    <dgm:cxn modelId="{1897B43F-54E5-4B4F-83AB-1B3FD780E514}" srcId="{256D6C4F-53F0-4D31-9CA2-B7E8C8D8F826}" destId="{3A6E407C-E652-450B-BE28-E3EE2CBA3CE1}" srcOrd="1" destOrd="0" parTransId="{E0D494E9-D162-4010-9D69-608DF3A33B6C}" sibTransId="{1314EE33-3DE7-435D-8CC2-92C8D202C7C4}"/>
    <dgm:cxn modelId="{782F01A9-DB38-40E3-8BC4-ABF177F750CE}" type="presOf" srcId="{256D6C4F-53F0-4D31-9CA2-B7E8C8D8F826}" destId="{18CF407B-74E8-40D7-9675-2C00BDAFCAC2}" srcOrd="0" destOrd="0" presId="urn:microsoft.com/office/officeart/2005/8/layout/hierarchy1"/>
    <dgm:cxn modelId="{00E5BC18-BECD-489C-9527-1697B3848D0F}" type="presOf" srcId="{AF186112-349F-4D0E-8C25-CE2705E6A3CB}" destId="{E3D69DEE-8DE9-4430-8C29-043024CA7EB0}" srcOrd="0" destOrd="0" presId="urn:microsoft.com/office/officeart/2005/8/layout/hierarchy1"/>
    <dgm:cxn modelId="{64C4420E-807A-4178-85ED-3F6654D863A7}" srcId="{685FE181-C94E-4A7F-BFC0-24E1553EA651}" destId="{AA8A48F4-6A73-43EB-BB47-CCCA8B0802DB}" srcOrd="0" destOrd="0" parTransId="{91CC6486-9590-48B0-8C1B-EEE086CC8626}" sibTransId="{5EFC99FC-5EBA-4C57-9171-32676362429A}"/>
    <dgm:cxn modelId="{71FB5A8A-BA98-4FC7-B960-E6505046145F}" type="presParOf" srcId="{62E55565-051D-422E-9798-4A2A092F7306}" destId="{B4C2F5CD-3E3D-406E-9E3B-8FF9741F123F}" srcOrd="0" destOrd="0" presId="urn:microsoft.com/office/officeart/2005/8/layout/hierarchy1"/>
    <dgm:cxn modelId="{A2163E12-5E80-448E-B35C-F28F1F4E20CC}" type="presParOf" srcId="{B4C2F5CD-3E3D-406E-9E3B-8FF9741F123F}" destId="{750DCC47-C777-4089-A2A0-45F5BF3974FC}" srcOrd="0" destOrd="0" presId="urn:microsoft.com/office/officeart/2005/8/layout/hierarchy1"/>
    <dgm:cxn modelId="{1E0A4F5A-1C24-46B9-A0EE-084918D3EC94}" type="presParOf" srcId="{750DCC47-C777-4089-A2A0-45F5BF3974FC}" destId="{310D4D3F-20B8-49E3-A6EC-7627DD53CC4C}" srcOrd="0" destOrd="0" presId="urn:microsoft.com/office/officeart/2005/8/layout/hierarchy1"/>
    <dgm:cxn modelId="{5C696887-CB33-4835-BB95-F33480630077}" type="presParOf" srcId="{750DCC47-C777-4089-A2A0-45F5BF3974FC}" destId="{18CF407B-74E8-40D7-9675-2C00BDAFCAC2}" srcOrd="1" destOrd="0" presId="urn:microsoft.com/office/officeart/2005/8/layout/hierarchy1"/>
    <dgm:cxn modelId="{3A365893-FE84-4DF5-9B00-5D29BF596FAA}" type="presParOf" srcId="{B4C2F5CD-3E3D-406E-9E3B-8FF9741F123F}" destId="{6C2A4F66-72A5-4E9D-A069-642D7C0E1CAA}" srcOrd="1" destOrd="0" presId="urn:microsoft.com/office/officeart/2005/8/layout/hierarchy1"/>
    <dgm:cxn modelId="{FD097CC4-C8D3-46DC-990A-E95FAACFF2D9}" type="presParOf" srcId="{6C2A4F66-72A5-4E9D-A069-642D7C0E1CAA}" destId="{49D9B189-97E5-4FAD-AEA7-5A49C6F846EC}" srcOrd="0" destOrd="0" presId="urn:microsoft.com/office/officeart/2005/8/layout/hierarchy1"/>
    <dgm:cxn modelId="{066A669D-4320-4E99-AB2E-EFADE25A41B4}" type="presParOf" srcId="{6C2A4F66-72A5-4E9D-A069-642D7C0E1CAA}" destId="{824FB38A-DD26-491B-BA5F-D404FA1D9E32}" srcOrd="1" destOrd="0" presId="urn:microsoft.com/office/officeart/2005/8/layout/hierarchy1"/>
    <dgm:cxn modelId="{E0A1A84C-0590-46E5-9425-6478B5AB1E44}" type="presParOf" srcId="{824FB38A-DD26-491B-BA5F-D404FA1D9E32}" destId="{0CF8DD7D-3A2E-48B4-B91B-B882ECF5C9A5}" srcOrd="0" destOrd="0" presId="urn:microsoft.com/office/officeart/2005/8/layout/hierarchy1"/>
    <dgm:cxn modelId="{D882996D-2E07-462C-8074-DAF597C483E4}" type="presParOf" srcId="{0CF8DD7D-3A2E-48B4-B91B-B882ECF5C9A5}" destId="{32B052BB-C709-45B9-B9A2-2CE1EA88918E}" srcOrd="0" destOrd="0" presId="urn:microsoft.com/office/officeart/2005/8/layout/hierarchy1"/>
    <dgm:cxn modelId="{B281282F-A535-4722-8A7A-1218F2EBABBD}" type="presParOf" srcId="{0CF8DD7D-3A2E-48B4-B91B-B882ECF5C9A5}" destId="{1E821141-CE0C-488D-9599-6DFFC7E03C27}" srcOrd="1" destOrd="0" presId="urn:microsoft.com/office/officeart/2005/8/layout/hierarchy1"/>
    <dgm:cxn modelId="{89410F72-F14D-41E6-A4D2-5CCB20B311E6}" type="presParOf" srcId="{824FB38A-DD26-491B-BA5F-D404FA1D9E32}" destId="{10A3D827-C921-4AD4-9256-C260B489220D}" srcOrd="1" destOrd="0" presId="urn:microsoft.com/office/officeart/2005/8/layout/hierarchy1"/>
    <dgm:cxn modelId="{CBEDCF00-DA48-44EE-996C-B6462A94B80C}" type="presParOf" srcId="{10A3D827-C921-4AD4-9256-C260B489220D}" destId="{A46607D0-265A-479A-923B-49062132A753}" srcOrd="0" destOrd="0" presId="urn:microsoft.com/office/officeart/2005/8/layout/hierarchy1"/>
    <dgm:cxn modelId="{0C67B9D9-9A84-4306-AA49-7B8C507D4803}" type="presParOf" srcId="{10A3D827-C921-4AD4-9256-C260B489220D}" destId="{7EAB9D52-C7B8-45CF-AFA7-F4642A1D11CA}" srcOrd="1" destOrd="0" presId="urn:microsoft.com/office/officeart/2005/8/layout/hierarchy1"/>
    <dgm:cxn modelId="{65C80DD6-2F18-4B73-9055-4FB61DE36627}" type="presParOf" srcId="{7EAB9D52-C7B8-45CF-AFA7-F4642A1D11CA}" destId="{3166CD7C-9173-4DE6-86A4-847390B6D0A5}" srcOrd="0" destOrd="0" presId="urn:microsoft.com/office/officeart/2005/8/layout/hierarchy1"/>
    <dgm:cxn modelId="{9A5CC2B6-A479-4490-ACDB-67ABEDB94582}" type="presParOf" srcId="{3166CD7C-9173-4DE6-86A4-847390B6D0A5}" destId="{D0876F24-3351-4D43-AF04-5D692A888786}" srcOrd="0" destOrd="0" presId="urn:microsoft.com/office/officeart/2005/8/layout/hierarchy1"/>
    <dgm:cxn modelId="{066672E2-1FD8-428B-A7BC-B58733567EB0}" type="presParOf" srcId="{3166CD7C-9173-4DE6-86A4-847390B6D0A5}" destId="{E6E8E729-2F02-45CE-9547-FD8C19605DF2}" srcOrd="1" destOrd="0" presId="urn:microsoft.com/office/officeart/2005/8/layout/hierarchy1"/>
    <dgm:cxn modelId="{7FCC2D9A-054A-47EC-93E2-3A617FAAF1A4}" type="presParOf" srcId="{7EAB9D52-C7B8-45CF-AFA7-F4642A1D11CA}" destId="{CEDDCC9A-0E0D-438B-8356-83232D1D5F86}" srcOrd="1" destOrd="0" presId="urn:microsoft.com/office/officeart/2005/8/layout/hierarchy1"/>
    <dgm:cxn modelId="{7AFF4614-EF80-43D1-9634-A688A84FEA5E}" type="presParOf" srcId="{6C2A4F66-72A5-4E9D-A069-642D7C0E1CAA}" destId="{B1A11966-DD05-481F-84DF-9C4E98606E39}" srcOrd="2" destOrd="0" presId="urn:microsoft.com/office/officeart/2005/8/layout/hierarchy1"/>
    <dgm:cxn modelId="{46F1FE25-0F53-4103-AAF1-0CB35C97703D}" type="presParOf" srcId="{6C2A4F66-72A5-4E9D-A069-642D7C0E1CAA}" destId="{9E6DCE43-5B1E-4C0C-8A22-3C408F592BFE}" srcOrd="3" destOrd="0" presId="urn:microsoft.com/office/officeart/2005/8/layout/hierarchy1"/>
    <dgm:cxn modelId="{82B98D12-53D2-41D0-91A1-8673438F8FA7}" type="presParOf" srcId="{9E6DCE43-5B1E-4C0C-8A22-3C408F592BFE}" destId="{6CFD0817-4885-47DA-BF51-9852FD8277EE}" srcOrd="0" destOrd="0" presId="urn:microsoft.com/office/officeart/2005/8/layout/hierarchy1"/>
    <dgm:cxn modelId="{6A8FA607-B71F-4EA3-A348-3C30DFD879C5}" type="presParOf" srcId="{6CFD0817-4885-47DA-BF51-9852FD8277EE}" destId="{225F08B7-03E1-4C9A-B5BF-D3D75D02DC08}" srcOrd="0" destOrd="0" presId="urn:microsoft.com/office/officeart/2005/8/layout/hierarchy1"/>
    <dgm:cxn modelId="{B9511C70-A510-4CFC-AC6D-1A29E5B6B1A7}" type="presParOf" srcId="{6CFD0817-4885-47DA-BF51-9852FD8277EE}" destId="{AC6DD410-B127-4905-81E8-76268A3D7049}" srcOrd="1" destOrd="0" presId="urn:microsoft.com/office/officeart/2005/8/layout/hierarchy1"/>
    <dgm:cxn modelId="{F004B15B-8D8C-463B-9ED2-5123AC8C861A}" type="presParOf" srcId="{9E6DCE43-5B1E-4C0C-8A22-3C408F592BFE}" destId="{CF026C69-CA11-4287-A0ED-104392D979AE}" srcOrd="1" destOrd="0" presId="urn:microsoft.com/office/officeart/2005/8/layout/hierarchy1"/>
    <dgm:cxn modelId="{F30F5B0B-6B80-49F2-9D56-607F8B51319D}" type="presParOf" srcId="{CF026C69-CA11-4287-A0ED-104392D979AE}" destId="{E3D69DEE-8DE9-4430-8C29-043024CA7EB0}" srcOrd="0" destOrd="0" presId="urn:microsoft.com/office/officeart/2005/8/layout/hierarchy1"/>
    <dgm:cxn modelId="{63FA0E1E-0B13-4786-BBCE-27D643D3E9A6}" type="presParOf" srcId="{CF026C69-CA11-4287-A0ED-104392D979AE}" destId="{383AF06E-C0BA-49AD-9097-313FA2FC287F}" srcOrd="1" destOrd="0" presId="urn:microsoft.com/office/officeart/2005/8/layout/hierarchy1"/>
    <dgm:cxn modelId="{D8234FC2-C39C-4A22-99CA-61F8F12045B7}" type="presParOf" srcId="{383AF06E-C0BA-49AD-9097-313FA2FC287F}" destId="{F97718BA-B634-47E1-8237-552F42ACBFF4}" srcOrd="0" destOrd="0" presId="urn:microsoft.com/office/officeart/2005/8/layout/hierarchy1"/>
    <dgm:cxn modelId="{1742AB4A-7F42-4E79-A576-7B320E014FFB}" type="presParOf" srcId="{F97718BA-B634-47E1-8237-552F42ACBFF4}" destId="{DF81B73F-B262-4BEF-8B06-C4CB772DF0A9}" srcOrd="0" destOrd="0" presId="urn:microsoft.com/office/officeart/2005/8/layout/hierarchy1"/>
    <dgm:cxn modelId="{E7B8B12E-9FE5-4B36-B1AB-7A46B7537468}" type="presParOf" srcId="{F97718BA-B634-47E1-8237-552F42ACBFF4}" destId="{17D627A1-0ACE-4229-B152-E8C649F98FF2}" srcOrd="1" destOrd="0" presId="urn:microsoft.com/office/officeart/2005/8/layout/hierarchy1"/>
    <dgm:cxn modelId="{2CF774DD-C004-4AA1-870B-7468EC5EA1F1}" type="presParOf" srcId="{383AF06E-C0BA-49AD-9097-313FA2FC287F}" destId="{0AFD4C14-F7AB-4C0D-9E8F-91073B00A24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B518C-A3B7-47E2-90D5-80BCDABAB6BC}">
      <dsp:nvSpPr>
        <dsp:cNvPr id="0" name=""/>
        <dsp:cNvSpPr/>
      </dsp:nvSpPr>
      <dsp:spPr>
        <a:xfrm>
          <a:off x="4292378" y="1668695"/>
          <a:ext cx="3157601" cy="6595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478"/>
              </a:lnTo>
              <a:lnTo>
                <a:pt x="3157601" y="449478"/>
              </a:lnTo>
              <a:lnTo>
                <a:pt x="3157601" y="659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3DB75-2B47-4CF4-8B74-829760B8D6FB}">
      <dsp:nvSpPr>
        <dsp:cNvPr id="0" name=""/>
        <dsp:cNvSpPr/>
      </dsp:nvSpPr>
      <dsp:spPr>
        <a:xfrm>
          <a:off x="4246658" y="1668695"/>
          <a:ext cx="91440" cy="6595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9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238755-77BD-45B4-85AB-DBE696EBD147}">
      <dsp:nvSpPr>
        <dsp:cNvPr id="0" name=""/>
        <dsp:cNvSpPr/>
      </dsp:nvSpPr>
      <dsp:spPr>
        <a:xfrm>
          <a:off x="1134776" y="1668695"/>
          <a:ext cx="3157601" cy="659571"/>
        </a:xfrm>
        <a:custGeom>
          <a:avLst/>
          <a:gdLst/>
          <a:ahLst/>
          <a:cxnLst/>
          <a:rect l="0" t="0" r="0" b="0"/>
          <a:pathLst>
            <a:path>
              <a:moveTo>
                <a:pt x="3157601" y="0"/>
              </a:moveTo>
              <a:lnTo>
                <a:pt x="3157601" y="449478"/>
              </a:lnTo>
              <a:lnTo>
                <a:pt x="0" y="449478"/>
              </a:lnTo>
              <a:lnTo>
                <a:pt x="0" y="6595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9FEBE-0F62-4575-B96F-FB5358C38456}">
      <dsp:nvSpPr>
        <dsp:cNvPr id="0" name=""/>
        <dsp:cNvSpPr/>
      </dsp:nvSpPr>
      <dsp:spPr>
        <a:xfrm>
          <a:off x="3158444" y="228599"/>
          <a:ext cx="2267866" cy="1440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D3B699-FE0B-487B-ACDD-1AEE844A2A71}">
      <dsp:nvSpPr>
        <dsp:cNvPr id="0" name=""/>
        <dsp:cNvSpPr/>
      </dsp:nvSpPr>
      <dsp:spPr>
        <a:xfrm>
          <a:off x="3410430" y="467985"/>
          <a:ext cx="2267866" cy="1440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</a:rPr>
            <a:t>Ascending tract</a:t>
          </a:r>
          <a:endParaRPr lang="en-US" sz="2400" b="1" kern="1200" dirty="0">
            <a:solidFill>
              <a:srgbClr val="C00000"/>
            </a:solidFill>
          </a:endParaRPr>
        </a:p>
      </dsp:txBody>
      <dsp:txXfrm>
        <a:off x="3452609" y="510164"/>
        <a:ext cx="2183508" cy="1355737"/>
      </dsp:txXfrm>
    </dsp:sp>
    <dsp:sp modelId="{1C2D0705-55F4-4580-AF02-62B534E55E9C}">
      <dsp:nvSpPr>
        <dsp:cNvPr id="0" name=""/>
        <dsp:cNvSpPr/>
      </dsp:nvSpPr>
      <dsp:spPr>
        <a:xfrm>
          <a:off x="843" y="2328266"/>
          <a:ext cx="2267866" cy="1440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C0FA5D0-DE11-4B81-80E3-CABAE4A76B19}">
      <dsp:nvSpPr>
        <dsp:cNvPr id="0" name=""/>
        <dsp:cNvSpPr/>
      </dsp:nvSpPr>
      <dsp:spPr>
        <a:xfrm>
          <a:off x="252828" y="2567652"/>
          <a:ext cx="2267866" cy="1440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70C0"/>
              </a:solidFill>
            </a:rPr>
            <a:t>Dorsal funiculus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-Funiculus gracilis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-Funiculus cuneatus</a:t>
          </a:r>
          <a:endParaRPr lang="en-US" sz="1900" kern="1200" dirty="0"/>
        </a:p>
      </dsp:txBody>
      <dsp:txXfrm>
        <a:off x="295007" y="2609831"/>
        <a:ext cx="2183508" cy="1355737"/>
      </dsp:txXfrm>
    </dsp:sp>
    <dsp:sp modelId="{9C9D767D-D728-425C-AB0D-3CC7DE248983}">
      <dsp:nvSpPr>
        <dsp:cNvPr id="0" name=""/>
        <dsp:cNvSpPr/>
      </dsp:nvSpPr>
      <dsp:spPr>
        <a:xfrm rot="10800000" flipV="1">
          <a:off x="2772680" y="2328266"/>
          <a:ext cx="3039395" cy="3071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7A2476B-1186-44B9-9E5A-3D96B978E21A}">
      <dsp:nvSpPr>
        <dsp:cNvPr id="0" name=""/>
        <dsp:cNvSpPr/>
      </dsp:nvSpPr>
      <dsp:spPr>
        <a:xfrm rot="10800000" flipV="1">
          <a:off x="3024665" y="2567652"/>
          <a:ext cx="3039395" cy="30711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70C0"/>
              </a:solidFill>
            </a:rPr>
            <a:t>Lateral  funiculus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-Posterior spinocerebellar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-Anterior spinocerebellar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-Lateral spinothalamic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-Spinotectal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-Spino-olivary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-Dorsolateral tract of Lissaur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</dsp:txBody>
      <dsp:txXfrm rot="-10800000">
        <a:off x="3113686" y="2656673"/>
        <a:ext cx="2861353" cy="2893105"/>
      </dsp:txXfrm>
    </dsp:sp>
    <dsp:sp modelId="{20733B59-4665-4FD7-B5BB-CFE070ECA852}">
      <dsp:nvSpPr>
        <dsp:cNvPr id="0" name=""/>
        <dsp:cNvSpPr/>
      </dsp:nvSpPr>
      <dsp:spPr>
        <a:xfrm>
          <a:off x="6316046" y="2328266"/>
          <a:ext cx="2267866" cy="1440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C297332-0666-403E-9295-52113A561940}">
      <dsp:nvSpPr>
        <dsp:cNvPr id="0" name=""/>
        <dsp:cNvSpPr/>
      </dsp:nvSpPr>
      <dsp:spPr>
        <a:xfrm>
          <a:off x="6568031" y="2567652"/>
          <a:ext cx="2267866" cy="14400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70C0"/>
              </a:solidFill>
            </a:rPr>
            <a:t>Ventral funiculus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-Anterior spinothalamic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6610210" y="2609831"/>
        <a:ext cx="2183508" cy="13557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69DEE-8DE9-4430-8C29-043024CA7EB0}">
      <dsp:nvSpPr>
        <dsp:cNvPr id="0" name=""/>
        <dsp:cNvSpPr/>
      </dsp:nvSpPr>
      <dsp:spPr>
        <a:xfrm>
          <a:off x="5523540" y="3017359"/>
          <a:ext cx="91440" cy="5503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398"/>
              </a:lnTo>
              <a:lnTo>
                <a:pt x="79707" y="371398"/>
              </a:lnTo>
              <a:lnTo>
                <a:pt x="79707" y="5503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A11966-DD05-481F-84DF-9C4E98606E39}">
      <dsp:nvSpPr>
        <dsp:cNvPr id="0" name=""/>
        <dsp:cNvSpPr/>
      </dsp:nvSpPr>
      <dsp:spPr>
        <a:xfrm>
          <a:off x="4388453" y="1228438"/>
          <a:ext cx="1180806" cy="561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956"/>
              </a:lnTo>
              <a:lnTo>
                <a:pt x="1180806" y="382956"/>
              </a:lnTo>
              <a:lnTo>
                <a:pt x="1180806" y="5619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6607D0-265A-479A-923B-49062132A753}">
      <dsp:nvSpPr>
        <dsp:cNvPr id="0" name=""/>
        <dsp:cNvSpPr/>
      </dsp:nvSpPr>
      <dsp:spPr>
        <a:xfrm>
          <a:off x="3161927" y="3017359"/>
          <a:ext cx="91440" cy="561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1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D9B189-97E5-4FAD-AEA7-5A49C6F846EC}">
      <dsp:nvSpPr>
        <dsp:cNvPr id="0" name=""/>
        <dsp:cNvSpPr/>
      </dsp:nvSpPr>
      <dsp:spPr>
        <a:xfrm>
          <a:off x="3207647" y="1228438"/>
          <a:ext cx="1180806" cy="561956"/>
        </a:xfrm>
        <a:custGeom>
          <a:avLst/>
          <a:gdLst/>
          <a:ahLst/>
          <a:cxnLst/>
          <a:rect l="0" t="0" r="0" b="0"/>
          <a:pathLst>
            <a:path>
              <a:moveTo>
                <a:pt x="1180806" y="0"/>
              </a:moveTo>
              <a:lnTo>
                <a:pt x="1180806" y="382956"/>
              </a:lnTo>
              <a:lnTo>
                <a:pt x="0" y="382956"/>
              </a:lnTo>
              <a:lnTo>
                <a:pt x="0" y="5619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0D4D3F-20B8-49E3-A6EC-7627DD53CC4C}">
      <dsp:nvSpPr>
        <dsp:cNvPr id="0" name=""/>
        <dsp:cNvSpPr/>
      </dsp:nvSpPr>
      <dsp:spPr>
        <a:xfrm>
          <a:off x="3422339" y="1473"/>
          <a:ext cx="1932228" cy="12269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CF407B-74E8-40D7-9675-2C00BDAFCAC2}">
      <dsp:nvSpPr>
        <dsp:cNvPr id="0" name=""/>
        <dsp:cNvSpPr/>
      </dsp:nvSpPr>
      <dsp:spPr>
        <a:xfrm>
          <a:off x="3637031" y="205431"/>
          <a:ext cx="1932228" cy="1226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Descending tract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3672968" y="241368"/>
        <a:ext cx="1860354" cy="1155090"/>
      </dsp:txXfrm>
    </dsp:sp>
    <dsp:sp modelId="{32B052BB-C709-45B9-B9A2-2CE1EA88918E}">
      <dsp:nvSpPr>
        <dsp:cNvPr id="0" name=""/>
        <dsp:cNvSpPr/>
      </dsp:nvSpPr>
      <dsp:spPr>
        <a:xfrm>
          <a:off x="2241533" y="1790394"/>
          <a:ext cx="1932228" cy="12269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821141-CE0C-488D-9599-6DFFC7E03C27}">
      <dsp:nvSpPr>
        <dsp:cNvPr id="0" name=""/>
        <dsp:cNvSpPr/>
      </dsp:nvSpPr>
      <dsp:spPr>
        <a:xfrm>
          <a:off x="2456225" y="1994352"/>
          <a:ext cx="1932228" cy="1226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70C0"/>
              </a:solidFill>
            </a:rPr>
            <a:t>Pyramidal tracts</a:t>
          </a:r>
          <a:endParaRPr lang="en-US" sz="1800" kern="1200" dirty="0">
            <a:solidFill>
              <a:srgbClr val="0070C0"/>
            </a:solidFill>
          </a:endParaRPr>
        </a:p>
      </dsp:txBody>
      <dsp:txXfrm>
        <a:off x="2492162" y="2030289"/>
        <a:ext cx="1860354" cy="1155090"/>
      </dsp:txXfrm>
    </dsp:sp>
    <dsp:sp modelId="{D0876F24-3351-4D43-AF04-5D692A888786}">
      <dsp:nvSpPr>
        <dsp:cNvPr id="0" name=""/>
        <dsp:cNvSpPr/>
      </dsp:nvSpPr>
      <dsp:spPr>
        <a:xfrm>
          <a:off x="2241533" y="3579315"/>
          <a:ext cx="1932228" cy="12269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6E8E729-2F02-45CE-9547-FD8C19605DF2}">
      <dsp:nvSpPr>
        <dsp:cNvPr id="0" name=""/>
        <dsp:cNvSpPr/>
      </dsp:nvSpPr>
      <dsp:spPr>
        <a:xfrm>
          <a:off x="2456225" y="3783273"/>
          <a:ext cx="1932228" cy="1226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 </a:t>
          </a:r>
          <a:r>
            <a:rPr lang="en-US" sz="1600" kern="1200" dirty="0" smtClean="0"/>
            <a:t>Corticonuclear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Corticospinal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492162" y="3819210"/>
        <a:ext cx="1860354" cy="1155090"/>
      </dsp:txXfrm>
    </dsp:sp>
    <dsp:sp modelId="{225F08B7-03E1-4C9A-B5BF-D3D75D02DC08}">
      <dsp:nvSpPr>
        <dsp:cNvPr id="0" name=""/>
        <dsp:cNvSpPr/>
      </dsp:nvSpPr>
      <dsp:spPr>
        <a:xfrm>
          <a:off x="4603146" y="1790394"/>
          <a:ext cx="1932228" cy="12269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C6DD410-B127-4905-81E8-76268A3D7049}">
      <dsp:nvSpPr>
        <dsp:cNvPr id="0" name=""/>
        <dsp:cNvSpPr/>
      </dsp:nvSpPr>
      <dsp:spPr>
        <a:xfrm>
          <a:off x="4817838" y="1994352"/>
          <a:ext cx="1932228" cy="1226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70C0"/>
              </a:solidFill>
            </a:rPr>
            <a:t>Extrapyramidal tracts</a:t>
          </a:r>
          <a:endParaRPr lang="en-US" sz="1800" kern="1200" dirty="0">
            <a:solidFill>
              <a:srgbClr val="0070C0"/>
            </a:solidFill>
          </a:endParaRPr>
        </a:p>
      </dsp:txBody>
      <dsp:txXfrm>
        <a:off x="4853775" y="2030289"/>
        <a:ext cx="1860354" cy="1155090"/>
      </dsp:txXfrm>
    </dsp:sp>
    <dsp:sp modelId="{DF81B73F-B262-4BEF-8B06-C4CB772DF0A9}">
      <dsp:nvSpPr>
        <dsp:cNvPr id="0" name=""/>
        <dsp:cNvSpPr/>
      </dsp:nvSpPr>
      <dsp:spPr>
        <a:xfrm>
          <a:off x="4637133" y="3567757"/>
          <a:ext cx="1932228" cy="1701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7D627A1-0ACE-4229-B152-E8C649F98FF2}">
      <dsp:nvSpPr>
        <dsp:cNvPr id="0" name=""/>
        <dsp:cNvSpPr/>
      </dsp:nvSpPr>
      <dsp:spPr>
        <a:xfrm>
          <a:off x="4851825" y="3771715"/>
          <a:ext cx="1932228" cy="1701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Tectospinal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Rubrospinal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Vetibulospinal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Olivospinal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Reticulospinal</a:t>
          </a:r>
          <a:endParaRPr lang="en-US" sz="1600" kern="1200" dirty="0"/>
        </a:p>
      </dsp:txBody>
      <dsp:txXfrm>
        <a:off x="4901665" y="3821555"/>
        <a:ext cx="1832548" cy="1601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5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28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4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4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46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26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49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84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63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43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31D59-2729-439B-A005-D2357363C257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3093-71FB-4F81-AB5E-70E4DDB91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8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ASCENDING &amp; DESCENDING TRACT OF </a:t>
            </a:r>
            <a:b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SPINAL CORD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43800" cy="1752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DEPARTMENT OF ANATOMY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ROHILKHAND MEDICAL COLLEGE</a:t>
            </a:r>
          </a:p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BAREILLY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7681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8305800" cy="5867400"/>
          </a:xfrm>
        </p:spPr>
        <p:txBody>
          <a:bodyPr>
            <a:normAutofit/>
          </a:bodyPr>
          <a:lstStyle/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Ascending &amp; Descending fibers of spinal cord are organized in the form of tracts of fasciculus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Tract is defined as bundle of fibers having the same origin, course, termination &amp; function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Ascending &amp; Descending  tracts are distributed in column of white matter of spinal cord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Ascending tracts carry somatic sensation (pain, touch, temperature, vibration &amp; pressure) &amp; visceral sensation (stretch &amp;pain)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5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8305800" cy="5943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Ascending tract –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is sensory in nature </a:t>
            </a:r>
            <a:endParaRPr lang="en-US" dirty="0" smtClean="0"/>
          </a:p>
          <a:p>
            <a:pPr lvl="1">
              <a:buFont typeface="Wingdings" pitchFamily="2" charset="2"/>
              <a:buChar char="q"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Ascending tracts carry somatic sensation (pain, touch, temperature, vibration &amp; pressure) &amp; visceral sensation (stretch &amp;pain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It forms  a part of the sensory pathway</a:t>
            </a: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166310"/>
              </p:ext>
            </p:extLst>
          </p:nvPr>
        </p:nvGraphicFramePr>
        <p:xfrm>
          <a:off x="304800" y="2590800"/>
          <a:ext cx="8610600" cy="411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8020012" imgH="2885903" progId="AcroExch.Document.2015">
                  <p:embed/>
                </p:oleObj>
              </mc:Choice>
              <mc:Fallback>
                <p:oleObj name="Acrobat Document" r:id="rId3" imgW="8020012" imgH="2885903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2590800"/>
                        <a:ext cx="8610600" cy="4110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386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Arrangement of Ascending tracts </a:t>
            </a:r>
            <a:endParaRPr lang="en-US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77574505"/>
              </p:ext>
            </p:extLst>
          </p:nvPr>
        </p:nvGraphicFramePr>
        <p:xfrm>
          <a:off x="2458" y="838200"/>
          <a:ext cx="8836742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13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86868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713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srgbClr val="0070C0"/>
                </a:solidFill>
              </a:rPr>
              <a:t>Funiculus gracilis &amp; </a:t>
            </a:r>
            <a:r>
              <a:rPr lang="en-US" sz="2800" dirty="0">
                <a:solidFill>
                  <a:srgbClr val="0070C0"/>
                </a:solidFill>
              </a:rPr>
              <a:t>Funiculus cuneatus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6781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45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609600"/>
          </a:xfrm>
        </p:spPr>
        <p:txBody>
          <a:bodyPr>
            <a:normAutofit fontScale="90000"/>
          </a:bodyPr>
          <a:lstStyle/>
          <a:p>
            <a:pPr lvl="0"/>
            <a:r>
              <a:rPr lang="en-US" sz="3100" dirty="0">
                <a:solidFill>
                  <a:srgbClr val="0070C0"/>
                </a:solidFill>
              </a:rPr>
              <a:t>Posterior spinocerebellar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68679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69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86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8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Anterior spinocerebellar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534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3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Ventral &amp; lateral spinothalamic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610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6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Spino-olivary &amp; spinotectal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2296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514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Summary of </a:t>
            </a:r>
            <a:r>
              <a:rPr lang="en-US" sz="3600" b="1" dirty="0">
                <a:solidFill>
                  <a:srgbClr val="C00000"/>
                </a:solidFill>
              </a:rPr>
              <a:t>A</a:t>
            </a:r>
            <a:r>
              <a:rPr lang="en-US" sz="3600" b="1" dirty="0" smtClean="0">
                <a:solidFill>
                  <a:srgbClr val="C00000"/>
                </a:solidFill>
              </a:rPr>
              <a:t>scending tracts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6106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88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8686800" cy="6096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</a:rPr>
              <a:t>Descending tract-</a:t>
            </a:r>
          </a:p>
          <a:p>
            <a:pPr>
              <a:buFont typeface="Wingdings" pitchFamily="2" charset="2"/>
              <a:buChar char="q"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Descending tracts of spinal cord begin from brain and terminate at different levels of spinal cord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It is motor in nature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Descending tracts are grouped into pyramidal and extra- pyramidal tracts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Pyramidal tract is originate in cerebral cortex and play a major role in controlling precise voluntary muscular movement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Extrapyramidal tract is originate mainly from subcortical regions of the brain and play an important role in integration for regulation of muscular movement &amp; muscular tone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2975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Arrangement of Descending tract</a:t>
            </a:r>
            <a:endParaRPr lang="en-US" sz="3200" dirty="0">
              <a:solidFill>
                <a:srgbClr val="C0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63091043"/>
              </p:ext>
            </p:extLst>
          </p:nvPr>
        </p:nvGraphicFramePr>
        <p:xfrm>
          <a:off x="152400" y="1143000"/>
          <a:ext cx="8991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694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Pyramidal tract</a:t>
            </a:r>
          </a:p>
          <a:p>
            <a:pPr lvl="1"/>
            <a:r>
              <a:rPr lang="en-US" dirty="0" smtClean="0"/>
              <a:t>corticonuclear </a:t>
            </a:r>
          </a:p>
          <a:p>
            <a:pPr lvl="1"/>
            <a:r>
              <a:rPr lang="en-US" dirty="0" smtClean="0"/>
              <a:t>Corticospinal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14400"/>
            <a:ext cx="472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82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32766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339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276</Words>
  <Application>Microsoft Office PowerPoint</Application>
  <PresentationFormat>On-screen Show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Acrobat Document</vt:lpstr>
      <vt:lpstr>ASCENDING &amp; DESCENDING TRACT OF  SPINAL CORD</vt:lpstr>
      <vt:lpstr>PowerPoint Presentation</vt:lpstr>
      <vt:lpstr>PowerPoint Presentation</vt:lpstr>
      <vt:lpstr>Arrangement of Ascending tracts </vt:lpstr>
      <vt:lpstr>PowerPoint Presentation</vt:lpstr>
      <vt:lpstr>Funiculus gracilis &amp; Funiculus cuneatus</vt:lpstr>
      <vt:lpstr>Posterior spinocerebellar </vt:lpstr>
      <vt:lpstr>PowerPoint Presentation</vt:lpstr>
      <vt:lpstr>Anterior spinocerebellar</vt:lpstr>
      <vt:lpstr>Ventral &amp; lateral spinothalamic</vt:lpstr>
      <vt:lpstr>Spino-olivary &amp; spinotectal</vt:lpstr>
      <vt:lpstr>Summary of Ascending tracts</vt:lpstr>
      <vt:lpstr>PowerPoint Presentation</vt:lpstr>
      <vt:lpstr>Arrangement of Descending tract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&amp; DESCENDING TRACT OF  SPINAL CORD</dc:title>
  <dc:creator>sarangdhar</dc:creator>
  <cp:lastModifiedBy>sarangdhar</cp:lastModifiedBy>
  <cp:revision>27</cp:revision>
  <dcterms:created xsi:type="dcterms:W3CDTF">2020-06-16T17:08:04Z</dcterms:created>
  <dcterms:modified xsi:type="dcterms:W3CDTF">2020-06-22T08:43:12Z</dcterms:modified>
</cp:coreProperties>
</file>