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58" r:id="rId5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15010"/>
            <a:ext cx="9144000" cy="122047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EPITHELIAL TISSUE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64715"/>
            <a:ext cx="9144000" cy="4242435"/>
          </a:xfrm>
        </p:spPr>
        <p:txBody>
          <a:bodyPr/>
          <a:lstStyle/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>
                <a:solidFill>
                  <a:srgbClr val="00B0F0"/>
                </a:solidFill>
              </a:rPr>
              <a:t>EPITHELIUM</a:t>
            </a:r>
            <a:r>
              <a:rPr lang="en-US" sz="2800"/>
              <a:t>- THE SURFACE OF THE BODY(INNER&amp;OUTER) AND INNER SURFACES OF TUBULAR STRUCTURES WITH IN THE BODY ARE COVERED BY A LAYER OF CELLS THAT RESTS ON THE </a:t>
            </a:r>
            <a:r>
              <a:rPr lang="en-US" sz="2800" b="1"/>
              <a:t>BASEMENT MEMBRANE</a:t>
            </a:r>
            <a:r>
              <a:rPr lang="en-US" sz="2800"/>
              <a:t>. SUCH A COVERING LAYER IS CALLED EPITHELIUM.</a:t>
            </a:r>
            <a:endParaRPr lang="en-US" sz="2800"/>
          </a:p>
          <a:p>
            <a:pPr marL="342900" indent="-342900" algn="l">
              <a:buFont typeface="Wingdings" panose="05000000000000000000" charset="0"/>
              <a:buChar char="Ø"/>
            </a:pPr>
            <a:r>
              <a:rPr lang="en-US" sz="2800"/>
              <a:t>EPITHELIUM IS A BASIC TISSUE OF BODY THAT CONSISTS OF TIGHTLY ADHERED CELLS CALLED EPITHELIAL CELLS.</a:t>
            </a:r>
            <a:endParaRPr 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FEATURES OF 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IT CONSISTS OF LAYERS OF CELLS THAT COVER BODY SURFACES.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IT IS AN </a:t>
            </a:r>
            <a:r>
              <a:rPr lang="en-US" b="1"/>
              <a:t>AVASCULAR</a:t>
            </a:r>
            <a:r>
              <a:rPr lang="en-US"/>
              <a:t> STRUCTURE.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EPITHELIAL CELLS REST ON BASEMENT MEMBRANE.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EPITHELIAL CELLS  SHOW VARIOUS TYPES OF JUNCTIONS WITH ADJACENT CELLS AND BASEMENT MEMBRANE.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IT SHOWS SURFACE MODIFICATIONS AS PER FUNCTIONAL NEED.eg </a:t>
            </a:r>
            <a:r>
              <a:rPr lang="en-US" b="1"/>
              <a:t>MICROVILLI</a:t>
            </a:r>
            <a:r>
              <a:rPr lang="en-US"/>
              <a:t> IN INTESTINE INCREASE ABSORPTIVE SURFACE AREA.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IT UNDERGOES MITOSIS AND CAN REGENERATE DAMAGED PORTIONS.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FUNCTIONS OF 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24070"/>
          </a:xfrm>
        </p:spPr>
        <p:txBody>
          <a:bodyPr>
            <a:normAutofit fontScale="90000"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 b="1"/>
              <a:t>PROTECTION.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BARRIER-</a:t>
            </a:r>
            <a:r>
              <a:rPr lang="en-US"/>
              <a:t> IN THE SKIN EPITHELIUM(</a:t>
            </a:r>
            <a:r>
              <a:rPr lang="en-US" b="1"/>
              <a:t>CALLED EPIDERMIS</a:t>
            </a:r>
            <a:r>
              <a:rPr lang="en-US"/>
              <a:t>) ACTS AS A MECHANICAL BARRIER AND MAY PERMIT SELECTIVE SUBSTANCES TO CROSS IT.eg EPIDERMIS PERMITS ENTRY OF SOME LIPID SOLUBLE SUBSTANCE(</a:t>
            </a:r>
            <a:r>
              <a:rPr lang="en-US" b="1"/>
              <a:t>OINTMENTS</a:t>
            </a:r>
            <a:r>
              <a:rPr lang="en-US"/>
              <a:t>).AND PREVENTS ENTERY OF VIRUSES.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ABSORPTION-</a:t>
            </a:r>
            <a:r>
              <a:rPr lang="en-US"/>
              <a:t>IN INTESTINE.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SECRETION/EXCRETION-</a:t>
            </a:r>
            <a:r>
              <a:rPr lang="en-US"/>
              <a:t> EPITHELIUM CAN SYNTHESIZE AND AND SECRETE SOME PRODUCT.eg IN SALIVARY GLAND,EPITHELIUM IS INVOLVED IN SALIVA SECRETION.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SENSORY PERCEPTION-</a:t>
            </a:r>
            <a:r>
              <a:rPr lang="en-US"/>
              <a:t> EPITHELIUM IS INVOLVED IN RECEIVING SENSORY SIGNALS FROM EXTERNAL ENVIRONMENT.eg EPITHELIUM OF TONGUE(TASTE BUDS) ARE INVOLVED IN PERCEPTION OF TASTE SENSATION.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CLASSIFICATION OF EPITHELIA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5230"/>
            <a:ext cx="10515600" cy="5410835"/>
          </a:xfrm>
        </p:spPr>
        <p:txBody>
          <a:bodyPr/>
          <a:p>
            <a:pPr>
              <a:buFont typeface="Wingdings" panose="05000000000000000000" charset="0"/>
              <a:buChar char="Ø"/>
            </a:pPr>
            <a:r>
              <a:rPr lang="en-US" b="1"/>
              <a:t>SIMPLE EPITHELIUM</a:t>
            </a:r>
            <a:r>
              <a:rPr lang="en-US"/>
              <a:t>- HAS ONLY ONE LAYER OF CELLS.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STRATIFIED EPITHELIUM-</a:t>
            </a:r>
            <a:r>
              <a:rPr lang="en-US"/>
              <a:t> HAS TWO OR MORE LAYER OF CELLS.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PSEUDOSTRATIFIED EPITHELIUM-</a:t>
            </a:r>
            <a:r>
              <a:rPr lang="en-US"/>
              <a:t> HAS ONE LAYER OF CELLS RESTING ON BASAL LAMINA BUT SOME OF THESE CELLS DO NOT EXTEND UP TO FREE SURFACE OF EPITHELIUM.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00B0F0"/>
                </a:solidFill>
              </a:rPr>
              <a:t>SIMPLE EPITHELIUM-</a:t>
            </a:r>
            <a:r>
              <a:rPr lang="en-US">
                <a:solidFill>
                  <a:schemeClr val="tx1"/>
                </a:solidFill>
              </a:rPr>
              <a:t> IS CLASSIFIED IN TO THREE GROUPS BASED ON SHAPE OF CELLS AS FOLLOWS.</a:t>
            </a:r>
            <a:endParaRPr lang="en-US">
              <a:solidFill>
                <a:schemeClr val="tx1"/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chemeClr val="tx1"/>
                </a:solidFill>
              </a:rPr>
              <a:t>SIMPLE SQUAMOUS EPITHELIUM-</a:t>
            </a:r>
            <a:r>
              <a:rPr lang="en-US">
                <a:solidFill>
                  <a:schemeClr val="tx1"/>
                </a:solidFill>
              </a:rPr>
              <a:t> SIMPLE SQUAMOUS EPITHELIUM IS COMPOSED OF A FLATTENED POLYGONAL CELLS.</a:t>
            </a:r>
            <a:endParaRPr lang="en-US">
              <a:solidFill>
                <a:schemeClr val="tx1"/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chemeClr val="tx1"/>
                </a:solidFill>
              </a:rPr>
              <a:t>THESE CELLS HAVE THIN LAYER OF CYTOPLASM STAINED WITH EOSIN</a:t>
            </a:r>
            <a:r>
              <a:rPr lang="en-US" b="1">
                <a:solidFill>
                  <a:schemeClr val="tx1"/>
                </a:solidFill>
              </a:rPr>
              <a:t>(PINK).</a:t>
            </a:r>
            <a:endParaRPr lang="en-US">
              <a:solidFill>
                <a:schemeClr val="tx1"/>
              </a:solidFill>
            </a:endParaRPr>
          </a:p>
          <a:p>
            <a:pPr marL="0" indent="0">
              <a:buFont typeface="Wingdings" panose="05000000000000000000" charset="0"/>
              <a:buNone/>
            </a:pPr>
            <a:endParaRPr lang="en-US" b="1">
              <a:solidFill>
                <a:schemeClr val="tx1"/>
              </a:solidFill>
            </a:endParaRPr>
          </a:p>
          <a:p>
            <a:pPr>
              <a:buFont typeface="Wingdings" panose="05000000000000000000" charset="0"/>
              <a:buChar char="Ø"/>
            </a:pPr>
            <a:endParaRPr lang="en-US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	CONTD.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NUCLEI OF THESE CELLS ARE ELONGATED,FLAT, AND PRODUCE BULGING ON CELL SURFACE.(NUCLEI ARE STAINED DARK WITH </a:t>
            </a:r>
            <a:r>
              <a:rPr lang="en-US" b="1"/>
              <a:t>HEMATOXYLIN (VIOLET).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FREE SURFACE OF SIMPLE SQUAMOUS EPITHELIAL CELL IS IRREGULAR OR POLYGONAL.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SECTION OF CELL: IT LOOKS SIMILAR TO A HALF FRIED EGG(CONSIDER NUCLEUS AS YOLK AND CYTOPLASM AS EGG WHITE).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LOCATIONS-</a:t>
            </a:r>
            <a:r>
              <a:rPr lang="en-US"/>
              <a:t>LINING EPITHELIUM OF LUNG ALVEOLI,</a:t>
            </a:r>
            <a:r>
              <a:rPr lang="en-US" b="1"/>
              <a:t>ENDOTHELIUM</a:t>
            </a:r>
            <a:r>
              <a:rPr lang="en-US"/>
              <a:t>(LINING EPITHELIUM OF BLOOD AND LYMPHATIC VESSELS),</a:t>
            </a:r>
            <a:r>
              <a:rPr lang="en-US" b="1"/>
              <a:t>ENDOCARDIUM</a:t>
            </a:r>
            <a:r>
              <a:rPr lang="en-US"/>
              <a:t>(LINING EPITHELIUM OF HEART),</a:t>
            </a:r>
            <a:r>
              <a:rPr lang="en-US" b="1"/>
              <a:t>MESOTHELIUM </a:t>
            </a:r>
            <a:r>
              <a:rPr lang="en-US"/>
              <a:t>(LINING EPITHELIUM OF SEROUS CAVITIES OF BODY),PARIETAL CELLS OF BOWMANS CAPSULE AND CERTAIN PARTS OF NEPHRONS IN KIDNEY.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FUNCTIONS</a:t>
            </a:r>
            <a:r>
              <a:rPr lang="en-US"/>
              <a:t>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AS CELLS ARE VERY THIN IN SIMPLE SQUAMOUS EPITHELIUM,SMALL MOLECULES CAN EASILY CROSS THE EPITHELIUM.THUS,IT HELPS IN RAPID TRANSPORT OF SUBSTANCES,DIFFUSION OF GASES,AND FILTRATION OF FLUIDS. 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SIMPLE CUBOIDAL 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IT IS COMPOSED OF A SINGLE LAYER OF CUBOIDAL CELLS HAVING EQUAL WIDTH AND HEIGHT.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NUCLEI OF CUBOIDAL CELLS ARE ROUNDED,PLACED CENTRALLY IN CELLS. AS WIDTH OF CELLS IS EQUAL,THEIR NUCLEI ARE SEEN TO BE EQUALLY PLACED IN A SINGLE ROW.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SURFACE VIEW: CELLS ARE POLYGONAL OR HEXAGONAL WHEN SEEN FROM FREE SURFACE.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CUBOIDAL CELLS CONTAIN EOSINOPHILIC CYTOPLASM.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LOCATIONS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514350" indent="-514350">
              <a:buFont typeface="+mj-lt"/>
              <a:buAutoNum type="arabicPeriod"/>
            </a:pPr>
            <a:r>
              <a:rPr lang="en-US"/>
              <a:t>LINING EPITHELIUM OF THYROID FOLLICLES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SMALLER DUCTS OF EXOCRINE GLAND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EPITHELIUM COVERING THE OVARY(GERMINAL EPITHELIUM)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CHOROID PLEXUS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INNER SURFACE OF LENS OF EYE BALL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PIGMENTED CELL LAYER OF RETINA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DUCT OF BARTHOLIN GLAND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DCT.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FUNCTIONS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8450"/>
            <a:ext cx="10515600" cy="4941570"/>
          </a:xfrm>
        </p:spPr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CELLS OF SIMPLE CUBOIDAL EPITHELIUM HAVE CYTOPLASM THAT </a:t>
            </a:r>
            <a:r>
              <a:rPr lang="en-US" b="1"/>
              <a:t>CONTAINS REQUIRED MACHINERY FOR PROTEIN SYNTHESIS BUT DOES NOT HAVE WELL DEVELOPED GOLGI APPARATUS FOR STORAGE OF SYNTHESIZED PROTEINS AND THEIR SUBSTANCES.</a:t>
            </a:r>
            <a:r>
              <a:rPr lang="en-US"/>
              <a:t> HENCE CUBOIDAL EPITHELIUM IS MAINLY INVOLVED IN </a:t>
            </a:r>
            <a:r>
              <a:rPr lang="en-US" b="1"/>
              <a:t>TRANSPORT(ABSORPTION,EXCRETION),SYNTHESIS,AND SECRETION OF SUBSTANCES.</a:t>
            </a:r>
            <a:endParaRPr lang="en-US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SIMPLE COLUMNAR 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0795"/>
            <a:ext cx="10515600" cy="5259705"/>
          </a:xfrm>
        </p:spPr>
        <p:txBody>
          <a:bodyPr>
            <a:normAutofit lnSpcReduction="2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FEATURES- THESE CELLS HAVE MORE HEIGHT THAN THEIR WIDTH.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CYTOPLASM</a:t>
            </a:r>
            <a:r>
              <a:rPr lang="en-US"/>
              <a:t>- THESE CELLS HAVE ABUNDANT CYTOPLASM AS THESE CELLS ARE INVOLVED IN SYNTHESIS AND STORAGE OF METABOLITE.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NUCLEI</a:t>
            </a:r>
            <a:r>
              <a:rPr lang="en-US"/>
              <a:t>- ARE OVAL(ELONGATED) AND USUALLY PLACED IN BASAL REGION OF CELLS. LIGHTLY STAINED AND ALL NUCLEI ARE PLACED AT THE SAME LEVEL.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SURFACE MODIFICATIONS-</a:t>
            </a:r>
            <a:r>
              <a:rPr lang="en-US"/>
              <a:t>AT SOME LOCATIONS SHOWS CERTAIN SURFACE MODIFICATIONS.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CILIA-FALLOPIAN TUBE.</a:t>
            </a:r>
            <a:endParaRPr lang="en-US" b="1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MICROVILLI: </a:t>
            </a:r>
            <a:r>
              <a:rPr lang="en-US"/>
              <a:t>IN GIT,BILE DUCT,GALL BLADDER.IF VILLI ARE ARRANGED IN REGULAR MANNER,IT GIVES STRIATED BORDER APPEARENCE.IF VILLI ARE ARRANGED IRREGULARLY IT GIVES BRUSH BORDER APPEARENCE ON LIGHT MICROSCOPIC EXAMINATION.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LOCATIONS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LINING EPITHELIUM OF STOMACH,INTESTINE,AND GALL BLADDER.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LINING EPITHELIUM OF UTERUS.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SIMPLE CILIATED COLUMNAR EPITHELIUM- FALLOPIAN TUBE,CENTRAL CANAL OF SPINAL CORD, VENTRICLES OF BRAIN,SOME PART OF RESPIRATORY TRACT, EFFERENT DUCTULE OF TESTIS,PART OF MIDDLE EAR,EUSTACHIAN TUBE etc.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FUNCTIONS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514350" indent="-514350">
              <a:buFont typeface="+mj-lt"/>
              <a:buAutoNum type="arabicPeriod"/>
            </a:pPr>
            <a:r>
              <a:rPr lang="en-US"/>
              <a:t>SECRETORY FUNCTION- SECRETION OF ENZYMES,MUCUS.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ABSORPTIVE FUNCTION: ABSORPTION OF NUTRIENTS IN INTESTINE.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CILIARY BEATS: PROPULSION OF MUCUS IN RESPIRATORY TRACT AND OVA IN FALLOPIAN TUBE.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MICROVILLI-HELP TO INCREASE ABSORPTIVE SURFACE AREA OF CELLS IN GALL BLADDER AND INTESTINE.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PSEUDOSTRATIFIED 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 b="1"/>
              <a:t>FEATURES-</a:t>
            </a:r>
            <a:r>
              <a:rPr lang="en-US"/>
              <a:t> PSEUDOSTRATIFIED EPITHELIUM CONSISTS OF CELLS THAT REST ON BASAL LAMINA AND ONLY SOME OF THESE CELLS REACH UP TO THE FREE SURFACE OF EPITHELIUM.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THIS EPITHELIUM IS NOT</a:t>
            </a:r>
            <a:r>
              <a:rPr lang="en-US" i="1"/>
              <a:t> TRUE STRATIFIED</a:t>
            </a:r>
            <a:r>
              <a:rPr lang="en-US"/>
              <a:t> EPITHELIUM.IT APPEARS TO BE STRATIFIED.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BECAUSE OF DIFFERENTIAL HEIGHT OF CELLS,THEIR NUCLEI LIE AT DIFFERENT LEVELS AND FORMS TWO TO THREE ROWS OF NUCLEI.</a:t>
            </a:r>
            <a:endParaRPr lang="en-US"/>
          </a:p>
          <a:p>
            <a:pPr marL="0" indent="0">
              <a:buFont typeface="Wingdings" panose="05000000000000000000" charset="0"/>
              <a:buNone/>
            </a:pP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LOCATIONS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</a:t>
            </a:r>
            <a:r>
              <a:rPr lang="en-US" b="1"/>
              <a:t>RESPIRATORY TRACT-</a:t>
            </a:r>
            <a:r>
              <a:rPr lang="en-US"/>
              <a:t> IN RESPIRATORY TRACT, TALLEST CELLS OF EPITHELIUM SHOW CILIA ON THE FREE SURFACE.HENCE IT IS CALLED PSEUDOSTRATIFIED COLUMNAR EPITHELIUM.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IN MALE REPRODUCTIVE TRACT-</a:t>
            </a:r>
            <a:r>
              <a:rPr lang="en-US"/>
              <a:t> IN EPIDIDYMIS,PSEUDOSTRATIFIED COLUMNAR EPITHELIUM WITH STEREOCILIA(LONG MICROVILLI) IS PRESENT.IT HELPS IN ABSORPTION OF FLUID.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PSEUDOSTRATIFIED COLUMNAR EPITHELIUM(NON CILIATED)</a:t>
            </a:r>
            <a:r>
              <a:rPr lang="en-US"/>
              <a:t> IS PRESENT IN THE AUDITORY TUBE,DUCTUS DEFERENCE AND MEMBRANOUS AND PENILE</a:t>
            </a:r>
            <a:r>
              <a:rPr lang="en-US" b="1"/>
              <a:t> </a:t>
            </a:r>
            <a:r>
              <a:rPr lang="en-US"/>
              <a:t>URETHRA.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FUNCTIONS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PROTECTION OF UNDERLYING STRUCTURES.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CILIARY MOVEMENTS REMOVE THE MUCUS.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STEREOCILIA HELP IN ABSORPTION OF FLUID.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GOBLET CELLS SECRETE MUCUS.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BASAL CELLS ACT AS STEM CELLS  FOR REMAINING CELLS OF THE EPITHELIUM.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GOBLET CELLS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THESE ARE MUCUS SECRETING CELLS.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RESPIRATORY EPITHELIUM,TERMINAL PART OF SMALL INTESTINE,AND LARGE INTESTINE SHOW GOBLET CELLS.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GOBLET MEANS CUP WITH NARROW BEAK IN GREEK.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SHAPE OF GOBLET CELLS- APICAL CUP SHAPED PORTION CONNECTED WITH BASAL STEM LIKE PART.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GOBLET CELLS SHOW SECRETORY GRANULES IN UPPER PART OF CELL AND AND NUCLEUS AND OTHER CELL ORGANELLES IN BASAL PART OF CELLS.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0365"/>
            <a:ext cx="10515600" cy="1325563"/>
          </a:xfrm>
        </p:spPr>
        <p:txBody>
          <a:bodyPr/>
          <a:p>
            <a:r>
              <a:rPr lang="en-US" b="1">
                <a:solidFill>
                  <a:srgbClr val="FF0000"/>
                </a:solidFill>
              </a:rPr>
              <a:t>				FUNCTIONS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SECRETION OF MUCUS.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MUCUS PROTECTS UNDER LYING EPITHELIUM.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LOCATIONS</a:t>
            </a:r>
            <a:r>
              <a:rPr lang="en-US"/>
              <a:t>- RESPIRATORY EPITHELIUM,GIT,CONJUCTIVA OF UPPER EYE LID.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>
                <a:solidFill>
                  <a:srgbClr val="00B0F0"/>
                </a:solidFill>
              </a:rPr>
              <a:t>CLINICAL CORELATION-</a:t>
            </a:r>
            <a:endParaRPr lang="en-US" b="1">
              <a:solidFill>
                <a:srgbClr val="00B0F0"/>
              </a:solidFill>
            </a:endParaRPr>
          </a:p>
          <a:p>
            <a:pPr marL="514350" indent="-514350">
              <a:buFont typeface="Wingdings" panose="05000000000000000000" charset="0"/>
              <a:buAutoNum type="arabicPeriod"/>
            </a:pPr>
            <a:r>
              <a:rPr lang="en-US" b="1"/>
              <a:t>ALLERGIC ASTHUMA</a:t>
            </a:r>
            <a:r>
              <a:rPr lang="en-US"/>
              <a:t> MAY RESULT IN EXCESS PRODUCTION OF MUCUS.</a:t>
            </a:r>
            <a:endParaRPr lang="en-US"/>
          </a:p>
          <a:p>
            <a:pPr marL="514350" indent="-514350">
              <a:buFont typeface="Wingdings" panose="05000000000000000000" charset="0"/>
              <a:buAutoNum type="arabicPeriod"/>
            </a:pPr>
            <a:r>
              <a:rPr lang="en-US" b="1"/>
              <a:t>GOBLET CELLS CARCINOID-</a:t>
            </a:r>
            <a:r>
              <a:rPr lang="en-US"/>
              <a:t>IS A TUMOUR FORMED BY PROLIFERATION OF GOBLET CELLS AND NEUROENDOCRINE CELLS IN GUT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STRATIFIED 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0640"/>
            <a:ext cx="10515600" cy="5547995"/>
          </a:xfrm>
        </p:spPr>
        <p:txBody>
          <a:bodyPr/>
          <a:p>
            <a:pPr>
              <a:buFont typeface="Wingdings" panose="05000000000000000000" charset="0"/>
              <a:buChar char="Ø"/>
            </a:pPr>
            <a:r>
              <a:rPr lang="en-US" b="1"/>
              <a:t>FEATURES-</a:t>
            </a:r>
            <a:r>
              <a:rPr lang="en-US"/>
              <a:t> CONSISTS OF SEVERAL LAYERS OF CELLS.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/>
              <a:t>BASAL CELL LAYER CONSISTS OF CUBOIDAL OR COLUMNAR CELLS THAT REST ON BASAL LAMINA.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BASAL CELLS ACT AS STEM </a:t>
            </a:r>
            <a:r>
              <a:rPr lang="en-US" b="1"/>
              <a:t>CELLS</a:t>
            </a:r>
            <a:r>
              <a:rPr lang="en-US"/>
              <a:t>;THEY DIVIDE MITOTICALLY AND MIGRATE TO SUPERFICIAL CELL LAYERS.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CELLS ABOVE BASAL LAYER GRADUALLY DECREASE IN SIZE AND BECOME FLAT(SQUAMOUS).NUCLEI OF SUPERFICIAL LAYERARE ELONGATED AND FLAT.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BASED ON KERATINIZATION(DEAD CELL LAYER) STRATIFIED SQUAMOUS EPITHELIUM ARE OF TWO TYPES</a:t>
            </a:r>
            <a:r>
              <a:rPr lang="en-US" b="1"/>
              <a:t>.</a:t>
            </a:r>
            <a:endParaRPr lang="en-US" b="1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KERATINIZED STRATIFIED SQUAMOUS EPITHELIUM.</a:t>
            </a:r>
            <a:endParaRPr lang="en-US" b="1"/>
          </a:p>
          <a:p>
            <a:pPr marL="514350" indent="-514350">
              <a:buFont typeface="+mj-lt"/>
              <a:buAutoNum type="arabicPeriod"/>
            </a:pPr>
            <a:r>
              <a:rPr lang="en-US" b="1"/>
              <a:t>NON KERATINIZED STRATIFIED SQUAMOUS EPITHELIUM.</a:t>
            </a:r>
            <a:endParaRPr lang="en-US" b="1"/>
          </a:p>
          <a:p>
            <a:pPr marL="514350" indent="-514350">
              <a:buFont typeface="+mj-lt"/>
              <a:buAutoNum type="arabicPeriod"/>
            </a:pPr>
            <a:endParaRPr lang="en-US"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b="1">
                <a:solidFill>
                  <a:srgbClr val="FF0000"/>
                </a:solidFill>
              </a:rPr>
              <a:t>KERATINIZED STRATIFIED SQUAMOUS 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SUPERFICIAL CELLS SHOW </a:t>
            </a:r>
            <a:r>
              <a:rPr lang="en-US" b="1"/>
              <a:t>KERATOHYALIN GRANULES</a:t>
            </a:r>
            <a:r>
              <a:rPr lang="en-US"/>
              <a:t> IN THEIR CYTOPLASM.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MOST SUPERFICIAL CELLS ARE DEAD.</a:t>
            </a:r>
            <a:r>
              <a:rPr lang="en-US"/>
              <a:t>THEY DO NOT HAVE NUCLEI.SUCH DEAD CELL LAYER IS CALLED STRATUM CORNEUM.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KERATINIZATION INDICATES DRYNESS OR FRICTION EXPOSED SURFACE.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LOCATION-</a:t>
            </a:r>
            <a:r>
              <a:rPr lang="en-US" b="1"/>
              <a:t>EPIDERMIS OF SKIN.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FUNCTIONS-</a:t>
            </a:r>
            <a:r>
              <a:rPr lang="en-US"/>
              <a:t> IT PROTECTS THE DEEPER STRUCTURES FROM MECHANICAL INJURIES, ACTS AS BARRIER AGAINST INFECTION,AND PREVENTS WATER LOSS.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b="1">
                <a:solidFill>
                  <a:srgbClr val="FF0000"/>
                </a:solidFill>
              </a:rPr>
              <a:t>	NON KERATINIZED STRATIFIED SQUAMOUS 					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THERE IS </a:t>
            </a:r>
            <a:r>
              <a:rPr lang="en-US" b="1"/>
              <a:t>NO STRATUM CORNEUM.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CELLS IN THE UPPERMOST LAYER ARE </a:t>
            </a:r>
            <a:r>
              <a:rPr lang="en-US" b="1"/>
              <a:t>LIVE AND NUCLEATED.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CELLS BECOME INCREASING FLATTENED AS ONE MOVE TOWARD THE SUPERFICIAL LAYER.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THIS EPITHELIUM REMAINS ALWAYS </a:t>
            </a:r>
            <a:r>
              <a:rPr lang="en-US" b="1"/>
              <a:t>MOIST.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SUCH MOIST EPITHELIUM WITH UNDERLYING THIN CONNECTIVE TISSUE LAYER(LAMINA PROPRIA) IS CALLED MUCOSA.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LOCATIONS:</a:t>
            </a:r>
            <a:r>
              <a:rPr lang="en-US" b="1"/>
              <a:t> EPITHELIAL LINING OF ORAL CAVITY,OROPHARYNX,LARYNGOPHARYNX,OESOPHAGUS,VAGINA ,TONSIL,VOCAL FOLD AND CORNEA.</a:t>
            </a:r>
            <a:endParaRPr lang="en-US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FUNCTIONS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8930"/>
            <a:ext cx="10515600" cy="5002530"/>
          </a:xfrm>
        </p:spPr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IT PROTECTS UNDERLYING STRUCTURES. AND IT ACTS AS A BARRIER AGAINST PATHOGENIC ORGANISMS.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NOTE: EPITHELIUM COVERING THE TONGUE REMAINS MOIST ,BUT IT IS EXPOSED TO CONTINNOUS FRICTION.HENCE,THE TONGUE IS COVERED </a:t>
            </a:r>
            <a:r>
              <a:rPr lang="en-US" b="1"/>
              <a:t>PARTLY BY KERATINIZED AND PARTLY BY NONKERATINIZED</a:t>
            </a:r>
            <a:r>
              <a:rPr lang="en-US"/>
              <a:t> STRATIFIED SQUAMOUS EPITHELIUM.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PARAKERATINIZED EPITHELIUM:</a:t>
            </a:r>
            <a:r>
              <a:rPr lang="en-US"/>
              <a:t> IS SIMILAR TO KERATINIZED EPITHELIUM,EXCEPT THAT IN PARAKERATINIZED EPITHELIUM CELL NUCLEI ARE PRESENT IN STRATUM CORNEUM.EXAMPLE;MUCOSA ON HARD PALATE AND GINGIVA.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 b="1"/>
              <a:t>VITAMIN A DEFICIENCY MAY LEAD TO KERATINIZATION OF NONKERATINIZED STRATIFIED SQUAMOUS EPITHELIUM.</a:t>
            </a:r>
            <a:endParaRPr lang="en-US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STRATIFIED CUBOIDAL 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IT CONSISTS OF TWO OR MORE LAYERS OF CELLS.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CELLS OF SUPERFICIAL LAYER ARE CUBOIDAL IN SHAPE.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LOCATIONS-</a:t>
            </a:r>
            <a:r>
              <a:rPr lang="en-US" b="1"/>
              <a:t> SOME DUCTS OF SWEAT GLANDS,SALIVARY GLANDS,AND SEBACEOUS GLANDS.</a:t>
            </a:r>
            <a:endParaRPr lang="en-US" b="1"/>
          </a:p>
          <a:p>
            <a:pPr>
              <a:buFont typeface="Wingdings" panose="05000000000000000000" charset="0"/>
              <a:buChar char="Ø"/>
            </a:pPr>
            <a:r>
              <a:rPr lang="en-US"/>
              <a:t>FUNCTIONS- IT ACTS AS A BARRIER AND PROVIDES PASSAGE FOR SECRETION.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STRATIFIED COLUMNAR 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IT IS A TWO LAYERED THICK EPITHELIUM.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SUPERFICIAL CELLS ARE COLUMNAR.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BASAL CELLS ARE CUBOIDAL AND REST ON BASAL LAMINA.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LOCATIONS- EPITHELIAL LINING OF SOME DUCTS OF SALIVARY GLAND,FORNIX OF CONJUCTIVA,AND CAVERNOUS URETHRA.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FUNCTIONS- IT PROVIDES PASSAGE FOR SECRETIONS AND ACTS AS BARRIER.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TRANSITIONAL EPITHELIUM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6360"/>
            <a:ext cx="10515600" cy="5123180"/>
          </a:xfrm>
        </p:spPr>
        <p:txBody>
          <a:bodyPr>
            <a:normAutofit lnSpcReduction="10000"/>
          </a:bodyPr>
          <a:p>
            <a:pPr>
              <a:buFont typeface="Wingdings" panose="05000000000000000000" charset="0"/>
              <a:buChar char="Ø"/>
            </a:pPr>
            <a:r>
              <a:rPr lang="en-US"/>
              <a:t> TRANSITIONAL EPITHELIUM LINES THE MAJOR PART OF URINARY PASSAGE; HENCE IT IS CALLED</a:t>
            </a:r>
            <a:r>
              <a:rPr lang="en-US" b="1"/>
              <a:t> UROTHELIUM.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CELL THICK NESS OF TRANSITIONAL EPITHELIUM DEPENDS ON STRETCHING. IN DISTENDED BLADDER,TRANSITIONAL EPITHELIUM LOOKS ONLY </a:t>
            </a:r>
            <a:r>
              <a:rPr lang="en-US" b="1"/>
              <a:t>2-3 CELL LAYER</a:t>
            </a:r>
            <a:r>
              <a:rPr lang="en-US"/>
              <a:t> THICK,WHERE AS IN EMPTY BLADDER IT LOOKS </a:t>
            </a:r>
            <a:r>
              <a:rPr lang="en-US" b="1"/>
              <a:t>5-6 LAYER THICK</a:t>
            </a:r>
            <a:r>
              <a:rPr lang="en-US"/>
              <a:t>. THUS TRANSITIONAL EPITHELIUM HAS EXTRA RESERVE OF CELL LAYER(NUMBER OF CELL LAYERS DECREASE ON STRETCHING). 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CELLS BECOME FLATTENED ON STRETCHING DUE TO DISTENSION OF BLADDER ON RELAXATION IN EMPTY BLADDER,CELLS BECOME CUBOIDAL OR POLYGONAL.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HENCE THIS EPITHELIUM IS CALLED TRANSITIONAL EPITHELIUM.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BASAL CELLS ARE CUBOIDAL AND REST ON BASAL LAMINA.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>
                <a:solidFill>
                  <a:srgbClr val="FF0000"/>
                </a:solidFill>
              </a:rPr>
              <a:t>					CONT.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Ø"/>
            </a:pPr>
            <a:r>
              <a:rPr lang="en-US"/>
              <a:t> CELLS OF UPPER LAYER ARE POLYGONAL.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</a:t>
            </a:r>
            <a:r>
              <a:rPr lang="en-US" b="1"/>
              <a:t>CELLS OF MOST SUPERFICIAL LAYER ARE DOME SHAPED /UMBRELLA-SHAPED.SURFACE CELLS </a:t>
            </a:r>
            <a:r>
              <a:rPr lang="en-US"/>
              <a:t>MAY SHOW MITOTIC ACTIVITY.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LOCATION- RENAL PELVIS,CALYCES OF KIDNEY,URETER,URINARY BLADDER,PART OF URETHRA.</a:t>
            </a:r>
            <a:endParaRPr lang="en-US"/>
          </a:p>
          <a:p>
            <a:pPr>
              <a:buFont typeface="Wingdings" panose="05000000000000000000" charset="0"/>
              <a:buChar char="Ø"/>
            </a:pPr>
            <a:r>
              <a:rPr lang="en-US"/>
              <a:t> </a:t>
            </a:r>
            <a:r>
              <a:rPr lang="en-US">
                <a:solidFill>
                  <a:schemeClr val="tx1"/>
                </a:solidFill>
              </a:rPr>
              <a:t>FUNCTIONS- PROVIDES ABILITY OF DISTENSION TO URINARY BLADDER.</a:t>
            </a:r>
            <a:endParaRPr lang="en-US">
              <a:solidFill>
                <a:schemeClr val="tx1"/>
              </a:solidFill>
            </a:endParaRPr>
          </a:p>
          <a:p>
            <a:pPr>
              <a:buFont typeface="Wingdings" panose="05000000000000000000" charset="0"/>
              <a:buChar char="Ø"/>
            </a:pPr>
            <a:r>
              <a:rPr lang="en-US">
                <a:solidFill>
                  <a:schemeClr val="tx1"/>
                </a:solidFill>
              </a:rPr>
              <a:t>ACTS AS A BARRIER.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10261</Words>
  <Application>WPS Presentation</Application>
  <PresentationFormat>Widescreen</PresentationFormat>
  <Paragraphs>194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SimSun</vt:lpstr>
      <vt:lpstr>Wingdings</vt:lpstr>
      <vt:lpstr>Wingdings</vt:lpstr>
      <vt:lpstr>Calibri Light</vt:lpstr>
      <vt:lpstr>Calibri</vt:lpstr>
      <vt:lpstr>Microsoft YaHei</vt:lpstr>
      <vt:lpstr>Arial Unicode MS</vt:lpstr>
      <vt:lpstr>Office Theme</vt:lpstr>
      <vt:lpstr>EPITHELIAL TISSUE</vt:lpstr>
      <vt:lpstr>		FEATURES OF EPITHELIUM</vt:lpstr>
      <vt:lpstr>		FUNCTIONS OF EPITHELIUM</vt:lpstr>
      <vt:lpstr>		CLASSIFICATION OF EPITHELIA</vt:lpstr>
      <vt:lpstr>					CONTD.</vt:lpstr>
      <vt:lpstr>				FUNCTIONS </vt:lpstr>
      <vt:lpstr>		SIMPLE CUBOIDAL EPITHELIUM</vt:lpstr>
      <vt:lpstr>				LOCATIONS</vt:lpstr>
      <vt:lpstr>				FUNCTIONS</vt:lpstr>
      <vt:lpstr>	SIMPLE COLUMNAR EPITHELIUM</vt:lpstr>
      <vt:lpstr>				LOCATIONS</vt:lpstr>
      <vt:lpstr>				FUNCTIONS</vt:lpstr>
      <vt:lpstr>		PSEUDOSTRATIFIED EPITHELIUM</vt:lpstr>
      <vt:lpstr>				LOCATIONS</vt:lpstr>
      <vt:lpstr>				FUNCTIONS</vt:lpstr>
      <vt:lpstr>				GOBLET CELLS</vt:lpstr>
      <vt:lpstr>				FUNCTIONS</vt:lpstr>
      <vt:lpstr>			STRATIFIED EPITHELIUM</vt:lpstr>
      <vt:lpstr>KERATINIZED STRATIFIED SQUAMOUS EPITHELIUM</vt:lpstr>
      <vt:lpstr>	NON KERATINIZED STRATIFIED SQUAMOUS 					EPITHELIUM</vt:lpstr>
      <vt:lpstr>				FUNCTIONS</vt:lpstr>
      <vt:lpstr>	STRATIFIED CUBOIDAL EPITHELIUM</vt:lpstr>
      <vt:lpstr>	STRATIFIED COLUMNAR EPITHELIUM</vt:lpstr>
      <vt:lpstr>		TRANSITIONAL EPITHELIUM</vt:lpstr>
      <vt:lpstr>					CONT.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EPITHELIAL TISSUE</dc:title>
  <dc:creator/>
  <cp:lastModifiedBy>RAKESH GUPTA</cp:lastModifiedBy>
  <cp:revision>27</cp:revision>
  <dcterms:created xsi:type="dcterms:W3CDTF">2020-09-09T05:14:00Z</dcterms:created>
  <dcterms:modified xsi:type="dcterms:W3CDTF">2020-09-15T04:01:54Z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1033-11.2.0.9665</vt:lpwstr>
  </property>
</Properties>
</file>