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680"/>
            <a:ext cx="9144000" cy="113093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CONNECTIVE TISSUE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57780"/>
            <a:ext cx="9144000" cy="3820795"/>
          </a:xfrm>
        </p:spPr>
        <p:txBody>
          <a:bodyPr>
            <a:normAutofit lnSpcReduction="20000"/>
          </a:bodyPr>
          <a:lstStyle/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/>
              <a:t>CONNECTIVE TISSUE SUPPORTS OTHER THREE BASIC TISSUES OF THE BODY.</a:t>
            </a:r>
            <a:r>
              <a:rPr lang="en-US" sz="2800" b="1"/>
              <a:t> IT CONSISTS OF CELLS,CONNECTIVE TISSUE FIBRES AND INTERCELLULAR FIBRES.</a:t>
            </a:r>
            <a:endParaRPr lang="en-US" sz="2800"/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/>
              <a:t>THERE ARE SOME SPECIALIZED CONNECTIVE TISSUES THAT INCLUDE BONE</a:t>
            </a:r>
            <a:r>
              <a:rPr lang="en-US" sz="2800" b="1"/>
              <a:t>(WITH MINERALIZED MATRIX),</a:t>
            </a:r>
            <a:r>
              <a:rPr lang="en-US" sz="2800"/>
              <a:t>CARTILAGE</a:t>
            </a:r>
            <a:r>
              <a:rPr lang="en-US" sz="2800" b="1"/>
              <a:t>(WITH HYDRATED MATRIX)</a:t>
            </a:r>
            <a:r>
              <a:rPr lang="en-US" sz="2800"/>
              <a:t>,AND BLOOD(</a:t>
            </a:r>
            <a:r>
              <a:rPr lang="en-US" sz="2800" b="1"/>
              <a:t>FLOWING CONNECTIVE TISSUE).</a:t>
            </a:r>
            <a:endParaRPr lang="en-US" sz="2800" b="1"/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/>
              <a:t>CONNECTIVE TISSUE GIVES DEFINITE SHAPE TO ORGAN AND BODY,SUPPORT OTHER TISSUES,AND PERFORMS VARIOUS OTHER FUNCTIONS.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3465"/>
            <a:ext cx="10515600" cy="5123815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CONNECTIVE TISSUES ARE CLASSIFIED IN TO THREE GROUPS.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EMBRYONIC CONNECTIVE TISSUE-</a:t>
            </a:r>
            <a:r>
              <a:rPr lang="en-US"/>
              <a:t> THESE ARE PRESENT ONLY IN EMBRYONIC LIFE. THEY ARE MESENCHYMAL AND MUCOID CONNECTIVE TISSUE.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GENERAL CONNECTIVE TISSUE-</a:t>
            </a:r>
            <a:r>
              <a:rPr lang="en-US"/>
              <a:t> THESE ARE PRESENT IN ALL ORGANS OF BODY AN CLASSIFIED AS LOOSE AND DENSE CONNECTIVE TISSUE.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SPECIALIZED CONNECTIVE TISSUE-</a:t>
            </a:r>
            <a:r>
              <a:rPr lang="en-US"/>
              <a:t> THESE ARE CHARRACTERIZED BY SPECIALIZED NATURE OF THEIR EXTRACELLULAR MATRIX. IT INCLUDES BONE, CARTILAGE , BLOOD, ADIPOSE TISSUE,AND LYMPHATIC TISSUE.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COMPONENTS OF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CELLS- ARE OF TWO TYPES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RESIDENT CELLS-</a:t>
            </a:r>
            <a:r>
              <a:rPr lang="en-US"/>
              <a:t> FIBROBLASTS,ADIPOCYTES,MACROPHASES,MAST CELLS,PIGMENT CELLS.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WANDERING/TRANSIENT CELLS-</a:t>
            </a:r>
            <a:r>
              <a:rPr lang="en-US"/>
              <a:t> LYMPHOCYTES,PLASMA CELLS,NEUTROPHILS,EOSINOPHILS,BASOPHILS,AND MONOCYTES.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FIBRES-</a:t>
            </a:r>
            <a:r>
              <a:rPr lang="en-US"/>
              <a:t>CONSISTS OF COLLAGEN FIBRES,ELASTIC FIBRES ANDRETICULAR FIBRES.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INTERCELLULAR GROUND SUBSTANCE-</a:t>
            </a:r>
            <a:r>
              <a:rPr lang="en-US"/>
              <a:t> IT FILLS SPACE BETWEEN CELLS AND FIBRES.IT CONSISTS OF PROTEAO GLYCANS,GLYCOPROTEINS,AND GLYCOSAMINOGLYCANS.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COLLAGEN FIBRES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THESE ARE MOST ABUNDANT CONNECTIVE TISSUE FIBRES.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 TENDON,LIGAMENT,BONE,CARTILAGE AND MOST OF THE CONNECTIVE TISSUES OF ALL ORGANS.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COLLAGEN FIBRES ARE STRONG,FLEXIBLE,INELASTIC,AND HAVE HIGH TENSILE STRENGTH.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COLLAGEN FIBRES USUALLY LIE IN BUNDLES.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COLLAGEN FIBRES ARE OF 29 TYPES.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COLLAGEN FIBRES ARE SYNTHESIZED BY FIBROBLAST.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RETICULAR FIBRES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THESE ARE FINE FIBRES.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ARE COMPOSED OF TYPE III COLLAGEN FIBRES.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LOCATIONS-FORM A SUPPORTIVE NETWORK OF MANY ORGANS SUCH AS LIVER,LYMPHATIC TISSUE(ABSENT IN THYMUS),INTESTINE,GLAND,NERVES,BONEMARROW,AND MUSCLES.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RETICULAR FIBRES DO NOT FORM BUNDLES.THESE FIBRES ARE PRODUCED BY RETICULOCYTES OR FIBROBLASTS.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FUNCTIONS- RETICULAR FIBRES FORM SUPPORTIVE NETWORK AROUND CELLS OF MANY ORGANS.THEY HELP TO FORM BASEMENT MEMBRANE.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ELASTIC FIBRES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THEY ARE FINE FIBRES.THEY RUN SINGLE AND BRANCH TO FORM A NETWORK.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 b="1"/>
              <a:t>LOCATIONS</a:t>
            </a:r>
            <a:r>
              <a:rPr lang="en-US"/>
              <a:t>- SKIN,BLOOD VESSELS,ELASTIC CARTILAGES,LIGAMENTUM NUCHAE,LIGAMENTUM FLAVA,VOCAL FOLDS OF LARYNX,AND LUNG.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SYNTHESIS- ARE SYNTHESIZED BY FIBROBLASTS,SMOOTH MUSCLE CELLS,ENDOTHELIUM IN VESSELS,AND CHONDROCYTES IN CARTILAGES.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	GROUND SUBSTANCE/EXTRA CELLULAR 						MATRIX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GROUND SUBSTANCES ALLOW DIFFUSION OF METABOLITES AND PROVIDES BARRIER FOR SPREAD OF MICRO ORGANISMS.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GROUND SUBSTANCE IS MADE UP OF THREE GROUP OF SUBSTANCES.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GLYCOSAMINOGLYCAN:</a:t>
            </a:r>
            <a:r>
              <a:rPr lang="en-US"/>
              <a:t> DERMATAN SULPHATE,KERATAN SULPHATE,HYALURONAN.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PROTEOGLYCAN:</a:t>
            </a:r>
            <a:r>
              <a:rPr lang="en-US"/>
              <a:t> AGGRECAN,SYNDECAN.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GLYCOPROTEINS:</a:t>
            </a:r>
            <a:r>
              <a:rPr lang="en-US"/>
              <a:t> FIBRONECTIN,LAMININ.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CELLS OF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EMBRYONIC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 MESODERM GIVES RISE TO EMBRYONIC CONNECTIVE TISSUE.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THERE ARE TWO TYPES OF EMBRYONIC CONNECTIVE TISSUE: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MESENCHYME.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MUCOUS CONNECTIVE TISSUE.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MESENCHYME- IT IS FOUND IN EMBRYO AND CONSISTS OF MESENCHYMAL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MESENCHYMAL CELLS ARE,SPINDLE SHAPED,WITH FINE CYTOPLASMIC PROCESSES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SPACE BETWEEN MESENCHYMAL CELLS IS OCCUPIED BY GROUND SUBSTANCE,RETICULAR FIBRES,AND COLLAGEN FIBRES.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MUCOUS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68900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 MUCOUS CONNECTIVE TISSUE IS PRESENT IN UMBILICAL CORD.IT SURROUNDS AND SUPPORTS UMBILICAL VESSELS.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MUCOUS CONNECTIVE TISSUE CONSISTS OF TWO COMPONENTS TWO COMPONENTS:</a:t>
            </a:r>
            <a:r>
              <a:rPr lang="en-US" b="1"/>
              <a:t>CELLS AND WARTONS JELLY.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CELLS OF MUCOUS CONNECTIVE TISSUE ARE SPINDLE SHAPED WITH LONG ,THIN CYTOPLASMIC PROCESSES.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WARTONS JELLY-</a:t>
            </a:r>
            <a:r>
              <a:rPr lang="en-US"/>
              <a:t> CELLS ARE EMBEDED IN GELATIN LIKE GROUND SUBSTANCE CALLED WARTONS JELLY.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WARTONS JELLY CONSISTS OF MOSTLY </a:t>
            </a:r>
            <a:r>
              <a:rPr lang="en-US" b="1"/>
              <a:t>HYALURONIC ACID.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CELLS ISOLATED FROM MUCOUS CONNECTIVE TISSUE(WARTONS JELLY OF UMBILICAL CORD) WORK AS MESENCHYMAL STEM CELLS.HENCE THESE CELLS CAN BE USED IN</a:t>
            </a:r>
            <a:r>
              <a:rPr lang="en-US" b="1"/>
              <a:t> STEM CELLS THERAPY.</a:t>
            </a:r>
            <a:endParaRPr lang="en-US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LOOSE CONNECTIVE TISSUE/AREOLAR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IS A WIDE SPREAD CONNECTIVE TISSUE OF THE BODY. IT CONSISTS OF</a:t>
            </a:r>
            <a:r>
              <a:rPr lang="en-US" b="1"/>
              <a:t> FIBRES :</a:t>
            </a:r>
            <a:r>
              <a:rPr lang="en-US"/>
              <a:t>LOOSELY WOVEN COLLAGEN,RETICULAR,AND ELASTIC FIBRES. </a:t>
            </a:r>
            <a:r>
              <a:rPr lang="en-US" b="1"/>
              <a:t>CELLS:</a:t>
            </a:r>
            <a:r>
              <a:rPr lang="en-US"/>
              <a:t> ALL TYPES OF CONNECTIVE TISSUE CELLS,AND </a:t>
            </a:r>
            <a:r>
              <a:rPr lang="en-US" b="1"/>
              <a:t>GROUND SUBSTANCE:</a:t>
            </a:r>
            <a:r>
              <a:rPr lang="en-US"/>
              <a:t> FIBRES AND CELLS ARE EMBEDED IN ABUNDANT VISCOUS,GEL LIKE GROUND SUBSTANCES.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LOCATIONS-</a:t>
            </a:r>
            <a:r>
              <a:rPr lang="en-US"/>
              <a:t> LAMINA PROPRIA,SUPERFICIAL FASCIA,SURROUNDING BLOOD VESSELS,NERVES,VISCERA,MUSCLES,PARENCHYMA OF GLANDS,AND MESENTERY.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FUNCTIONS-</a:t>
            </a:r>
            <a:r>
              <a:rPr lang="en-US"/>
              <a:t> PROVIDES SUPPORT,PLANE FOR MOVEMENTS,SPACE FOR EXPANSION OF VISCERA AND VESSELS.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DENSE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 b="1"/>
              <a:t>DENSE CONNECTIVE TISSUE CONTAINS LARGE AMOUNT OF FIBRES,AND LESS AMOUNTS OF CONNECTIVE TISSUE CELLS AND GROUND SUBSTANCE.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 DENSE CONNECTIVE TISSUE PROVIDES STRENGTH TO TISSUE AND PROTECTION TO THE UNDERLYING TISSUE. DENSE CONNECTIVE TISSUE CAN BE GROUPED IN TO TWO CATEGORIES BASED ON ORIENTATION OF CONNECTIVE TISSUE FIBRES.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DENSE IRREGULAR CONNECTIVE TISSUE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DENSE REGULAR CONNECTIVE TISSUE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DENSE IRREGULAR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 b="1"/>
              <a:t>DENSE IRREGULAR CONNECTIVE TISSUE CONTAINS MOSTLY COLLAGEN FIBRES AND SMALL AMOUNT OF GROUND SUBSTANCE.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CELLS ARE MOSTLY FIBROBLASTS</a:t>
            </a:r>
            <a:r>
              <a:rPr lang="en-US"/>
              <a:t>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FIBRES ARE ARRANGED IRREGULARLY OR RANDOMLY IN BUNDLES.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 DERMIS OF SKIN,DURAMATER,SUBMUCOSA OF INTESTINAL TRACT,PERICARDIUM,PERIOSTEUM,EPINEURIUM,SCLERA,CAPSULE OF VARIOUS ORGAN.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FUNCTIONS- PROVIDES STRENGTH TO STRUCTURE AND PROTECTION TO UNDERLYING TISSUE.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p>
            <a:r>
              <a:rPr lang="en-US" b="1">
                <a:solidFill>
                  <a:srgbClr val="FF0000"/>
                </a:solidFill>
              </a:rPr>
              <a:t>	DENSE REGULAR CONNECTIVE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THESE TISSUES CONTAINS PREDOMINANTLY TYPE 1 COLLAGEN FIBRES.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IT CONTAINS MORE COLLAGEN FIBRES AND VERY FEW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REGULAR FIBROUS TISSUE OR WHITE FIBROUS TISSUE IS THE NAME GIVEN FOR DENSE REGULAR CONNECTIVE TISSUE.eg.TENDON AND LIGAMENT.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FF0000"/>
                </a:solidFill>
              </a:rPr>
              <a:t> LIGAMENTUM NUCHAE,LIGAMENTUM FLAVA CONTAINS ELASTIC FIBRES,HENCE THEY ARE CALLED ELASTIC LIGAMENTS.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ADIPOSE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ADIPOSE TISSUE IS A SPECIALIZED CONNECTIVE TISSUE THAT PLAY A ROLE IN STORAGE OF FAT.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ADIPOSE TISSUE CONSISTS OF ADIPOCYTES/FAT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THERE ARE TWO TYPES OF ADIPOSE TISSUE 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WHITE/YELLOW ADIPOSE TISSUE.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BROWN ADIPOSE TISSUE.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			</a:t>
            </a:r>
            <a:r>
              <a:rPr lang="en-US" b="1">
                <a:solidFill>
                  <a:srgbClr val="FF0000"/>
                </a:solidFill>
              </a:rPr>
              <a:t>YELLOW ADIPOSE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IS WHITISH OR YELLOWISH IN COLOUR.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IT IS HIGHLY VASCULAR.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ADIPOCYTE OF YELLOW FAT.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THESE ARE LARGE OVAL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THEIR NUCLEI ARE FLAT AND PUSHED TOWARD ONE SIDE OF THE CELL. THEY HAVE VERY THIN RIM OF CYTOPLASM. CYTOPLASM GIVES SIGNET RING APPEARENCE.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LOCATIONS- SUPERFICIAL FASCIA,YELLOW BONE MARROW,OMENTUM,MESENTERY,AND AROUND VISCERA.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BROWN ADIPOSE TISSUE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IS BROWNISH IN COLOUR.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ADIPOCYTES OF BROWN FAT.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 MOSTLY FOUND IN NEW BORN BABIES AND ITS QUALITY DECREASES IN ADULT.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IN ADULTS IT IS LOCATED ON BACK AND NECK ,SCAPULAR REGION,AND POSTERIOR ABDOMINAL WALL.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FUNCTIONS- IT PREVENTS EXCESSIVE HEAT LOSS FROM BODY SURFACES. IT CAN GENERATE HEAT </a:t>
            </a:r>
            <a:r>
              <a:rPr lang="en-US" b="1"/>
              <a:t>(THERMOGENESIS)</a:t>
            </a:r>
            <a:r>
              <a:rPr lang="en-US"/>
              <a:t> BY LIPID BREAK DOWN. THIS IS VERY IMPORTANT FOR NEW BORN.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6573</Words>
  <Application>WPS Presentation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Wingdings</vt:lpstr>
      <vt:lpstr>Calibri Light</vt:lpstr>
      <vt:lpstr>Calibri</vt:lpstr>
      <vt:lpstr>Microsoft YaHei</vt:lpstr>
      <vt:lpstr>Arial Unicode MS</vt:lpstr>
      <vt:lpstr>Office Theme</vt:lpstr>
      <vt:lpstr>CONNECTIVE TISSUE</vt:lpstr>
      <vt:lpstr>PowerPoint 演示文稿</vt:lpstr>
      <vt:lpstr>	COMPONENTS OF CONNECTIVE TISSUE</vt:lpstr>
      <vt:lpstr>			COLLAGEN FIBRES</vt:lpstr>
      <vt:lpstr>				RETICULAR FIBRES</vt:lpstr>
      <vt:lpstr>				ELASTIC FIBRES</vt:lpstr>
      <vt:lpstr>	GROUND SUBSTANCE/EXTRA CELLULAR 						MATRIX</vt:lpstr>
      <vt:lpstr>		CELLS OF CONNECTIVE TISSUE</vt:lpstr>
      <vt:lpstr>		EMBRYONIC CONNECTIVE TISSUE</vt:lpstr>
      <vt:lpstr>		MUCOUS CONNECTIVE TISSUE</vt:lpstr>
      <vt:lpstr>LOOSE CONNECTIVE TISSUE/AREOLAR TISSUE</vt:lpstr>
      <vt:lpstr>		DENSE CONNECTIVE TISSUE</vt:lpstr>
      <vt:lpstr>	DENSE IRREGULAR CONNECTIVE TISSUE</vt:lpstr>
      <vt:lpstr>	DENSE REGULAR CONNECTIVE TISSUE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CONNECTIVE TISSUE</dc:title>
  <dc:creator/>
  <cp:lastModifiedBy>RAKESH GUPTA</cp:lastModifiedBy>
  <cp:revision>18</cp:revision>
  <dcterms:created xsi:type="dcterms:W3CDTF">2020-09-19T04:30:00Z</dcterms:created>
  <dcterms:modified xsi:type="dcterms:W3CDTF">2020-09-23T05:22:01Z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1033-11.2.0.9665</vt:lpwstr>
  </property>
</Properties>
</file>