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60" r:id="rId4"/>
    <p:sldId id="261" r:id="rId5"/>
    <p:sldId id="262" r:id="rId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935A069-ADE3-4E3E-A84E-0FAEB6D0DFC2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272E344-FFB2-49F9-A07D-AD67777B6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10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2787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208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7837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61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3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4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89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1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84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86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55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77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0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36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07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96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3514025"/>
            <a:ext cx="889200" cy="3952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9451"/>
            <a:ext cx="8661398" cy="6867451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3899768"/>
            <a:ext cx="6589087" cy="2703024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5963632"/>
            <a:ext cx="2202830" cy="894393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3828197"/>
            <a:ext cx="40944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5300599"/>
            <a:ext cx="40944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2C6F1E0A-5578-4A50-BB74-944C9E4E02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4" y="185949"/>
            <a:ext cx="884735" cy="76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43397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54"/>
            <a:ext cx="7072430" cy="1769753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5963632"/>
            <a:ext cx="2202830" cy="894393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523433"/>
            <a:ext cx="52584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2050651"/>
            <a:ext cx="33783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2050651"/>
            <a:ext cx="33783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xmlns="" id="{5D734407-B9F6-4AC9-928E-17F6456F86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4" y="185949"/>
            <a:ext cx="884735" cy="76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46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CD74C-F920-497A-B3E6-75889F4585F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CD7AA-F0DB-4205-A1BD-2F0B46CA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CLEANING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Environmental cleaning of floor and surface of hospitals play a vital role in controlling the spread of infections.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67539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b="1" dirty="0" smtClean="0"/>
              <a:t>General principles of environmental cleaning are as follows:</a:t>
            </a:r>
          </a:p>
          <a:p>
            <a:pPr lvl="1"/>
            <a:r>
              <a:rPr lang="en-US" dirty="0" smtClean="0"/>
              <a:t>Cleaning followed by disinfection</a:t>
            </a:r>
          </a:p>
          <a:p>
            <a:pPr lvl="1"/>
            <a:r>
              <a:rPr lang="en-US" dirty="0" smtClean="0"/>
              <a:t>Cleaner to dirtier</a:t>
            </a:r>
          </a:p>
          <a:p>
            <a:pPr lvl="1"/>
            <a:r>
              <a:rPr lang="en-US" dirty="0" smtClean="0"/>
              <a:t>High to low</a:t>
            </a:r>
          </a:p>
          <a:p>
            <a:pPr lvl="1"/>
            <a:r>
              <a:rPr lang="en-US" dirty="0" smtClean="0"/>
              <a:t>Inward to outwards</a:t>
            </a:r>
          </a:p>
          <a:p>
            <a:pPr lvl="1"/>
            <a:r>
              <a:rPr lang="en-US" dirty="0" smtClean="0"/>
              <a:t>Frequency of cleaning depends up on: Probability of contamination , Vulnerability of population to infection, Frequency of hand contact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332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Frequency of cleaning for common situations: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Non-critical surfaces and floors - 2–3 times a day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Mattress used for patients - cleaned weekly and after discharge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Doors, windows, walls and ceiling - once a month and spot-cleaning when soiled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High touch areas - every 3–4 hours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7856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Disinfection of Operation Theatre</a:t>
            </a:r>
            <a:endParaRPr lang="en-US" b="1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Surface disinfection: </a:t>
            </a:r>
            <a:r>
              <a:rPr lang="en-US" dirty="0" smtClean="0"/>
              <a:t>Cleaning with a cleansing agent, followed by disinfection by using aldehyde-based disinfectant.</a:t>
            </a:r>
          </a:p>
          <a:p>
            <a:pPr lvl="1"/>
            <a:r>
              <a:rPr lang="en-US" dirty="0" smtClean="0"/>
              <a:t>First cleaning of the day (before cases begin) </a:t>
            </a:r>
          </a:p>
          <a:p>
            <a:pPr lvl="1"/>
            <a:r>
              <a:rPr lang="en-US" dirty="0" smtClean="0"/>
              <a:t>In between cases (cleaning 3 to 4 feet perimeter around the OT table) </a:t>
            </a:r>
          </a:p>
          <a:p>
            <a:pPr lvl="1"/>
            <a:r>
              <a:rPr lang="en-US" dirty="0" smtClean="0"/>
              <a:t>Terminal cleaning of OT after the last case </a:t>
            </a:r>
          </a:p>
          <a:p>
            <a:pPr lvl="1"/>
            <a:r>
              <a:rPr lang="en-US" dirty="0" smtClean="0"/>
              <a:t>Detailed wash-down of the OT complex once a week </a:t>
            </a:r>
          </a:p>
          <a:p>
            <a:pPr lvl="1"/>
            <a:r>
              <a:rPr lang="en-US" dirty="0" smtClean="0"/>
              <a:t>During renovation or construction of OT or nearby places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456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>
          <a:xfrm>
            <a:off x="457200" y="1600200"/>
            <a:ext cx="4953000" cy="4525963"/>
          </a:xfrm>
        </p:spPr>
        <p:txBody>
          <a:bodyPr/>
          <a:lstStyle/>
          <a:p>
            <a:r>
              <a:rPr lang="en-US" b="1" dirty="0" smtClean="0"/>
              <a:t>Fogging (aerial disinfection ): </a:t>
            </a:r>
          </a:p>
          <a:p>
            <a:r>
              <a:rPr lang="en-US" dirty="0" smtClean="0"/>
              <a:t>Spraying of a disinfectant (e.g. glutaraldehyde,H2O2 or QAC based product) with the help of a fogger machine.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539240" y="1600200"/>
            <a:ext cx="314756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/>
          </a:p>
        </p:txBody>
      </p:sp>
      <p:pic>
        <p:nvPicPr>
          <p:cNvPr id="4098" name="Picture 2" descr="C:\Users\Mahe\AppData\Local\Temp\ksohtml6520\wps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240" y="1612423"/>
            <a:ext cx="3178040" cy="314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39240" y="5011338"/>
            <a:ext cx="3178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UcPeriod"/>
            </a:pP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Fogging of operation theatre; 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Fogger machine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613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223</Words>
  <Application>Microsoft Office PowerPoint</Application>
  <PresentationFormat>On-screen Show (4:3)</PresentationFormat>
  <Paragraphs>29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ENVIRONMENTAL CLEANING</vt:lpstr>
      <vt:lpstr>PowerPoint Presentation</vt:lpstr>
      <vt:lpstr>PowerPoint Presentation</vt:lpstr>
      <vt:lpstr>Disinfection of Operation Theatre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CLEANING</dc:title>
  <dc:creator>micro pc</dc:creator>
  <cp:lastModifiedBy>micro pc</cp:lastModifiedBy>
  <cp:revision>1</cp:revision>
  <dcterms:created xsi:type="dcterms:W3CDTF">2024-04-23T06:08:36Z</dcterms:created>
  <dcterms:modified xsi:type="dcterms:W3CDTF">2024-04-23T06:12:39Z</dcterms:modified>
</cp:coreProperties>
</file>