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4"/>
  </p:sldMasterIdLst>
  <p:notesMasterIdLst>
    <p:notesMasterId r:id="rId56"/>
  </p:notesMasterIdLst>
  <p:sldIdLst>
    <p:sldId id="256" r:id="rId5"/>
    <p:sldId id="257" r:id="rId6"/>
    <p:sldId id="259" r:id="rId7"/>
    <p:sldId id="258" r:id="rId8"/>
    <p:sldId id="260" r:id="rId9"/>
    <p:sldId id="261" r:id="rId10"/>
    <p:sldId id="263" r:id="rId11"/>
    <p:sldId id="264" r:id="rId12"/>
    <p:sldId id="265" r:id="rId13"/>
    <p:sldId id="262" r:id="rId14"/>
    <p:sldId id="283" r:id="rId15"/>
    <p:sldId id="284" r:id="rId16"/>
    <p:sldId id="268" r:id="rId17"/>
    <p:sldId id="269" r:id="rId18"/>
    <p:sldId id="271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5" r:id="rId30"/>
    <p:sldId id="286" r:id="rId31"/>
    <p:sldId id="288" r:id="rId32"/>
    <p:sldId id="289" r:id="rId33"/>
    <p:sldId id="291" r:id="rId34"/>
    <p:sldId id="287" r:id="rId35"/>
    <p:sldId id="290" r:id="rId36"/>
    <p:sldId id="298" r:id="rId37"/>
    <p:sldId id="299" r:id="rId38"/>
    <p:sldId id="301" r:id="rId39"/>
    <p:sldId id="302" r:id="rId40"/>
    <p:sldId id="304" r:id="rId41"/>
    <p:sldId id="306" r:id="rId42"/>
    <p:sldId id="305" r:id="rId43"/>
    <p:sldId id="307" r:id="rId44"/>
    <p:sldId id="308" r:id="rId45"/>
    <p:sldId id="309" r:id="rId46"/>
    <p:sldId id="311" r:id="rId47"/>
    <p:sldId id="312" r:id="rId48"/>
    <p:sldId id="313" r:id="rId49"/>
    <p:sldId id="314" r:id="rId50"/>
    <p:sldId id="315" r:id="rId51"/>
    <p:sldId id="316" r:id="rId52"/>
    <p:sldId id="318" r:id="rId53"/>
    <p:sldId id="317" r:id="rId54"/>
    <p:sldId id="319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598D"/>
    <a:srgbClr val="646C92"/>
    <a:srgbClr val="5A6B76"/>
    <a:srgbClr val="5A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9" autoAdjust="0"/>
    <p:restoredTop sz="95934"/>
  </p:normalViewPr>
  <p:slideViewPr>
    <p:cSldViewPr snapToGrid="0">
      <p:cViewPr>
        <p:scale>
          <a:sx n="59" d="100"/>
          <a:sy n="59" d="100"/>
        </p:scale>
        <p:origin x="1452" y="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63451-F71A-45EA-8B10-04A09C28CC19}" type="datetimeFigureOut">
              <a:rPr lang="en-US" smtClean="0"/>
              <a:t>5/8/2023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B270D-091D-4ED2-8C85-0898DD7D9F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118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091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40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829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067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881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908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317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880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591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046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1785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9315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039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279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7769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4495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392" y="874664"/>
            <a:ext cx="3488176" cy="2334637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4A4473-D4D4-4E24-B542-C5D63C28D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15482" y="457964"/>
            <a:ext cx="4506800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4CA4A32-A016-460F-8B99-22A5D265B4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84DB1BC2-B158-4DA5-9164-843E6B566C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751FDE2E-D749-401E-B3BA-66B2F52318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49546377-E2EE-4854-AA84-5575789BAF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FCC465-42B8-456F-951F-8C51A42F9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D7F8A9A-8A53-4FD3-855C-C49B035CE8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C347F99-AC7C-4DB2-8AAF-9E2A7AE62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89B06C37-E219-479D-B324-0DC7D056517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29A1D878-CEA2-41DC-8638-A852316726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99394209-57ED-4126-A8DC-0862D1FA11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A48B0004-4618-4D71-88D1-A2FEE4F0AD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4D1C172B-2446-428A-A518-FE1B5FCE0D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E359C795-FCC1-401F-B0B6-F722AE632A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8260D102-71BB-497E-A5CF-743FB59874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811E3D98-A5FB-4BDE-A07D-A03EB898C67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9E48CE7F-B4EF-4629-8706-6838C171EF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C8EBC77A-0887-4128-A73B-2C0165C6F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7AF3D400-AAAA-47BD-922E-AA3A2AFA30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B0A3E6A0-609D-427D-9D34-E7CF184B453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DDE08965-A3F4-426A-924B-102A6F6FE2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13FA8E6E-7F53-47E9-9BF8-1CD3130F42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7A8A9991-EF8F-4128-9DB7-A2FA8CF2F6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41E966B6-186E-4D17-B570-969B6951AC0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918B08AD-5F3C-4FC5-8998-8524763C750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EDF72260-B0A1-47A1-9459-FDF4600ACA6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C6A7FA58-53F7-4C2F-96D5-E97BB3CC679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1B986617-481E-450F-8FAD-CA3086A3E0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4D24CAEB-B2FE-4796-8E6E-DB5148C380F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3D577B03-E6D9-4FFA-A799-E504CBF8D7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3509C13-FDEE-45B0-B954-D80D6F38F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21FF647D-8D8A-43E8-A2E2-46D1117839F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7B8728B-0A45-4551-99F0-CF33B850DA5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CFAA15D-9EFC-4A70-AC98-CB3EF00C3A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AD80CCBD-3F02-48A0-A24E-5971D22951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AB5B7D34-5A4E-48DE-8893-0F022E4CC95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2341ADC6-0CC2-46C0-BA6F-9D99136698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A93316DB-546B-41BA-AD1B-94D5C46702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35105C82-44C4-41C2-96AE-ADE6DD1D71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7A634F2-054C-4614-9ECB-96BE809893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764AB7F-1912-4909-A04A-C8D125467E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6B93639B-DE1C-4A46-A4B5-B88FD6FC20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A6C5D17F-13E7-4861-A839-3C56ABD56C4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1C343C91-0F9E-4530-939D-2D9F15DF4A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109E9F-E572-4202-B7A6-630155DD5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4FF54B2-44F5-42F7-8353-111D80A8D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9A2BBF4-4F54-4179-B672-AD4C8D58A3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2F2D95CF-DAE2-4601-B9A6-233F4F2F30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3CD52B72-C30B-4570-A8AB-78CB884F8D0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696A9FBF-C89D-4CF9-A1DC-C0275A3B326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C50B0ACE-17B4-4F11-BA43-0159796B83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0346B01-7019-48B2-9BE7-3E90F590FD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5C186E4B-7559-4E95-9BDD-7DA75E0873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4FFE117A-211E-4BD5-AB76-05026DEC6B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5CC0C412-2859-4E97-924F-291318E6AD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AECE441C-0FBF-4F02-9781-35F2487E3C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951A4317-3E34-41B4-BCD9-E6E0627C18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CE2D40E4-274B-4D43-801B-7B3BAF03E45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2D939FC8-6395-4DCB-B28C-2342BFB72F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620FEEF2-AE91-48CA-8FE7-B50F83E1CF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27050D75-D26B-4BD3-A4A5-68DF13E9C1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7668160-F5BE-4756-B84F-C68992BC7A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E7F90261-4A5A-4C39-B4B3-FEBED04E34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71681E7C-A7E8-4F01-9001-3FD1105E1B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01B0597-C838-4481-A49D-E8D85B631C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23C2B0BF-A329-4A97-B3D5-545BC6813E2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DBCCCA80-4FEE-4C79-8AF3-66B97054C84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4B9AD13F-808D-4464-989B-F40B3E77B7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076473B5-E30F-4635-8789-51368A971BD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568995-35CF-4C80-A63C-82B47F1BA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9432608-19E2-4A3E-A68B-45C8E5DD47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127A2810-84DE-450A-986B-DE8AF8AE6F1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1A56ED6A-BBD4-4005-A99D-65BCF8047C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CFC0629C-AFCE-4D39-87D5-36EF1FE5CF8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81F3517A-93AD-4DF3-BEC7-E607A73E5E2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CBBC251-E8DD-438C-8733-7D65F461A4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6A94A4D4-EFFA-4AE2-B533-75F01F0F006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1F4B0E1D-2F9C-444A-ADBA-BDE9F01D8D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F5ACA0E-A5DF-4015-8FD4-FA7A53E9D1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5A4DCFFD-FD3C-42EA-862E-5B792D9020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089A8F3-7530-4C17-848C-580015C3EDC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61D8EA0C-1521-4C6D-8C09-DD6D8F1F221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517033B6-6B8A-4BD6-9A52-BF9E9EFBD48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</p:grpSp>
        </p:grpSp>
      </p:grp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88D7A558-4107-4032-8E5F-99B445369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78800" y="3690871"/>
            <a:ext cx="405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Subtitle 2">
            <a:extLst>
              <a:ext uri="{FF2B5EF4-FFF2-40B4-BE49-F238E27FC236}">
                <a16:creationId xmlns:a16="http://schemas.microsoft.com/office/drawing/2014/main" id="{6B5BCC80-B184-4F6C-B3E3-CFC7F4C41C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2500" y="4113213"/>
            <a:ext cx="3477600" cy="1655762"/>
          </a:xfrm>
        </p:spPr>
        <p:txBody>
          <a:bodyPr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en-US">
                <a:cs typeface="Calibri"/>
              </a:rPr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0533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31" y="536574"/>
            <a:ext cx="2892509" cy="14530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4344" y="2428148"/>
            <a:ext cx="405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Content Placeholder 2">
            <a:extLst>
              <a:ext uri="{FF2B5EF4-FFF2-40B4-BE49-F238E27FC236}">
                <a16:creationId xmlns:a16="http://schemas.microsoft.com/office/drawing/2014/main" id="{E4838519-F7BD-42C9-BDE6-B4D6DF7E117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80705" y="2877019"/>
            <a:ext cx="2295000" cy="2938561"/>
          </a:xfrm>
        </p:spPr>
        <p:txBody>
          <a:bodyPr>
            <a:normAutofit/>
          </a:bodyPr>
          <a:lstStyle>
            <a:lvl1pPr marL="0" indent="0" algn="ctr">
              <a:buNone/>
              <a:defRPr/>
            </a:lvl1pPr>
          </a:lstStyle>
          <a:p>
            <a:pPr marL="0" indent="0" algn="ctr">
              <a:buNone/>
            </a:pPr>
            <a:r>
              <a:rPr lang="en-US" dirty="0"/>
              <a:t>Click to edit master text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500" y="6357169"/>
            <a:ext cx="1110300" cy="46166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7710" y="6357600"/>
            <a:ext cx="5012532" cy="4608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F1A84F6-2D30-446A-9D91-44FBCB8256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34991" y="0"/>
            <a:ext cx="540901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465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2450" y="536574"/>
            <a:ext cx="3059100" cy="14530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5" name="Text Placeholder 94">
            <a:extLst>
              <a:ext uri="{FF2B5EF4-FFF2-40B4-BE49-F238E27FC236}">
                <a16:creationId xmlns:a16="http://schemas.microsoft.com/office/drawing/2014/main" id="{376C93AE-577A-4E39-B37B-F54DD619E8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64631" y="2876551"/>
            <a:ext cx="3614738" cy="2875321"/>
          </a:xfrm>
        </p:spPr>
        <p:txBody>
          <a:bodyPr>
            <a:normAutofit/>
          </a:bodyPr>
          <a:lstStyle>
            <a:lvl1pPr marL="0" indent="0" algn="ctr">
              <a:buNone/>
              <a:defRPr sz="1200" baseline="0"/>
            </a:lvl1pPr>
            <a:lvl2pPr marL="270000" indent="0" algn="ctr">
              <a:buFont typeface="Arial" panose="020B0604020202020204" pitchFamily="34" charset="0"/>
              <a:buNone/>
              <a:defRPr/>
            </a:lvl2pPr>
            <a:lvl3pPr marL="540000" indent="0" algn="ctr">
              <a:buNone/>
              <a:defRPr/>
            </a:lvl3pPr>
            <a:lvl4pPr marL="810000" indent="0" algn="ctr">
              <a:buFont typeface="Arial" panose="020B0604020202020204" pitchFamily="34" charset="0"/>
              <a:buNone/>
              <a:defRPr/>
            </a:lvl4pPr>
            <a:lvl5pPr marL="1080000" indent="0" algn="ct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DF41F26-BFC3-471C-AEBF-8D613043F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49825" y="716801"/>
            <a:ext cx="2878931" cy="5583025"/>
            <a:chOff x="199766" y="716800"/>
            <a:chExt cx="3838575" cy="558302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D3F709F-F0BC-4149-B83C-D6E0B13F9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26" name="Freeform 64">
                <a:extLst>
                  <a:ext uri="{FF2B5EF4-FFF2-40B4-BE49-F238E27FC236}">
                    <a16:creationId xmlns:a16="http://schemas.microsoft.com/office/drawing/2014/main" id="{5C5EF830-776D-4D9D-B2AD-E2EF27FE2B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27" name="Freeform 81">
                <a:extLst>
                  <a:ext uri="{FF2B5EF4-FFF2-40B4-BE49-F238E27FC236}">
                    <a16:creationId xmlns:a16="http://schemas.microsoft.com/office/drawing/2014/main" id="{24555386-DD07-47B5-8731-6188F04409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28" name="Freeform 61">
                <a:extLst>
                  <a:ext uri="{FF2B5EF4-FFF2-40B4-BE49-F238E27FC236}">
                    <a16:creationId xmlns:a16="http://schemas.microsoft.com/office/drawing/2014/main" id="{98AACD5A-587D-4523-8687-E39554A9EE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29" name="Freeform 78">
                <a:extLst>
                  <a:ext uri="{FF2B5EF4-FFF2-40B4-BE49-F238E27FC236}">
                    <a16:creationId xmlns:a16="http://schemas.microsoft.com/office/drawing/2014/main" id="{056E6FE3-AE0B-4665-BDC4-C43B088EA3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0" name="Freeform 84">
                <a:extLst>
                  <a:ext uri="{FF2B5EF4-FFF2-40B4-BE49-F238E27FC236}">
                    <a16:creationId xmlns:a16="http://schemas.microsoft.com/office/drawing/2014/main" id="{3341E111-158B-46EB-85CF-76ACE2E63E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1" name="Freeform 87">
                <a:extLst>
                  <a:ext uri="{FF2B5EF4-FFF2-40B4-BE49-F238E27FC236}">
                    <a16:creationId xmlns:a16="http://schemas.microsoft.com/office/drawing/2014/main" id="{B6BAC346-F465-42C1-B326-511CDAAFCD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2" name="Freeform 60">
                <a:extLst>
                  <a:ext uri="{FF2B5EF4-FFF2-40B4-BE49-F238E27FC236}">
                    <a16:creationId xmlns:a16="http://schemas.microsoft.com/office/drawing/2014/main" id="{41EFAE7C-FB00-406B-B543-258ECBA85C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3" name="Freeform 59">
                <a:extLst>
                  <a:ext uri="{FF2B5EF4-FFF2-40B4-BE49-F238E27FC236}">
                    <a16:creationId xmlns:a16="http://schemas.microsoft.com/office/drawing/2014/main" id="{7B8E44F7-B4B5-407F-8CBF-2EF396585A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4" name="Freeform 62">
                <a:extLst>
                  <a:ext uri="{FF2B5EF4-FFF2-40B4-BE49-F238E27FC236}">
                    <a16:creationId xmlns:a16="http://schemas.microsoft.com/office/drawing/2014/main" id="{E5CB4BB7-46DD-4D14-AF85-0E13EFBA67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5" name="Freeform 65">
                <a:extLst>
                  <a:ext uri="{FF2B5EF4-FFF2-40B4-BE49-F238E27FC236}">
                    <a16:creationId xmlns:a16="http://schemas.microsoft.com/office/drawing/2014/main" id="{F7F8EDDC-B124-4CF0-9C0B-036D7E9203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6" name="Freeform 79">
                <a:extLst>
                  <a:ext uri="{FF2B5EF4-FFF2-40B4-BE49-F238E27FC236}">
                    <a16:creationId xmlns:a16="http://schemas.microsoft.com/office/drawing/2014/main" id="{F9979D20-23CA-44BF-94E4-277FAA877C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7" name="Freeform 82">
                <a:extLst>
                  <a:ext uri="{FF2B5EF4-FFF2-40B4-BE49-F238E27FC236}">
                    <a16:creationId xmlns:a16="http://schemas.microsoft.com/office/drawing/2014/main" id="{64DA53E4-1E27-44B2-9EA5-375E3D20A7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8" name="Freeform 85">
                <a:extLst>
                  <a:ext uri="{FF2B5EF4-FFF2-40B4-BE49-F238E27FC236}">
                    <a16:creationId xmlns:a16="http://schemas.microsoft.com/office/drawing/2014/main" id="{AF41DBD5-F7CA-43C7-B477-6E93D8DC06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9" name="Freeform 88">
                <a:extLst>
                  <a:ext uri="{FF2B5EF4-FFF2-40B4-BE49-F238E27FC236}">
                    <a16:creationId xmlns:a16="http://schemas.microsoft.com/office/drawing/2014/main" id="{8DE355CC-A733-4109-AC9E-4E5E96E355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C60E99C1-AC1B-4267-A404-07CA28EA1A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41" name="Line 63">
                  <a:extLst>
                    <a:ext uri="{FF2B5EF4-FFF2-40B4-BE49-F238E27FC236}">
                      <a16:creationId xmlns:a16="http://schemas.microsoft.com/office/drawing/2014/main" id="{46BA754B-AF8C-4E32-B5D4-BD2CA1341E9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42" name="Line 66">
                  <a:extLst>
                    <a:ext uri="{FF2B5EF4-FFF2-40B4-BE49-F238E27FC236}">
                      <a16:creationId xmlns:a16="http://schemas.microsoft.com/office/drawing/2014/main" id="{AA7154F4-DAA9-42B8-9C79-E7D89EB926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43" name="Line 67">
                  <a:extLst>
                    <a:ext uri="{FF2B5EF4-FFF2-40B4-BE49-F238E27FC236}">
                      <a16:creationId xmlns:a16="http://schemas.microsoft.com/office/drawing/2014/main" id="{CFCCE002-4181-4663-B8B4-5B5CC711B8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44" name="Line 80">
                  <a:extLst>
                    <a:ext uri="{FF2B5EF4-FFF2-40B4-BE49-F238E27FC236}">
                      <a16:creationId xmlns:a16="http://schemas.microsoft.com/office/drawing/2014/main" id="{B3C1286A-A92F-45A8-A144-C4EBF3B8BC1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45" name="Line 83">
                  <a:extLst>
                    <a:ext uri="{FF2B5EF4-FFF2-40B4-BE49-F238E27FC236}">
                      <a16:creationId xmlns:a16="http://schemas.microsoft.com/office/drawing/2014/main" id="{31993490-8FCD-4048-A2E8-0A217FF6561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46" name="Line 86">
                  <a:extLst>
                    <a:ext uri="{FF2B5EF4-FFF2-40B4-BE49-F238E27FC236}">
                      <a16:creationId xmlns:a16="http://schemas.microsoft.com/office/drawing/2014/main" id="{33AF3440-700A-44B0-A0D1-1E6301F187D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47" name="Line 89">
                  <a:extLst>
                    <a:ext uri="{FF2B5EF4-FFF2-40B4-BE49-F238E27FC236}">
                      <a16:creationId xmlns:a16="http://schemas.microsoft.com/office/drawing/2014/main" id="{F17E7CAB-5E29-47AC-91E8-B488D357FB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713AE0B-3A03-4CCB-B15E-CAF75D855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4CC0330-760F-4B4E-BE37-D345B5B2E8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8B6C8306-3715-4107-BA99-68EB308CA19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5A4B3797-F2A4-43E3-B8F8-8BC4B0FBDE9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Rectangle 30">
                  <a:extLst>
                    <a:ext uri="{FF2B5EF4-FFF2-40B4-BE49-F238E27FC236}">
                      <a16:creationId xmlns:a16="http://schemas.microsoft.com/office/drawing/2014/main" id="{BB27766D-84D5-4D02-AE36-3149427B229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/>
                </a:p>
              </p:txBody>
            </p:sp>
            <p:sp>
              <p:nvSpPr>
                <p:cNvPr id="25" name="Rectangle 30">
                  <a:extLst>
                    <a:ext uri="{FF2B5EF4-FFF2-40B4-BE49-F238E27FC236}">
                      <a16:creationId xmlns:a16="http://schemas.microsoft.com/office/drawing/2014/main" id="{8F1C8A62-8495-422A-9A73-9C59C603F62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1CEBFBC-BC6E-4C5F-BEC4-DD2079D8E2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969A298F-AA6C-4139-992B-E27C0854615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972AA363-33A2-4979-9DE5-9FA8ACADE0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3822750-6B8C-4F83-9CAD-F924EF4937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8523E1A-71CD-4B09-A4F4-07F86003B4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15" name="Freeform 68">
                  <a:extLst>
                    <a:ext uri="{FF2B5EF4-FFF2-40B4-BE49-F238E27FC236}">
                      <a16:creationId xmlns:a16="http://schemas.microsoft.com/office/drawing/2014/main" id="{169972B1-6443-4F74-80F9-BB4943CD302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6" name="Freeform 69">
                  <a:extLst>
                    <a:ext uri="{FF2B5EF4-FFF2-40B4-BE49-F238E27FC236}">
                      <a16:creationId xmlns:a16="http://schemas.microsoft.com/office/drawing/2014/main" id="{EB69F32F-40CA-458E-B833-E909ADFDD93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7" name="Line 70">
                  <a:extLst>
                    <a:ext uri="{FF2B5EF4-FFF2-40B4-BE49-F238E27FC236}">
                      <a16:creationId xmlns:a16="http://schemas.microsoft.com/office/drawing/2014/main" id="{5B2FEC36-803B-49C9-8313-D558457B25A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178F1E3-F49B-4E7A-BA5C-B2BFD9A636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12" name="Freeform 68">
                  <a:extLst>
                    <a:ext uri="{FF2B5EF4-FFF2-40B4-BE49-F238E27FC236}">
                      <a16:creationId xmlns:a16="http://schemas.microsoft.com/office/drawing/2014/main" id="{9F18055A-6D8B-4373-A010-59AE8C81384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3" name="Freeform 69">
                  <a:extLst>
                    <a:ext uri="{FF2B5EF4-FFF2-40B4-BE49-F238E27FC236}">
                      <a16:creationId xmlns:a16="http://schemas.microsoft.com/office/drawing/2014/main" id="{2612E838-0F14-4DE7-AD23-6A83078511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4" name="Line 70">
                  <a:extLst>
                    <a:ext uri="{FF2B5EF4-FFF2-40B4-BE49-F238E27FC236}">
                      <a16:creationId xmlns:a16="http://schemas.microsoft.com/office/drawing/2014/main" id="{AF3F8EED-B567-43E0-8B31-5A5E7AFB2DA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</p:grp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52B8C31-9649-4E69-B31C-D77394EE2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115245" y="716801"/>
            <a:ext cx="2878931" cy="5583025"/>
            <a:chOff x="199766" y="716800"/>
            <a:chExt cx="3838575" cy="5583025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69D1249-EDCC-41AC-BA08-E670FB4E3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68" name="Freeform 64">
                <a:extLst>
                  <a:ext uri="{FF2B5EF4-FFF2-40B4-BE49-F238E27FC236}">
                    <a16:creationId xmlns:a16="http://schemas.microsoft.com/office/drawing/2014/main" id="{EA5EA6EB-846A-4897-AE83-5BDD96A4F2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69" name="Freeform 81">
                <a:extLst>
                  <a:ext uri="{FF2B5EF4-FFF2-40B4-BE49-F238E27FC236}">
                    <a16:creationId xmlns:a16="http://schemas.microsoft.com/office/drawing/2014/main" id="{185EF0DB-BE87-4CDD-823B-E665113797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70" name="Freeform 61">
                <a:extLst>
                  <a:ext uri="{FF2B5EF4-FFF2-40B4-BE49-F238E27FC236}">
                    <a16:creationId xmlns:a16="http://schemas.microsoft.com/office/drawing/2014/main" id="{9AC9E234-4400-46EB-92D7-9B53A68B91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71" name="Freeform 78">
                <a:extLst>
                  <a:ext uri="{FF2B5EF4-FFF2-40B4-BE49-F238E27FC236}">
                    <a16:creationId xmlns:a16="http://schemas.microsoft.com/office/drawing/2014/main" id="{A0C06F74-3085-4BB3-9758-D974159759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72" name="Freeform 84">
                <a:extLst>
                  <a:ext uri="{FF2B5EF4-FFF2-40B4-BE49-F238E27FC236}">
                    <a16:creationId xmlns:a16="http://schemas.microsoft.com/office/drawing/2014/main" id="{9EA54D9F-32B0-4B48-B93A-B5A9E3DC6B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73" name="Freeform 87">
                <a:extLst>
                  <a:ext uri="{FF2B5EF4-FFF2-40B4-BE49-F238E27FC236}">
                    <a16:creationId xmlns:a16="http://schemas.microsoft.com/office/drawing/2014/main" id="{3858A715-B583-4779-A1D2-86822F2CB8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74" name="Freeform 60">
                <a:extLst>
                  <a:ext uri="{FF2B5EF4-FFF2-40B4-BE49-F238E27FC236}">
                    <a16:creationId xmlns:a16="http://schemas.microsoft.com/office/drawing/2014/main" id="{ECAE61B9-0396-4F89-85E9-EB174D639A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46E4F030-726A-40ED-810F-C9F2379183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76" name="Freeform 62">
                <a:extLst>
                  <a:ext uri="{FF2B5EF4-FFF2-40B4-BE49-F238E27FC236}">
                    <a16:creationId xmlns:a16="http://schemas.microsoft.com/office/drawing/2014/main" id="{B3148C64-AE70-4F9D-B6CE-5C92B9922B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77" name="Freeform 65">
                <a:extLst>
                  <a:ext uri="{FF2B5EF4-FFF2-40B4-BE49-F238E27FC236}">
                    <a16:creationId xmlns:a16="http://schemas.microsoft.com/office/drawing/2014/main" id="{78C97992-BC56-40D7-A639-3D314871C8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78" name="Freeform 79">
                <a:extLst>
                  <a:ext uri="{FF2B5EF4-FFF2-40B4-BE49-F238E27FC236}">
                    <a16:creationId xmlns:a16="http://schemas.microsoft.com/office/drawing/2014/main" id="{469CAD99-0EFE-4B8E-922B-0C2BCFFD5D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79" name="Freeform 82">
                <a:extLst>
                  <a:ext uri="{FF2B5EF4-FFF2-40B4-BE49-F238E27FC236}">
                    <a16:creationId xmlns:a16="http://schemas.microsoft.com/office/drawing/2014/main" id="{1D00B441-E5A3-4411-9B05-8E09BFF62D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80" name="Freeform 85">
                <a:extLst>
                  <a:ext uri="{FF2B5EF4-FFF2-40B4-BE49-F238E27FC236}">
                    <a16:creationId xmlns:a16="http://schemas.microsoft.com/office/drawing/2014/main" id="{3FFE4E0B-A703-4655-B55F-44B3A3902F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81" name="Freeform 88">
                <a:extLst>
                  <a:ext uri="{FF2B5EF4-FFF2-40B4-BE49-F238E27FC236}">
                    <a16:creationId xmlns:a16="http://schemas.microsoft.com/office/drawing/2014/main" id="{F19632C2-B953-4CD1-9EAA-5C1FEA3EFD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DBDC3951-9E4C-4062-9B43-3038D9058A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83" name="Line 63">
                  <a:extLst>
                    <a:ext uri="{FF2B5EF4-FFF2-40B4-BE49-F238E27FC236}">
                      <a16:creationId xmlns:a16="http://schemas.microsoft.com/office/drawing/2014/main" id="{2764EF0E-A104-46C9-B242-778009E49ED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84" name="Line 66">
                  <a:extLst>
                    <a:ext uri="{FF2B5EF4-FFF2-40B4-BE49-F238E27FC236}">
                      <a16:creationId xmlns:a16="http://schemas.microsoft.com/office/drawing/2014/main" id="{D0A8B652-41E0-456C-9C9F-1F0EC00891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85" name="Line 67">
                  <a:extLst>
                    <a:ext uri="{FF2B5EF4-FFF2-40B4-BE49-F238E27FC236}">
                      <a16:creationId xmlns:a16="http://schemas.microsoft.com/office/drawing/2014/main" id="{802E547A-C876-460C-B6A4-BCE8D39DA0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86" name="Line 80">
                  <a:extLst>
                    <a:ext uri="{FF2B5EF4-FFF2-40B4-BE49-F238E27FC236}">
                      <a16:creationId xmlns:a16="http://schemas.microsoft.com/office/drawing/2014/main" id="{00363E6C-7B8D-4E1D-A93E-E73306E130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87" name="Line 83">
                  <a:extLst>
                    <a:ext uri="{FF2B5EF4-FFF2-40B4-BE49-F238E27FC236}">
                      <a16:creationId xmlns:a16="http://schemas.microsoft.com/office/drawing/2014/main" id="{206E174F-B8D0-4FFD-A1B5-56BFC5CCE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88" name="Line 86">
                  <a:extLst>
                    <a:ext uri="{FF2B5EF4-FFF2-40B4-BE49-F238E27FC236}">
                      <a16:creationId xmlns:a16="http://schemas.microsoft.com/office/drawing/2014/main" id="{3A10191E-76B5-4841-B32D-0DF6EAB639B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89" name="Line 89">
                  <a:extLst>
                    <a:ext uri="{FF2B5EF4-FFF2-40B4-BE49-F238E27FC236}">
                      <a16:creationId xmlns:a16="http://schemas.microsoft.com/office/drawing/2014/main" id="{CF67EF0B-5FE7-4D99-8B38-95B1706F07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B39CF0F-2997-4D96-8F17-211C97D87D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6408937D-7FFE-4D6C-AF79-1F60035CC7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749AA60A-BD5D-4647-AE8A-DF411C654B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3F335D2B-768D-4700-A35C-F54A7BD3525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Rectangle 30">
                  <a:extLst>
                    <a:ext uri="{FF2B5EF4-FFF2-40B4-BE49-F238E27FC236}">
                      <a16:creationId xmlns:a16="http://schemas.microsoft.com/office/drawing/2014/main" id="{B6F1EDEE-EDB1-4759-9339-8F60B631A31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/>
                </a:p>
              </p:txBody>
            </p:sp>
            <p:sp>
              <p:nvSpPr>
                <p:cNvPr id="67" name="Rectangle 30">
                  <a:extLst>
                    <a:ext uri="{FF2B5EF4-FFF2-40B4-BE49-F238E27FC236}">
                      <a16:creationId xmlns:a16="http://schemas.microsoft.com/office/drawing/2014/main" id="{305D4D3B-BD5E-44BE-BE6A-4C918459301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/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30748E9E-1F8D-4FB9-89D6-F5B35B5049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B56CFFBA-D942-451F-B4E0-133DEA264B0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B25F38B-03B2-435D-82ED-142D2AB4D19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1A0A593-F414-4B02-A355-AC7A50A7E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1BA06E81-194E-43F2-B418-BF8101EAAE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57" name="Freeform 68">
                  <a:extLst>
                    <a:ext uri="{FF2B5EF4-FFF2-40B4-BE49-F238E27FC236}">
                      <a16:creationId xmlns:a16="http://schemas.microsoft.com/office/drawing/2014/main" id="{ABE6BF78-8FF2-4595-9072-48ACEBE207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58" name="Freeform 69">
                  <a:extLst>
                    <a:ext uri="{FF2B5EF4-FFF2-40B4-BE49-F238E27FC236}">
                      <a16:creationId xmlns:a16="http://schemas.microsoft.com/office/drawing/2014/main" id="{E182745B-1C12-49AC-97AD-501D806E9F6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59" name="Line 70">
                  <a:extLst>
                    <a:ext uri="{FF2B5EF4-FFF2-40B4-BE49-F238E27FC236}">
                      <a16:creationId xmlns:a16="http://schemas.microsoft.com/office/drawing/2014/main" id="{56B38515-A1C4-46D9-AEC6-E55E1CB7330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C9A4424F-2DA0-4E5A-9291-0A5FCE5575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54" name="Freeform 68">
                  <a:extLst>
                    <a:ext uri="{FF2B5EF4-FFF2-40B4-BE49-F238E27FC236}">
                      <a16:creationId xmlns:a16="http://schemas.microsoft.com/office/drawing/2014/main" id="{8609BA22-8E70-41AA-BACA-C9F8A789B2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55" name="Freeform 69">
                  <a:extLst>
                    <a:ext uri="{FF2B5EF4-FFF2-40B4-BE49-F238E27FC236}">
                      <a16:creationId xmlns:a16="http://schemas.microsoft.com/office/drawing/2014/main" id="{C2F49FC5-EFC3-4A02-9782-EC06564A94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56" name="Line 70">
                  <a:extLst>
                    <a:ext uri="{FF2B5EF4-FFF2-40B4-BE49-F238E27FC236}">
                      <a16:creationId xmlns:a16="http://schemas.microsoft.com/office/drawing/2014/main" id="{782187F0-090B-4C65-B604-5DD33B4FF2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</p:grpSp>
        </p:grp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69500" y="2428148"/>
            <a:ext cx="405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4386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7C0FA93-7C0D-4CC0-BB42-DF569688E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50" y="563403"/>
            <a:ext cx="3056400" cy="2058573"/>
          </a:xfrm>
        </p:spPr>
        <p:txBody>
          <a:bodyPr>
            <a:noAutofit/>
          </a:bodyPr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Subtitle 7">
            <a:extLst>
              <a:ext uri="{FF2B5EF4-FFF2-40B4-BE49-F238E27FC236}">
                <a16:creationId xmlns:a16="http://schemas.microsoft.com/office/drawing/2014/main" id="{C2777538-58E6-494C-A27B-B70346B0F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2500" y="4248001"/>
            <a:ext cx="3056400" cy="1520975"/>
          </a:xfrm>
        </p:spPr>
        <p:txBody>
          <a:bodyPr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9D32952-2D0C-4A3E-9354-E014C71789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91101" y="563564"/>
            <a:ext cx="3746897" cy="270668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2FA415D-7F98-4C81-A18F-A114BF021C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91101" y="3587750"/>
            <a:ext cx="3746897" cy="26987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6D3DA45-FD99-405B-8BF9-260DD97C0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439644" y="2840038"/>
            <a:ext cx="1662113" cy="1177924"/>
            <a:chOff x="4987925" y="2840038"/>
            <a:chExt cx="2216150" cy="1177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C2A03C-F372-4C6D-929D-FD97AD439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8FEDBB3-0BD6-41BC-BB57-9FEC2E96C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D12B81D-3F14-4DA1-BECA-669824832A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4" name="Freeform 68">
                  <a:extLst>
                    <a:ext uri="{FF2B5EF4-FFF2-40B4-BE49-F238E27FC236}">
                      <a16:creationId xmlns:a16="http://schemas.microsoft.com/office/drawing/2014/main" id="{EA11E57D-88DD-4899-907A-2A5772002F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5" name="Freeform 69">
                  <a:extLst>
                    <a:ext uri="{FF2B5EF4-FFF2-40B4-BE49-F238E27FC236}">
                      <a16:creationId xmlns:a16="http://schemas.microsoft.com/office/drawing/2014/main" id="{7A5AEE18-30A4-4777-975F-02D107A171B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6" name="Line 70">
                  <a:extLst>
                    <a:ext uri="{FF2B5EF4-FFF2-40B4-BE49-F238E27FC236}">
                      <a16:creationId xmlns:a16="http://schemas.microsoft.com/office/drawing/2014/main" id="{39EA21FB-AE36-478E-9770-CB842814390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C45D5C4-2D3A-4F84-BED1-D9B75234B0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1" name="Freeform 68">
                  <a:extLst>
                    <a:ext uri="{FF2B5EF4-FFF2-40B4-BE49-F238E27FC236}">
                      <a16:creationId xmlns:a16="http://schemas.microsoft.com/office/drawing/2014/main" id="{259762E8-7432-4501-9FE5-92B04D37C76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2" name="Freeform 69">
                  <a:extLst>
                    <a:ext uri="{FF2B5EF4-FFF2-40B4-BE49-F238E27FC236}">
                      <a16:creationId xmlns:a16="http://schemas.microsoft.com/office/drawing/2014/main" id="{FF91FD3E-0148-4B50-8906-7D9CD382A35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3" name="Line 70">
                  <a:extLst>
                    <a:ext uri="{FF2B5EF4-FFF2-40B4-BE49-F238E27FC236}">
                      <a16:creationId xmlns:a16="http://schemas.microsoft.com/office/drawing/2014/main" id="{506FA1AD-488A-4FD4-A79F-4343698EA73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38724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93544" y="4217900"/>
            <a:ext cx="3059906" cy="1132373"/>
          </a:xfrm>
        </p:spPr>
        <p:txBody>
          <a:bodyPr anchor="t">
            <a:noAutofit/>
          </a:bodyPr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3544" y="1541996"/>
            <a:ext cx="3059906" cy="2457819"/>
          </a:xfrm>
        </p:spPr>
        <p:txBody>
          <a:bodyPr anchor="b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0" spc="38" baseline="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E0B6C055-B48A-412B-88B0-737289AC0B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4813" y="536576"/>
            <a:ext cx="1775222" cy="2760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4" name="Picture Placeholder 42">
            <a:extLst>
              <a:ext uri="{FF2B5EF4-FFF2-40B4-BE49-F238E27FC236}">
                <a16:creationId xmlns:a16="http://schemas.microsoft.com/office/drawing/2014/main" id="{AE13F241-D0A7-491D-81D3-CB64502914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81166" y="543843"/>
            <a:ext cx="1775222" cy="2760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DC189B8E-5A5B-400F-8F5F-63F61759E0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4732" y="3563567"/>
            <a:ext cx="1775222" cy="2760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Picture Placeholder 42">
            <a:extLst>
              <a:ext uri="{FF2B5EF4-FFF2-40B4-BE49-F238E27FC236}">
                <a16:creationId xmlns:a16="http://schemas.microsoft.com/office/drawing/2014/main" id="{07055732-D9B3-42AF-9ADA-0D1F8DC2D5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81085" y="3570834"/>
            <a:ext cx="1775222" cy="2760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Date Placeholder 47">
            <a:extLst>
              <a:ext uri="{FF2B5EF4-FFF2-40B4-BE49-F238E27FC236}">
                <a16:creationId xmlns:a16="http://schemas.microsoft.com/office/drawing/2014/main" id="{5B51C357-082C-45A5-80C8-69FD4B94D329}"/>
              </a:ext>
            </a:extLst>
          </p:cNvPr>
          <p:cNvSpPr txBox="1">
            <a:spLocks/>
          </p:cNvSpPr>
          <p:nvPr userDrawn="1"/>
        </p:nvSpPr>
        <p:spPr>
          <a:xfrm>
            <a:off x="337500" y="6357169"/>
            <a:ext cx="1320113" cy="46166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50" dirty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7ED9792-4CB9-419E-9961-050A9E00E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1EC9E08-1228-4409-88CC-9D1927E8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8100000" flipH="1">
            <a:off x="5005780" y="402322"/>
            <a:ext cx="480888" cy="1069728"/>
            <a:chOff x="6484111" y="2967038"/>
            <a:chExt cx="641184" cy="10697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A892AB7-AE89-4F73-AE0D-3503473E251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25" name="Freeform 68">
                <a:extLst>
                  <a:ext uri="{FF2B5EF4-FFF2-40B4-BE49-F238E27FC236}">
                    <a16:creationId xmlns:a16="http://schemas.microsoft.com/office/drawing/2014/main" id="{734AFAA3-AA68-425A-834B-00F9D3690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26" name="Freeform 69">
                <a:extLst>
                  <a:ext uri="{FF2B5EF4-FFF2-40B4-BE49-F238E27FC236}">
                    <a16:creationId xmlns:a16="http://schemas.microsoft.com/office/drawing/2014/main" id="{36ED0F24-8619-4AED-A07A-D075DF2AF2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27" name="Line 70">
                <a:extLst>
                  <a:ext uri="{FF2B5EF4-FFF2-40B4-BE49-F238E27FC236}">
                    <a16:creationId xmlns:a16="http://schemas.microsoft.com/office/drawing/2014/main" id="{21E04150-0D06-4DFB-A73B-66DED0A5CF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A3C053E-6843-4D44-A64D-A37FD38410B0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22" name="Freeform 68">
                <a:extLst>
                  <a:ext uri="{FF2B5EF4-FFF2-40B4-BE49-F238E27FC236}">
                    <a16:creationId xmlns:a16="http://schemas.microsoft.com/office/drawing/2014/main" id="{A84DD506-3B91-4CE4-AE62-8E2FCA17D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23" name="Freeform 69">
                <a:extLst>
                  <a:ext uri="{FF2B5EF4-FFF2-40B4-BE49-F238E27FC236}">
                    <a16:creationId xmlns:a16="http://schemas.microsoft.com/office/drawing/2014/main" id="{18C6659C-7CBF-419E-B2AB-53A6FBB4F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24" name="Line 70">
                <a:extLst>
                  <a:ext uri="{FF2B5EF4-FFF2-40B4-BE49-F238E27FC236}">
                    <a16:creationId xmlns:a16="http://schemas.microsoft.com/office/drawing/2014/main" id="{C7B1B371-3EFF-4F0E-8B44-1A397B69DD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</p:grpSp>
      <p:sp>
        <p:nvSpPr>
          <p:cNvPr id="29" name="Footer Placeholder 48">
            <a:extLst>
              <a:ext uri="{FF2B5EF4-FFF2-40B4-BE49-F238E27FC236}">
                <a16:creationId xmlns:a16="http://schemas.microsoft.com/office/drawing/2014/main" id="{B217CCF8-D1B0-4B96-AF9D-78BFAEE6D77D}"/>
              </a:ext>
            </a:extLst>
          </p:cNvPr>
          <p:cNvSpPr txBox="1">
            <a:spLocks/>
          </p:cNvSpPr>
          <p:nvPr userDrawn="1"/>
        </p:nvSpPr>
        <p:spPr>
          <a:xfrm>
            <a:off x="2065734" y="6357600"/>
            <a:ext cx="5012532" cy="46080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 cap="all" spc="3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50" dirty="0"/>
              <a:t>Sample Footer Text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15108B9-F897-467F-809F-6A4A2AE7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900000" flipH="1">
            <a:off x="8265356" y="5368081"/>
            <a:ext cx="480888" cy="1069728"/>
            <a:chOff x="6484111" y="2967038"/>
            <a:chExt cx="641184" cy="106972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6413051-FD79-4060-A702-60F38BF4A35C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36" name="Freeform 68">
                <a:extLst>
                  <a:ext uri="{FF2B5EF4-FFF2-40B4-BE49-F238E27FC236}">
                    <a16:creationId xmlns:a16="http://schemas.microsoft.com/office/drawing/2014/main" id="{B764F2D9-1B19-42EA-9AF0-6050DDABAA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7" name="Freeform 69">
                <a:extLst>
                  <a:ext uri="{FF2B5EF4-FFF2-40B4-BE49-F238E27FC236}">
                    <a16:creationId xmlns:a16="http://schemas.microsoft.com/office/drawing/2014/main" id="{557F4B3F-3926-4C1D-ABBF-B238098717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8" name="Line 70">
                <a:extLst>
                  <a:ext uri="{FF2B5EF4-FFF2-40B4-BE49-F238E27FC236}">
                    <a16:creationId xmlns:a16="http://schemas.microsoft.com/office/drawing/2014/main" id="{81E74331-4EEB-49F8-912F-1DF74636E7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88BEEF7-57D3-43D4-9EBA-6948ED40B433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33" name="Freeform 68">
                <a:extLst>
                  <a:ext uri="{FF2B5EF4-FFF2-40B4-BE49-F238E27FC236}">
                    <a16:creationId xmlns:a16="http://schemas.microsoft.com/office/drawing/2014/main" id="{0CD7B047-B489-4D5B-9C32-1BA667136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:a16="http://schemas.microsoft.com/office/drawing/2014/main" id="{2B703141-C1B3-4AFF-991F-D77B298AE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5" name="Line 70">
                <a:extLst>
                  <a:ext uri="{FF2B5EF4-FFF2-40B4-BE49-F238E27FC236}">
                    <a16:creationId xmlns:a16="http://schemas.microsoft.com/office/drawing/2014/main" id="{FEEBB32D-FA5C-432C-B55F-1F74A4D13F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</p:grpSp>
      <p:sp>
        <p:nvSpPr>
          <p:cNvPr id="39" name="Slide Number Placeholder 49">
            <a:extLst>
              <a:ext uri="{FF2B5EF4-FFF2-40B4-BE49-F238E27FC236}">
                <a16:creationId xmlns:a16="http://schemas.microsoft.com/office/drawing/2014/main" id="{FAE9A1BE-DDB9-4362-A4F6-BE1A07DBF6F1}"/>
              </a:ext>
            </a:extLst>
          </p:cNvPr>
          <p:cNvSpPr txBox="1">
            <a:spLocks/>
          </p:cNvSpPr>
          <p:nvPr userDrawn="1"/>
        </p:nvSpPr>
        <p:spPr>
          <a:xfrm>
            <a:off x="7487100" y="6357600"/>
            <a:ext cx="1320113" cy="46080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9607A7-8386-47DB-8578-DDEDD194E5D4}" type="slidenum">
              <a:rPr lang="en-US" sz="750" smtClean="0"/>
              <a:pPr/>
              <a:t>‹#›</a:t>
            </a:fld>
            <a:endParaRPr lang="en-US" sz="750" dirty="0"/>
          </a:p>
        </p:txBody>
      </p:sp>
    </p:spTree>
    <p:extLst>
      <p:ext uri="{BB962C8B-B14F-4D97-AF65-F5344CB8AC3E}">
        <p14:creationId xmlns:p14="http://schemas.microsoft.com/office/powerpoint/2010/main" val="12837641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C50FC60-9736-40BD-8EF0-51BD047716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5110" y="2479675"/>
            <a:ext cx="1190625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7D564077-E600-44C8-B691-00C1C3ECC1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21664" y="2479675"/>
            <a:ext cx="1190625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5EF6670B-24A6-4EC1-AB19-83414A6BFC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76687" y="2479675"/>
            <a:ext cx="1190625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DCE770BA-A562-4780-AEC9-94BC0C7C53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23573" y="2479675"/>
            <a:ext cx="1190625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C627DB31-AE80-40F1-A5C7-E1FBE1521BD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078266" y="2479675"/>
            <a:ext cx="1190625" cy="23304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A79604-04BA-44C3-8188-694F8E9C2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69500" y="1911592"/>
            <a:ext cx="405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325542BB-A1DE-421A-898F-007CCBCC104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5110" y="5094555"/>
            <a:ext cx="1190624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7">
            <a:extLst>
              <a:ext uri="{FF2B5EF4-FFF2-40B4-BE49-F238E27FC236}">
                <a16:creationId xmlns:a16="http://schemas.microsoft.com/office/drawing/2014/main" id="{95E87339-255E-4557-9768-A292ED25DB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75110" y="5371723"/>
            <a:ext cx="1190624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969EC781-370F-41FC-AD76-0728B465E5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421664" y="5094555"/>
            <a:ext cx="1190624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7">
            <a:extLst>
              <a:ext uri="{FF2B5EF4-FFF2-40B4-BE49-F238E27FC236}">
                <a16:creationId xmlns:a16="http://schemas.microsoft.com/office/drawing/2014/main" id="{50C960BB-D9A3-417D-87D9-E93363FB58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421664" y="5371723"/>
            <a:ext cx="1190624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7">
            <a:extLst>
              <a:ext uri="{FF2B5EF4-FFF2-40B4-BE49-F238E27FC236}">
                <a16:creationId xmlns:a16="http://schemas.microsoft.com/office/drawing/2014/main" id="{714B566C-453D-4E47-8BE0-2EF7145AD3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76687" y="5094555"/>
            <a:ext cx="1190624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7">
            <a:extLst>
              <a:ext uri="{FF2B5EF4-FFF2-40B4-BE49-F238E27FC236}">
                <a16:creationId xmlns:a16="http://schemas.microsoft.com/office/drawing/2014/main" id="{8C9D423F-AE1B-476A-AC7E-F34CE6ABFA3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976687" y="5371723"/>
            <a:ext cx="1190624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7">
            <a:extLst>
              <a:ext uri="{FF2B5EF4-FFF2-40B4-BE49-F238E27FC236}">
                <a16:creationId xmlns:a16="http://schemas.microsoft.com/office/drawing/2014/main" id="{F25DCDC4-ECAE-47AB-8ED3-07D8D33BF1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23574" y="5094555"/>
            <a:ext cx="1190624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7">
            <a:extLst>
              <a:ext uri="{FF2B5EF4-FFF2-40B4-BE49-F238E27FC236}">
                <a16:creationId xmlns:a16="http://schemas.microsoft.com/office/drawing/2014/main" id="{1A7D8398-681A-475F-9624-02EFB0099D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523574" y="5371723"/>
            <a:ext cx="1190624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7">
            <a:extLst>
              <a:ext uri="{FF2B5EF4-FFF2-40B4-BE49-F238E27FC236}">
                <a16:creationId xmlns:a16="http://schemas.microsoft.com/office/drawing/2014/main" id="{9692C358-06E1-468E-90F8-9F5F3918233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078267" y="5094555"/>
            <a:ext cx="1190624" cy="35029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167CC03-B865-47EB-83C3-CA5CDC584C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078267" y="5371723"/>
            <a:ext cx="1190624" cy="350292"/>
          </a:xfrm>
        </p:spPr>
        <p:txBody>
          <a:bodyPr>
            <a:noAutofit/>
          </a:bodyPr>
          <a:lstStyle>
            <a:lvl1pPr marL="0" indent="0" algn="ctr">
              <a:buNone/>
              <a:def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3035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50" y="395289"/>
            <a:ext cx="76599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049" y="1736732"/>
            <a:ext cx="2228550" cy="661912"/>
          </a:xfrm>
        </p:spPr>
        <p:txBody>
          <a:bodyPr anchor="b">
            <a:normAutofit/>
          </a:bodyPr>
          <a:lstStyle>
            <a:lvl1pPr marL="0" indent="0">
              <a:buNone/>
              <a:defRPr sz="1200" b="0" cap="all" spc="225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2050" y="2431256"/>
            <a:ext cx="2228550" cy="363275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57725" y="1756025"/>
            <a:ext cx="2228550" cy="662400"/>
          </a:xfrm>
        </p:spPr>
        <p:txBody>
          <a:bodyPr anchor="b">
            <a:normAutofit/>
          </a:bodyPr>
          <a:lstStyle>
            <a:lvl1pPr marL="0" indent="0">
              <a:buNone/>
              <a:defRPr sz="1200" b="0" cap="all" spc="225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57725" y="2450550"/>
            <a:ext cx="2228550" cy="363275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5563541-7DAA-4F84-BBAB-31C12F6AE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73400" y="1756025"/>
            <a:ext cx="2228550" cy="662400"/>
          </a:xfrm>
        </p:spPr>
        <p:txBody>
          <a:bodyPr anchor="b">
            <a:normAutofit/>
          </a:bodyPr>
          <a:lstStyle>
            <a:lvl1pPr marL="0" indent="0">
              <a:buNone/>
              <a:defRPr sz="1200" b="0" cap="all" spc="225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AE3321C3-E759-4DD7-BFA1-2E724B8DDBF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73400" y="2450550"/>
            <a:ext cx="2228550" cy="363275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4968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910FDC-FCA3-4F39-AC3F-821172639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3" y="0"/>
            <a:ext cx="2900363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1" y="536574"/>
            <a:ext cx="5568713" cy="14530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F0F278F-99B1-49C2-968B-C983DF8121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0297" y="536576"/>
            <a:ext cx="1962150" cy="17430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7" name="Picture Placeholder 10">
            <a:extLst>
              <a:ext uri="{FF2B5EF4-FFF2-40B4-BE49-F238E27FC236}">
                <a16:creationId xmlns:a16="http://schemas.microsoft.com/office/drawing/2014/main" id="{524BD50E-995A-4DB3-8E0A-E7F1FC6369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2640" y="2557091"/>
            <a:ext cx="1962150" cy="17430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8" name="Picture Placeholder 10">
            <a:extLst>
              <a:ext uri="{FF2B5EF4-FFF2-40B4-BE49-F238E27FC236}">
                <a16:creationId xmlns:a16="http://schemas.microsoft.com/office/drawing/2014/main" id="{ABAB6489-3F37-4A20-8777-093046E5C82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0297" y="4576348"/>
            <a:ext cx="1962150" cy="17430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2523157-52E2-4F89-B3C9-EA9FE7914B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48075" y="2876550"/>
            <a:ext cx="4749404" cy="3219450"/>
          </a:xfrm>
        </p:spPr>
        <p:txBody>
          <a:bodyPr>
            <a:normAutofit/>
          </a:bodyPr>
          <a:lstStyle>
            <a:lvl1pPr marL="0" indent="0" algn="ctr">
              <a:buNone/>
              <a:defRPr sz="1425"/>
            </a:lvl1pPr>
            <a:lvl2pPr marL="270000" indent="0" algn="ctr">
              <a:buFont typeface="Arial" panose="020B0604020202020204" pitchFamily="34" charset="0"/>
              <a:buNone/>
              <a:defRPr/>
            </a:lvl2pPr>
            <a:lvl3pPr marL="540000" indent="0" algn="ctr">
              <a:buNone/>
              <a:defRPr/>
            </a:lvl3pPr>
            <a:lvl4pPr marL="810000" indent="0" algn="ctr">
              <a:buFont typeface="Arial" panose="020B0604020202020204" pitchFamily="34" charset="0"/>
              <a:buNone/>
              <a:defRPr/>
            </a:lvl4pPr>
            <a:lvl5pPr marL="1080000" indent="0" algn="ctr"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38500" y="6357168"/>
            <a:ext cx="1320113" cy="46166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67544" y="6357600"/>
            <a:ext cx="2510464" cy="460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06294" y="2428148"/>
            <a:ext cx="405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1678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6031" y="536574"/>
            <a:ext cx="2892509" cy="14530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82644" y="2428148"/>
            <a:ext cx="405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CA9855B-4072-4D45-821E-549FDF548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1718" y="457965"/>
            <a:ext cx="5761382" cy="5937065"/>
            <a:chOff x="28958" y="457964"/>
            <a:chExt cx="7681842" cy="5937065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CD707C0C-4086-4F35-A8FC-A45D727AA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8900000" flipH="1">
              <a:off x="3417239" y="1865958"/>
              <a:ext cx="1270000" cy="3384002"/>
              <a:chOff x="7920038" y="61913"/>
              <a:chExt cx="1270000" cy="3384002"/>
            </a:xfrm>
          </p:grpSpPr>
          <p:sp>
            <p:nvSpPr>
              <p:cNvPr id="195" name="Freeform 76">
                <a:extLst>
                  <a:ext uri="{FF2B5EF4-FFF2-40B4-BE49-F238E27FC236}">
                    <a16:creationId xmlns:a16="http://schemas.microsoft.com/office/drawing/2014/main" id="{3D21528F-9013-4CD7-9F7C-D3F3624881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7920038" y="61913"/>
                <a:ext cx="638175" cy="2843213"/>
              </a:xfrm>
              <a:custGeom>
                <a:avLst/>
                <a:gdLst>
                  <a:gd name="T0" fmla="*/ 0 w 134"/>
                  <a:gd name="T1" fmla="*/ 298 h 597"/>
                  <a:gd name="T2" fmla="*/ 134 w 134"/>
                  <a:gd name="T3" fmla="*/ 597 h 597"/>
                  <a:gd name="T4" fmla="*/ 134 w 134"/>
                  <a:gd name="T5" fmla="*/ 0 h 597"/>
                  <a:gd name="T6" fmla="*/ 0 w 134"/>
                  <a:gd name="T7" fmla="*/ 298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597">
                    <a:moveTo>
                      <a:pt x="0" y="298"/>
                    </a:moveTo>
                    <a:cubicBezTo>
                      <a:pt x="0" y="417"/>
                      <a:pt x="52" y="523"/>
                      <a:pt x="134" y="597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52" y="74"/>
                      <a:pt x="0" y="180"/>
                      <a:pt x="0" y="29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196" name="Freeform 77">
                <a:extLst>
                  <a:ext uri="{FF2B5EF4-FFF2-40B4-BE49-F238E27FC236}">
                    <a16:creationId xmlns:a16="http://schemas.microsoft.com/office/drawing/2014/main" id="{06A8F5A2-62EC-4CDC-945A-E6C50C86CA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8558213" y="61913"/>
                <a:ext cx="631825" cy="2843213"/>
              </a:xfrm>
              <a:custGeom>
                <a:avLst/>
                <a:gdLst>
                  <a:gd name="T0" fmla="*/ 0 w 133"/>
                  <a:gd name="T1" fmla="*/ 0 h 597"/>
                  <a:gd name="T2" fmla="*/ 0 w 133"/>
                  <a:gd name="T3" fmla="*/ 597 h 597"/>
                  <a:gd name="T4" fmla="*/ 133 w 133"/>
                  <a:gd name="T5" fmla="*/ 298 h 597"/>
                  <a:gd name="T6" fmla="*/ 0 w 133"/>
                  <a:gd name="T7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597">
                    <a:moveTo>
                      <a:pt x="0" y="0"/>
                    </a:moveTo>
                    <a:cubicBezTo>
                      <a:pt x="0" y="597"/>
                      <a:pt x="0" y="597"/>
                      <a:pt x="0" y="597"/>
                    </a:cubicBezTo>
                    <a:cubicBezTo>
                      <a:pt x="82" y="523"/>
                      <a:pt x="133" y="417"/>
                      <a:pt x="133" y="298"/>
                    </a:cubicBezTo>
                    <a:cubicBezTo>
                      <a:pt x="133" y="180"/>
                      <a:pt x="82" y="74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9625C8AA-1597-4CED-8301-18D382EF0D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7934326" y="61915"/>
                <a:ext cx="1241425" cy="3384000"/>
                <a:chOff x="7934326" y="61915"/>
                <a:chExt cx="1241425" cy="3384000"/>
              </a:xfrm>
            </p:grpSpPr>
            <p:sp>
              <p:nvSpPr>
                <p:cNvPr id="198" name="Line 90">
                  <a:extLst>
                    <a:ext uri="{FF2B5EF4-FFF2-40B4-BE49-F238E27FC236}">
                      <a16:creationId xmlns:a16="http://schemas.microsoft.com/office/drawing/2014/main" id="{5DF95B35-23E9-4724-A4F8-8ED718B5DE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8558213" y="61915"/>
                  <a:ext cx="0" cy="3384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99" name="Freeform 91">
                  <a:extLst>
                    <a:ext uri="{FF2B5EF4-FFF2-40B4-BE49-F238E27FC236}">
                      <a16:creationId xmlns:a16="http://schemas.microsoft.com/office/drawing/2014/main" id="{26C6754B-5776-451D-95ED-62AA4D0BAEF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8181976" y="523875"/>
                  <a:ext cx="747713" cy="376238"/>
                </a:xfrm>
                <a:custGeom>
                  <a:avLst/>
                  <a:gdLst>
                    <a:gd name="T0" fmla="*/ 471 w 471"/>
                    <a:gd name="T1" fmla="*/ 0 h 237"/>
                    <a:gd name="T2" fmla="*/ 237 w 471"/>
                    <a:gd name="T3" fmla="*/ 237 h 237"/>
                    <a:gd name="T4" fmla="*/ 0 w 471"/>
                    <a:gd name="T5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71" h="237">
                      <a:moveTo>
                        <a:pt x="471" y="0"/>
                      </a:moveTo>
                      <a:lnTo>
                        <a:pt x="237" y="23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200" name="Freeform 92">
                  <a:extLst>
                    <a:ext uri="{FF2B5EF4-FFF2-40B4-BE49-F238E27FC236}">
                      <a16:creationId xmlns:a16="http://schemas.microsoft.com/office/drawing/2014/main" id="{A345A289-8D6C-4886-B54C-3E0D26D176E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77188" y="1028700"/>
                  <a:ext cx="1157288" cy="581025"/>
                </a:xfrm>
                <a:custGeom>
                  <a:avLst/>
                  <a:gdLst>
                    <a:gd name="T0" fmla="*/ 729 w 729"/>
                    <a:gd name="T1" fmla="*/ 0 h 366"/>
                    <a:gd name="T2" fmla="*/ 366 w 729"/>
                    <a:gd name="T3" fmla="*/ 366 h 366"/>
                    <a:gd name="T4" fmla="*/ 0 w 729"/>
                    <a:gd name="T5" fmla="*/ 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9" h="366">
                      <a:moveTo>
                        <a:pt x="729" y="0"/>
                      </a:moveTo>
                      <a:lnTo>
                        <a:pt x="366" y="36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201" name="Freeform 93">
                  <a:extLst>
                    <a:ext uri="{FF2B5EF4-FFF2-40B4-BE49-F238E27FC236}">
                      <a16:creationId xmlns:a16="http://schemas.microsoft.com/office/drawing/2014/main" id="{5690D981-545B-4A73-A22E-6E701024A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34326" y="1700213"/>
                  <a:ext cx="1241425" cy="619125"/>
                </a:xfrm>
                <a:custGeom>
                  <a:avLst/>
                  <a:gdLst>
                    <a:gd name="T0" fmla="*/ 782 w 782"/>
                    <a:gd name="T1" fmla="*/ 0 h 390"/>
                    <a:gd name="T2" fmla="*/ 393 w 782"/>
                    <a:gd name="T3" fmla="*/ 390 h 390"/>
                    <a:gd name="T4" fmla="*/ 0 w 782"/>
                    <a:gd name="T5" fmla="*/ 0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2" h="390">
                      <a:moveTo>
                        <a:pt x="782" y="0"/>
                      </a:moveTo>
                      <a:lnTo>
                        <a:pt x="393" y="39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CB89D53-605D-4497-A82E-C5CB7B9AB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H="1">
              <a:off x="28958" y="457964"/>
              <a:ext cx="5539609" cy="5682348"/>
              <a:chOff x="6623433" y="457964"/>
              <a:chExt cx="5539609" cy="568234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4200751B-2483-40F5-8C14-EF64034D45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73" name="Freeform 64">
                  <a:extLst>
                    <a:ext uri="{FF2B5EF4-FFF2-40B4-BE49-F238E27FC236}">
                      <a16:creationId xmlns:a16="http://schemas.microsoft.com/office/drawing/2014/main" id="{A9677C6B-C435-43E3-BF18-DC35709C97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74" name="Freeform 81">
                  <a:extLst>
                    <a:ext uri="{FF2B5EF4-FFF2-40B4-BE49-F238E27FC236}">
                      <a16:creationId xmlns:a16="http://schemas.microsoft.com/office/drawing/2014/main" id="{56E374F1-3376-4D82-B66C-A0588A30F0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75" name="Freeform 61">
                  <a:extLst>
                    <a:ext uri="{FF2B5EF4-FFF2-40B4-BE49-F238E27FC236}">
                      <a16:creationId xmlns:a16="http://schemas.microsoft.com/office/drawing/2014/main" id="{979B4E97-34CE-4034-8523-F1584A0344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76" name="Freeform 78">
                  <a:extLst>
                    <a:ext uri="{FF2B5EF4-FFF2-40B4-BE49-F238E27FC236}">
                      <a16:creationId xmlns:a16="http://schemas.microsoft.com/office/drawing/2014/main" id="{F4C4EFFF-E30B-4F0B-9ED4-FF63047DCBD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77" name="Freeform 84">
                  <a:extLst>
                    <a:ext uri="{FF2B5EF4-FFF2-40B4-BE49-F238E27FC236}">
                      <a16:creationId xmlns:a16="http://schemas.microsoft.com/office/drawing/2014/main" id="{173FDB7E-F5CA-497D-95CF-7A00D6789C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78" name="Freeform 87">
                  <a:extLst>
                    <a:ext uri="{FF2B5EF4-FFF2-40B4-BE49-F238E27FC236}">
                      <a16:creationId xmlns:a16="http://schemas.microsoft.com/office/drawing/2014/main" id="{42266BB1-5605-4F64-B071-80A97BAD9C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79" name="Freeform 60">
                  <a:extLst>
                    <a:ext uri="{FF2B5EF4-FFF2-40B4-BE49-F238E27FC236}">
                      <a16:creationId xmlns:a16="http://schemas.microsoft.com/office/drawing/2014/main" id="{90D15A2A-0F2D-4AB8-8252-303BA5DB3B0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80" name="Freeform 59">
                  <a:extLst>
                    <a:ext uri="{FF2B5EF4-FFF2-40B4-BE49-F238E27FC236}">
                      <a16:creationId xmlns:a16="http://schemas.microsoft.com/office/drawing/2014/main" id="{E676282C-5FCF-4E29-AE15-2545F1A685E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81" name="Freeform 62">
                  <a:extLst>
                    <a:ext uri="{FF2B5EF4-FFF2-40B4-BE49-F238E27FC236}">
                      <a16:creationId xmlns:a16="http://schemas.microsoft.com/office/drawing/2014/main" id="{AF7EC2A1-EAFC-4851-A4E3-47811C4456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82" name="Freeform 65">
                  <a:extLst>
                    <a:ext uri="{FF2B5EF4-FFF2-40B4-BE49-F238E27FC236}">
                      <a16:creationId xmlns:a16="http://schemas.microsoft.com/office/drawing/2014/main" id="{6F9BD94B-F299-45D3-B66E-F20FBC9246D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83" name="Freeform 79">
                  <a:extLst>
                    <a:ext uri="{FF2B5EF4-FFF2-40B4-BE49-F238E27FC236}">
                      <a16:creationId xmlns:a16="http://schemas.microsoft.com/office/drawing/2014/main" id="{50E616C9-EAB1-4990-B569-17C6CB0889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84" name="Freeform 82">
                  <a:extLst>
                    <a:ext uri="{FF2B5EF4-FFF2-40B4-BE49-F238E27FC236}">
                      <a16:creationId xmlns:a16="http://schemas.microsoft.com/office/drawing/2014/main" id="{2F983FB0-2CC2-4D5F-A331-4130F138E9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85" name="Freeform 85">
                  <a:extLst>
                    <a:ext uri="{FF2B5EF4-FFF2-40B4-BE49-F238E27FC236}">
                      <a16:creationId xmlns:a16="http://schemas.microsoft.com/office/drawing/2014/main" id="{B1ABC269-0802-4C4A-9E57-6F876F122C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86" name="Freeform 88">
                  <a:extLst>
                    <a:ext uri="{FF2B5EF4-FFF2-40B4-BE49-F238E27FC236}">
                      <a16:creationId xmlns:a16="http://schemas.microsoft.com/office/drawing/2014/main" id="{233153AF-C5CF-40DD-9E5E-9B84272F46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grpSp>
              <p:nvGrpSpPr>
                <p:cNvPr id="187" name="Group 186">
                  <a:extLst>
                    <a:ext uri="{FF2B5EF4-FFF2-40B4-BE49-F238E27FC236}">
                      <a16:creationId xmlns:a16="http://schemas.microsoft.com/office/drawing/2014/main" id="{95E220B7-17F2-4748-A337-3B8D5886038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88" name="Line 63">
                    <a:extLst>
                      <a:ext uri="{FF2B5EF4-FFF2-40B4-BE49-F238E27FC236}">
                        <a16:creationId xmlns:a16="http://schemas.microsoft.com/office/drawing/2014/main" id="{63DC02CB-E162-45FD-AF68-0A1DB537F40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89" name="Line 66">
                    <a:extLst>
                      <a:ext uri="{FF2B5EF4-FFF2-40B4-BE49-F238E27FC236}">
                        <a16:creationId xmlns:a16="http://schemas.microsoft.com/office/drawing/2014/main" id="{4D9CBADA-7016-4987-B723-F7AE8E2E57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90" name="Line 67">
                    <a:extLst>
                      <a:ext uri="{FF2B5EF4-FFF2-40B4-BE49-F238E27FC236}">
                        <a16:creationId xmlns:a16="http://schemas.microsoft.com/office/drawing/2014/main" id="{1DCEDCA0-F979-4B3C-A0CA-F98F2DEE892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91" name="Line 80">
                    <a:extLst>
                      <a:ext uri="{FF2B5EF4-FFF2-40B4-BE49-F238E27FC236}">
                        <a16:creationId xmlns:a16="http://schemas.microsoft.com/office/drawing/2014/main" id="{1B701ADB-B6EB-4BED-8D15-F358A67EC9F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92" name="Line 83">
                    <a:extLst>
                      <a:ext uri="{FF2B5EF4-FFF2-40B4-BE49-F238E27FC236}">
                        <a16:creationId xmlns:a16="http://schemas.microsoft.com/office/drawing/2014/main" id="{239EB39D-EF7A-4284-83B8-904957045D8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93" name="Line 86">
                    <a:extLst>
                      <a:ext uri="{FF2B5EF4-FFF2-40B4-BE49-F238E27FC236}">
                        <a16:creationId xmlns:a16="http://schemas.microsoft.com/office/drawing/2014/main" id="{59413AC3-6F9D-431E-8136-F15C0FCA62A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94" name="Line 89">
                    <a:extLst>
                      <a:ext uri="{FF2B5EF4-FFF2-40B4-BE49-F238E27FC236}">
                        <a16:creationId xmlns:a16="http://schemas.microsoft.com/office/drawing/2014/main" id="{987DF8D6-E53D-4C41-B339-1E5094638FA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</p:grpSp>
          </p:grp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66036562-1199-405F-B95A-C3A543B5DB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C4C4997E-6944-4940-8B33-92DB90BCE3A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69" name="Straight Connector 168">
                    <a:extLst>
                      <a:ext uri="{FF2B5EF4-FFF2-40B4-BE49-F238E27FC236}">
                        <a16:creationId xmlns:a16="http://schemas.microsoft.com/office/drawing/2014/main" id="{0A44DA53-5DA1-44E2-8EB4-F53CC84C9F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>
                    <a:extLst>
                      <a:ext uri="{FF2B5EF4-FFF2-40B4-BE49-F238E27FC236}">
                        <a16:creationId xmlns:a16="http://schemas.microsoft.com/office/drawing/2014/main" id="{F072B3FF-FEA5-46BC-8627-9B46C5F3967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1" name="Rectangle 30">
                    <a:extLst>
                      <a:ext uri="{FF2B5EF4-FFF2-40B4-BE49-F238E27FC236}">
                        <a16:creationId xmlns:a16="http://schemas.microsoft.com/office/drawing/2014/main" id="{FB18587D-1BDA-4D28-9B48-3C37C764B66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 dirty="0"/>
                  </a:p>
                </p:txBody>
              </p:sp>
              <p:sp>
                <p:nvSpPr>
                  <p:cNvPr id="172" name="Rectangle 30">
                    <a:extLst>
                      <a:ext uri="{FF2B5EF4-FFF2-40B4-BE49-F238E27FC236}">
                        <a16:creationId xmlns:a16="http://schemas.microsoft.com/office/drawing/2014/main" id="{8CFE033B-F34F-4836-B6F3-93E6C7D9C5C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 dirty="0"/>
                  </a:p>
                </p:txBody>
              </p: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07F79761-CFAA-4330-8067-31EC1DC3E1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8A0BC496-427B-4836-B989-97B0673D8F5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id="{A0D554E1-33ED-415C-BF15-FC38D2E33C7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D1F1EE7D-C5FF-46EA-AB9C-94E1F2D9B7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61" name="Group 160">
                  <a:extLst>
                    <a:ext uri="{FF2B5EF4-FFF2-40B4-BE49-F238E27FC236}">
                      <a16:creationId xmlns:a16="http://schemas.microsoft.com/office/drawing/2014/main" id="{2AC2FE37-AED7-4C81-A52E-FD105C1BDA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3" name="Freeform 68">
                    <a:extLst>
                      <a:ext uri="{FF2B5EF4-FFF2-40B4-BE49-F238E27FC236}">
                        <a16:creationId xmlns:a16="http://schemas.microsoft.com/office/drawing/2014/main" id="{AB34FC05-3259-4BE2-8DA9-91435FAFCE7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64" name="Freeform 69">
                    <a:extLst>
                      <a:ext uri="{FF2B5EF4-FFF2-40B4-BE49-F238E27FC236}">
                        <a16:creationId xmlns:a16="http://schemas.microsoft.com/office/drawing/2014/main" id="{AC11598E-3FD2-47F3-8E57-D5D6130DBC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</p:grpSp>
            <p:sp>
              <p:nvSpPr>
                <p:cNvPr id="162" name="Line 70">
                  <a:extLst>
                    <a:ext uri="{FF2B5EF4-FFF2-40B4-BE49-F238E27FC236}">
                      <a16:creationId xmlns:a16="http://schemas.microsoft.com/office/drawing/2014/main" id="{37D098FA-73CF-44E6-B612-7DE664E5DE0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</p:grp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66672930-1A30-4508-A9D2-FA4271C6B1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58" name="Freeform 68">
                  <a:extLst>
                    <a:ext uri="{FF2B5EF4-FFF2-40B4-BE49-F238E27FC236}">
                      <a16:creationId xmlns:a16="http://schemas.microsoft.com/office/drawing/2014/main" id="{174F3D5B-9943-4A8B-8699-ABB2B7991B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59" name="Freeform 69">
                  <a:extLst>
                    <a:ext uri="{FF2B5EF4-FFF2-40B4-BE49-F238E27FC236}">
                      <a16:creationId xmlns:a16="http://schemas.microsoft.com/office/drawing/2014/main" id="{6834DCA2-951C-4A9B-8490-5C7BD0FFBB9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60" name="Line 70">
                  <a:extLst>
                    <a:ext uri="{FF2B5EF4-FFF2-40B4-BE49-F238E27FC236}">
                      <a16:creationId xmlns:a16="http://schemas.microsoft.com/office/drawing/2014/main" id="{316B6CF4-BCF3-4765-B744-A1EB5A76D33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BAD99054-FC47-4391-9369-B309A0AA25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51" name="Group 150">
                  <a:extLst>
                    <a:ext uri="{FF2B5EF4-FFF2-40B4-BE49-F238E27FC236}">
                      <a16:creationId xmlns:a16="http://schemas.microsoft.com/office/drawing/2014/main" id="{1A1CDB94-FE6F-4AAC-94D9-DDCEC703B12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id="{99B22DCB-54E6-4769-9DD7-3736B4041B2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67DA3C33-5733-4571-AD7C-F9D7447D184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DEACDE3F-3571-479B-8545-A0EB157DFB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53" name="Straight Connector 152">
                    <a:extLst>
                      <a:ext uri="{FF2B5EF4-FFF2-40B4-BE49-F238E27FC236}">
                        <a16:creationId xmlns:a16="http://schemas.microsoft.com/office/drawing/2014/main" id="{0EBC688C-242B-4AF8-9A28-74C5D3A7DD7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4" name="Rectangle 5">
                    <a:extLst>
                      <a:ext uri="{FF2B5EF4-FFF2-40B4-BE49-F238E27FC236}">
                        <a16:creationId xmlns:a16="http://schemas.microsoft.com/office/drawing/2014/main" id="{C4C8C45C-CEB8-4DEA-A7C9-8028747D4C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 dirty="0"/>
                  </a:p>
                </p:txBody>
              </p:sp>
              <p:sp>
                <p:nvSpPr>
                  <p:cNvPr id="155" name="Rectangle 5">
                    <a:extLst>
                      <a:ext uri="{FF2B5EF4-FFF2-40B4-BE49-F238E27FC236}">
                        <a16:creationId xmlns:a16="http://schemas.microsoft.com/office/drawing/2014/main" id="{7FC624AF-D992-41C1-A403-A0A4731BE06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 dirty="0"/>
                  </a:p>
                </p:txBody>
              </p:sp>
            </p:grpSp>
          </p:grp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63171A4-E846-4A64-8292-3ED3583B6D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H="1">
              <a:off x="2171191" y="712681"/>
              <a:ext cx="5539609" cy="5682348"/>
              <a:chOff x="6623433" y="457964"/>
              <a:chExt cx="5539609" cy="5682348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E59C66F3-BAB8-46AB-849B-0BC14A74B8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24" name="Freeform 64">
                  <a:extLst>
                    <a:ext uri="{FF2B5EF4-FFF2-40B4-BE49-F238E27FC236}">
                      <a16:creationId xmlns:a16="http://schemas.microsoft.com/office/drawing/2014/main" id="{68CD087B-52FF-4F11-A251-6F6A6B9093A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25" name="Freeform 81">
                  <a:extLst>
                    <a:ext uri="{FF2B5EF4-FFF2-40B4-BE49-F238E27FC236}">
                      <a16:creationId xmlns:a16="http://schemas.microsoft.com/office/drawing/2014/main" id="{7FD7CD23-A1FC-41E8-A563-0B0A87A8FC8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26" name="Freeform 61">
                  <a:extLst>
                    <a:ext uri="{FF2B5EF4-FFF2-40B4-BE49-F238E27FC236}">
                      <a16:creationId xmlns:a16="http://schemas.microsoft.com/office/drawing/2014/main" id="{A3A34481-695D-470B-9A01-A047EAA615B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27" name="Freeform 78">
                  <a:extLst>
                    <a:ext uri="{FF2B5EF4-FFF2-40B4-BE49-F238E27FC236}">
                      <a16:creationId xmlns:a16="http://schemas.microsoft.com/office/drawing/2014/main" id="{5B26EEFA-6CAA-4BF6-B4BD-7C083D59BF3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28" name="Freeform 84">
                  <a:extLst>
                    <a:ext uri="{FF2B5EF4-FFF2-40B4-BE49-F238E27FC236}">
                      <a16:creationId xmlns:a16="http://schemas.microsoft.com/office/drawing/2014/main" id="{61976329-310A-4F70-B22C-F032D4BF7E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29" name="Freeform 87">
                  <a:extLst>
                    <a:ext uri="{FF2B5EF4-FFF2-40B4-BE49-F238E27FC236}">
                      <a16:creationId xmlns:a16="http://schemas.microsoft.com/office/drawing/2014/main" id="{0A0DA1ED-70C5-4D8F-B61F-F6E9E07D59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30" name="Freeform 60">
                  <a:extLst>
                    <a:ext uri="{FF2B5EF4-FFF2-40B4-BE49-F238E27FC236}">
                      <a16:creationId xmlns:a16="http://schemas.microsoft.com/office/drawing/2014/main" id="{EDF58541-8ECC-487F-96C7-3267D0F9C8C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31" name="Freeform 59">
                  <a:extLst>
                    <a:ext uri="{FF2B5EF4-FFF2-40B4-BE49-F238E27FC236}">
                      <a16:creationId xmlns:a16="http://schemas.microsoft.com/office/drawing/2014/main" id="{D1DAAA62-5552-4436-97D9-353F629E8AB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32" name="Freeform 62">
                  <a:extLst>
                    <a:ext uri="{FF2B5EF4-FFF2-40B4-BE49-F238E27FC236}">
                      <a16:creationId xmlns:a16="http://schemas.microsoft.com/office/drawing/2014/main" id="{EBA1BB6B-72EF-4525-89A1-FC5BE70D71B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33" name="Freeform 65">
                  <a:extLst>
                    <a:ext uri="{FF2B5EF4-FFF2-40B4-BE49-F238E27FC236}">
                      <a16:creationId xmlns:a16="http://schemas.microsoft.com/office/drawing/2014/main" id="{D3BD4012-93F7-424A-9146-8E7E831D9E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34" name="Freeform 79">
                  <a:extLst>
                    <a:ext uri="{FF2B5EF4-FFF2-40B4-BE49-F238E27FC236}">
                      <a16:creationId xmlns:a16="http://schemas.microsoft.com/office/drawing/2014/main" id="{A2E36983-6A8E-4C78-AA27-363C0D676C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35" name="Freeform 82">
                  <a:extLst>
                    <a:ext uri="{FF2B5EF4-FFF2-40B4-BE49-F238E27FC236}">
                      <a16:creationId xmlns:a16="http://schemas.microsoft.com/office/drawing/2014/main" id="{AB2380FC-F201-44F0-A531-1402201E4E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36" name="Freeform 85">
                  <a:extLst>
                    <a:ext uri="{FF2B5EF4-FFF2-40B4-BE49-F238E27FC236}">
                      <a16:creationId xmlns:a16="http://schemas.microsoft.com/office/drawing/2014/main" id="{737C3A27-BD47-4E93-A1E3-33B902DD068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37" name="Freeform 88">
                  <a:extLst>
                    <a:ext uri="{FF2B5EF4-FFF2-40B4-BE49-F238E27FC236}">
                      <a16:creationId xmlns:a16="http://schemas.microsoft.com/office/drawing/2014/main" id="{C257BCC6-B88D-4C3B-BEFD-25D320F39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0519964D-597A-4E0C-B66C-89D30B8582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39" name="Line 63">
                    <a:extLst>
                      <a:ext uri="{FF2B5EF4-FFF2-40B4-BE49-F238E27FC236}">
                        <a16:creationId xmlns:a16="http://schemas.microsoft.com/office/drawing/2014/main" id="{A31BADE6-3732-4787-8841-96E8F05C0A9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40" name="Line 66">
                    <a:extLst>
                      <a:ext uri="{FF2B5EF4-FFF2-40B4-BE49-F238E27FC236}">
                        <a16:creationId xmlns:a16="http://schemas.microsoft.com/office/drawing/2014/main" id="{447ED593-61E3-4BD7-8984-7FE5621549D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41" name="Line 67">
                    <a:extLst>
                      <a:ext uri="{FF2B5EF4-FFF2-40B4-BE49-F238E27FC236}">
                        <a16:creationId xmlns:a16="http://schemas.microsoft.com/office/drawing/2014/main" id="{6AD98272-0FC0-49AC-9877-8D2BAA5148B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42" name="Line 80">
                    <a:extLst>
                      <a:ext uri="{FF2B5EF4-FFF2-40B4-BE49-F238E27FC236}">
                        <a16:creationId xmlns:a16="http://schemas.microsoft.com/office/drawing/2014/main" id="{D54770D9-48C7-4C76-9F40-65C9B9C05CE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43" name="Line 83">
                    <a:extLst>
                      <a:ext uri="{FF2B5EF4-FFF2-40B4-BE49-F238E27FC236}">
                        <a16:creationId xmlns:a16="http://schemas.microsoft.com/office/drawing/2014/main" id="{4B9C1A3A-3DED-4CC1-820C-16B358DF9EC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44" name="Line 86">
                    <a:extLst>
                      <a:ext uri="{FF2B5EF4-FFF2-40B4-BE49-F238E27FC236}">
                        <a16:creationId xmlns:a16="http://schemas.microsoft.com/office/drawing/2014/main" id="{2404A56E-8A81-48CB-9AC4-2CB6EA55DD7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45" name="Line 89">
                    <a:extLst>
                      <a:ext uri="{FF2B5EF4-FFF2-40B4-BE49-F238E27FC236}">
                        <a16:creationId xmlns:a16="http://schemas.microsoft.com/office/drawing/2014/main" id="{6D6A743B-85A5-41A8-9664-D654620D25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</p:grp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23DAD9FD-AF99-4D89-9BC8-E6739BD17A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D7170781-0173-4FAB-8358-42C469FC51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20" name="Straight Connector 119">
                    <a:extLst>
                      <a:ext uri="{FF2B5EF4-FFF2-40B4-BE49-F238E27FC236}">
                        <a16:creationId xmlns:a16="http://schemas.microsoft.com/office/drawing/2014/main" id="{03C55E22-B879-4AE0-BC46-BA8A4E950C5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id="{AA07E073-1978-4DCC-9E5C-FF89EF524BF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2" name="Rectangle 30">
                    <a:extLst>
                      <a:ext uri="{FF2B5EF4-FFF2-40B4-BE49-F238E27FC236}">
                        <a16:creationId xmlns:a16="http://schemas.microsoft.com/office/drawing/2014/main" id="{5691F80E-D2E0-4E78-AA76-8D827AE4101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 dirty="0"/>
                  </a:p>
                </p:txBody>
              </p:sp>
              <p:sp>
                <p:nvSpPr>
                  <p:cNvPr id="123" name="Rectangle 30">
                    <a:extLst>
                      <a:ext uri="{FF2B5EF4-FFF2-40B4-BE49-F238E27FC236}">
                        <a16:creationId xmlns:a16="http://schemas.microsoft.com/office/drawing/2014/main" id="{E34C55D1-5C55-44D3-9C26-E1951DA3937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 dirty="0"/>
                  </a:p>
                </p:txBody>
              </p:sp>
            </p:grp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4C9CB0E6-07EF-4140-926D-D380C1A88EB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263BBD78-504D-435B-8933-2C460DC38E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1AD78D29-1FCF-4E88-A958-924F701D5E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EA551A3F-69EF-45CC-87F7-867808A3F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12724B09-E74E-49FA-BB5D-583BB89B798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14" name="Freeform 68">
                    <a:extLst>
                      <a:ext uri="{FF2B5EF4-FFF2-40B4-BE49-F238E27FC236}">
                        <a16:creationId xmlns:a16="http://schemas.microsoft.com/office/drawing/2014/main" id="{DA2788BF-64AD-4328-8CB9-8C2C98CF54E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15" name="Freeform 69">
                    <a:extLst>
                      <a:ext uri="{FF2B5EF4-FFF2-40B4-BE49-F238E27FC236}">
                        <a16:creationId xmlns:a16="http://schemas.microsoft.com/office/drawing/2014/main" id="{D9591CB5-16C9-44FC-B125-529D33F91BF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/>
                  </a:p>
                </p:txBody>
              </p:sp>
            </p:grpSp>
            <p:sp>
              <p:nvSpPr>
                <p:cNvPr id="113" name="Line 70">
                  <a:extLst>
                    <a:ext uri="{FF2B5EF4-FFF2-40B4-BE49-F238E27FC236}">
                      <a16:creationId xmlns:a16="http://schemas.microsoft.com/office/drawing/2014/main" id="{4F82A945-38F0-45AF-A28A-C6A0E6A2E7F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80FA6744-F48F-4652-86E5-BA3ABEF322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09" name="Freeform 68">
                  <a:extLst>
                    <a:ext uri="{FF2B5EF4-FFF2-40B4-BE49-F238E27FC236}">
                      <a16:creationId xmlns:a16="http://schemas.microsoft.com/office/drawing/2014/main" id="{FAC3DEAD-5797-4CA1-A8F2-3F487AAC6B1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10" name="Freeform 69">
                  <a:extLst>
                    <a:ext uri="{FF2B5EF4-FFF2-40B4-BE49-F238E27FC236}">
                      <a16:creationId xmlns:a16="http://schemas.microsoft.com/office/drawing/2014/main" id="{F9AF9D64-C9FB-4D32-993D-3423A2E55EE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  <p:sp>
              <p:nvSpPr>
                <p:cNvPr id="111" name="Line 70">
                  <a:extLst>
                    <a:ext uri="{FF2B5EF4-FFF2-40B4-BE49-F238E27FC236}">
                      <a16:creationId xmlns:a16="http://schemas.microsoft.com/office/drawing/2014/main" id="{9097AC72-422F-4CE0-A772-A63E2294ACD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 dirty="0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1A6B3F4D-48A0-4FC2-8720-2606D6AA04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67E4FA26-563D-4D19-BAEB-A370818E51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03B51AAC-6B1D-43D1-8885-402653BA90F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CF4180FB-7FBD-421F-A284-4C2CC61B384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28E615C5-6A2E-4BF3-A3A8-9061C5B1B84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B15A4CEB-6B8D-48C3-8484-3EC282A34A1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5" name="Rectangle 5">
                    <a:extLst>
                      <a:ext uri="{FF2B5EF4-FFF2-40B4-BE49-F238E27FC236}">
                        <a16:creationId xmlns:a16="http://schemas.microsoft.com/office/drawing/2014/main" id="{38F7FD7D-E582-4214-B1B3-D289130553F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 dirty="0"/>
                  </a:p>
                </p:txBody>
              </p:sp>
              <p:sp>
                <p:nvSpPr>
                  <p:cNvPr id="106" name="Rectangle 5">
                    <a:extLst>
                      <a:ext uri="{FF2B5EF4-FFF2-40B4-BE49-F238E27FC236}">
                        <a16:creationId xmlns:a16="http://schemas.microsoft.com/office/drawing/2014/main" id="{B74D1DAC-C0D4-447E-8665-EAFF34F4E3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 dirty="0"/>
                  </a:p>
                </p:txBody>
              </p:sp>
            </p:grpSp>
          </p:grpSp>
        </p:grp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F2D931-86F8-40B1-B2C0-BE477572E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36265" y="2876551"/>
            <a:ext cx="2294335" cy="2983947"/>
          </a:xfrm>
        </p:spPr>
        <p:txBody>
          <a:bodyPr/>
          <a:lstStyle>
            <a:lvl1pPr marL="0" indent="0" algn="ctr">
              <a:buNone/>
              <a:defRPr/>
            </a:lvl1pPr>
            <a:lvl2pPr marL="270000" indent="0">
              <a:buFont typeface="Arial" panose="020B0604020202020204" pitchFamily="34" charset="0"/>
              <a:buNone/>
              <a:defRPr/>
            </a:lvl2pPr>
            <a:lvl3pPr marL="540000" indent="0">
              <a:buNone/>
              <a:defRPr/>
            </a:lvl3pPr>
            <a:lvl4pPr marL="810000" indent="0">
              <a:buFont typeface="Arial" panose="020B0604020202020204" pitchFamily="34" charset="0"/>
              <a:buNone/>
              <a:defRPr/>
            </a:lvl4pPr>
            <a:lvl5pPr marL="108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887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311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  <p:sldLayoutId id="2147483675" r:id="rId18"/>
    <p:sldLayoutId id="2147483673" r:id="rId19"/>
    <p:sldLayoutId id="2147483678" r:id="rId20"/>
    <p:sldLayoutId id="2147483679" r:id="rId21"/>
    <p:sldLayoutId id="2147483677" r:id="rId22"/>
    <p:sldLayoutId id="2147483671" r:id="rId23"/>
    <p:sldLayoutId id="2147483676" r:id="rId24"/>
    <p:sldLayoutId id="2147483674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18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558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2970" userDrawn="1">
          <p15:clr>
            <a:srgbClr val="547EBF"/>
          </p15:clr>
        </p15:guide>
        <p15:guide id="8" pos="2790" userDrawn="1">
          <p15:clr>
            <a:srgbClr val="547EBF"/>
          </p15:clr>
        </p15:guide>
        <p15:guide id="9" pos="1584" userDrawn="1">
          <p15:clr>
            <a:srgbClr val="547EBF"/>
          </p15:clr>
        </p15:guide>
        <p15:guide id="10" pos="1386" userDrawn="1">
          <p15:clr>
            <a:srgbClr val="547EBF"/>
          </p15:clr>
        </p15:guide>
        <p15:guide id="11" pos="4176" userDrawn="1">
          <p15:clr>
            <a:srgbClr val="547EBF"/>
          </p15:clr>
        </p15:guide>
        <p15:guide id="12" pos="4374" userDrawn="1">
          <p15:clr>
            <a:srgbClr val="547EBF"/>
          </p15:clr>
        </p15:guide>
        <p15:guide id="13" pos="3726" userDrawn="1">
          <p15:clr>
            <a:srgbClr val="9FCC3B"/>
          </p15:clr>
        </p15:guide>
        <p15:guide id="14" pos="3906" userDrawn="1">
          <p15:clr>
            <a:srgbClr val="9FCC3B"/>
          </p15:clr>
        </p15:guide>
        <p15:guide id="15" pos="2034" userDrawn="1">
          <p15:clr>
            <a:srgbClr val="9FCC3B"/>
          </p15:clr>
        </p15:guide>
        <p15:guide id="16" pos="185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EFE8E-2B73-2638-E093-DF1D0E7CD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391" y="1513248"/>
            <a:ext cx="6614909" cy="284920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IN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</a:t>
            </a:r>
            <a:br>
              <a:rPr lang="en-IN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VIRAL INFECTIONS-2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1E62CA-D73A-945E-C896-C33D49BE5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2100" y="5184220"/>
            <a:ext cx="3477600" cy="450770"/>
          </a:xfrm>
        </p:spPr>
        <p:txBody>
          <a:bodyPr>
            <a:normAutofit/>
          </a:bodyPr>
          <a:lstStyle/>
          <a:p>
            <a:r>
              <a:rPr lang="en-IN" sz="18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IN" sz="1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Priyanka Chaturvedi</a:t>
            </a:r>
          </a:p>
        </p:txBody>
      </p:sp>
    </p:spTree>
    <p:extLst>
      <p:ext uri="{BB962C8B-B14F-4D97-AF65-F5344CB8AC3E}">
        <p14:creationId xmlns:p14="http://schemas.microsoft.com/office/powerpoint/2010/main" val="2602045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EC9D2-FF04-8B74-B29B-997666574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8956" y="1155107"/>
            <a:ext cx="4626089" cy="928963"/>
          </a:xfrm>
        </p:spPr>
        <p:txBody>
          <a:bodyPr/>
          <a:lstStyle/>
          <a:p>
            <a:r>
              <a:rPr lang="en-IN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RECAP…..</a:t>
            </a:r>
          </a:p>
        </p:txBody>
      </p:sp>
      <p:pic>
        <p:nvPicPr>
          <p:cNvPr id="1026" name="Picture 2" descr="Having fun with the question you don't know">
            <a:extLst>
              <a:ext uri="{FF2B5EF4-FFF2-40B4-BE49-F238E27FC236}">
                <a16:creationId xmlns:a16="http://schemas.microsoft.com/office/drawing/2014/main" id="{CF6AB020-8FC5-4927-A738-09B38D7E7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440" y="2190750"/>
            <a:ext cx="5715000" cy="366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9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531FE91-3582-9155-5053-7494E97AE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951" y="1391328"/>
            <a:ext cx="4146029" cy="921343"/>
          </a:xfrm>
        </p:spPr>
        <p:txBody>
          <a:bodyPr>
            <a:normAutofit/>
          </a:bodyPr>
          <a:lstStyle/>
          <a:p>
            <a:r>
              <a:rPr lang="en-IN" sz="3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learn about….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5F035D-DA22-A14A-A7AF-8D39EE4287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4936" y="2373631"/>
            <a:ext cx="5690144" cy="2491739"/>
          </a:xfrm>
        </p:spPr>
        <p:txBody>
          <a:bodyPr>
            <a:normAutofit/>
          </a:bodyPr>
          <a:lstStyle/>
          <a:p>
            <a:pPr marL="214313" indent="-214313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Pathogenesis</a:t>
            </a:r>
          </a:p>
          <a:p>
            <a:pPr marL="214313" indent="-214313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Laboratory Diagnosis of Viral Infections</a:t>
            </a:r>
          </a:p>
        </p:txBody>
      </p:sp>
    </p:spTree>
    <p:extLst>
      <p:ext uri="{BB962C8B-B14F-4D97-AF65-F5344CB8AC3E}">
        <p14:creationId xmlns:p14="http://schemas.microsoft.com/office/powerpoint/2010/main" val="136290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B4B9-DEF4-2F30-4A3D-A6770A0C7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391" y="2023788"/>
            <a:ext cx="6424409" cy="175097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PATHOGENESIS OF VIRAL INFECTIONS</a:t>
            </a:r>
            <a:endParaRPr lang="en-IN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632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26C8A-F441-24B9-300D-561C634B0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51" y="619168"/>
            <a:ext cx="7254989" cy="894672"/>
          </a:xfrm>
        </p:spPr>
        <p:txBody>
          <a:bodyPr>
            <a:noAutofit/>
          </a:bodyPr>
          <a:lstStyle/>
          <a:p>
            <a:pPr algn="l"/>
            <a:r>
              <a:rPr lang="en-IN" sz="4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Pathogenesis….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3D0B47-AF9E-9413-65F0-F2D9983B6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2180" y="2078990"/>
            <a:ext cx="8035740" cy="3854450"/>
          </a:xfrm>
        </p:spPr>
        <p:txBody>
          <a:bodyPr>
            <a:noAutofit/>
          </a:bodyPr>
          <a:lstStyle/>
          <a:p>
            <a:pPr marL="214313" indent="-214313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Transmission (entry into the body)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site replication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Spread to secondary site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Manifestations of the disease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586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20B9E-FBFF-57D7-7ED5-E0FEA8D20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11" y="299128"/>
            <a:ext cx="7559789" cy="791803"/>
          </a:xfrm>
        </p:spPr>
        <p:txBody>
          <a:bodyPr>
            <a:normAutofit/>
          </a:bodyPr>
          <a:lstStyle/>
          <a:p>
            <a:pPr marL="685800" indent="-685800">
              <a:buFont typeface="+mj-lt"/>
              <a:buAutoNum type="arabicPeriod"/>
            </a:pPr>
            <a:r>
              <a:rPr lang="en-IN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Transmission (entry into the body)</a:t>
            </a:r>
            <a:endParaRPr lang="en-IN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51AED1B-3BDE-8354-C1A8-D49B63F438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327273"/>
              </p:ext>
            </p:extLst>
          </p:nvPr>
        </p:nvGraphicFramePr>
        <p:xfrm>
          <a:off x="97971" y="1280160"/>
          <a:ext cx="8992688" cy="558916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82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3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6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168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 of transmission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Produce Local infection at the portal of entry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Spread to distant sites from the portal of entry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7559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Respiratory route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Produce Respiratory infection-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Influenza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Para-influenza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Respiratory syncytial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Rhinovirus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Adenovirus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Coronavirus such as SARS-COV2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Herpes simplex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Measles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Mumps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Rubella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Varicella-zoster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Cytomegalovirus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Parvovirus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Small pox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1561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Oral route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Produce gastroenteritis-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Rotavirus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Adenovirus- </a:t>
                      </a: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40, 41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Calicivirus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Astrovirus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Poliovirus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Coxsackie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Hepatitis  Virus – A &amp; 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Cytomegalovirus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Epstein-Barr virus (EBV)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0776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20B9E-FBFF-57D7-7ED5-E0FEA8D20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615" y="468219"/>
            <a:ext cx="7559789" cy="791803"/>
          </a:xfrm>
        </p:spPr>
        <p:txBody>
          <a:bodyPr>
            <a:normAutofit/>
          </a:bodyPr>
          <a:lstStyle/>
          <a:p>
            <a:pPr marL="685800" indent="-685800">
              <a:buFont typeface="+mj-lt"/>
              <a:buAutoNum type="arabicPeriod"/>
            </a:pPr>
            <a:r>
              <a:rPr lang="en-IN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Transmission (entry into the body)</a:t>
            </a:r>
            <a:endParaRPr lang="en-IN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FA4D8CE-07E0-9E15-BF1F-C5EF4013FB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351432"/>
              </p:ext>
            </p:extLst>
          </p:nvPr>
        </p:nvGraphicFramePr>
        <p:xfrm>
          <a:off x="281940" y="1932519"/>
          <a:ext cx="8359140" cy="335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73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1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 of transmission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Produce Local infection at the portal of entry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Spread to distant sites from the portal of entry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366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Cutaneous route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Produce skin lesions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marR="0" indent="-4572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Herpes simplex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Herpes simplex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112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Vector bite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Arboviruses such as-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Dengue virus (Aedes)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001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Animal bite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Rabies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2965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20B9E-FBFF-57D7-7ED5-E0FEA8D20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051" y="642391"/>
            <a:ext cx="7559789" cy="791803"/>
          </a:xfrm>
        </p:spPr>
        <p:txBody>
          <a:bodyPr>
            <a:normAutofit/>
          </a:bodyPr>
          <a:lstStyle/>
          <a:p>
            <a:pPr marL="685800" indent="-685800">
              <a:buFont typeface="+mj-lt"/>
              <a:buAutoNum type="arabicPeriod"/>
            </a:pPr>
            <a:r>
              <a:rPr lang="en-IN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Transmission (entry into the body)</a:t>
            </a:r>
            <a:endParaRPr lang="en-IN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1BFE8D-AF42-40C6-A6F6-2E9E4ED13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256440"/>
              </p:ext>
            </p:extLst>
          </p:nvPr>
        </p:nvGraphicFramePr>
        <p:xfrm>
          <a:off x="399286" y="1970618"/>
          <a:ext cx="8485635" cy="396594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31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95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7987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 of transmission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Produce Local infection at the portal of entry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Spread to distant sites from the portal of entry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0972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Sexual route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Produce genital lesions-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Herpes simplex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 papilloma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28600" marR="0" indent="-2286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 marR="0" indent="-2286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Hepatitis B, C &amp; rarely D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 marR="0" indent="-2286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0972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Blood transfusion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Hepatitis B, C &amp; rarely D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Parvovirus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3982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Injection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28600" marR="0" indent="-2286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 marR="0" indent="-2286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Hepatitis B, C &amp; rarely D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 marR="0" indent="-2286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3084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20B9E-FBFF-57D7-7ED5-E0FEA8D20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049" y="587962"/>
            <a:ext cx="7559789" cy="791803"/>
          </a:xfrm>
        </p:spPr>
        <p:txBody>
          <a:bodyPr>
            <a:normAutofit/>
          </a:bodyPr>
          <a:lstStyle/>
          <a:p>
            <a:pPr marL="685800" indent="-685800">
              <a:buFont typeface="+mj-lt"/>
              <a:buAutoNum type="arabicPeriod"/>
            </a:pPr>
            <a:r>
              <a:rPr lang="en-IN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Transmission (entry into the body)</a:t>
            </a:r>
            <a:endParaRPr lang="en-IN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628121F-8E17-69AA-CDD8-D24FF15EB9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394752"/>
              </p:ext>
            </p:extLst>
          </p:nvPr>
        </p:nvGraphicFramePr>
        <p:xfrm>
          <a:off x="427867" y="1563492"/>
          <a:ext cx="8074155" cy="51816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879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8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6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 of transmission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Produce Local infection at the portal of entry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Spread to distant sites from the portal of entry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Transplacental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Route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Produce congenital manifestations in foetus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Rubella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Cytomegalovirus (CMV)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Herpes simplex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Varicella-zoster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Parvovirus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Transmitted through placenta to foetus, without congenital manifestations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Measles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Mumps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Hepatitis B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Hepatitis C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Hepatitis D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300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Conjunctival route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IN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Adenovirus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Enterovirus</a:t>
                      </a: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Coxsackie virus A-24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Herpes simplex virus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28640" marR="2864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2618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C5E0B-FAC8-05CA-FF6A-14BCF87CF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671" y="762338"/>
            <a:ext cx="6927329" cy="799423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Primary site replication</a:t>
            </a:r>
            <a:endParaRPr lang="en-IN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94797-EEA9-F992-6D84-FA0CA1EA09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3420" y="2251710"/>
            <a:ext cx="8020500" cy="344424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Few Viruses are restricted to the portal of entry where they multiply and produce local diseases.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no viremia or spread to distant sites.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a shorter incubation period.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348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C5E0B-FAC8-05CA-FF6A-14BCF87CF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14" y="762338"/>
            <a:ext cx="6927329" cy="799423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Primary site replication</a:t>
            </a:r>
            <a:endParaRPr lang="en-IN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94797-EEA9-F992-6D84-FA0CA1EA09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2535" y="1913915"/>
            <a:ext cx="8020500" cy="4181747"/>
          </a:xfrm>
        </p:spPr>
        <p:txBody>
          <a:bodyPr>
            <a:normAutofit lnSpcReduction="10000"/>
          </a:bodyPr>
          <a:lstStyle/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viruses multiply locally to initiate a silent local infection which is followed by the spread via </a:t>
            </a:r>
            <a:r>
              <a:rPr lang="en-IN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lymphatics to regional lymph nodes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(most viruses) or </a:t>
            </a:r>
            <a:r>
              <a:rPr lang="en-IN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via blood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 polio virus) or via neuronal spread to reach CNS.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157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F610BE-C6F2-7B93-EBD4-27489128C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41325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16B54-227E-35A6-836E-3239E9A50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374" y="375691"/>
            <a:ext cx="6721589" cy="61654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Virus Shedding</a:t>
            </a:r>
            <a:endParaRPr lang="en-IN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BC37553-8CBD-783F-E20A-01A20C1BFB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94154"/>
              </p:ext>
            </p:extLst>
          </p:nvPr>
        </p:nvGraphicFramePr>
        <p:xfrm>
          <a:off x="594359" y="1342615"/>
          <a:ext cx="8299269" cy="513969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121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1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6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835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Stages</a:t>
                      </a:r>
                      <a:endParaRPr lang="en-US" sz="20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Explanation</a:t>
                      </a:r>
                      <a:endParaRPr lang="en-US" sz="20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Examples</a:t>
                      </a:r>
                      <a:endParaRPr lang="en-US" sz="20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353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just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Portal of entry</a:t>
                      </a:r>
                      <a:endParaRPr lang="en-US" sz="20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those viruses that produce </a:t>
                      </a:r>
                      <a:r>
                        <a:rPr lang="en-IN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local infection.</a:t>
                      </a:r>
                      <a:endParaRPr lang="en-US" sz="2000" b="1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Influenza virus is shed in respiratory secretions</a:t>
                      </a:r>
                      <a:endParaRPr lang="en-US" sz="20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0995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just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Blood</a:t>
                      </a:r>
                      <a:endParaRPr lang="en-US" sz="20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Viruses that spread through </a:t>
                      </a:r>
                      <a:r>
                        <a:rPr lang="en-IN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vector bite or</a:t>
                      </a:r>
                      <a:r>
                        <a:rPr lang="en-IN" sz="20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blood transfusion</a:t>
                      </a:r>
                      <a:r>
                        <a:rPr lang="en-IN" sz="20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</a:t>
                      </a:r>
                      <a:r>
                        <a:rPr lang="en-IN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needle pricks</a:t>
                      </a:r>
                      <a:endParaRPr lang="en-US" sz="2000" b="1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Arboviruses,</a:t>
                      </a:r>
                      <a:r>
                        <a:rPr lang="en-IN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</a:t>
                      </a: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epatitis B</a:t>
                      </a:r>
                      <a:endParaRPr lang="en-US" sz="20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0995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just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Near the target tissue /organ</a:t>
                      </a:r>
                      <a:endParaRPr lang="en-US" sz="20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Skin, </a:t>
                      </a:r>
                      <a:r>
                        <a:rPr lang="en-IN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salivary gland and</a:t>
                      </a:r>
                      <a:r>
                        <a:rPr lang="en-IN" sz="20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kidney</a:t>
                      </a:r>
                      <a:endParaRPr lang="en-US" sz="2000" b="1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Varicella zoster</a:t>
                      </a:r>
                      <a:r>
                        <a:rPr lang="en-IN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mumps, cytomegalovirus</a:t>
                      </a:r>
                      <a:r>
                        <a:rPr lang="en-IN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0995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just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shedding</a:t>
                      </a:r>
                      <a:endParaRPr lang="en-US" sz="20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Humans are the dead end </a:t>
                      </a: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certain viruses infecting CNS, such as</a:t>
                      </a:r>
                      <a:endParaRPr lang="en-US" sz="20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Rabies.</a:t>
                      </a:r>
                      <a:endParaRPr lang="en-US" sz="20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8133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93630-53C7-20C4-4607-9CD88A52B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392" y="739478"/>
            <a:ext cx="6569189" cy="799423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Manifestations of Viral Infections</a:t>
            </a:r>
            <a:endParaRPr lang="en-IN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49AAB8-A6C2-3E47-02AA-CFE1258D5E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29" y="1698171"/>
            <a:ext cx="8178683" cy="4789715"/>
          </a:xfrm>
        </p:spPr>
        <p:txBody>
          <a:bodyPr>
            <a:normAutofit/>
          </a:bodyPr>
          <a:lstStyle/>
          <a:p>
            <a:pPr marL="76200" algn="just"/>
            <a:r>
              <a:rPr lang="en-IN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Incubation Period:</a:t>
            </a:r>
            <a:endParaRPr lang="en-US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interval between entry of the virus into the body and appearance of first clinical manifestation.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Depends on the distance between site of entry and the target organ.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Shorter - if the virus produces lesions near to the site of entry e.g. influenza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Longer - if the target organ is much far from the site of entry; e.g. polio virus and rabies virus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927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93630-53C7-20C4-4607-9CD88A52B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842" y="642390"/>
            <a:ext cx="6569189" cy="799423"/>
          </a:xfrm>
        </p:spPr>
        <p:txBody>
          <a:bodyPr>
            <a:normAutofit fontScale="90000"/>
          </a:bodyPr>
          <a:lstStyle/>
          <a:p>
            <a:pPr marL="76200" algn="just">
              <a:lnSpc>
                <a:spcPct val="150000"/>
              </a:lnSpc>
            </a:pP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49AAB8-A6C2-3E47-02AA-CFE1258D5E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686" y="1724841"/>
            <a:ext cx="8279674" cy="4806587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Persons infected with viruses develop either an inapparent (subclinical) infection or apparent (clinical) infection.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symptoms developed depend up on the target body sites where the virus multiplies. </a:t>
            </a:r>
          </a:p>
          <a:p>
            <a:pPr algn="just"/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908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3A074-1B27-FA19-151B-926BEB68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827448"/>
            <a:ext cx="7270229" cy="753703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Viral Pathogenesis at Cellular Level </a:t>
            </a:r>
            <a:endParaRPr lang="en-IN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D8B542-A681-D120-67DB-70F7773EC6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514" y="2969080"/>
            <a:ext cx="7857215" cy="379094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cellular level, the virus can produce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types of infections in a host cell.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499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536A0-6244-4AB9-0A6A-46840D10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1088706"/>
            <a:ext cx="7399769" cy="74608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[1] Cell Death (Cytocidal or lytic Infection)</a:t>
            </a:r>
            <a:endParaRPr lang="en-IN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988E9E-A652-3884-C2D1-4896EEF14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2890" y="1834789"/>
            <a:ext cx="8378219" cy="4620440"/>
          </a:xfrm>
        </p:spPr>
        <p:txBody>
          <a:bodyPr>
            <a:noAutofit/>
          </a:bodyPr>
          <a:lstStyle/>
          <a:p>
            <a:pPr marL="76200" algn="just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Viruses adopt different mechanisms to induce host cell death such as: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Inhibition of host cell DNA.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Inhibition of host cell protein synthesis.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Fusion (syncytia formation)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Immune mediated lysis</a:t>
            </a:r>
          </a:p>
          <a:p>
            <a:pPr algn="just"/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108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6FC00-7B3F-26B3-1479-002F850D1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1065095"/>
            <a:ext cx="7094969" cy="60892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[2] Infection without Cell Death</a:t>
            </a:r>
            <a:endParaRPr lang="en-IN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28FC54-0692-F079-DBCD-4275B2991D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1629" y="2166257"/>
            <a:ext cx="7801791" cy="3626648"/>
          </a:xfrm>
        </p:spPr>
        <p:txBody>
          <a:bodyPr>
            <a:normAutofit/>
          </a:bodyPr>
          <a:lstStyle/>
          <a:p>
            <a:pPr marL="76200" algn="just">
              <a:lnSpc>
                <a:spcPct val="150000"/>
              </a:lnSpc>
            </a:pPr>
            <a:r>
              <a:rPr lang="en-IN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Steady state infection</a:t>
            </a:r>
            <a:r>
              <a:rPr lang="en-IN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</a:p>
          <a:p>
            <a:pPr lvl="0" algn="just">
              <a:lnSpc>
                <a:spcPct val="15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virus and host cell enter into a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peaceful coexistence,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both replicating independently without any cellular injury.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241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4534E-5729-90B8-7654-87B0F8D13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391" y="740362"/>
            <a:ext cx="6957809" cy="1750978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[2] Infection without Cell Death</a:t>
            </a:r>
            <a:endParaRPr lang="en-IN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2B8D88-F37A-D25D-2E0A-6F60E93EAA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2500" y="2327909"/>
            <a:ext cx="7663109" cy="4051119"/>
          </a:xfrm>
        </p:spPr>
        <p:txBody>
          <a:bodyPr>
            <a:noAutofit/>
          </a:bodyPr>
          <a:lstStyle/>
          <a:p>
            <a:pPr marL="76200" algn="just">
              <a:lnSpc>
                <a:spcPct val="150000"/>
              </a:lnSpc>
            </a:pPr>
            <a:r>
              <a:rPr lang="en-IN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Persistent viral infection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Latent infection with periodic exacerbations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 Transformation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Latency</a:t>
            </a:r>
          </a:p>
          <a:p>
            <a:pPr algn="just">
              <a:lnSpc>
                <a:spcPct val="150000"/>
              </a:lnSpc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711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86931-6393-8E4D-7508-B25926286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1" y="609734"/>
            <a:ext cx="8648700" cy="1750978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[3] Morphological Changes in the Host Cells</a:t>
            </a:r>
            <a:endParaRPr lang="en-IN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2ACC41-1251-83D5-DB53-BFF05A2A2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4380" y="2220686"/>
            <a:ext cx="7791900" cy="415834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Certain viruses induce characteristic changes in the host cells (e.g.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inclusion body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which can be detected by histopathological staining. </a:t>
            </a:r>
          </a:p>
          <a:p>
            <a:pPr algn="just">
              <a:lnSpc>
                <a:spcPct val="150000"/>
              </a:lnSpc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264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9701E-E037-1265-6E8F-426ADCA68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006" y="294048"/>
            <a:ext cx="6203429" cy="677503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Inclusion body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A4444-9BD6-4071-33D9-8C393906DB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650" y="1103268"/>
            <a:ext cx="8096700" cy="266819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Def: Aggregates of viral proteins &amp; other products of viral replication that confer altered staining property to the host cell.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 of specific viral infections.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have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distinct size, shape, location and staining properties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which they can be demonstrated in virus infected cells under the light microscope.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773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AE6A9-06F4-9BA9-A68F-668B13A86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248" y="392019"/>
            <a:ext cx="6386309" cy="807043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Inclusion body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858A73-9471-E754-E38B-D9616D5E28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7239" y="1599553"/>
            <a:ext cx="8021589" cy="4169875"/>
          </a:xfrm>
        </p:spPr>
        <p:txBody>
          <a:bodyPr>
            <a:noAutofit/>
          </a:bodyPr>
          <a:lstStyle/>
          <a:p>
            <a:pPr marL="76200" algn="just">
              <a:lnSpc>
                <a:spcPct val="15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Intracytoplasmic inclusion bodies </a:t>
            </a:r>
            <a:r>
              <a:rPr lang="en-I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Acidophilic and seen as </a:t>
            </a:r>
            <a:r>
              <a:rPr lang="en-IN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PINK STRUCTURES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stained with Giemsa.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  poxviruses and rabies)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5470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AE6A9-06F4-9BA9-A68F-668B13A86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294047"/>
            <a:ext cx="6736829" cy="898483"/>
          </a:xfrm>
        </p:spPr>
        <p:txBody>
          <a:bodyPr/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Inclusion body</a:t>
            </a:r>
            <a:endParaRPr lang="en-IN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858A73-9471-E754-E38B-D9616D5E28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871" y="1377587"/>
            <a:ext cx="7813672" cy="4838156"/>
          </a:xfrm>
        </p:spPr>
        <p:txBody>
          <a:bodyPr>
            <a:normAutofit lnSpcReduction="10000"/>
          </a:bodyPr>
          <a:lstStyle/>
          <a:p>
            <a:pPr marL="533400" indent="-457200" algn="just">
              <a:buFont typeface="Wingdings" panose="05000000000000000000" pitchFamily="2" charset="2"/>
              <a:buChar char="v"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Intranuclear inclusion bodies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basophilic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nature. </a:t>
            </a:r>
          </a:p>
          <a:p>
            <a:pPr marL="76200" algn="just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Cowdry (1934) had classified them into-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Cowdry type A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inclusions are variable in size and have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granular appearance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Cowdry type B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inclusions are more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circumscribed and multiple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intracytoplasmic &amp; intranuclear inclusions.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1825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AE6A9-06F4-9BA9-A68F-668B13A86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477" y="239619"/>
            <a:ext cx="6492989" cy="768943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Inclusion body </a:t>
            </a:r>
            <a:endParaRPr lang="en-IN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E6124F3-57D1-ED9D-D1A6-5F5DB3DABC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371547"/>
              </p:ext>
            </p:extLst>
          </p:nvPr>
        </p:nvGraphicFramePr>
        <p:xfrm>
          <a:off x="548639" y="1317172"/>
          <a:ext cx="8040189" cy="555140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6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8220">
                <a:tc gridSpan="2">
                  <a:txBody>
                    <a:bodyPr/>
                    <a:lstStyle/>
                    <a:p>
                      <a:pPr algn="just"/>
                      <a:r>
                        <a:rPr lang="en-IN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Intracytoplasmic inclusion bodies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220">
                <a:tc>
                  <a:txBody>
                    <a:bodyPr/>
                    <a:lstStyle/>
                    <a:p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Negri</a:t>
                      </a:r>
                      <a:r>
                        <a:rPr lang="en-IN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bodies – seen in Rabies virus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8220">
                <a:tc>
                  <a:txBody>
                    <a:bodyPr/>
                    <a:lstStyle/>
                    <a:p>
                      <a:endParaRPr lang="en-US" sz="280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Paschen</a:t>
                      </a:r>
                      <a:r>
                        <a:rPr lang="en-IN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body- seen in </a:t>
                      </a:r>
                      <a:r>
                        <a:rPr lang="en-IN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Variola</a:t>
                      </a:r>
                      <a:r>
                        <a:rPr lang="en-IN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virus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8220">
                <a:tc>
                  <a:txBody>
                    <a:bodyPr/>
                    <a:lstStyle/>
                    <a:p>
                      <a:endParaRPr lang="en-US" sz="280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Guarnieri bodies - seen in Vaccinia  virus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8220">
                <a:tc>
                  <a:txBody>
                    <a:bodyPr/>
                    <a:lstStyle/>
                    <a:p>
                      <a:endParaRPr lang="en-US" sz="280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­Bollinger bodies - seen in Fowl pox virus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8220">
                <a:tc>
                  <a:txBody>
                    <a:bodyPr/>
                    <a:lstStyle/>
                    <a:p>
                      <a:endParaRPr lang="en-US" sz="280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Molluscum bodies - seen in Molluscum contagiosum virus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8220">
                <a:tc>
                  <a:txBody>
                    <a:bodyPr/>
                    <a:lstStyle/>
                    <a:p>
                      <a:endParaRPr lang="en-US" sz="280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Perinuclear cytoplasmic body- seen in </a:t>
                      </a:r>
                      <a:r>
                        <a:rPr lang="en-IN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Reovirus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5035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AE6A9-06F4-9BA9-A68F-668B13A86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9315" y="294047"/>
            <a:ext cx="6485369" cy="883243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Inclusion body</a:t>
            </a:r>
            <a:endParaRPr lang="en-IN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A52A607-96E1-A40E-1CE1-BD90D23DC6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140217"/>
              </p:ext>
            </p:extLst>
          </p:nvPr>
        </p:nvGraphicFramePr>
        <p:xfrm>
          <a:off x="556260" y="1371600"/>
          <a:ext cx="8086997" cy="501831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9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47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183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2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Intranuclear</a:t>
                      </a:r>
                      <a:r>
                        <a:rPr lang="en-IN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inclusion bodies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83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2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A)</a:t>
                      </a:r>
                      <a:r>
                        <a:rPr lang="en-IN" sz="28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Cowdry</a:t>
                      </a:r>
                      <a:r>
                        <a:rPr lang="en-IN" sz="2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type A inclusions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6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831">
                <a:tc>
                  <a:txBody>
                    <a:bodyPr/>
                    <a:lstStyle/>
                    <a:p>
                      <a:endParaRPr lang="en-US" sz="280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Torres body- seen in Yellow fever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831">
                <a:tc>
                  <a:txBody>
                    <a:bodyPr/>
                    <a:lstStyle/>
                    <a:p>
                      <a:endParaRPr lang="en-US" sz="280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Lipschultz</a:t>
                      </a:r>
                      <a:r>
                        <a:rPr lang="en-IN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body - seen in Herpes simplex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831">
                <a:tc gridSpan="2">
                  <a:txBody>
                    <a:bodyPr/>
                    <a:lstStyle/>
                    <a:p>
                      <a:r>
                        <a:rPr lang="en-IN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B)</a:t>
                      </a:r>
                      <a:r>
                        <a:rPr lang="en-IN" sz="2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Cowdry</a:t>
                      </a:r>
                      <a:r>
                        <a:rPr lang="en-IN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type B inclusions - seen in</a:t>
                      </a:r>
                      <a:endParaRPr lang="en-US" sz="2800" b="1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6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831">
                <a:tc>
                  <a:txBody>
                    <a:bodyPr/>
                    <a:lstStyle/>
                    <a:p>
                      <a:endParaRPr lang="en-US" sz="280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Poliovirus  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1831">
                <a:tc>
                  <a:txBody>
                    <a:bodyPr/>
                    <a:lstStyle/>
                    <a:p>
                      <a:endParaRPr lang="en-US" sz="280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Adenovirus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183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Intracytoplasmic &amp; </a:t>
                      </a:r>
                      <a:r>
                        <a:rPr lang="en-IN" sz="2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intranuclear</a:t>
                      </a:r>
                      <a:r>
                        <a:rPr lang="en-IN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inclusion bodies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5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1831">
                <a:tc>
                  <a:txBody>
                    <a:bodyPr/>
                    <a:lstStyle/>
                    <a:p>
                      <a:endParaRPr lang="en-US" sz="280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Owl’s eye appearance- seen in Cytomegalovirus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831">
                <a:tc>
                  <a:txBody>
                    <a:bodyPr/>
                    <a:lstStyle/>
                    <a:p>
                      <a:endParaRPr lang="en-US" sz="280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N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Measles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1291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9917E-636F-2959-0E44-2C0F94824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719" y="1445756"/>
            <a:ext cx="7533909" cy="345281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LABORATORY DIAGNOSIS OF </a:t>
            </a:r>
            <a:b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VIRAL DISEASES</a:t>
            </a:r>
            <a:endParaRPr lang="en-IN" sz="4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3247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7DEEC-3771-0175-8C68-663551E4B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390" y="294048"/>
            <a:ext cx="7384529" cy="11194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LABORATORY DIAGNOSIS OF 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VIRAL DISEASES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4F0B2D-8E40-502D-1E5A-1DB3AED51A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1092500"/>
            <a:ext cx="8610600" cy="2910721"/>
          </a:xfrm>
        </p:spPr>
        <p:txBody>
          <a:bodyPr>
            <a:noAutofit/>
          </a:bodyPr>
          <a:lstStyle/>
          <a:p>
            <a:pPr marL="76200" algn="just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Laboratory diagnosis of viral infections is useful for the following purposes: 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start antiviral drugs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Screening of blood donors for HIV, hepatitis B and hepatitis C.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Surveillance purpose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outbreak or epidemic investigation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start post-exposure prophylaxis 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5890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7DEEC-3771-0175-8C68-663551E4B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034" y="381133"/>
            <a:ext cx="7727429" cy="120328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LABORATORY DIAGNOSIS OF 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VIRAL DISEASES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</a:br>
            <a:endParaRPr lang="en-IN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3F70F4E-F28D-BFBC-8BF6-0596F8709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227162"/>
              </p:ext>
            </p:extLst>
          </p:nvPr>
        </p:nvGraphicFramePr>
        <p:xfrm>
          <a:off x="439034" y="1458686"/>
          <a:ext cx="8160680" cy="48768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60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99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0337">
                <a:tc gridSpan="2">
                  <a:txBody>
                    <a:bodyPr/>
                    <a:lstStyle/>
                    <a:p>
                      <a:r>
                        <a:rPr lang="en-US" sz="2800" b="1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Direct Demonstration of Virus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337">
                <a:tc>
                  <a:txBody>
                    <a:bodyPr/>
                    <a:lstStyle/>
                    <a:p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Electron microscopy</a:t>
                      </a:r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0337">
                <a:tc>
                  <a:txBody>
                    <a:bodyPr/>
                    <a:lstStyle/>
                    <a:p>
                      <a:endParaRPr lang="en-US" sz="280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Immuno-electron microscopy</a:t>
                      </a:r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0337">
                <a:tc>
                  <a:txBody>
                    <a:bodyPr/>
                    <a:lstStyle/>
                    <a:p>
                      <a:endParaRPr lang="en-US" sz="280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Fluorescent microscopy</a:t>
                      </a:r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0337">
                <a:tc>
                  <a:txBody>
                    <a:bodyPr/>
                    <a:lstStyle/>
                    <a:p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Light microscopy</a:t>
                      </a:r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0337">
                <a:tc gridSpan="2">
                  <a:txBody>
                    <a:bodyPr/>
                    <a:lstStyle/>
                    <a:p>
                      <a:r>
                        <a:rPr lang="en-US" sz="2800" b="1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Detection of Viral Antigens</a:t>
                      </a:r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54780">
                <a:tc>
                  <a:txBody>
                    <a:bodyPr/>
                    <a:lstStyle/>
                    <a:p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By various formats such as ELISA, direct IF, ICT, flow through assays.</a:t>
                      </a:r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16662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7DEEC-3771-0175-8C68-663551E4B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17" y="136472"/>
            <a:ext cx="7331189" cy="111538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LABORATORY DIAGNOSIS OF 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VIRAL DISEASES</a:t>
            </a:r>
            <a:endParaRPr lang="en-IN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B6F46DD-02AC-B9F3-244B-400E7D6149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017337"/>
              </p:ext>
            </p:extLst>
          </p:nvPr>
        </p:nvGraphicFramePr>
        <p:xfrm>
          <a:off x="228600" y="1088571"/>
          <a:ext cx="8599714" cy="484233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80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9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8025">
                <a:tc gridSpan="2">
                  <a:txBody>
                    <a:bodyPr/>
                    <a:lstStyle/>
                    <a:p>
                      <a:pPr algn="just"/>
                      <a:r>
                        <a:rPr lang="en-US" sz="2800" b="1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Detection of Specific Antibodies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7093">
                <a:tc>
                  <a:txBody>
                    <a:bodyPr/>
                    <a:lstStyle/>
                    <a:p>
                      <a:pPr algn="just"/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ELISA, ICT, flow through assays. </a:t>
                      </a:r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025">
                <a:tc gridSpan="2">
                  <a:txBody>
                    <a:bodyPr/>
                    <a:lstStyle/>
                    <a:p>
                      <a:pPr algn="just"/>
                      <a:r>
                        <a:rPr lang="en-US" sz="2800" b="1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Molecular Methods to Detect Viral Genes</a:t>
                      </a:r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sz="1600" dirty="0"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7093">
                <a:tc>
                  <a:txBody>
                    <a:bodyPr/>
                    <a:lstStyle/>
                    <a:p>
                      <a:pPr algn="just"/>
                      <a:endParaRPr lang="en-US" sz="280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Nucleic acid probe—for detection of DNA or RNA by hybridization</a:t>
                      </a:r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8025">
                <a:tc>
                  <a:txBody>
                    <a:bodyPr/>
                    <a:lstStyle/>
                    <a:p>
                      <a:pPr algn="just"/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PCR</a:t>
                      </a:r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8025">
                <a:tc>
                  <a:txBody>
                    <a:bodyPr/>
                    <a:lstStyle/>
                    <a:p>
                      <a:pPr algn="just"/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Reverse transcriptase-PCR</a:t>
                      </a:r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8025">
                <a:tc>
                  <a:txBody>
                    <a:bodyPr/>
                    <a:lstStyle/>
                    <a:p>
                      <a:pPr algn="just"/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Real time PCR</a:t>
                      </a:r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8025">
                <a:tc>
                  <a:txBody>
                    <a:bodyPr/>
                    <a:lstStyle/>
                    <a:p>
                      <a:pPr algn="just"/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Real time RT-PCR</a:t>
                      </a:r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06060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7DEEC-3771-0175-8C68-663551E4B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40" y="548977"/>
            <a:ext cx="7064489" cy="11956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LABORATORY DIAGNOSIS OF 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VIRAL DISEASES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5199862-A6A9-18CB-F1B7-CEEE8E5D75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331018"/>
              </p:ext>
            </p:extLst>
          </p:nvPr>
        </p:nvGraphicFramePr>
        <p:xfrm>
          <a:off x="402771" y="1744640"/>
          <a:ext cx="8032569" cy="464527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55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7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7212">
                <a:tc gridSpan="2">
                  <a:txBody>
                    <a:bodyPr/>
                    <a:lstStyle/>
                    <a:p>
                      <a:pPr algn="just"/>
                      <a:r>
                        <a:rPr lang="en-US" sz="2800" b="1" u="none" strike="noStrike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Isolation of Virus by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9879">
                <a:tc>
                  <a:txBody>
                    <a:bodyPr/>
                    <a:lstStyle/>
                    <a:p>
                      <a:pPr algn="just"/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Animal inoculation</a:t>
                      </a:r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9879">
                <a:tc>
                  <a:txBody>
                    <a:bodyPr/>
                    <a:lstStyle/>
                    <a:p>
                      <a:pPr algn="just"/>
                      <a:endParaRPr lang="en-US" sz="280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Embryonated</a:t>
                      </a:r>
                      <a:r>
                        <a:rPr lang="en-US" sz="2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 egg inoculation</a:t>
                      </a:r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8304">
                <a:tc>
                  <a:txBody>
                    <a:bodyPr/>
                    <a:lstStyle/>
                    <a:p>
                      <a:pPr algn="just"/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b="0" u="none" strike="noStrike" cap="non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Tissue cultures: Organ culture, explant culture, cell line culture (primary, secondary and continuous cell lines). </a:t>
                      </a:r>
                      <a:endParaRPr lang="en-US" sz="28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41383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65EB1-ADAF-818B-01FE-B1372DF61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534" y="377867"/>
            <a:ext cx="5967209" cy="79180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Electron Microscopy</a:t>
            </a:r>
            <a:endParaRPr lang="en-IN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5EDAAD-8B1B-69FB-3180-330F6DBAB9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994" y="1085849"/>
            <a:ext cx="7973692" cy="5394283"/>
          </a:xfrm>
        </p:spPr>
        <p:txBody>
          <a:bodyPr>
            <a:normAutofit/>
          </a:bodyPr>
          <a:lstStyle/>
          <a:p>
            <a:pPr marL="385763" indent="-342900" algn="just">
              <a:lnSpc>
                <a:spcPct val="15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Specimens are negatively stained by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POTASSIUM PHOSPHOTUNGSTATE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scanned under EM.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763" indent="-342900" algn="just">
              <a:lnSpc>
                <a:spcPct val="150000"/>
              </a:lnSpc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Shape-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Viruses can be identified based on their distinct appearances: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Rabies- bullet shaped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7849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65EB1-ADAF-818B-01FE-B1372DF61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718590"/>
            <a:ext cx="7041629" cy="63940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Immuno-electron Microscopy</a:t>
            </a:r>
            <a:endParaRPr lang="en-IN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5EDAAD-8B1B-69FB-3180-330F6DBAB9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0445" y="1959428"/>
            <a:ext cx="7663109" cy="293914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antibody to the specimen to cause aggregation of the virus particles.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897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94C5E-AA29-1B19-AB44-2BF94E4C4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849968"/>
            <a:ext cx="6592049" cy="928963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Detection of Viral Antigens</a:t>
            </a:r>
            <a:endParaRPr lang="en-IN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D146D5-D105-9664-FCF8-B0B6A29A25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6557" y="1615984"/>
            <a:ext cx="7723320" cy="428407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important antigen detection tests include: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  <a:spcBef>
                <a:spcPts val="450"/>
              </a:spcBef>
              <a:buFont typeface="Courier New" panose="02070309020205020404" pitchFamily="49" charset="0"/>
              <a:buChar char="o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HBsAg and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HBeAg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antigen detection for hepatitis B infection from serum.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  <a:spcBef>
                <a:spcPts val="450"/>
              </a:spcBef>
              <a:buFont typeface="Courier New" panose="02070309020205020404" pitchFamily="49" charset="0"/>
              <a:buChar char="o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NS1 antigen detection for dengue virus infection from serum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  <a:spcBef>
                <a:spcPts val="450"/>
              </a:spcBef>
              <a:buFont typeface="Courier New" panose="02070309020205020404" pitchFamily="49" charset="0"/>
              <a:buChar char="o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p24 antigen detection for HIV from serum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0394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94C5E-AA29-1B19-AB44-2BF94E4C4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933788"/>
            <a:ext cx="6698729" cy="761323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Detection of Viral Antibodies</a:t>
            </a:r>
            <a:endParaRPr lang="en-IN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D146D5-D105-9664-FCF8-B0B6A29A25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172" y="1894115"/>
            <a:ext cx="8312331" cy="478971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detection from serum is one of the most commonly used method in diagnostic virology.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Appearance of IgM antibody indicates recent infection.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Presence of IgG antibody indicates chronic or past infection. </a:t>
            </a:r>
          </a:p>
          <a:p>
            <a:pPr algn="just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4831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9D1A9-E2F4-AC68-E64B-3331A5A5B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106" y="936305"/>
            <a:ext cx="6896849" cy="730843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Molecular Methods</a:t>
            </a:r>
            <a:endParaRPr lang="en-IN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179E3-A812-0BCB-0A43-E2FF4C362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29" y="1817914"/>
            <a:ext cx="8228511" cy="4572000"/>
          </a:xfrm>
        </p:spPr>
        <p:txBody>
          <a:bodyPr>
            <a:normAutofit/>
          </a:bodyPr>
          <a:lstStyle/>
          <a:p>
            <a:pPr marL="76200"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sensitive, specific and yield quicker results than culture.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Polymerase chain reaction (PCR)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Reverse transcriptase-PCR (RT-PCR)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Multiplex PCR formats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BioFire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FilmArray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 time-PCR (rt-PCR)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8707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4A834-E63D-D8EB-9D92-CEC462A0B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563" y="553127"/>
            <a:ext cx="6546329" cy="73084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Isolation of Virus </a:t>
            </a:r>
            <a:endParaRPr lang="en-IN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C464E5-63DE-29A3-9C78-DDB4DAADB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971" y="1578429"/>
            <a:ext cx="8040189" cy="501831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Viruses cannot be grown on artificial culture media. 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Cultivated by animal inoculation, egg inoculation or tissue cultures.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routinely used in diagnostic virology.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2849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EDDDB-FCAD-FAC6-A666-14C177C7B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718591"/>
            <a:ext cx="6668249" cy="71560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Egg inoculation</a:t>
            </a:r>
            <a:endParaRPr lang="en-IN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9F4547-BFF0-7CA8-EE60-BAF9A1E59A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2500" y="1752599"/>
            <a:ext cx="7548060" cy="438680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Embryonated eggs - first used for viral cultivation by Good pasture in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1931.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Embryonated hen’s egg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sites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are specific for the growth of certain viruses.</a:t>
            </a:r>
          </a:p>
          <a:p>
            <a:pPr algn="just"/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9486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28061-46C8-1743-13CF-BFCB9F41B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798395"/>
            <a:ext cx="6111989" cy="87562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Egg inoculation</a:t>
            </a:r>
            <a:endParaRPr lang="en-IN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BA2028-3BED-2FFD-97CC-9CD50F8A02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2500" y="2335531"/>
            <a:ext cx="6534600" cy="3912869"/>
          </a:xfrm>
        </p:spPr>
        <p:txBody>
          <a:bodyPr>
            <a:normAutofit/>
          </a:bodyPr>
          <a:lstStyle/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Yolk sac inoculation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Amniotic sac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Allantoic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sac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Chorioallantoic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Membrane (CAM)</a:t>
            </a:r>
          </a:p>
          <a:p>
            <a:pPr marL="457200" indent="-457200" algn="just">
              <a:buFont typeface="+mj-lt"/>
              <a:buAutoNum type="arabicPeriod"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0063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55594A-0631-E64C-0E63-7E9CE3229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" y="1322692"/>
            <a:ext cx="5650536" cy="404940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703931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26ED6-81E6-9F94-D5CE-37934A788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871" y="1170348"/>
            <a:ext cx="6363449" cy="77656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Tissue Culture</a:t>
            </a:r>
            <a:endParaRPr lang="en-IN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219593E-BC24-F7AE-AB80-043594282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244544"/>
              </p:ext>
            </p:extLst>
          </p:nvPr>
        </p:nvGraphicFramePr>
        <p:xfrm>
          <a:off x="480060" y="1946910"/>
          <a:ext cx="7703820" cy="3910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567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7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70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Types</a:t>
                      </a:r>
                      <a:endParaRPr lang="en-US" sz="21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Explanation</a:t>
                      </a:r>
                      <a:endParaRPr lang="en-US" sz="21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Examples</a:t>
                      </a:r>
                      <a:endParaRPr lang="en-US" sz="21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874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IN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Organ culture </a:t>
                      </a:r>
                    </a:p>
                    <a:p>
                      <a:r>
                        <a:rPr lang="en-IN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(obsolete</a:t>
                      </a:r>
                      <a:r>
                        <a:rPr lang="en-IN" sz="21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1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Used for certain fastidious viruses that have affinity to specific organs. </a:t>
                      </a:r>
                      <a:endParaRPr lang="en-US" sz="21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IN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Tracheal ring culture </a:t>
                      </a:r>
                      <a:r>
                        <a:rPr lang="en-IN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isolation of </a:t>
                      </a:r>
                      <a:r>
                        <a:rPr lang="en-IN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corona virus</a:t>
                      </a:r>
                      <a:endParaRPr lang="en-US" sz="2100" b="1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0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IN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Explant culture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(obsolete</a:t>
                      </a:r>
                      <a:r>
                        <a:rPr lang="en-IN" sz="21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1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Fragments of minced tissue can be grown as 'explants’</a:t>
                      </a:r>
                      <a:endParaRPr lang="en-US" sz="21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Adeno</a:t>
                      </a:r>
                      <a:r>
                        <a:rPr lang="en-IN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 explants used for </a:t>
                      </a:r>
                      <a:r>
                        <a:rPr lang="en-IN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adeno</a:t>
                      </a:r>
                      <a:r>
                        <a:rPr lang="en-IN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viruses. </a:t>
                      </a:r>
                      <a:endParaRPr lang="en-US" sz="21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70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IN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 line culture</a:t>
                      </a:r>
                      <a:endParaRPr lang="en-US" sz="21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IN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is the only isolation method which is in use now. </a:t>
                      </a:r>
                      <a:endParaRPr lang="en-US" sz="21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 sz="21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01104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B0CAE-4B8F-BE64-8E91-5671B8FF5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905" y="653277"/>
            <a:ext cx="6439649" cy="79180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Preparation of the Cell Lines</a:t>
            </a:r>
            <a:endParaRPr lang="en-IN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59A21F-D253-BB9E-1D81-8A456FD82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687" y="1596389"/>
            <a:ext cx="8469084" cy="4989467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Tissues digested – by treatment with proteolytic enzymes followed by mechanical shaking.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Viral growth medium: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are then washed, counted, and suspended in viral growth medium containing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balanced salt solution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added with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 amino acids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vitamins, salts and  glucose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supplemented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5-10% of </a:t>
            </a:r>
            <a:r>
              <a:rPr lang="en-I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fetal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calf serum and antibiotics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1192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199EDA3-951B-B443-29D6-75D1C8F151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9440" y="5618663"/>
            <a:ext cx="3477600" cy="495299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 line culture flasks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50E24F-3E8C-5D9D-EB70-7B27453EC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" y="2312670"/>
            <a:ext cx="7391400" cy="277254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545238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17BE7-937D-C94A-7A1E-F2E4E7B12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114" y="335413"/>
            <a:ext cx="7064489" cy="82228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Types of Cell Lines</a:t>
            </a:r>
            <a:endParaRPr lang="en-IN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1EFE09F-984F-EF92-E54E-19E98079B5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46897"/>
              </p:ext>
            </p:extLst>
          </p:nvPr>
        </p:nvGraphicFramePr>
        <p:xfrm>
          <a:off x="283028" y="1856969"/>
          <a:ext cx="8577943" cy="39277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73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5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9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4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  <a:endParaRPr lang="en-US" sz="24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Explanation</a:t>
                      </a:r>
                      <a:endParaRPr lang="en-US" sz="24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Examples</a:t>
                      </a:r>
                      <a:endParaRPr lang="en-US" sz="24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340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Primary cell line</a:t>
                      </a:r>
                      <a:endParaRPr lang="en-US" sz="24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Capable of very limited growth in culture, maximum up to 5-10 divisions.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lvl="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Monkey kidney cell line-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 amnion cell  line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Chick embryo cell line</a:t>
                      </a:r>
                      <a:endParaRPr lang="en-US" sz="24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69998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17BE7-937D-C94A-7A1E-F2E4E7B12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195" y="707705"/>
            <a:ext cx="7148309" cy="76132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Types of Cell Lines</a:t>
            </a:r>
            <a:endParaRPr lang="en-IN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1CF9B4A-9196-D6ED-8CAB-E8D4C5E2DC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097160"/>
              </p:ext>
            </p:extLst>
          </p:nvPr>
        </p:nvGraphicFramePr>
        <p:xfrm>
          <a:off x="388619" y="2272666"/>
          <a:ext cx="8081460" cy="285381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53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4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3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4958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IN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  <a:endParaRPr lang="en-US" sz="21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Explanation</a:t>
                      </a:r>
                      <a:endParaRPr lang="en-US" sz="21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Examples</a:t>
                      </a:r>
                      <a:endParaRPr lang="en-US" sz="21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886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IN" sz="2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Secondary or diploid cell lines</a:t>
                      </a:r>
                      <a:r>
                        <a:rPr lang="en-IN" sz="2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1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lvl="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IN" sz="2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 divide maximum up to 10-50 divisions before they undergo senescence (death). </a:t>
                      </a:r>
                      <a:endParaRPr lang="en-US" sz="21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lvl="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IN" sz="2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 fibroblast cell line.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IN" sz="2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MRC-5 &amp;WI-38</a:t>
                      </a:r>
                      <a:endParaRPr lang="en-IN" sz="21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21116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17BE7-937D-C94A-7A1E-F2E4E7B12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871" y="934128"/>
            <a:ext cx="7392149" cy="86038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Types of Cell Lines</a:t>
            </a:r>
            <a:endParaRPr lang="en-IN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7C26B5B-0C66-641B-9DC4-48C50FD7C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162524"/>
              </p:ext>
            </p:extLst>
          </p:nvPr>
        </p:nvGraphicFramePr>
        <p:xfrm>
          <a:off x="373005" y="1655580"/>
          <a:ext cx="8509737" cy="415467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8552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6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80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491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just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  <a:endParaRPr lang="en-US" sz="20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just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Explanation</a:t>
                      </a:r>
                      <a:endParaRPr lang="en-US" sz="20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just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Examples</a:t>
                      </a:r>
                      <a:endParaRPr lang="en-US" sz="2000" dirty="0"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618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just"/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Continuous cell lines</a:t>
                      </a:r>
                      <a:r>
                        <a:rPr lang="en-IN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IN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Derived from cancerous cell lines, hence are immortal.</a:t>
                      </a: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285750" lvl="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IN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HeLa cell line (Human carcinoma of cervix cell line)</a:t>
                      </a:r>
                    </a:p>
                    <a:p>
                      <a:pPr marL="285750" lvl="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IN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Hep-2 cell line (Human epithelioma of larynx cell line)</a:t>
                      </a:r>
                    </a:p>
                    <a:p>
                      <a:pPr marL="285750" lvl="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IN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KB cell line </a:t>
                      </a:r>
                    </a:p>
                    <a:p>
                      <a:pPr marL="285750" lvl="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IN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McCoy cell line </a:t>
                      </a:r>
                    </a:p>
                    <a:p>
                      <a:pPr marL="285750" lvl="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en-IN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Vero cell line (Vervet monkey kidney cell line).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56478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17BE7-937D-C94A-7A1E-F2E4E7B12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275" y="788656"/>
            <a:ext cx="6363449" cy="77656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Types of Cell Lines</a:t>
            </a:r>
            <a:endParaRPr lang="en-IN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F32EB4-EC89-65B1-F322-9424714E5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496" y="1764030"/>
            <a:ext cx="2504802" cy="11841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E7ABA8F-04AA-0F1B-B62D-C52BBFA14C8B}"/>
              </a:ext>
            </a:extLst>
          </p:cNvPr>
          <p:cNvSpPr/>
          <p:nvPr/>
        </p:nvSpPr>
        <p:spPr>
          <a:xfrm>
            <a:off x="2957859" y="2988446"/>
            <a:ext cx="27270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231F2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Human lung fibroblast cell line (Normal)</a:t>
            </a:r>
            <a:endParaRPr lang="en-US" sz="1200" dirty="0">
              <a:latin typeface="Times New Roman" panose="02020603050405020304" pitchFamily="18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42F877-4E4B-5F2A-5303-3746B6088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1" y="3486151"/>
            <a:ext cx="2270759" cy="17283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8CAC72-3AB9-E397-A423-E28A3100F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6120" y="3486150"/>
            <a:ext cx="2362985" cy="16840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471EEA-72F5-EDB2-93AB-977427DB78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721" y="3511543"/>
            <a:ext cx="2270759" cy="165862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AC7C9B3-AD67-29C5-FCBD-F6B6681BE81E}"/>
              </a:ext>
            </a:extLst>
          </p:cNvPr>
          <p:cNvSpPr/>
          <p:nvPr/>
        </p:nvSpPr>
        <p:spPr>
          <a:xfrm>
            <a:off x="264495" y="5465234"/>
            <a:ext cx="267573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solidFill>
                  <a:srgbClr val="231F2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HeLa cell line </a:t>
            </a:r>
            <a:r>
              <a:rPr lang="en-US" sz="1350" dirty="0"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 (normal, uninfected)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C56D2E-74F2-C75A-99D5-AA343E78CBC4}"/>
              </a:ext>
            </a:extLst>
          </p:cNvPr>
          <p:cNvSpPr/>
          <p:nvPr/>
        </p:nvSpPr>
        <p:spPr>
          <a:xfrm>
            <a:off x="3006121" y="5465235"/>
            <a:ext cx="257480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solidFill>
                  <a:srgbClr val="231F2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Vero cell line </a:t>
            </a:r>
            <a:r>
              <a:rPr lang="en-US" sz="1350" dirty="0"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(normal, uninfected)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679D5F-5DEF-B389-86A2-599FE7534A90}"/>
              </a:ext>
            </a:extLst>
          </p:cNvPr>
          <p:cNvSpPr/>
          <p:nvPr/>
        </p:nvSpPr>
        <p:spPr>
          <a:xfrm>
            <a:off x="6015961" y="5465235"/>
            <a:ext cx="2709396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solidFill>
                  <a:srgbClr val="231F20"/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HEp-2 cell line </a:t>
            </a:r>
            <a:r>
              <a:rPr lang="en-US" sz="1350" dirty="0"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(normal, uninfected)</a:t>
            </a:r>
          </a:p>
        </p:txBody>
      </p:sp>
    </p:spTree>
    <p:extLst>
      <p:ext uri="{BB962C8B-B14F-4D97-AF65-F5344CB8AC3E}">
        <p14:creationId xmlns:p14="http://schemas.microsoft.com/office/powerpoint/2010/main" val="37280675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B581E-77F6-AA82-8966-62F0894D0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889835"/>
            <a:ext cx="7178789" cy="78418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Detection of Viral Growth in Cell Cultures</a:t>
            </a:r>
            <a:endParaRPr lang="en-IN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59188-0C40-8B96-3721-39981358B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2500" y="1985724"/>
            <a:ext cx="7426140" cy="3838133"/>
          </a:xfrm>
        </p:spPr>
        <p:txBody>
          <a:bodyPr>
            <a:normAutofit/>
          </a:bodyPr>
          <a:lstStyle/>
          <a:p>
            <a:pPr marL="76200" algn="just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methods are used to detect the growth of the virus in cell cultures.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Cytopathic Effect (CPE)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Shell Vial Technique</a:t>
            </a:r>
          </a:p>
          <a:p>
            <a:pPr algn="just"/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7407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D5379-0DD9-76D3-89EE-5B2E3DBB1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591" y="1406568"/>
            <a:ext cx="6592049" cy="90610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Cytopathic Effect (CPE)</a:t>
            </a:r>
            <a:endParaRPr lang="en-IN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CF9C9B-A399-3E31-38E6-AE157A3513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2500" y="2312671"/>
            <a:ext cx="7456620" cy="2871311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Defined as the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morphological change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produced by the virus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cell line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detected by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 microscope.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4018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D5379-0DD9-76D3-89EE-5B2E3DBB1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75" y="547686"/>
            <a:ext cx="6919709" cy="83752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Cytopathic Effect (CPE)</a:t>
            </a:r>
            <a:endParaRPr lang="en-IN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1658146-0E95-5B75-6D68-B7E91E52D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382519"/>
              </p:ext>
            </p:extLst>
          </p:nvPr>
        </p:nvGraphicFramePr>
        <p:xfrm>
          <a:off x="365760" y="1665514"/>
          <a:ext cx="8054340" cy="434083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153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1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110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Cytopathic effect (CPE)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Virus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847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Rapid crenation and degeneration</a:t>
                      </a:r>
                      <a:r>
                        <a:rPr lang="en-IN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the entire cell sheet</a:t>
                      </a:r>
                      <a:endParaRPr lang="en-US" sz="2400" b="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Enteroviruses</a:t>
                      </a:r>
                      <a:endParaRPr lang="en-US" sz="2400" b="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364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Syncytium  </a:t>
                      </a:r>
                      <a:r>
                        <a:rPr lang="en-IN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 multinucleated giant cell formation</a:t>
                      </a:r>
                      <a:endParaRPr lang="en-US" sz="2400" b="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Measles,</a:t>
                      </a:r>
                      <a:endParaRPr lang="en-US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RSV, HSV</a:t>
                      </a:r>
                      <a:endParaRPr lang="en-US" sz="2400" b="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847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Diffuse rounding and ballooning</a:t>
                      </a:r>
                      <a:r>
                        <a:rPr lang="en-IN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the cell line</a:t>
                      </a:r>
                      <a:endParaRPr lang="en-US" sz="2400" b="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HSV</a:t>
                      </a:r>
                      <a:endParaRPr lang="en-US" sz="2400" b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847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Cytoplasmic vacuolations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 40 (Simian vacuolating virus-40)</a:t>
                      </a:r>
                      <a:endParaRPr lang="en-US" sz="2400" b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847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Large granular clumps </a:t>
                      </a:r>
                      <a:r>
                        <a:rPr lang="en-IN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resembling bunches of grapes</a:t>
                      </a:r>
                      <a:endParaRPr lang="en-US" sz="2400" b="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Adenovirus</a:t>
                      </a:r>
                      <a:endParaRPr lang="en-US" sz="2400" b="0" dirty="0">
                        <a:effectLst/>
                        <a:latin typeface="Times New Roman" panose="02020603050405020304" pitchFamily="18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45481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08B94-B366-516E-5656-AEAE3F435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905" y="674914"/>
            <a:ext cx="6363449" cy="70798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Roboto Condensed Light" panose="020B0604020202020204" charset="0"/>
                <a:cs typeface="Times New Roman" panose="02020603050405020304" pitchFamily="18" charset="0"/>
              </a:rPr>
              <a:t>Shell Vial Technique </a:t>
            </a:r>
            <a:endParaRPr lang="en-IN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FAF4CF-D279-CDB7-CC11-82C5BE60B5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2499" y="1872343"/>
            <a:ext cx="7813671" cy="4310743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Involves centrifugation of cell culture (mixed with the specimen) to enhance the cell contact and viral replication, followed by 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Detection of early viral antigen in the infected cells by direct fluorescence technique.</a:t>
            </a:r>
          </a:p>
          <a:p>
            <a:pPr algn="just"/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4147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58FE6-2CCE-154C-09CD-1FD6ECDB5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448" y="990754"/>
            <a:ext cx="6851129" cy="658976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IN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230A3F3-EE04-107A-1F75-BF2263414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66244"/>
            <a:ext cx="9144000" cy="499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97959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309999-888E-44BA-A188-888AF21B1F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CF82A0-F4E3-45B7-AF6D-1D89198889C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2579673F-CE33-48F3-A011-3563BBD946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591</TotalTime>
  <Words>1844</Words>
  <Application>Microsoft Office PowerPoint</Application>
  <PresentationFormat>On-screen Show (4:3)</PresentationFormat>
  <Paragraphs>358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Arial</vt:lpstr>
      <vt:lpstr>Calibri</vt:lpstr>
      <vt:lpstr>Courier New</vt:lpstr>
      <vt:lpstr>Times New Roman</vt:lpstr>
      <vt:lpstr>Trebuchet MS</vt:lpstr>
      <vt:lpstr>Wingdings</vt:lpstr>
      <vt:lpstr>Wingdings 3</vt:lpstr>
      <vt:lpstr>Facet</vt:lpstr>
      <vt:lpstr>INTRODUCTION TO  VIRAL INFECTIONS-2</vt:lpstr>
      <vt:lpstr>RECAP…..</vt:lpstr>
      <vt:lpstr>To learn about….</vt:lpstr>
      <vt:lpstr>PATHOGENESIS OF VIRAL INFECTIONS</vt:lpstr>
      <vt:lpstr>Pathogenesis….</vt:lpstr>
      <vt:lpstr>Transmission (entry into the body)</vt:lpstr>
      <vt:lpstr>Transmission (entry into the body)</vt:lpstr>
      <vt:lpstr>Transmission (entry into the body)</vt:lpstr>
      <vt:lpstr>Transmission (entry into the body)</vt:lpstr>
      <vt:lpstr>2. Primary site replication</vt:lpstr>
      <vt:lpstr>2. Primary site replication</vt:lpstr>
      <vt:lpstr>PowerPoint Presentation</vt:lpstr>
      <vt:lpstr>Virus Shedding</vt:lpstr>
      <vt:lpstr>Manifestations of Viral Infections</vt:lpstr>
      <vt:lpstr>Clinical Manifestations:</vt:lpstr>
      <vt:lpstr>Viral Pathogenesis at Cellular Level </vt:lpstr>
      <vt:lpstr>[1] Cell Death (Cytocidal or lytic Infection)</vt:lpstr>
      <vt:lpstr>[2] Infection without Cell Death</vt:lpstr>
      <vt:lpstr>[2] Infection without Cell Death</vt:lpstr>
      <vt:lpstr>[3] Morphological Changes in the Host Cells</vt:lpstr>
      <vt:lpstr>Inclusion body</vt:lpstr>
      <vt:lpstr>Inclusion body</vt:lpstr>
      <vt:lpstr>Inclusion body</vt:lpstr>
      <vt:lpstr>Inclusion body </vt:lpstr>
      <vt:lpstr>Inclusion body</vt:lpstr>
      <vt:lpstr>LABORATORY DIAGNOSIS OF  VIRAL DISEASES</vt:lpstr>
      <vt:lpstr>LABORATORY DIAGNOSIS OF  VIRAL DISEASES </vt:lpstr>
      <vt:lpstr>LABORATORY DIAGNOSIS OF  VIRAL DISEASES </vt:lpstr>
      <vt:lpstr>LABORATORY DIAGNOSIS OF  VIRAL DISEASES</vt:lpstr>
      <vt:lpstr>LABORATORY DIAGNOSIS OF  VIRAL DISEASES</vt:lpstr>
      <vt:lpstr>Electron Microscopy</vt:lpstr>
      <vt:lpstr>Immuno-electron Microscopy</vt:lpstr>
      <vt:lpstr>Detection of Viral Antigens</vt:lpstr>
      <vt:lpstr>Detection of Viral Antibodies</vt:lpstr>
      <vt:lpstr>Molecular Methods</vt:lpstr>
      <vt:lpstr>Isolation of Virus </vt:lpstr>
      <vt:lpstr>Egg inoculation</vt:lpstr>
      <vt:lpstr>Egg inoculation</vt:lpstr>
      <vt:lpstr>PowerPoint Presentation</vt:lpstr>
      <vt:lpstr>Tissue Culture</vt:lpstr>
      <vt:lpstr>Preparation of the Cell Lines</vt:lpstr>
      <vt:lpstr>PowerPoint Presentation</vt:lpstr>
      <vt:lpstr>Types of Cell Lines</vt:lpstr>
      <vt:lpstr>Types of Cell Lines</vt:lpstr>
      <vt:lpstr>Types of Cell Lines</vt:lpstr>
      <vt:lpstr>Types of Cell Lines</vt:lpstr>
      <vt:lpstr>Detection of Viral Growth in Cell Cultures</vt:lpstr>
      <vt:lpstr>Cytopathic Effect (CPE)</vt:lpstr>
      <vt:lpstr>Cytopathic Effect (CPE)</vt:lpstr>
      <vt:lpstr>Shell Vial Technique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VIRAL INFECTIONS-2</dc:title>
  <dc:creator>HP</dc:creator>
  <cp:lastModifiedBy>HP</cp:lastModifiedBy>
  <cp:revision>32</cp:revision>
  <dcterms:created xsi:type="dcterms:W3CDTF">2023-05-08T07:25:34Z</dcterms:created>
  <dcterms:modified xsi:type="dcterms:W3CDTF">2023-05-08T17:59:33Z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