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83" r:id="rId11"/>
    <p:sldId id="280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1" r:id="rId27"/>
    <p:sldId id="279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285" autoAdjust="0"/>
  </p:normalViewPr>
  <p:slideViewPr>
    <p:cSldViewPr snapToGrid="0">
      <p:cViewPr varScale="1">
        <p:scale>
          <a:sx n="58" d="100"/>
          <a:sy n="58" d="100"/>
        </p:scale>
        <p:origin x="8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10:32:16.35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1917 280 24575,'0'0'0,"5"0"0,8 0 0,6 0 0,11 0 0,10 0 0,9 0 0,0 0 0,4 0 0,9 6 0,-4 1 0,-5-1 0,0-1 0,-5 5 0,-6-1 0,3-2 0,2-2 0,4 5 0,9-1 0,10 4 0,9-1 0,5-2 0,5-2 0,3 2 0,7 5 0,2-1 0,-8-2 0,-7-4 0,-2 4 0,-7-3 0,1-2 0,-4 5 0,-3-2 0,3-2 0,-3-2 0,10 4 0,4-2 0,5 0 0,2 3 0,1-2 0,6 0 0,1 3 0,-1-2 0,-7 5 0,-2-3 0,4-1 0,0 8 0,1 4 0,0-1 0,11 1 0,0 3 0,5-6 0,-2 2 0,-3-5 0,-4 1 0,2-3 0,-2-4 0,-9-4 0,-9-3 0,-7-2 0,-14-1 0,-4-2 0,-10 1 0,-6-1 0,-6 0 0,-4 1 0,-2-1 0,-1 1 0,-1 0 0,0 0 0,-5-6 0,-13-1 0,-11 8 0,0-1 0,0-1 0,0 1 0,0 0 0,0 0 0,0 0 0,1 0 0,-1-1 0,0 1 0,0 0 0,0 0 0,0 0 0,0 0 0,0-1 0,0 1 0,0 0 0,0 0 0,0 0 0,0-1 0,0 1 0,0 0 0,0 0 0,0 0 0,0 0 0,0-1 0,0 1 0,0 0 0,0 0 0,-1 0 0,1-1 0,0 1 0,0 0 0,0 0 0,0 0 0,0 0 0,0 0 0,-1-1 0,1 1 0,0 0 0,-12-11 0,-9 1 0,-6 2 0,-4 1 0,-1 3 0,-7 2 0,-7 1 0,1 1 0,-4 0 0,-10 0 0,-9 1 0,-9-1 0,-7 0 0,-11 0 0,-2 1 0,4-1 0,6 0 0,9 0 0,6 0 0,-1 0 0,-2 0 0,-17 5 0,-11 8 0,-15 5 0,-19 6 0,-11 10 0,-7-4 0,4 1 0,-2-6 0,7-1 0,1-6 0,11 1 0,12-5 0,10-3 0,4-4 0,11-3 0,5-3 0,3 0 0,0-2 0,1 1 0,-7-1 0,5 0 0,6 1 0,12 0 0,7-1 0,-8 1 0,3-6 0,-7 0 0,-3-1 0,-17 2 0,-4 1 0,-2 2 0,1 0 0,15 2 0,14 0 0,15 0 0,12 0 0,9-6 0,5 0 0,4 0 0,0 1 0,6-5 0,0 2 0,0-6 0,4-4 0,-2 1 0,4-2 0,4-4 0,5-14 0,8-3 0,4-1 0,7 6 0,6 3 0,5 3 0,4 0 0,2 1 0,15 5 0,12 0 0,13 0 0,11 4 0,12-2 0,5 6 0,3 3 0,-1 4 0,6 3 0,-15 3 0,-8 2 0,-14 0 0,-13 1 0,-11 0 0,-7-1 0,7 7 0,4 0 0,5 6 0,10 4 0,9 6 0,2 3 0,12 3 0,4 2 0,3 0 0,2-5 0,6-1 0,6 0 0,5 7 0,-1-5 0,-3 2 0,-5-7 0,3 0 0,-4-5 0,-2-5 0,-3-5 0,-2-3 0,-7-2 0,-9-2 0,-5-1 0,-1 1 0,9-1 0,4 0 0,5 0 0,-5 1 0,1 0 0,-5 0 0,-6 0 0,-12 0 0,-4 0 0,-3 0 0,0 0 0,0 0 0,1 0 0,-6 0 0,-4 0 0,-7 0 0,-4 0 0,-3 0 0,-2 0 0,-2 0 0,-1 0 0,1-6 0,-7-6 0,-5-7 0,-7-5 0,-5-3 0,-3-3 0,-2-1 0,-2-1 0,-6 0 0,-6 1 0,-7 5 0,-4 8 0,-11-1 0,-7 0 0,-8-3 0,-12-2 0,-10 3 0,-8-8 0,-12 5 0,-11 5 0,-3 5 0,-5 5 0,3 5 0,-5 2 0,-7 2 0,-3 7 0,-3 6 0,6 1 0,7 4 0,7 4 0,-1-3 0,5 3 0,3 1 0,-3 3 0,1-5 0,2 2 0,1-6 0,-3 2 0,1 2 0,1 9 0,2-4 0,8 2 0,-4 0 0,6-5 0,0 0 0,6-5 0,0-5 0,5 1 0,10-3 0,10-3 0,9 3 0,8-2 0,5-1 0,3 4 0,-4-2 0,-12-2 0,-12-2 0,-13-2 0,-15-2 0,-7-1 0,3-1 0,10 0 0,14 0 0,13-1 0,10-5 0,8-1 0,5-6 0,2 1 0,7-4 0,0-4 0,0-4 0,-2 4 0,-2 3 0,5-1 0,4-7 0,18 23 0,-1 0 0,-1 0 0,1-1 0,-1 1 0,1 0 0,0-1 0,0 1 0,0 0 0,1 0 0,0-5 0,2 4 0,-2 0 0,1 0 0,0-1 0,0 1 0,0 0 0,1 0 0,-1 0 0,5-3 0,2-1 0,0 1 0,1 0 0,14-8 0,54-25 0,20 6 0,14 1 0,15 8 0,5 6 0,-4 8 0,-2 16 0,-7 11 0,-15 1 0,-7 6 0,-5 2 0,-16 3 0,-6-5 0,-13 0 0,-4-5 0,0-6 0,6 8 0,2-4 0,2 4 0,1 2 0,-1 2 0,7-3 0,-1 1 0,11-5 0,0 1 0,-9-4 0,-9 3 0,-5-5 0,10-2 0,7 2 0,7-3 0,-1-2 0,3-2 0,3 4 0,-4-2 0,-5-1 0,2-1 0,7-3 0,3-1 0,4-1 0,1-1 0,6 0 0,0 0 0,0-1 0,-2 1 0,4-7 0,-1 1 0,-8-1 0,-8-4 0,-2 1 0,-6-5 0,-12-4 0,-10 2 0,-10-3 0,-7-2 0,-4-3 0,-4-3 0,-1-1 0,0 5 0,-1 6 0,2 6 0,-1-2 0,1 5 0,0-5 0,1-3 0,-7-4 0,0-4 0,1 3 0,0 5 0,2-1 0,2 4 0,0-2 0,-5-3 0,-6-4 0,0-2 0,2-3 0,2-2 0,-3 0 0,-5-1 0,-4-1 0,-3 1 0,-4 0 0,-2 0 0,-1 0 0,-1 1 0,0-1 0,-6 0 0,-6 1 0,-6 5 0,-5 1 0,-16 0 0,-3 4 0,-13 0 0,-4 4 0,-4 4 0,4 4 0,-5 4 0,-5 2 0,-7 1 0,-18 8 0,-11 7 0,-16 5 0,-11 6 0,3 9 0,5 3 0,9 0 0,3 0 0,6-1 0,5-2 0,17-2 0,3 0 0,14-1 0,5 0 0,5-1 0,1 0 0,-6 0 0,-13 1 0,-8-1 0,-6 1 0,-3-7 0,-8 1 0,6-7 0,7 1 0,8-4 0,13-5 0,6-3 0,4 3 0,7-2 0,0-1 0,5-2 0,4-2 0,-2-1 0,-4-2 0,2 0 0,-15 0 0,-10 0 0,-9-7 0,-14-6 0,-4 0 0,-2-4 0,6 1 0,7 4 0,15-3 0,13 3 0,10-3 0,10 2 0,5 3 0,3 2 0,2-2 0,0-5 0,-1 2 0,1 2 0,-2 2 0,0-2 0,0 1 0,-1 2 0,1 3 0,-1 1 0,0 2 0,1-4 0,-1 0 0,0 0 0,1 1 0,5-4 0,1 0 0,6-4 0,-1 1 0,-2-4 0,-2-3 0,3-5 0,11-2 0,10 22 0,0 0 0,-1 1 0,0-1 0,1 1 0,0-1 0,0 1 0,0 0 0,1-4 0,1 2 0,0-1 0,1 0 0,0 1 0,7-10 0,-2 7 0,-1 0 0,20-13 0,-9 10 0,31-14 0,26-11 0,4 3 0,-8 7 0,-16 1 0,-5 6 0,-36 18 0,-3-2 0,22 0 0,-19 4 0,0-1 0,18 4 0,38 10 0,7 8 0,-1 6 0,-7-3 0,-5 1 0,-9 0 0,5 2 0,-2 0 0,2 2 0,-1 0 0,2-6 0,5 1 0,8-1 0,11-4 0,11 0 0,5-4 0,7 2 0,-8 2 0,-2-3 0,-9 3 0,-10-5 0,-6-3 0,-7 2 0,-4-3 0,-2-2 0,-1-4 0,6-1 0,-1-3 0,-4 0 0,-8-1 0,-8-1 0,1 1 0,1-1 0,-2 1 0,3 0 0,-4-1 0,-2 1 0,-4 0 0,-3 0 0,-2 0 0,-2 0 0,0 0 0,-1 0 0,6 0 0,6 0 0,7 0 0,11 0 0,5 7 0,1-1 0,-5 0 0,-7 0 0,-2-2 0,0-2 0,-4-1 0,-5 0 0,-4-1 0,-3 0 0,-4-1 0,11 1 0,6 0 0,6 6 0,4 0 0,-4 1 0,-5 4 0,-6-1 0,-11-8 0,-33-2 0,1 0 0,0 0 0,0 0 0,0 0 0,0 0 0,0-1 0,0 1 0,0 0 0,0-1 0,0 1 0,0 0 0,0-1 0,0 1 0,0-1 0,1-1 0,-2 3 0,1-1 0,-1 0 0,0 0 0,0-1 0,0 1 0,1 0 0,-1 0 0,0-1 0,0 1 0,0 0 0,0 0 0,0-1 0,1 1 0,-1 0 0,0 0 0,0-1 0,0 1 0,0 0 0,0 0 0,0-1 0,0 1 0,0 0 0,0-1 0,0 1 0,0 0 0,0 0 0,0-1 0,0 1 0,0 0 0,-1 0 0,1-1 0,0 1 0,0 0 0,0 0 0,0-1 0,-1 1 0,-4-15 0,-11 1 0,-6 1 0,-4 4 0,-10 3 0,-14-3 0,-12 1 0,-19 2 0,-15 1 0,-18 2 0,-3 1 0,2 1 0,4 7 0,0 1 0,-2 5 0,5 0 0,-10-2 0,-1 4 0,-3 4 0,4-3 0,6-2 0,13-4 0,18 3 0,10-2 0,14-3 0,11-1 0,-11-3 0,-7-1 0,-9-1 0,-15-1 0,-11 5 0,-11 1 0,0 0 0,-5-1 0,16-1 0,35-2 0,51-7 0,13 5 0,0 0 0,-1 0 0,1 0 0,0 0 0,0 0 0,0 0 0,0 0 0,-1-1 0,1 1 0,0 0 0,0 0 0,0 0 0,0 0 0,0 0 0,-1-1 0,1 1 0,0 0 0,0 0 0,0 0 0,0 0 0,0-1 0,0 1 0,0 0 0,0 0 0,0 0 0,0-1 0,0 1 0,0 0 0,0 0 0,0 0 0,0-1 0,0 1 0,0 0 0,0 0 0,0 0 0,0-1 0,0 1 0,8-3 0,-3 0 0,1 1 0,0-1 0,0 1 0,12-3 0,82-20 0,46-5 0,42-7 0,34-3-1234,19-5 1587,0 7-530,-8 9 177,-14 8 0,-17 9 0,-23 6 0,-21 4 0,-21 2 0,-19 1 0,-12 1 0,-10 0 0,7-7 0,10 0 0,0 0 1235,-2 0-1588,-5 2 529,-10 6-176,-16 2 0,-16 6 0,-14 1 0,-9-2 0,-8-2 0,-3-3 0,-36-3 0,-3-1 0,-51 1 0,-42-2 0,-37 0 0,-24 0 0,-35-1 0,-10 1-1081,3-7 1390,22 0-463,30-5 154,30 1 0,32 1 0,25 2 0,19 3 0,12 3 0,7 0 0,-4 2 0,-5 0 1081,-7 1-1390,0-1 463,1 6-154,2 1 0,4-1 0,2 5 0,3 5 0,0-1 0,2-2 0,6 2 0,1 4 0,-1-3 0,-1 3 0,-2 3 0,-1-4 0,-1-3 0,-1-5 0,-7 2 0,-12 4 0,-19-3 0,-12 11 0,-9 3 0,-4-3 0,10-5 0,6-5 0,12-5 0,11-5 0,11-2 0,40-4 0,0 2 0,0-1 0,0 0 0,0 0 0,0 0 0,0 0 0,0 0 0,-4-3 0,10 2 0,-4 0 0,1 1 0,-1 0 0,1 0 0,0-1 0,-1 1 0,1 0 0,0-1 0,0 1 0,0 0 0,0-1 0,0 1 0,0 0 0,0-1 0,0 1 0,1 0 0,-1 0 0,0-1 0,1 1 0,-1 0 0,2-2 0,2-4 0,0 0 0,0 1 0,1-1 0,0 1 0,6-6 0,3 2 0,1-2 0,25-15 0,55-22 0,24 4 0,4 3 0,12 11 0,0-3 0,-1 7 0,-14 8 0,-9 0 0,-9 5 0,-7 5 0,-3 3 0,10 2 0,6 3 0,12 1 0,0 1 0,-5 0 0,-11-1 0,-19 1 0,-17-1 0,-15 1 0,-12-1 0,-1 0 0,-4 0 0,4 0 0,17 0 0,5 0 0,11 0 0,8 0 0,-1 0 0,-3 0 0,-3 0 0,-11 6 0,-9 0 0,-9 1 0,-7-2 0,-5-1 0,-15-2 0,-32 0 0,-31-2 0,-48 0 0,-72 0 0,-67 0 0,-55 0-2572,-48-1 3307,-3-11-3990,9-1 4080,14-5-1238,44 1 413,50 3-2011,51 4 2586,50 4-862,39 2 287,28 3 1981,18 1-2547,4 0 3732,3 1-3990,1 0 3843,-7-1-3764,-7 1 1117,0-1-372,0 0 0,8 6 0,21 1 0,46-1 0,56-1 0,65-1 0,69-1 0,57-2-2292,19 5 2947,4 1-982,-3 11 327,-37 5 0,-37-1 0,-56-3-538,-73-5 692,-104-13-156,7-1 0,-1 0 0,0 0 0,0 0 0,1 0 0,-1 0 0,0 0 0,1 0 0,-1 0 0,0 0 0,1 0 0,-1 0 0,0 0 0,1 0 0,-1 0 0,0 1 0,1-1 0,-1 0 0,0 0 0,0 0-1,1 1 1,-1-1 0,0 0 0,0 0 0,0 1 0,1-1 0,-1 0 0,0 0 0,0 1 0,0-1 0,0 0 0,1 1 0,-1-1 0,0 0 0,0 1 0,0-1 0,0 1 0,-19 6 2,-125 16 0,-152 5 0,-134-4-3823,-109-4 4587,-52-6-4821,1-17 5040,31-11-1498,72-15 515,73 0 0,71-3 0,75 5-858,54 8 1103,44 5-670,17 7 511,5 3-129,3-3 43,11 1 0,11-5 2982,22 1-3834,23 1 5101,30 3-3026,55 6-1202,-7 0 0,0 0-1,0 0 1,1 0 0,-1 0 0,0 0 0,0 0-1,0 0 1,0 0 0,0 0 0,0 0 0,0 0-1,0 0 1,0 0 0,0-1 0,0 1 0,0 0 0,1 0-1,-1 0 1,0 0 0,0 0 0,0 0 0,0 0-1,0 0 1,0 0 0,0 0 0,0 0 0,0 0-1,0 0 1,0 0 0,0 0 0,0 0 0,0 0 0,0-1-1,0 1 1,0 0 0,0 0 0,0 0 0,0 0-1,0 0 1,0 0 0,0 0 0,0 0 0,0 0-1,0 0 1,0 0 0,0 0 0,0-1 0,0 1 0,0 0-1,0 0 1,20-2 827,111 0-1102,122-12 546,121 1-292,87-12-3822,60 3 2703,11 8 1204,-21 6-4223,-57 10 5064,-85 4-3540,-112 8 3195,-227-12-682,2 2 0,39 9 1,-66-12 100,-3 0 0,0 0 0,0-1 0,0 1 0,1 0 0,-1 0 0,0 1 0,0-1 0,-1 0 0,4 3 0,-5-3 0,1-1 0,-1 0 0,0 1 0,0-1 0,1 1 0,-1-1 0,0 1 0,0-1 0,0 1 0,0-1 0,0 1 0,0-1 0,0 1 0,0-1 0,0 1 0,0-1 0,0 1 0,0-1 0,0 1 0,0-1 0,0 0 0,0 1 0,-1-1 0,1 1 0,0-1 0,0 1 0,0-1 0,-1 1 0,1-1 0,0 0 0,-1 1 0,1-1 0,0 0 0,-1 1 0,-1 3 382,-3 0 0,0 0 1,-1-1-1,1 0 0,-1 1 0,0-2 1,0 1-1,0-1 0,-12 3 1,-129 32-1020,-55-7 1053,-47-7 2750,-8 4-4052,18-5 1329,69-6-443,163-14 703,-5 0-1,0 0 1,0 1-1,-18 6 1,31-9-713,-1 0 1,0 0-1,0 0 1,-1 0-1,1 0 1,0 0-1,0 0 1,0 0-1,0 0 1,0 0-1,-1 0 1,1 0-1,0 0 1,0 1-1,0-1 1,0 0-1,0 0 1,0 0-1,0 0 1,-1 0-1,1 0 0,0 1 1,0-1-1,0 0 1,0 0-1,0 0 1,0 0-1,0 0 1,0 1-1,0-1 1,0 0-1,0 0 1,0 0-1,0 0 1,0 1-1,0-1 1,0 0-1,0 0 1,0 0-1,0 0 1,0 0-1,0 1 1,0-1-1,0 0 1,0 0-1,1 0 1,-1 0-1,0 0 1,0 1-1,0-1 1,0 0-1,0 0 1,0 0-1,0 0 1,1 0-1,-1 0 1,0 0-1,0 0 1,0 0-1,0 1 1,0-1-1,1 0 1,-1 0-1,0 0 1,0 0-1,27 6-366,86 4 878,66-4-502,44-2 0,-5-2-1223,-31-2 1573,-53-1-525,-95 1 1900,-127 5-2218,-109 13 740,-114 1-247,-72-2-3823,-45-3 4415,8-4-995,53-4 331,77-3 72,88 4 0,178-5 0,-54 9 0,74-9 296,5 1-95,22 4 372,125 9-879,97-1 459,82 9-2548,51 3 3079,24 9-586,-18 2-224,-53-5 189,-83-2-63,-224-26 0,6 1 0,41 13 0,-72-18 0,2-1 0,0 1 0,-1-1 0,1 0 0,0 1 0,0-1 0,-1 1 0,1-1 0,0 1 0,-1-1 0,1 1 0,0-1 0,-1 1 0,1 0 0,-1-1 0,1 1 0,-1 0 0,1-1 0,-1 1 0,1 0 0,-1 0 0,0 0 0,1-1 0,-1 1 0,0 1 0,0-1 0,-1 0 0,1 1 0,-1-1 0,0 0 0,1 0 0,-1 0 0,0 0 0,0 0 0,0 0 0,0 0 0,0-1 0,0 1 0,0 0 0,0 0 0,0-1 0,0 1 0,0-1 0,-3 2 0,-17 4 0,-2 1 0,0-2 0,-41 6 0,-176 18 0,-73 5 0,-10-5 72,31-6-93,83-8 32,119-5 3573,97-9-4224,31-3 256,163-8 896,157-15-512,146 0-3823,91-10 2564,32 11 1385,-53 11-462,-116 14 336,-156 6 0,-268-6 0,1 2 0,40 8 0,-66-5 0,-10 1 0,-2-5 0,0 0 0,0 0 0,-1-1 0,1 1 0,0-1 0,-1 1 0,-6 0 0,-183 37 0,-141 2 0,-113-4-1234,-73-9 1587,-5-9-4353,49-7 4408,101-6-759,134-4 4039,213-3-4229,-48-5 0,75 5 549,1 1 0,0 0 0,1 0 0,-1 0 0,0 0 0,0 0 0,0 0 0,0 0 0,0 0 0,1-1 0,-1 1 0,0 0 0,0 0 0,0 0 0,0 0 0,0 0 0,0-1 0,0 1-1,0 0 1,0 0 0,1 0 0,-1 0 0,0 0 0,0-1 0,0 1 0,0 0 0,0 0 0,0 0 0,0-1 0,0 1 0,0 0 0,0 0 0,0 0 0,0 0 0,0-1 0,0 1 0,0 0 0,-1 0 0,1 0 0,0 0-1,0-1 1,0 1 0,0 0 0,0 0 0,0 0 0,0 0 0,0 0 0,-1 0 0,1-1 0,0 1 0,0 0 0,0 0 0,0 0 0,0 0 0,-1 0 0,1 0 0,0 0 0,0 0 0,0 0 0,0 0 0,-1 0-1,1 0 1,0 0 0,0 0 0,0 0 0,0 0 0,-1 0 0,33-12-8,98-14 0,76-12 0,19 4 0,-9 5 2240,-39 8-2880,-59 8 960,-70 6 3503,-98 4-1246,-101 2-3079,-84 2 1026,-65 0-3333,-20-11 3612,18-1-1204,92-7 401,203 17 0,-6 0 0,0-2 0,0 1 0,0-1 0,-21-9 0,34 11 0,0 1 0,0 0 0,-1-1 0,1 1 0,0 0 0,-1 0 0,1-1 0,0 1 0,0 0 0,-1 0 0,1-1 0,0 1 0,0 0 0,0-1 0,-1 1 0,1 0 0,0-1 0,0 1 0,0-1 0,0 1 0,0 0 0,0-1 0,0 1 0,0 0 0,0-1 0,0 1 0,0-1 0,0 1 0,0 0 0,0-1 0,0 1 0,0 0 0,0-1 0,0 1 0,0-1 0,0 1 0,1 0 0,-1-1 0,0 1 0,0 0 0,1 0 0,-1-1 0,0 1 0,3-3 0,0 1 0,-1 0 0,1 0 0,0 1 0,0-1 0,0 0 0,6-1 0,15-4 0,5-1 0,40-6 0,111-16 0,36 0-163,-13 0 210,-32 7-70,-45-1 23,-119 21 0,3 1 0,-1-1 0,0 0 0,0-1 0,11-6 0,-21 11 44,2-1 0,-1 0 0,0 0 1,1-1-1,-1 1 0,1 0 0,-1 0 0,0 0 1,1-1-1,-1 1 0,0 0 0,1-1 1,-1 1-1,0 0 0,1-1 0,-1 1 0,0 0 1,0-1-1,0 1 0,1-1 0,-1 1 0,0 0 1,0-1-1,0 1 0,0-1 0,0 1 1,0-1-1,0 1 0,1-1 0,-1 1 0,-1 0 1,1-1-1,0 1 0,0-1 0,0 1 1,0-1-1,0 1 0,0 0 0,0-1 0,-1 1 1,1-1-1,0 1 0,0 0 0,0-1 1,-1 1-1,1-1 0,0 1 0,-1 0 0,1 0 1,0-1-1,-1 1 0,1 0 0,0-1 1,-1 1-1,1 0 0,-1 0 0,1 0 0,0 0 1,-1-1-1,1 1 0,-1 0 0,0 0 1,-3-4-178,-4 0 0,1 1 1,0 1-1,-1-1 0,-11-1 1,-103-25 530,-50-1-398,-20-3 0,19 6 0,29 6 0,40 1 0,93 17 364,-1 0 1,1-1 0,-15-7 0,32 12-371,-6-1 1,0 0-1,0-1 1,0 1-1,0 0 0,-1 0 1,1 0-1,0-1 1,0 1-1,0 0 1,0 0-1,0 0 1,0-1-1,0 1 1,0 0-1,0 0 0,-1 0 1,1-1-1,0 1 1,0 0-1,0 0 1,0-1-1,0 1 1,1 0-1,-1 0 1,0 0-1,0-1 0,0 1 1,0 0-1,0 0 1,0-1-1,0 1 1,0 0-1,0 0 1,0 0-1,1 0 1,-1-1-1,0 1 0,0 0 1,0 0-1,0 0 1,1 0-1,-1-1 1,0 1-1,0 0 1,1 0-1,21-8-150,93-11 364,62-8-208,69 3 0,33-2-2344,-17 5 3014,-45 5-1005,-77 6 335,-92 4 0,-120 3 0,-104 2 0,-85-11 0,-48 1-2229,-8-7 2866,42 2-2286,59 3 2029,90 4-570,97 5 190,22 2 0,52-2 0,64 3 0,33 1 0,2 0 0,-17 1 2076,-49-1-2669,-49 1 4712,-64-1-5206,-67 1 1632,-55-1-545,-25 0 0,14 0 0,46 0 0,75 0 0,74 0 0,69 0 0,60 0 0,14 0 0,-8 0 0,-27 0 0,-35 6 0,-96-4 0,1-2 0,1 2 0,-1-1 0,0 0 0,1 1 0,-1 0 0,0 0 0,7 5 0,-11-8 0,0 2 0,0-1 0,0 1 0,-1-1 0,1 1 0,0-1 0,0 1 0,-1 0 0,1-1 0,-1 1 0,1 0 0,-1 0 0,1-1 0,-1 1 0,1 0 0,-1 0 0,1 0 0,-1 0 0,0-1 0,0 1 0,1 0 0,-1 0 0,0 0 0,0 0 0,0 0 0,0 0 0,0 0 0,0 0 0,0 0 0,0 0 0,-1 1 0,3 0 0,-3 0 0,1 0 0,-1 0 0,0 1 0,0-1 0,0 0 0,0 0 0,-1 0 0,1 0 0,0 0 0,-1 0 0,-2 3 0,-28 28 0,10-6 0,31-26 0,-9 1 0,1-1 0,0 0 0,-1 1 0,1-1 0,0 0 0,0 0 0,0 0 0,0 0 0,0 0 0,1 0 0,-1 0 0,0 0 0,0 0 0,1 0 0,-1-1 0,0 1 0,1-1 0,-1 1 0,1-1 0,-1 1 0,0-1 0,3 1 0,20 4 0,-2-1 0,27 1 0,126-2 0,86-12 0,82-14-3308,52-1 4253,21 1-1418,-32 6-2916,-63 4 4357,-81 6-1452,-73 3 484,-60 3 0,-26 1 0,17 1 0,30 0 0,22 0 0,31-1 0,0 1 2205,-24-1-2835,-86 0 4768,-75 2-4923,-1-1 887,-28 2-511,-93 16 955,-60 6-546,-11 5 0,15-4-900,33-5 1157,48-6-385,57-5 771,37-7-758,13-1 47,21-1 159,-16-1-91,-74 11 0,-82 1 0,-91 5 0,-89-1-2317,-70 9 2979,-34 9-4816,17 4 5129,69-6-1487,107-6 495,177-13 17,55-13 0,1 1 0,0 0 0,0-1 0,1 1 0,-1 1 0,0-1 0,0 0 0,-2 3 0,9 0 0,8 1 0,42 3 0,178 16 0,131 7 0,86 4-1881,39-4 2418,-13-8-806,-62-6 269,-132-1 0,-265-14 700,5 0-1,-1 1 0,1 1 0,27 8 0,-46-12-711,-2 0-1,0 0 0,1 0 0,-1 0 1,0 0-1,1 0 0,-1 0 0,1 0 1,-1 1-1,0-1 0,1 0 0,-1 0 1,0 0-1,0 0 0,1 1 0,-1-1 1,0 0-1,1 0 0,-1 1 1,0-1-1,0 0 0,1 0 0,-1 1 1,0-1-1,0 0 0,0 1 0,0-1 1,1 0-1,-1 1 0,0-1 0,0 0 1,0 1-1,0-1 0,0 1 0,0-1 1,0 0-1,0 1 0,0-1 0,0 0 1,0 1-1,0-1 0,0 0 1,0 1-1,0-1 0,0 1 0,-1-1 1,1 0-1,0 1 0,-3 1-29,1 0 1,-1-1-1,0 1 1,0-1-1,0 1 0,0-1 1,0 0-1,-5 1 0,-28 6 292,-72 8 0,-94 3-250,-13-6-1138,25-4 1463,105-5-487,92-3 162,1-1 0,37 1 0,168-1 0,120-13 0,64-1 1512,-12 1-1944,-75 2 648,-134 9-1762,-154 4 1822,-24 0-235,-11 1 83,-144 19 536,-138 1-911,-89-1 376,-43-5-3534,19-6 4383,97-3-1461,146-17 2945,163 10-2507,0-2 1,-1 1-1,0-1 0,0 1 0,1-1 1,-1 0-1,1 0 0,-6-2 0,9-2-17,9 0-131,6 0 827,5 0 1,41-4-1,122-9-1070,28 5 660,-15 3-769,-77 5 706,-95 2 3587,-93 2-4446,-63 1 1137,-37 1-379,14-7 523,155 5-606,-12 0-1,1-1 1,0 0-1,-1 0 0,-19-8 1,33 12 29,-4-2 0,1 0 0,0 0 0,-1 0 0,1-1 0,0 1 0,0 0 0,-1 0 0,1 0 0,0 0-1,0 0 1,-1-1 0,1 1 0,0 0 0,0 0 0,0 0 0,-1-1 0,1 1 0,0 0 0,0 0 0,0-1 0,0 1 0,0 0 0,-1 0 0,1-1 0,0 1 0,0 0 0,0 0 0,0-1 0,0 1 0,0 0 0,0-1 0,0 1 0,0 0 0,0 0 0,0-1 0,0 1 0,0 0 0,0-1 0,0 1 0,1-1 0,0 0-2,0 0 0,1 0 0,-1 0 0,0 0 0,1 0 0,-1 0 0,1 1 0,0-1 0,-1 0 0,3 0 0,23-10 0,45-8 0,82-7 0,21 3 0,-63 7 1027,-101 9-1210,-11 5 155,-7 0-55,-102-4 230,-112-3-147,-114 3 0,-54-12-3823,2-4 4900,63 0-1619,75 4 540,106-1 2,114 9 0,29 10 0,-1 0 0,1-1 0,0 1 0,0 0 0,-1 0 0,1 0 0,0 0 0,0 0 0,-1 0 0,1-1 0,0 1 0,0 0 0,0 0 0,0 0 0,-1 0 0,1-1 0,0 1 0,0 0 0,0 0 0,0 0 0,0-1 0,-1 1 0,1 0 0,0 0 0,0-1 0,0 1 0,0 0 0,0 0 0,0-1 0,0 1 0,0 0 0,0 0 0,0-1 0,0 1 0,0 0 0,0 0 0,0-1 0,0 1 0,1 0 0,-1 0 0,0-1 0,0 1 0,0 0 0,0 0 0,0-1 0,0 1 0,1 0 0,-1 0 0,0 0 0,0 0 0,1-1 0,12-5 0,-2 1 0,1 0 0,0 1 0,0 1 0,21-4 0,166-19 0,105-8 0,81-1-3157,33 6 4059,-5 7-1353,-55 7 451,-82 6 0,-91 4 0,-105 4 0,-69 4 1502,-25 1 231,-81 15-2657,-67 8 1386,-48 5-462,-25-4-1449,16-6 1863,37-7-621,92-5 3697,87-7-4114,24-1 250,111-13 873,94-2-499,65-1 0,-1 3-2410,-29 2 3099,-79 3-1034,-87 3 1878,-87 2-1807,-24 0 110,-76 7 383,-56 1-219,-29 0 0,12-2-1423,33 6 1830,55-2 1813,75-10-2653,17-2 173,65-10 607,41-8-347,17-6 0,-11 3 0,-33 4 0,-89 18 0,3 0 0,-1 0 0,14-7 0,-24 9 19,3 0 1,-1 0-1,1-1 1,0 1-1,0 0 1,0 0-1,0 0 1,0-1-1,0 1 1,0 0-1,0 0 1,0-1-1,0 1 1,-1 0-1,1 0 1,0 0-1,0 0 1,0-1-1,0 1 1,-1 0-1,1 0 1,0 0-1,0 0 1,0 0-1,-1 0 1,1-1-1,0 1 1,0 0-1,-1 0 1,1 0-1,0 0 1,0 0-1,0 0 1,-1 0-1,1 0 1,0 0-1,-1 0 1,-24-4 835,-81 0-1311,-77 2 684,-56 2-228,-28 0-3703,24 8 4761,45-1-1587,67 0 529,101-7 0,115-8 0,97-14 0,81-7 0,34-10-2117,-7 4 2722,-49 6-908,-69 8 303,-72 8 3315,-64 6-4262,-17 4 1420,-7 2-473,5 2 0,5 1 0,5-1 2506,-90 14-2864,-54 4 358,-51 0 0,-9-2 0,20-4 0,83-5 0,77-10 0,1 1 0,27-3 0,116-13 0,91-1 0,51 1-2464,-6 4 3168,-44 3-1056,-60-1 352,-91 7 0,-91 5 0,-2 0 0,-29 2 0,-121 17 0,-106 1 0,-66-1-2911,-7-4 3743,43-5-1248,62-4-1589,76-9 2578,146 2-343,-1-1 0,0 0 0,-1 0 1,1 0-1,0-1 0,-11-4 1,18 7-239,1-1 0,-1-1 0,1 1 0,0 0 0,0 0 0,-1 0 0,1 0 1,0 0-1,0 0 0,0 0 0,-1-1 0,1 1 0,0 0 0,0 0 0,0 0 0,0 0 1,-1-1-1,1 1 0,0 0 0,0 0 0,0-1 0,0 1 0,0 0 0,0 0 1,0 0-1,0-1 0,0 1 0,-1 0 0,1 0 0,0-1 0,0 1 0,0 0 0,0 0 1,0-1-1,1 1 0,-1 0 0,0 0 0,0-1 0,0 1 0,0 0 0,0 0 0,0-1 1,16-9-197,-5 6 295,4-1-1,27-5 0,59-6-90,2 4 2895,-14-2-3722,-40 3 3828,-43 6-3463,-11 1 185,-43 5 646,-37 2-369,-12 7 0,3 1 0,43-1 0,57-10 0,-6 0 0,0 0 0,0 0 0,0 0 0,1 0 0,-1 0 0,0 0 0,0 0 0,0 0 0,0 0 0,0 0 0,0 0 0,0 0 0,0 0 0,0 0 0,0 0 0,0 0 0,1 1 0,-1-1 0,0 0 0,0 0 0,0 0 0,0 0 0,0 0 0,0 0 0,0 0 0,0 0 0,0 0 0,0 0 0,0 1 0,0-1 0,0 0 0,0 0 0,0 0 0,0 0 0,0 0 0,0 0 0,0 0 0,0 0 0,0 1 0,0-1 0,0 0 0,0 0 0,0 0 0,0 0 0,0 0 0,0 0 0,0 0 0,-1 0 0,1 0 0,0 0 0,0 0 0,0 1 0,0-1 0,0 0 0,0 0 0,0 0 0,0 0 0,0 0 0,0 0 0,0 0 0,-1 0 0,1 0 0,0 0 0,0 0 0,19 4 0,77 1 0,61-1 0,28-3 0,-2-6-814,-26-1 1046,-57-1-348,-86 5 116,-13 0 0,-5 1 0,-67 9 0,-78 8 0,-53 2 0,-11-3-1330,13-2 1710,18-4-570,20-4-199,4-2 500,-18 3-167,-18 12 56,-18 7 0,4 4-500,8 9 643,30-5-215,38-5 72,35-9 0,28-1 1276,9 1-1641,1 2 951,-17 4-701,-15 7 1528,-18 3-1800,-17 1 580,-1-7-193,11 0 0,7-8 0,20-6 0,17-6 0,17-4 0,18 3 0,37-8 0,0 1 0,-1-1 0,1 0 0,-1 0 0,1 0 0,-1 0 0,1 1 0,-1-1 0,1 0 0,-1 1 0,1-1 0,-1 0 0,1 1 0,-1-1 0,1 1 0,-1-1 0,1 0 0,0 1 0,-1-1 0,1 1 0,0-1 0,0 1 0,-1 0 0,1-1 0,0 1 0,0-1 0,0 1 0,-1 0 0,6 0 0,-3 0 0,0 1 0,1-1 0,-1 0 0,0 0 0,1 0 0,-1 0 0,1 0 0,-1 0 0,4 0 0,58 15 0,53-2 0,61-2 0,38-4-1165,13-3 1498,-10-2-499,-39-2 166,-67-1 0,-94-3 0,-19 3 0,0 0 0,0 0 0,0 0 0,0 0 0,0 0 0,0 0 0,0 0 0,0 0 0,0 0 0,0 0 0,0 0 0,0 0 0,-1-1 0,1 1 0,0 0 0,0 0 0,0 0 0,0 0 0,0 0 0,0 0 0,0 0 0,0 0 0,0 0 0,0 0 0,0-1 0,0 1 0,0 0 0,0 0 0,0 0 0,0 0 0,0 0 0,0 0 0,0 0 0,0 0 0,0 0 0,0-1 0,1 1 0,-1 0 0,0 0 0,0 0 0,0 0 0,0 0 0,0 0 0,0 0 0,0 0 0,0 0 0,0 0 0,0 0 0,-93-7 0,-112-12 0,-98-12 0,-32 1-2703,18-1 3475,56-1-1158,226 23 386,-5 1 0,-51-19 0,91 27 0,-5-3 0,0 1 0,0-1 0,0 1 0,0-1 0,-4-5 0,8 8 0,0-1 0,0 1 0,1-1 0,-1 0 0,0 0 0,1 1 0,-1-1 0,1 0 0,-1 0 0,1 0 0,-1 1 0,1-1 0,0 0 0,-1 0 0,1 0 0,0 0 0,0 0 0,0 0 0,0 0 0,0 0 0,0 0 0,0 0 0,0 0 0,0 1 0,0-2 0,3-2 0,-2 2 0,1 0 0,-1-1 0,1 1 0,0 0 0,0 0 0,0 1 0,0-1 0,0 0 0,0 0 0,4-2 0,8-3 0,-1 0 0,20-7 0,27-8 0,76-16 0,149-25 0,22 5-1643,-23 12 2112,-53 13-703,-84 13 234,-145 19 0,4 0 0,-1 0 0,1 0 0,-1 0 0,1 0 0,8-4 0,-74 12 2480,-69 11-3189,-34 3 1064,7-3-355,3 3 0,3 2 0,15-3 0,25-5 3030,42-5-3896,67-11 889,0 1 0,-1 0 0,1 0-1,-1 0 1,1 0 0,-1 0 0,1 0 0,0 0-1,-1 0 1,1 0 0,-1-1 0,1 1 0,0 0-1,-1-1 1,1 0 0,0 1 0,-1-1-1,0 0 1,1 1-23,1-1 0,-1 0 0,1 1 0,0-1 0,0 1 0,0-1 0,0 0 0,0 1 0,1-1 0,-1 1 0,0-1 0,0 1 0,0-1 0,0 0 0,1 1 0,-1-1 0,0 1 0,1-1 0,-1 1 0,0-1 0,1 1 0,-1 0 0,0-1 0,1 1 0,-1-1 0,1 1 0,-1 0 0,1-1 0,-1 1 0,1 0 0,-1-1 0,1 1 0,0 0 0,28-18 0,-1 1 0,-9 4 0,-12 3 0,-10 10 0,3-1 0,-1 0 0,0 1 0,0-1 0,0 1 0,0-1 0,0 1 0,0 0 0,0-1 0,-1 1 0,1 0 0,0 0 0,0 0 0,-1 0 0,-28 9 0,-6 8 0,31-12 0,-2 1 0,1-1 0,-10 10 0,-17 21 0,28-25 0,-1-1 0,-8 20 0,-4 21 0,6-2 0,12-41 0,-1 1 0,1-1 0,1 12 0,3 21 0,-1-35 0,-1-1 0,0 0 0,0 0 0,1 0 0,3 6 0,1-6 0,-2 0 0,0 0 0,0-1 0,1 1 0,9 5 0,1 0 0,30 12 0,42 8 0,12-6 0,11-6 0,7-1 0,-2-5 0,-10-3 0,-18-4 0,-18-2 0,-15-2 0,-13-1 0,-32 0 0,-66-13 0,-71-7 0,-66-11 0,-39 1 0,-19 5-1967,22 0 2529,42 6-843,53 0 281,125 16 0,-2 1 0,0-1 0,0 0 0,-16-7 0,29 9 0,-2 1 0,0 0 0,-1 0 0,1 0 0,0-1 0,-1 1 0,1 0 0,0 0 0,0-1 0,-1 1 0,1 0 0,0-1 0,0 1 0,0 0 0,-1-1 0,1 1 0,0 0 0,0-1 0,0 1 0,0 0 0,0-1 0,0 1 0,0 0 0,-1-1 0,1 1 0,0-1 0,0 1 0,1 0 0,-1-1 0,0 1 0,0 0 0,0-2 0,1 1 0,0 0 0,0 0 0,0 0 0,0 0 0,0 0 0,0 0 0,0 1 0,0-1 0,0 0 0,1 1 0,-1-1 0,2 0 0,9-3 0,2-1 0,1 1 0,23-3 0,86-8 0,17-1 0,-11 3 0,-20 4 0,-36 9 0,-34 2 1967,-38-1-1990,-1-1 0,0 0-1,0 0 1,-1 0-1,1 1 1,0-1-1,0 0 1,-1 0 0,1 1-1,0-1 1,-1 1-1,1-1 1,0 0-1,-1 1 1,1-1 0,-1 1-1,1-1 1,-1 1-1,1 0 1,-1-1-1,1 1 1,-1 0 0,1 0-1,13 10 305,17 5-281,40-1 0,36-3 0,32-4 0,5-2 0,-15-3 0,-48 4 0,-78-6 0,1-1 0,-1 1 0,0-1 0,0 1 0,1 0 0,-1 0 0,0 0 0,0 0 0,0 1 0,3 2 0,-3-5 0,-3 1 0,0 0 0,1 0 0,-1 0 0,0 0 0,0 0 0,1 1 0,-1-1 0,0 0 0,0 0 0,1 0 0,-1 1 0,0-1 0,0 0 0,1 0 0,-1 0 0,0 1 0,0-1 0,0 0 0,0 1 0,1-1 0,-1 0 0,0 0 0,0 1 0,0-1 0,0 0 0,0 1 0,0-1 0,0 0 0,0 0 0,0 1 0,0-1 0,0 0 0,0 1 0,0-1 0,0 0 0,0 1 0,0-1 0,0 0 0,0 1 0,0-1 0,-1 0 0,1 0 0,0 1 0,0-1 0,0 0 0,0 0 0,-1 1 0,1-1 0,0 0 0,0 0 0,-1 1 0,6 9 0,36 11 0,26-3 0,19 4 0,5-4 0,-8-4 0,-12-4 0,48 2 0,83 10 0,86 4 0,65 10-3643,29 3 4684,-34-6-1561,-66-2 520,-74-7 0,-73-13 0,-53-7 0,-76-4 0,-2 0 0,-1-1 0,1 1 0,-1 0 0,1-1 0,-1 0 0,1 0 0,5-2 0,-6 3 0,-2 0 0,-1-1 0,1 1 0,0 0 0,-1-1 0,1 1 0,-1 0 0,1-1 0,-1 1 0,1-1 0,-1 1 0,1 0 0,-1-1 0,1 0 0,-1 1 0,0-1 0,1 1 0,-1-1 0,0 1 0,0-1 0,1 0 0,-1 1 0,0-1 0,0 1 0,0-1 0,0 0 0,1 1 0,-1-1 0,0-1 0,2 1 0,-2-1 0,0 0 0,0 1 0,-1-1 0,1 0 0,0 0 0,-1 1 0,1-1 0,-1 0 0,1 1 0,-2-3 0,-8-24 0,-2-2 3643,7 4-4684,3 0 1561,8 6-520,2 0 0,6-2 0,0-2 0,3-2 0,4-2 0,3-1 0,-3-1 0,2 5 0,1 7 0,2 5 0,2 6 0,1 4 0,1 2 0,0 1 0,1 1 0,0 1 0,12-1 0,7-1 0,-1 1 0,-32-1 0,-29 1 0,-30-7 0,-23 0 0,-4-1 0,3 2 0,7 2 0,9 0 0,7 2 0,0 1 0,4 0 0,3 0 0,33-3 0,0 3 0,0-1 0,-1 0 0,1 0 0,0 0 0,0-1 0,-4-1 0,9 0 0,-2 2 0,-1-1 0,0 1 0,1 0 0,-1-1 0,1 1 0,-1-1 0,1 1 0,-1-1 0,1 1 0,0 0 0,0-1 0,0 1 0,0-1 0,0 1 0,0-1 0,0 1 0,1-3 0,-1 2 0,1-1 0,0-1 0,0 0 0,0 1 0,1-1 0,0 1 0,3-6 0,19-26 0,7 6 0,-2 1 0,0 6 0,1 7 0,17 6 0,8 4 0,0 3 0,-9 9 0,-42-6 0,1 0 0,0 1 0,0 0 0,0 0 0,5 3 0,-9-4 0,0 0 0,0 0 0,1 0 0,-1 0 0,1 0 0,-1 1 0,0-1 0,0 0 0,0 1 0,0-1 0,0 1 0,2 3 0,-3-4 0,1 1 0,-1-1 0,0 1 0,1 0 0,-1-1 0,0 1 0,0 0 0,0-1 0,0 1 0,0 0 0,0-1 0,-1 1 0,0 2 0,1-1 0,-2 1 0,1 0 0,0-1 0,-1 1 0,0-1 0,-2 4 0,-19 18 0,-5 0 0,-5 1 0,0-5 0,-1-6 0,-5-4 0,0 1 0,0-3 0,3 4 0,19-2 0,20-11 0,-3 1 0,0-1 0,1 1 0,-1-1 0,0 1 0,0-1 0,1 1 0,-1-1 0,1 0 0,-1 1 0,0-1 0,1 1 0,-1-1 0,1 0 0,-1 1 0,1-1 0,-1 0 0,1 1 0,-1-1 0,1 0 0,-1 0 0,1 0 0,-1 0 0,1 1 0,0-1 0,-1 0 0,1 0 0,-1 0 0,2 0 0,41 0 0,28-8 0,10-2 0,-2-1 0,-15-4 0,-66 16 0,4-2 0,0 1 0,0-1 0,0 0 0,0 1 0,-1-1 0,1 0 0,0 0 0,0 0 0,-1-1 0,1 1 0,2-2 0,-9 2 0,3-1 0,-1 1 0,1 0 0,0 0 0,0 0 0,0 0 0,0 0 0,-1 1 0,1-1 0,0 1 0,-1-1 0,1 1 0,-4 0 0,-102 5 0,-55 9 0,-66 2 0,-30-1-3074,-4-2 3952,17-4-1317,41-3-693,48-4 1455,39 0-485,36-2 162,26-1 0,42 0 0,41-5 2908,36-7-3739,28-6 2546,26-6-2086,-1-2 556,-12 3-185,-25-1 0,-79 25 0,3-1 0,0 0 0,0-1 0,0 1 0,-1-1 0,1 1 0,0-1 0,-1 0 0,1 0 0,3-3 0,-7 3 0,1 2 0,0 0 0,0-1 0,0 1 0,0-1 0,0 1 0,0 0 0,0-1 0,0 1 0,-1-1 0,1 1 0,0 0 0,0-1 0,0 1 0,0-1 0,0 1 0,-1 0 0,1-1 0,0 1 0,0 0 0,-1-1 0,1 1 0,0 0 0,0 0 0,-1-1 0,-17-9 0,7 6 0,-3 0 0,-25-4 0,-51-3 0,-8 3 0,7 4 0,14 2 0,32-4 0,43 0 0,9 0 0,40-18 0,41-5 0,48 2 0,28-1 0,13 6 0,-9 5 0,-27 7 0,-32 4 0,-34-3 0,-42 2 0,-35 6 0,2 1 0,0 0 0,1 0 0,-1 0 0,0 0 0,0 0 0,0-1 0,0 1 0,0 0 0,0 0 0,0 0 0,0 0 0,0 0 0,0-1 0,0 1 0,0 0 0,0 0 0,0 0 0,0 0 0,-1 0 0,1-1 0,0 1 0,0 0 0,0 0 0,0 0 0,0 0 0,0 0 0,0 0 0,0-1 0,0 1 0,-1 0 0,1 0 0,0 0 0,0 0 0,0 0 0,0 0 0,0 0 0,0 0 0,-1 0 0,1 0 0,0 0 0,0-1 0,-16-5 0,-44-4 0,-27 1 0,-19 2 0,23-3 0,44 1 0,32 5 0,10 1 0,24-2 0,15 1 0,0-4 0,-18 1 0,-31 4 0,-8 0 0,-54-3 0,-68 3 0,-64 1 0,-61 1-1831,-23 1 2354,-9 0-785,29 0 262,35 0-2440,60-6 3137,50 0-1045,40 0 348,17 1 0,5 7 0,-10 8 1629,-6 8-2095,-7-1 3342,6-2-3631,9-4 1132,11-3-377,3-4 0,7-1 0,-7 3 0,-2 1 0,2-2 0,5 0 0,4-2 0,-7-1 0,3-1 0,-4-1 0,4 0 0,3 0 0,5 0 0,3-1 0,2 1 0,3 0 0,0 0 0,1 0 0,1 0 0,-1-6 0,6-7 0,0 1 0,6-6 0,-1-3 0,-2-4 0,-2 4 0,-2-2 0,-3 5 0,5-2 0,-1 4 0,5-1 0,5-3 0,14 18 0,0 0 0,-1 0 0,1 0 0,-1 0 0,1-1 0,0 1 0,0 0 0,0-4 0,0 5 0,0-1 0,1 1 0,-1-1 0,1 0 0,-1 0 0,1 1 0,0-1 0,0 0 0,1-2 0,15-18 0,7 5 0,4 4 0,3-2 0,1 4 0,1 2 0,-1 3 0,0 3 0,6 1 0,0 2 0,-1 0 0,-1 0 0,-2 1 0,-1-1 0,-1 1 0,-1-1 0,-1 0 0,-5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10:32:24.47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1917 280 24575,'0'0'0,"5"0"0,8 0 0,6 0 0,11 0 0,10 0 0,9 0 0,0 0 0,4 0 0,9 6 0,-4 1 0,-5-1 0,0-1 0,-5 5 0,-6-1 0,3-2 0,2-2 0,4 5 0,9-1 0,10 4 0,9-1 0,5-2 0,5-2 0,3 2 0,7 5 0,2-1 0,-8-2 0,-7-4 0,-2 4 0,-7-3 0,1-2 0,-4 5 0,-3-2 0,3-2 0,-3-2 0,10 4 0,4-2 0,5 0 0,2 3 0,1-2 0,6 0 0,1 3 0,-1-2 0,-7 5 0,-2-3 0,4-1 0,0 8 0,1 4 0,0-1 0,11 1 0,0 3 0,5-6 0,-2 2 0,-3-5 0,-4 1 0,2-3 0,-2-4 0,-9-4 0,-9-3 0,-7-2 0,-14-1 0,-4-2 0,-10 1 0,-6-1 0,-6 0 0,-4 1 0,-2-1 0,-1 1 0,-1 0 0,0 0 0,-5-6 0,-13-1 0,-11 8 0,0-1 0,0-1 0,0 1 0,0 0 0,0 0 0,0 0 0,1 0 0,-1-1 0,0 1 0,0 0 0,0 0 0,0 0 0,0 0 0,0-1 0,0 1 0,0 0 0,0 0 0,0 0 0,0-1 0,0 1 0,0 0 0,0 0 0,0 0 0,0 0 0,0-1 0,0 1 0,0 0 0,0 0 0,-1 0 0,1-1 0,0 1 0,0 0 0,0 0 0,0 0 0,0 0 0,0 0 0,-1-1 0,1 1 0,0 0 0,-12-11 0,-9 1 0,-6 2 0,-4 1 0,-1 3 0,-7 2 0,-7 1 0,1 1 0,-4 0 0,-10 0 0,-9 1 0,-9-1 0,-7 0 0,-11 0 0,-2 1 0,4-1 0,6 0 0,9 0 0,6 0 0,-1 0 0,-2 0 0,-17 5 0,-11 8 0,-15 5 0,-19 6 0,-11 10 0,-7-4 0,4 1 0,-2-6 0,7-1 0,1-6 0,11 1 0,12-5 0,10-3 0,4-4 0,11-3 0,5-3 0,3 0 0,0-2 0,1 1 0,-7-1 0,5 0 0,6 1 0,12 0 0,7-1 0,-8 1 0,3-6 0,-7 0 0,-3-1 0,-17 2 0,-4 1 0,-2 2 0,1 0 0,15 2 0,14 0 0,15 0 0,12 0 0,9-6 0,5 0 0,4 0 0,0 1 0,6-5 0,0 2 0,0-6 0,4-4 0,-2 1 0,4-2 0,4-4 0,5-14 0,8-3 0,4-1 0,7 6 0,6 3 0,5 3 0,4 0 0,2 1 0,15 5 0,12 0 0,13 0 0,11 4 0,12-2 0,5 6 0,3 3 0,-1 4 0,6 3 0,-15 3 0,-8 2 0,-14 0 0,-13 1 0,-11 0 0,-7-1 0,7 7 0,4 0 0,5 6 0,10 4 0,9 6 0,2 3 0,12 3 0,4 2 0,3 0 0,2-5 0,6-1 0,6 0 0,5 7 0,-1-5 0,-3 2 0,-5-7 0,3 0 0,-4-5 0,-2-5 0,-3-5 0,-2-3 0,-7-2 0,-9-2 0,-5-1 0,-1 1 0,9-1 0,4 0 0,5 0 0,-5 1 0,1 0 0,-5 0 0,-6 0 0,-12 0 0,-4 0 0,-3 0 0,0 0 0,0 0 0,1 0 0,-6 0 0,-4 0 0,-7 0 0,-4 0 0,-3 0 0,-2 0 0,-2 0 0,-1 0 0,1-6 0,-7-6 0,-5-7 0,-7-5 0,-5-3 0,-3-3 0,-2-1 0,-2-1 0,-6 0 0,-6 1 0,-7 5 0,-4 8 0,-11-1 0,-7 0 0,-8-3 0,-12-2 0,-10 3 0,-8-8 0,-12 5 0,-11 5 0,-3 5 0,-5 5 0,3 5 0,-5 2 0,-7 2 0,-3 7 0,-3 6 0,6 1 0,7 4 0,7 4 0,-1-3 0,5 3 0,3 1 0,-3 3 0,1-5 0,2 2 0,1-6 0,-3 2 0,1 2 0,1 9 0,2-4 0,8 2 0,-4 0 0,6-5 0,0 0 0,6-5 0,0-5 0,5 1 0,10-3 0,10-3 0,9 3 0,8-2 0,5-1 0,3 4 0,-4-2 0,-12-2 0,-12-2 0,-13-2 0,-15-2 0,-7-1 0,3-1 0,10 0 0,14 0 0,13-1 0,10-5 0,8-1 0,5-6 0,2 1 0,7-4 0,0-4 0,0-4 0,-2 4 0,-2 3 0,5-1 0,4-7 0,18 23 0,-1 0 0,-1 0 0,1-1 0,-1 1 0,1 0 0,0-1 0,0 1 0,0 0 0,1 0 0,0-5 0,2 4 0,-2 0 0,1 0 0,0-1 0,0 1 0,0 0 0,1 0 0,-1 0 0,5-3 0,2-1 0,0 1 0,1 0 0,14-8 0,54-25 0,20 6 0,14 1 0,15 8 0,5 6 0,-4 8 0,-2 16 0,-7 11 0,-15 1 0,-7 6 0,-5 2 0,-16 3 0,-6-5 0,-13 0 0,-4-5 0,0-6 0,6 8 0,2-4 0,2 4 0,1 2 0,-1 2 0,7-3 0,-1 1 0,11-5 0,0 1 0,-9-4 0,-9 3 0,-5-5 0,10-2 0,7 2 0,7-3 0,-1-2 0,3-2 0,3 4 0,-4-2 0,-5-1 0,2-1 0,7-3 0,3-1 0,4-1 0,1-1 0,6 0 0,0 0 0,0-1 0,-2 1 0,4-7 0,-1 1 0,-8-1 0,-8-4 0,-2 1 0,-6-5 0,-12-4 0,-10 2 0,-10-3 0,-7-2 0,-4-3 0,-4-3 0,-1-1 0,0 5 0,-1 6 0,2 6 0,-1-2 0,1 5 0,0-5 0,1-3 0,-7-4 0,0-4 0,1 3 0,0 5 0,2-1 0,2 4 0,0-2 0,-5-3 0,-6-4 0,0-2 0,2-3 0,2-2 0,-3 0 0,-5-1 0,-4-1 0,-3 1 0,-4 0 0,-2 0 0,-1 0 0,-1 1 0,0-1 0,-6 0 0,-6 1 0,-6 5 0,-5 1 0,-16 0 0,-3 4 0,-13 0 0,-4 4 0,-4 4 0,4 4 0,-5 4 0,-5 2 0,-7 1 0,-18 8 0,-11 7 0,-16 5 0,-11 6 0,3 9 0,5 3 0,9 0 0,3 0 0,6-1 0,5-2 0,17-2 0,3 0 0,14-1 0,5 0 0,5-1 0,1 0 0,-6 0 0,-13 1 0,-8-1 0,-6 1 0,-3-7 0,-8 1 0,6-7 0,7 1 0,8-4 0,13-5 0,6-3 0,4 3 0,7-2 0,0-1 0,5-2 0,4-2 0,-2-1 0,-4-2 0,2 0 0,-15 0 0,-10 0 0,-9-7 0,-14-6 0,-4 0 0,-2-4 0,6 1 0,7 4 0,15-3 0,13 3 0,10-3 0,10 2 0,5 3 0,3 2 0,2-2 0,0-5 0,-1 2 0,1 2 0,-2 2 0,0-2 0,0 1 0,-1 2 0,1 3 0,-1 1 0,0 2 0,1-4 0,-1 0 0,0 0 0,1 1 0,5-4 0,1 0 0,6-4 0,-1 1 0,-2-4 0,-2-3 0,3-5 0,11-2 0,10 22 0,0 0 0,-1 1 0,0-1 0,1 1 0,0-1 0,0 1 0,0 0 0,1-4 0,1 2 0,0-1 0,1 0 0,0 1 0,7-10 0,-2 7 0,-1 0 0,20-13 0,-9 10 0,31-14 0,26-11 0,4 3 0,-8 7 0,-16 1 0,-5 6 0,-36 18 0,-3-2 0,22 0 0,-19 4 0,0-1 0,18 4 0,38 10 0,7 8 0,-1 6 0,-7-3 0,-5 1 0,-9 0 0,5 2 0,-2 0 0,2 2 0,-1 0 0,2-6 0,5 1 0,8-1 0,11-4 0,11 0 0,5-4 0,7 2 0,-8 2 0,-2-3 0,-9 3 0,-10-5 0,-6-3 0,-7 2 0,-4-3 0,-2-2 0,-1-4 0,6-1 0,-1-3 0,-4 0 0,-8-1 0,-8-1 0,1 1 0,1-1 0,-2 1 0,3 0 0,-4-1 0,-2 1 0,-4 0 0,-3 0 0,-2 0 0,-2 0 0,0 0 0,-1 0 0,6 0 0,6 0 0,7 0 0,11 0 0,5 7 0,1-1 0,-5 0 0,-7 0 0,-2-2 0,0-2 0,-4-1 0,-5 0 0,-4-1 0,-3 0 0,-4-1 0,11 1 0,6 0 0,6 6 0,4 0 0,-4 1 0,-5 4 0,-6-1 0,-11-8 0,-33-2 0,1 0 0,0 0 0,0 0 0,0 0 0,0 0 0,0-1 0,0 1 0,0 0 0,0-1 0,0 1 0,0 0 0,0-1 0,0 1 0,0-1 0,1-1 0,-2 3 0,1-1 0,-1 0 0,0 0 0,0-1 0,0 1 0,1 0 0,-1 0 0,0-1 0,0 1 0,0 0 0,0 0 0,0-1 0,1 1 0,-1 0 0,0 0 0,0-1 0,0 1 0,0 0 0,0 0 0,0-1 0,0 1 0,0 0 0,0-1 0,0 1 0,0 0 0,0 0 0,0-1 0,0 1 0,0 0 0,-1 0 0,1-1 0,0 1 0,0 0 0,0 0 0,0-1 0,-1 1 0,-4-15 0,-11 1 0,-6 1 0,-4 4 0,-10 3 0,-14-3 0,-12 1 0,-19 2 0,-15 1 0,-18 2 0,-3 1 0,2 1 0,4 7 0,0 1 0,-2 5 0,5 0 0,-10-2 0,-1 4 0,-3 4 0,4-3 0,6-2 0,13-4 0,18 3 0,10-2 0,14-3 0,11-1 0,-11-3 0,-7-1 0,-9-1 0,-15-1 0,-11 5 0,-11 1 0,0 0 0,-5-1 0,16-1 0,35-2 0,51-7 0,13 5 0,0 0 0,-1 0 0,1 0 0,0 0 0,0 0 0,0 0 0,0 0 0,-1-1 0,1 1 0,0 0 0,0 0 0,0 0 0,0 0 0,0 0 0,-1-1 0,1 1 0,0 0 0,0 0 0,0 0 0,0 0 0,0-1 0,0 1 0,0 0 0,0 0 0,0 0 0,0-1 0,0 1 0,0 0 0,0 0 0,0 0 0,0-1 0,0 1 0,0 0 0,0 0 0,0 0 0,0-1 0,0 1 0,8-3 0,-3 0 0,1 1 0,0-1 0,0 1 0,12-3 0,82-20 0,46-5 0,42-7 0,34-3-1234,19-5 1587,0 7-530,-8 9 177,-14 8 0,-17 9 0,-23 6 0,-21 4 0,-21 2 0,-19 1 0,-12 1 0,-10 0 0,7-7 0,10 0 0,0 0 1235,-2 0-1588,-5 2 529,-10 6-176,-16 2 0,-16 6 0,-14 1 0,-9-2 0,-8-2 0,-3-3 0,-36-3 0,-3-1 0,-51 1 0,-42-2 0,-37 0 0,-24 0 0,-35-1 0,-10 1-1081,3-7 1390,22 0-463,30-5 154,30 1 0,32 1 0,25 2 0,19 3 0,12 3 0,7 0 0,-4 2 0,-5 0 1081,-7 1-1390,0-1 463,1 6-154,2 1 0,4-1 0,2 5 0,3 5 0,0-1 0,2-2 0,6 2 0,1 4 0,-1-3 0,-1 3 0,-2 3 0,-1-4 0,-1-3 0,-1-5 0,-7 2 0,-12 4 0,-19-3 0,-12 11 0,-9 3 0,-4-3 0,10-5 0,6-5 0,12-5 0,11-5 0,11-2 0,40-4 0,0 2 0,0-1 0,0 0 0,0 0 0,0 0 0,0 0 0,0 0 0,-4-3 0,10 2 0,-4 0 0,1 1 0,-1 0 0,1 0 0,0-1 0,-1 1 0,1 0 0,0-1 0,0 1 0,0 0 0,0-1 0,0 1 0,0 0 0,0-1 0,0 1 0,1 0 0,-1 0 0,0-1 0,1 1 0,-1 0 0,2-2 0,2-4 0,0 0 0,0 1 0,1-1 0,0 1 0,6-6 0,3 2 0,1-2 0,25-15 0,55-22 0,24 4 0,4 3 0,12 11 0,0-3 0,-1 7 0,-14 8 0,-9 0 0,-9 5 0,-7 5 0,-3 3 0,10 2 0,6 3 0,12 1 0,0 1 0,-5 0 0,-11-1 0,-19 1 0,-17-1 0,-15 1 0,-12-1 0,-1 0 0,-4 0 0,4 0 0,17 0 0,5 0 0,11 0 0,8 0 0,-1 0 0,-3 0 0,-3 0 0,-11 6 0,-9 0 0,-9 1 0,-7-2 0,-5-1 0,-15-2 0,-32 0 0,-31-2 0,-48 0 0,-72 0 0,-67 0 0,-55 0-2572,-48-1 3307,-3-11-3990,9-1 4080,14-5-1238,44 1 413,50 3-2011,51 4 2586,50 4-862,39 2 287,28 3 1981,18 1-2547,4 0 3732,3 1-3990,1 0 3843,-7-1-3764,-7 1 1117,0-1-372,0 0 0,8 6 0,21 1 0,46-1 0,56-1 0,65-1 0,69-1 0,57-2-2292,19 5 2947,4 1-982,-3 11 327,-37 5 0,-37-1 0,-56-3-538,-73-5 692,-104-13-156,7-1 0,-1 0 0,0 0 0,0 0 0,1 0 0,-1 0 0,0 0 0,1 0 0,-1 0 0,0 0 0,1 0 0,-1 0 0,0 0 0,1 0 0,-1 0 0,0 1 0,1-1 0,-1 0 0,0 0 0,0 0-1,1 1 1,-1-1 0,0 0 0,0 0 0,0 1 0,1-1 0,-1 0 0,0 0 0,0 1 0,0-1 0,0 0 0,1 1 0,-1-1 0,0 0 0,0 1 0,0-1 0,0 1 0,-19 6 2,-125 16 0,-152 5 0,-134-4-3823,-109-4 4587,-52-6-4821,1-17 5040,31-11-1498,72-15 515,73 0 0,71-3 0,75 5-858,54 8 1103,44 5-670,17 7 511,5 3-129,3-3 43,11 1 0,11-5 2982,22 1-3834,23 1 5101,30 3-3026,55 6-1202,-7 0 0,0 0-1,0 0 1,1 0 0,-1 0 0,0 0 0,0 0-1,0 0 1,0 0 0,0 0 0,0 0 0,0 0-1,0 0 1,0 0 0,0-1 0,0 1 0,0 0 0,1 0-1,-1 0 1,0 0 0,0 0 0,0 0 0,0 0-1,0 0 1,0 0 0,0 0 0,0 0 0,0 0-1,0 0 1,0 0 0,0 0 0,0 0 0,0 0 0,0-1-1,0 1 1,0 0 0,0 0 0,0 0 0,0 0-1,0 0 1,0 0 0,0 0 0,0 0 0,0 0-1,0 0 1,0 0 0,0 0 0,0-1 0,0 1 0,0 0-1,0 0 1,20-2 827,111 0-1102,122-12 546,121 1-292,87-12-3822,60 3 2703,11 8 1204,-21 6-4223,-57 10 5064,-85 4-3540,-112 8 3195,-227-12-682,2 2 0,39 9 1,-66-12 100,-3 0 0,0 0 0,0-1 0,0 1 0,1 0 0,-1 0 0,0 1 0,0-1 0,-1 0 0,4 3 0,-5-3 0,1-1 0,-1 0 0,0 1 0,0-1 0,1 1 0,-1-1 0,0 1 0,0-1 0,0 1 0,0-1 0,0 1 0,0-1 0,0 1 0,0-1 0,0 1 0,0-1 0,0 1 0,0-1 0,0 1 0,0-1 0,0 0 0,0 1 0,-1-1 0,1 1 0,0-1 0,0 1 0,0-1 0,-1 1 0,1-1 0,0 0 0,-1 1 0,1-1 0,0 0 0,-1 1 0,-1 3 382,-3 0 0,0 0 1,-1-1-1,1 0 0,-1 1 0,0-2 1,0 1-1,0-1 0,-12 3 1,-129 32-1020,-55-7 1053,-47-7 2750,-8 4-4052,18-5 1329,69-6-443,163-14 703,-5 0-1,0 0 1,0 1-1,-18 6 1,31-9-713,-1 0 1,0 0-1,0 0 1,-1 0-1,1 0 1,0 0-1,0 0 1,0 0-1,0 0 1,0 0-1,-1 0 1,1 0-1,0 0 1,0 1-1,0-1 1,0 0-1,0 0 1,0 0-1,0 0 1,-1 0-1,1 0 0,0 1 1,0-1-1,0 0 1,0 0-1,0 0 1,0 0-1,0 0 1,0 1-1,0-1 1,0 0-1,0 0 1,0 0-1,0 0 1,0 1-1,0-1 1,0 0-1,0 0 1,0 0-1,0 0 1,0 0-1,0 1 1,0-1-1,0 0 1,0 0-1,1 0 1,-1 0-1,0 0 1,0 1-1,0-1 1,0 0-1,0 0 1,0 0-1,0 0 1,1 0-1,-1 0 1,0 0-1,0 0 1,0 0-1,0 1 1,0-1-1,1 0 1,-1 0-1,0 0 1,0 0-1,27 6-366,86 4 878,66-4-502,44-2 0,-5-2-1223,-31-2 1573,-53-1-525,-95 1 1900,-127 5-2218,-109 13 740,-114 1-247,-72-2-3823,-45-3 4415,8-4-995,53-4 331,77-3 72,88 4 0,178-5 0,-54 9 0,74-9 296,5 1-95,22 4 372,125 9-879,97-1 459,82 9-2548,51 3 3079,24 9-586,-18 2-224,-53-5 189,-83-2-63,-224-26 0,6 1 0,41 13 0,-72-18 0,2-1 0,0 1 0,-1-1 0,1 0 0,0 1 0,0-1 0,-1 1 0,1-1 0,0 1 0,-1-1 0,1 1 0,0-1 0,-1 1 0,1 0 0,-1-1 0,1 1 0,-1 0 0,1-1 0,-1 1 0,1 0 0,-1 0 0,0 0 0,1-1 0,-1 1 0,0 1 0,0-1 0,-1 0 0,1 1 0,-1-1 0,0 0 0,1 0 0,-1 0 0,0 0 0,0 0 0,0 0 0,0 0 0,0-1 0,0 1 0,0 0 0,0 0 0,0-1 0,0 1 0,0-1 0,-3 2 0,-17 4 0,-2 1 0,0-2 0,-41 6 0,-176 18 0,-73 5 0,-10-5 72,31-6-93,83-8 32,119-5 3573,97-9-4224,31-3 256,163-8 896,157-15-512,146 0-3823,91-10 2564,32 11 1385,-53 11-462,-116 14 336,-156 6 0,-268-6 0,1 2 0,40 8 0,-66-5 0,-10 1 0,-2-5 0,0 0 0,0 0 0,-1-1 0,1 1 0,0-1 0,-1 1 0,-6 0 0,-183 37 0,-141 2 0,-113-4-1234,-73-9 1587,-5-9-4353,49-7 4408,101-6-759,134-4 4039,213-3-4229,-48-5 0,75 5 549,1 1 0,0 0 0,1 0 0,-1 0 0,0 0 0,0 0 0,0 0 0,0 0 0,0 0 0,1-1 0,-1 1 0,0 0 0,0 0 0,0 0 0,0 0 0,0 0 0,0-1 0,0 1-1,0 0 1,0 0 0,1 0 0,-1 0 0,0 0 0,0-1 0,0 1 0,0 0 0,0 0 0,0 0 0,0-1 0,0 1 0,0 0 0,0 0 0,0 0 0,0 0 0,0-1 0,0 1 0,0 0 0,-1 0 0,1 0 0,0 0-1,0-1 1,0 1 0,0 0 0,0 0 0,0 0 0,0 0 0,0 0 0,-1 0 0,1-1 0,0 1 0,0 0 0,0 0 0,0 0 0,0 0 0,-1 0 0,1 0 0,0 0 0,0 0 0,0 0 0,0 0 0,-1 0-1,1 0 1,0 0 0,0 0 0,0 0 0,0 0 0,-1 0 0,33-12-8,98-14 0,76-12 0,19 4 0,-9 5 2240,-39 8-2880,-59 8 960,-70 6 3503,-98 4-1246,-101 2-3079,-84 2 1026,-65 0-3333,-20-11 3612,18-1-1204,92-7 401,203 17 0,-6 0 0,0-2 0,0 1 0,0-1 0,-21-9 0,34 11 0,0 1 0,0 0 0,-1-1 0,1 1 0,0 0 0,-1 0 0,1-1 0,0 1 0,0 0 0,-1 0 0,1-1 0,0 1 0,0 0 0,0-1 0,-1 1 0,1 0 0,0-1 0,0 1 0,0-1 0,0 1 0,0 0 0,0-1 0,0 1 0,0 0 0,0-1 0,0 1 0,0-1 0,0 1 0,0 0 0,0-1 0,0 1 0,0 0 0,0-1 0,0 1 0,0-1 0,0 1 0,1 0 0,-1-1 0,0 1 0,0 0 0,1 0 0,-1-1 0,0 1 0,3-3 0,0 1 0,-1 0 0,1 0 0,0 1 0,0-1 0,0 0 0,6-1 0,15-4 0,5-1 0,40-6 0,111-16 0,36 0-163,-13 0 210,-32 7-70,-45-1 23,-119 21 0,3 1 0,-1-1 0,0 0 0,0-1 0,11-6 0,-21 11 44,2-1 0,-1 0 0,0 0 1,1-1-1,-1 1 0,1 0 0,-1 0 0,0 0 1,1-1-1,-1 1 0,0 0 0,1-1 1,-1 1-1,0 0 0,1-1 0,-1 1 0,0 0 1,0-1-1,0 1 0,1-1 0,-1 1 0,0 0 1,0-1-1,0 1 0,0-1 0,0 1 1,0-1-1,0 1 0,1-1 0,-1 1 0,-1 0 1,1-1-1,0 1 0,0-1 0,0 1 1,0-1-1,0 1 0,0 0 0,0-1 0,-1 1 1,1-1-1,0 1 0,0 0 0,0-1 1,-1 1-1,1-1 0,0 1 0,-1 0 0,1 0 1,0-1-1,-1 1 0,1 0 0,0-1 1,-1 1-1,1 0 0,-1 0 0,1 0 0,0 0 1,-1-1-1,1 1 0,-1 0 0,0 0 1,-3-4-178,-4 0 0,1 1 1,0 1-1,-1-1 0,-11-1 1,-103-25 530,-50-1-398,-20-3 0,19 6 0,29 6 0,40 1 0,93 17 364,-1 0 1,1-1 0,-15-7 0,32 12-371,-6-1 1,0 0-1,0-1 1,0 1-1,0 0 0,-1 0 1,1 0-1,0-1 1,0 1-1,0 0 1,0 0-1,0 0 1,0-1-1,0 1 1,0 0-1,0 0 0,-1 0 1,1-1-1,0 1 1,0 0-1,0 0 1,0-1-1,0 1 1,1 0-1,-1 0 1,0 0-1,0-1 0,0 1 1,0 0-1,0 0 1,0-1-1,0 1 1,0 0-1,0 0 1,0 0-1,1 0 1,-1-1-1,0 1 0,0 0 1,0 0-1,0 0 1,1 0-1,-1-1 1,0 1-1,0 0 1,1 0-1,21-8-150,93-11 364,62-8-208,69 3 0,33-2-2344,-17 5 3014,-45 5-1005,-77 6 335,-92 4 0,-120 3 0,-104 2 0,-85-11 0,-48 1-2229,-8-7 2866,42 2-2286,59 3 2029,90 4-570,97 5 190,22 2 0,52-2 0,64 3 0,33 1 0,2 0 0,-17 1 2076,-49-1-2669,-49 1 4712,-64-1-5206,-67 1 1632,-55-1-545,-25 0 0,14 0 0,46 0 0,75 0 0,74 0 0,69 0 0,60 0 0,14 0 0,-8 0 0,-27 0 0,-35 6 0,-96-4 0,1-2 0,1 2 0,-1-1 0,0 0 0,1 1 0,-1 0 0,0 0 0,7 5 0,-11-8 0,0 2 0,0-1 0,0 1 0,-1-1 0,1 1 0,0-1 0,0 1 0,-1 0 0,1-1 0,-1 1 0,1 0 0,-1 0 0,1-1 0,-1 1 0,1 0 0,-1 0 0,1 0 0,-1 0 0,0-1 0,0 1 0,1 0 0,-1 0 0,0 0 0,0 0 0,0 0 0,0 0 0,0 0 0,0 0 0,0 0 0,0 0 0,-1 1 0,3 0 0,-3 0 0,1 0 0,-1 0 0,0 1 0,0-1 0,0 0 0,0 0 0,-1 0 0,1 0 0,0 0 0,-1 0 0,-2 3 0,-28 28 0,10-6 0,31-26 0,-9 1 0,1-1 0,0 0 0,-1 1 0,1-1 0,0 0 0,0 0 0,0 0 0,0 0 0,0 0 0,1 0 0,-1 0 0,0 0 0,0 0 0,1 0 0,-1-1 0,0 1 0,1-1 0,-1 1 0,1-1 0,-1 1 0,0-1 0,3 1 0,20 4 0,-2-1 0,27 1 0,126-2 0,86-12 0,82-14-3308,52-1 4253,21 1-1418,-32 6-2916,-63 4 4357,-81 6-1452,-73 3 484,-60 3 0,-26 1 0,17 1 0,30 0 0,22 0 0,31-1 0,0 1 2205,-24-1-2835,-86 0 4768,-75 2-4923,-1-1 887,-28 2-511,-93 16 955,-60 6-546,-11 5 0,15-4-900,33-5 1157,48-6-385,57-5 771,37-7-758,13-1 47,21-1 159,-16-1-91,-74 11 0,-82 1 0,-91 5 0,-89-1-2317,-70 9 2979,-34 9-4816,17 4 5129,69-6-1487,107-6 495,177-13 17,55-13 0,1 1 0,0 0 0,0-1 0,1 1 0,-1 1 0,0-1 0,0 0 0,-2 3 0,9 0 0,8 1 0,42 3 0,178 16 0,131 7 0,86 4-1881,39-4 2418,-13-8-806,-62-6 269,-132-1 0,-265-14 700,5 0-1,-1 1 0,1 1 0,27 8 0,-46-12-711,-2 0-1,0 0 0,1 0 0,-1 0 1,0 0-1,1 0 0,-1 0 0,1 0 1,-1 1-1,0-1 0,1 0 0,-1 0 1,0 0-1,0 0 0,1 1 0,-1-1 1,0 0-1,1 0 0,-1 1 1,0-1-1,0 0 0,1 0 0,-1 1 1,0-1-1,0 0 0,0 1 0,0-1 1,1 0-1,-1 1 0,0-1 0,0 0 1,0 1-1,0-1 0,0 1 0,0-1 1,0 0-1,0 1 0,0-1 0,0 0 1,0 1-1,0-1 0,0 0 1,0 1-1,0-1 0,0 1 0,-1-1 1,1 0-1,0 1 0,-3 1-29,1 0 1,-1-1-1,0 1 1,0-1-1,0 1 0,0-1 1,0 0-1,-5 1 0,-28 6 292,-72 8 0,-94 3-250,-13-6-1138,25-4 1463,105-5-487,92-3 162,1-1 0,37 1 0,168-1 0,120-13 0,64-1 1512,-12 1-1944,-75 2 648,-134 9-1762,-154 4 1822,-24 0-235,-11 1 83,-144 19 536,-138 1-911,-89-1 376,-43-5-3534,19-6 4383,97-3-1461,146-17 2945,163 10-2507,0-2 1,-1 1-1,0-1 0,0 1 0,1-1 1,-1 0-1,1 0 0,-6-2 0,9-2-17,9 0-131,6 0 827,5 0 1,41-4-1,122-9-1070,28 5 660,-15 3-769,-77 5 706,-95 2 3587,-93 2-4446,-63 1 1137,-37 1-379,14-7 523,155 5-606,-12 0-1,1-1 1,0 0-1,-1 0 0,-19-8 1,33 12 29,-4-2 0,1 0 0,0 0 0,-1 0 0,1-1 0,0 1 0,0 0 0,-1 0 0,1 0 0,0 0-1,0 0 1,-1-1 0,1 1 0,0 0 0,0 0 0,0 0 0,-1-1 0,1 1 0,0 0 0,0 0 0,0-1 0,0 1 0,0 0 0,-1 0 0,1-1 0,0 1 0,0 0 0,0 0 0,0-1 0,0 1 0,0 0 0,0-1 0,0 1 0,0 0 0,0 0 0,0-1 0,0 1 0,0 0 0,0-1 0,0 1 0,1-1 0,0 0-2,0 0 0,1 0 0,-1 0 0,0 0 0,1 0 0,-1 0 0,1 1 0,0-1 0,-1 0 0,3 0 0,23-10 0,45-8 0,82-7 0,21 3 0,-63 7 1027,-101 9-1210,-11 5 155,-7 0-55,-102-4 230,-112-3-147,-114 3 0,-54-12-3823,2-4 4900,63 0-1619,75 4 540,106-1 2,114 9 0,29 10 0,-1 0 0,1-1 0,0 1 0,0 0 0,-1 0 0,1 0 0,0 0 0,0 0 0,-1 0 0,1-1 0,0 1 0,0 0 0,0 0 0,0 0 0,-1 0 0,1-1 0,0 1 0,0 0 0,0 0 0,0 0 0,0-1 0,-1 1 0,1 0 0,0 0 0,0-1 0,0 1 0,0 0 0,0 0 0,0-1 0,0 1 0,0 0 0,0 0 0,0-1 0,0 1 0,0 0 0,0 0 0,0-1 0,0 1 0,1 0 0,-1 0 0,0-1 0,0 1 0,0 0 0,0 0 0,0-1 0,0 1 0,1 0 0,-1 0 0,0 0 0,0 0 0,1-1 0,12-5 0,-2 1 0,1 0 0,0 1 0,0 1 0,21-4 0,166-19 0,105-8 0,81-1-3157,33 6 4059,-5 7-1353,-55 7 451,-82 6 0,-91 4 0,-105 4 0,-69 4 1502,-25 1 231,-81 15-2657,-67 8 1386,-48 5-462,-25-4-1449,16-6 1863,37-7-621,92-5 3697,87-7-4114,24-1 250,111-13 873,94-2-499,65-1 0,-1 3-2410,-29 2 3099,-79 3-1034,-87 3 1878,-87 2-1807,-24 0 110,-76 7 383,-56 1-219,-29 0 0,12-2-1423,33 6 1830,55-2 1813,75-10-2653,17-2 173,65-10 607,41-8-347,17-6 0,-11 3 0,-33 4 0,-89 18 0,3 0 0,-1 0 0,14-7 0,-24 9 19,3 0 1,-1 0-1,1-1 1,0 1-1,0 0 1,0 0-1,0 0 1,0-1-1,0 1 1,0 0-1,0 0 1,0-1-1,0 1 1,-1 0-1,1 0 1,0 0-1,0 0 1,0-1-1,0 1 1,-1 0-1,1 0 1,0 0-1,0 0 1,0 0-1,-1 0 1,1-1-1,0 1 1,0 0-1,-1 0 1,1 0-1,0 0 1,0 0-1,0 0 1,-1 0-1,1 0 1,0 0-1,-1 0 1,-24-4 835,-81 0-1311,-77 2 684,-56 2-228,-28 0-3703,24 8 4761,45-1-1587,67 0 529,101-7 0,115-8 0,97-14 0,81-7 0,34-10-2117,-7 4 2722,-49 6-908,-69 8 303,-72 8 3315,-64 6-4262,-17 4 1420,-7 2-473,5 2 0,5 1 0,5-1 2506,-90 14-2864,-54 4 358,-51 0 0,-9-2 0,20-4 0,83-5 0,77-10 0,1 1 0,27-3 0,116-13 0,91-1 0,51 1-2464,-6 4 3168,-44 3-1056,-60-1 352,-91 7 0,-91 5 0,-2 0 0,-29 2 0,-121 17 0,-106 1 0,-66-1-2911,-7-4 3743,43-5-1248,62-4-1589,76-9 2578,146 2-343,-1-1 0,0 0 0,-1 0 1,1 0-1,0-1 0,-11-4 1,18 7-239,1-1 0,-1-1 0,1 1 0,0 0 0,0 0 0,-1 0 0,1 0 1,0 0-1,0 0 0,0 0 0,-1-1 0,1 1 0,0 0 0,0 0 0,0 0 0,0 0 1,-1-1-1,1 1 0,0 0 0,0 0 0,0-1 0,0 1 0,0 0 0,0 0 1,0 0-1,0-1 0,0 1 0,-1 0 0,1 0 0,0-1 0,0 1 0,0 0 0,0 0 1,0-1-1,1 1 0,-1 0 0,0 0 0,0-1 0,0 1 0,0 0 0,0 0 0,0-1 1,16-9-197,-5 6 295,4-1-1,27-5 0,59-6-90,2 4 2895,-14-2-3722,-40 3 3828,-43 6-3463,-11 1 185,-43 5 646,-37 2-369,-12 7 0,3 1 0,43-1 0,57-10 0,-6 0 0,0 0 0,0 0 0,0 0 0,1 0 0,-1 0 0,0 0 0,0 0 0,0 0 0,0 0 0,0 0 0,0 0 0,0 0 0,0 0 0,0 0 0,0 0 0,0 0 0,1 1 0,-1-1 0,0 0 0,0 0 0,0 0 0,0 0 0,0 0 0,0 0 0,0 0 0,0 0 0,0 0 0,0 0 0,0 1 0,0-1 0,0 0 0,0 0 0,0 0 0,0 0 0,0 0 0,0 0 0,0 0 0,0 0 0,0 1 0,0-1 0,0 0 0,0 0 0,0 0 0,0 0 0,0 0 0,0 0 0,0 0 0,-1 0 0,1 0 0,0 0 0,0 0 0,0 1 0,0-1 0,0 0 0,0 0 0,0 0 0,0 0 0,0 0 0,0 0 0,0 0 0,-1 0 0,1 0 0,0 0 0,0 0 0,19 4 0,77 1 0,61-1 0,28-3 0,-2-6-814,-26-1 1046,-57-1-348,-86 5 116,-13 0 0,-5 1 0,-67 9 0,-78 8 0,-53 2 0,-11-3-1330,13-2 1710,18-4-570,20-4-199,4-2 500,-18 3-167,-18 12 56,-18 7 0,4 4-500,8 9 643,30-5-215,38-5 72,35-9 0,28-1 1276,9 1-1641,1 2 951,-17 4-701,-15 7 1528,-18 3-1800,-17 1 580,-1-7-193,11 0 0,7-8 0,20-6 0,17-6 0,17-4 0,18 3 0,37-8 0,0 1 0,-1-1 0,1 0 0,-1 0 0,1 0 0,-1 0 0,1 1 0,-1-1 0,1 0 0,-1 1 0,1-1 0,-1 0 0,1 1 0,-1-1 0,1 1 0,-1-1 0,1 0 0,0 1 0,-1-1 0,1 1 0,0-1 0,0 1 0,-1 0 0,1-1 0,0 1 0,0-1 0,0 1 0,-1 0 0,6 0 0,-3 0 0,0 1 0,1-1 0,-1 0 0,0 0 0,1 0 0,-1 0 0,1 0 0,-1 0 0,4 0 0,58 15 0,53-2 0,61-2 0,38-4-1165,13-3 1498,-10-2-499,-39-2 166,-67-1 0,-94-3 0,-19 3 0,0 0 0,0 0 0,0 0 0,0 0 0,0 0 0,0 0 0,0 0 0,0 0 0,0 0 0,0 0 0,0 0 0,0 0 0,-1-1 0,1 1 0,0 0 0,0 0 0,0 0 0,0 0 0,0 0 0,0 0 0,0 0 0,0 0 0,0 0 0,0 0 0,0-1 0,0 1 0,0 0 0,0 0 0,0 0 0,0 0 0,0 0 0,0 0 0,0 0 0,0 0 0,0 0 0,0-1 0,1 1 0,-1 0 0,0 0 0,0 0 0,0 0 0,0 0 0,0 0 0,0 0 0,0 0 0,0 0 0,0 0 0,0 0 0,-93-7 0,-112-12 0,-98-12 0,-32 1-2703,18-1 3475,56-1-1158,226 23 386,-5 1 0,-51-19 0,91 27 0,-5-3 0,0 1 0,0-1 0,0 1 0,0-1 0,-4-5 0,8 8 0,0-1 0,0 1 0,1-1 0,-1 0 0,0 0 0,1 1 0,-1-1 0,1 0 0,-1 0 0,1 0 0,-1 1 0,1-1 0,0 0 0,-1 0 0,1 0 0,0 0 0,0 0 0,0 0 0,0 0 0,0 0 0,0 0 0,0 0 0,0 0 0,0 1 0,0-2 0,3-2 0,-2 2 0,1 0 0,-1-1 0,1 1 0,0 0 0,0 0 0,0 1 0,0-1 0,0 0 0,0 0 0,4-2 0,8-3 0,-1 0 0,20-7 0,27-8 0,76-16 0,149-25 0,22 5-1643,-23 12 2112,-53 13-703,-84 13 234,-145 19 0,4 0 0,-1 0 0,1 0 0,-1 0 0,1 0 0,8-4 0,-74 12 2480,-69 11-3189,-34 3 1064,7-3-355,3 3 0,3 2 0,15-3 0,25-5 3030,42-5-3896,67-11 889,0 1 0,-1 0 0,1 0-1,-1 0 1,1 0 0,-1 0 0,1 0 0,0 0-1,-1 0 1,1 0 0,-1-1 0,1 1 0,0 0-1,-1-1 1,1 0 0,0 1 0,-1-1-1,0 0 1,1 1-23,1-1 0,-1 0 0,1 1 0,0-1 0,0 1 0,0-1 0,0 0 0,0 1 0,1-1 0,-1 1 0,0-1 0,0 1 0,0-1 0,0 0 0,1 1 0,-1-1 0,0 1 0,1-1 0,-1 1 0,0-1 0,1 1 0,-1 0 0,0-1 0,1 1 0,-1-1 0,1 1 0,-1 0 0,1-1 0,-1 1 0,1 0 0,-1-1 0,1 1 0,0 0 0,28-18 0,-1 1 0,-9 4 0,-12 3 0,-10 10 0,3-1 0,-1 0 0,0 1 0,0-1 0,0 1 0,0-1 0,0 1 0,0 0 0,0-1 0,-1 1 0,1 0 0,0 0 0,0 0 0,-1 0 0,-28 9 0,-6 8 0,31-12 0,-2 1 0,1-1 0,-10 10 0,-17 21 0,28-25 0,-1-1 0,-8 20 0,-4 21 0,6-2 0,12-41 0,-1 1 0,1-1 0,1 12 0,3 21 0,-1-35 0,-1-1 0,0 0 0,0 0 0,1 0 0,3 6 0,1-6 0,-2 0 0,0 0 0,0-1 0,1 1 0,9 5 0,1 0 0,30 12 0,42 8 0,12-6 0,11-6 0,7-1 0,-2-5 0,-10-3 0,-18-4 0,-18-2 0,-15-2 0,-13-1 0,-32 0 0,-66-13 0,-71-7 0,-66-11 0,-39 1 0,-19 5-1967,22 0 2529,42 6-843,53 0 281,125 16 0,-2 1 0,0-1 0,0 0 0,-16-7 0,29 9 0,-2 1 0,0 0 0,-1 0 0,1 0 0,0-1 0,-1 1 0,1 0 0,0 0 0,0-1 0,-1 1 0,1 0 0,0-1 0,0 1 0,0 0 0,-1-1 0,1 1 0,0 0 0,0-1 0,0 1 0,0 0 0,0-1 0,0 1 0,0 0 0,-1-1 0,1 1 0,0-1 0,0 1 0,1 0 0,-1-1 0,0 1 0,0 0 0,0-2 0,1 1 0,0 0 0,0 0 0,0 0 0,0 0 0,0 0 0,0 0 0,0 1 0,0-1 0,0 0 0,1 1 0,-1-1 0,2 0 0,9-3 0,2-1 0,1 1 0,23-3 0,86-8 0,17-1 0,-11 3 0,-20 4 0,-36 9 0,-34 2 1967,-38-1-1990,-1-1 0,0 0-1,0 0 1,-1 0-1,1 1 1,0-1-1,0 0 1,-1 0 0,1 1-1,0-1 1,-1 1-1,1-1 1,0 0-1,-1 1 1,1-1 0,-1 1-1,1-1 1,-1 1-1,1 0 1,-1-1-1,1 1 1,-1 0 0,1 0-1,13 10 305,17 5-281,40-1 0,36-3 0,32-4 0,5-2 0,-15-3 0,-48 4 0,-78-6 0,1-1 0,-1 1 0,0-1 0,0 1 0,1 0 0,-1 0 0,0 0 0,0 0 0,0 1 0,3 2 0,-3-5 0,-3 1 0,0 0 0,1 0 0,-1 0 0,0 0 0,0 0 0,1 1 0,-1-1 0,0 0 0,0 0 0,1 0 0,-1 1 0,0-1 0,0 0 0,1 0 0,-1 0 0,0 1 0,0-1 0,0 0 0,0 1 0,1-1 0,-1 0 0,0 0 0,0 1 0,0-1 0,0 0 0,0 1 0,0-1 0,0 0 0,0 0 0,0 1 0,0-1 0,0 0 0,0 1 0,0-1 0,0 0 0,0 1 0,0-1 0,0 0 0,0 1 0,0-1 0,-1 0 0,1 0 0,0 1 0,0-1 0,0 0 0,0 0 0,-1 1 0,1-1 0,0 0 0,0 0 0,-1 1 0,6 9 0,36 11 0,26-3 0,19 4 0,5-4 0,-8-4 0,-12-4 0,48 2 0,83 10 0,86 4 0,65 10-3643,29 3 4684,-34-6-1561,-66-2 520,-74-7 0,-73-13 0,-53-7 0,-76-4 0,-2 0 0,-1-1 0,1 1 0,-1 0 0,1-1 0,-1 0 0,1 0 0,5-2 0,-6 3 0,-2 0 0,-1-1 0,1 1 0,0 0 0,-1-1 0,1 1 0,-1 0 0,1-1 0,-1 1 0,1-1 0,-1 1 0,1 0 0,-1-1 0,1 0 0,-1 1 0,0-1 0,1 1 0,-1-1 0,0 1 0,0-1 0,1 0 0,-1 1 0,0-1 0,0 1 0,0-1 0,0 0 0,1 1 0,-1-1 0,0-1 0,2 1 0,-2-1 0,0 0 0,0 1 0,-1-1 0,1 0 0,0 0 0,-1 1 0,1-1 0,-1 0 0,1 1 0,-2-3 0,-8-24 0,-2-2 3643,7 4-4684,3 0 1561,8 6-520,2 0 0,6-2 0,0-2 0,3-2 0,4-2 0,3-1 0,-3-1 0,2 5 0,1 7 0,2 5 0,2 6 0,1 4 0,1 2 0,0 1 0,1 1 0,0 1 0,12-1 0,7-1 0,-1 1 0,-32-1 0,-29 1 0,-30-7 0,-23 0 0,-4-1 0,3 2 0,7 2 0,9 0 0,7 2 0,0 1 0,4 0 0,3 0 0,33-3 0,0 3 0,0-1 0,-1 0 0,1 0 0,0 0 0,0-1 0,-4-1 0,9 0 0,-2 2 0,-1-1 0,0 1 0,1 0 0,-1-1 0,1 1 0,-1-1 0,1 1 0,-1-1 0,1 1 0,0 0 0,0-1 0,0 1 0,0-1 0,0 1 0,0-1 0,0 1 0,1-3 0,-1 2 0,1-1 0,0-1 0,0 0 0,0 1 0,1-1 0,0 1 0,3-6 0,19-26 0,7 6 0,-2 1 0,0 6 0,1 7 0,17 6 0,8 4 0,0 3 0,-9 9 0,-42-6 0,1 0 0,0 1 0,0 0 0,0 0 0,5 3 0,-9-4 0,0 0 0,0 0 0,1 0 0,-1 0 0,1 0 0,-1 1 0,0-1 0,0 0 0,0 1 0,0-1 0,0 1 0,2 3 0,-3-4 0,1 1 0,-1-1 0,0 1 0,1 0 0,-1-1 0,0 1 0,0 0 0,0-1 0,0 1 0,0 0 0,0-1 0,-1 1 0,0 2 0,1-1 0,-2 1 0,1 0 0,0-1 0,-1 1 0,0-1 0,-2 4 0,-19 18 0,-5 0 0,-5 1 0,0-5 0,-1-6 0,-5-4 0,0 1 0,0-3 0,3 4 0,19-2 0,20-11 0,-3 1 0,0-1 0,1 1 0,-1-1 0,0 1 0,0-1 0,1 1 0,-1-1 0,1 0 0,-1 1 0,0-1 0,1 1 0,-1-1 0,1 0 0,-1 1 0,1-1 0,-1 0 0,1 1 0,-1-1 0,1 0 0,-1 0 0,1 0 0,-1 0 0,1 1 0,0-1 0,-1 0 0,1 0 0,-1 0 0,2 0 0,41 0 0,28-8 0,10-2 0,-2-1 0,-15-4 0,-66 16 0,4-2 0,0 1 0,0-1 0,0 0 0,0 1 0,-1-1 0,1 0 0,0 0 0,0 0 0,-1-1 0,1 1 0,2-2 0,-9 2 0,3-1 0,-1 1 0,1 0 0,0 0 0,0 0 0,0 0 0,0 0 0,-1 1 0,1-1 0,0 1 0,-1-1 0,1 1 0,-4 0 0,-102 5 0,-55 9 0,-66 2 0,-30-1-3074,-4-2 3952,17-4-1317,41-3-693,48-4 1455,39 0-485,36-2 162,26-1 0,42 0 0,41-5 2908,36-7-3739,28-6 2546,26-6-2086,-1-2 556,-12 3-185,-25-1 0,-79 25 0,3-1 0,0 0 0,0-1 0,0 1 0,-1-1 0,1 1 0,0-1 0,-1 0 0,1 0 0,3-3 0,-7 3 0,1 2 0,0 0 0,0-1 0,0 1 0,0-1 0,0 1 0,0 0 0,0-1 0,0 1 0,-1-1 0,1 1 0,0 0 0,0-1 0,0 1 0,0-1 0,0 1 0,-1 0 0,1-1 0,0 1 0,0 0 0,-1-1 0,1 1 0,0 0 0,0 0 0,-1-1 0,-17-9 0,7 6 0,-3 0 0,-25-4 0,-51-3 0,-8 3 0,7 4 0,14 2 0,32-4 0,43 0 0,9 0 0,40-18 0,41-5 0,48 2 0,28-1 0,13 6 0,-9 5 0,-27 7 0,-32 4 0,-34-3 0,-42 2 0,-35 6 0,2 1 0,0 0 0,1 0 0,-1 0 0,0 0 0,0 0 0,0-1 0,0 1 0,0 0 0,0 0 0,0 0 0,0 0 0,0 0 0,0-1 0,0 1 0,0 0 0,0 0 0,0 0 0,0 0 0,-1 0 0,1-1 0,0 1 0,0 0 0,0 0 0,0 0 0,0 0 0,0 0 0,0 0 0,0-1 0,0 1 0,-1 0 0,1 0 0,0 0 0,0 0 0,0 0 0,0 0 0,0 0 0,0 0 0,-1 0 0,1 0 0,0 0 0,0-1 0,-16-5 0,-44-4 0,-27 1 0,-19 2 0,23-3 0,44 1 0,32 5 0,10 1 0,24-2 0,15 1 0,0-4 0,-18 1 0,-31 4 0,-8 0 0,-54-3 0,-68 3 0,-64 1 0,-61 1-1831,-23 1 2354,-9 0-785,29 0 262,35 0-2440,60-6 3137,50 0-1045,40 0 348,17 1 0,5 7 0,-10 8 1629,-6 8-2095,-7-1 3342,6-2-3631,9-4 1132,11-3-377,3-4 0,7-1 0,-7 3 0,-2 1 0,2-2 0,5 0 0,4-2 0,-7-1 0,3-1 0,-4-1 0,4 0 0,3 0 0,5 0 0,3-1 0,2 1 0,3 0 0,0 0 0,1 0 0,1 0 0,-1-6 0,6-7 0,0 1 0,6-6 0,-1-3 0,-2-4 0,-2 4 0,-2-2 0,-3 5 0,5-2 0,-1 4 0,5-1 0,5-3 0,14 18 0,0 0 0,-1 0 0,1 0 0,-1 0 0,1-1 0,0 1 0,0 0 0,0-4 0,0 5 0,0-1 0,1 1 0,-1-1 0,1 0 0,-1 0 0,1 1 0,0-1 0,0 0 0,1-2 0,15-18 0,7 5 0,4 4 0,3-2 0,1 4 0,1 2 0,-1 3 0,0 3 0,6 1 0,0 2 0,-1 0 0,-1 0 0,-2 1 0,-1-1 0,-1 1 0,-1-1 0,-1 0 0,-5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10:32:29.573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1917 280 24575,'0'0'0,"5"0"0,8 0 0,6 0 0,11 0 0,10 0 0,9 0 0,0 0 0,4 0 0,9 6 0,-4 1 0,-5-1 0,0-1 0,-5 5 0,-6-1 0,3-2 0,2-2 0,4 5 0,9-1 0,10 4 0,9-1 0,5-2 0,5-2 0,3 2 0,7 5 0,2-1 0,-8-2 0,-7-4 0,-2 4 0,-7-3 0,1-2 0,-4 5 0,-3-2 0,3-2 0,-3-2 0,10 4 0,4-2 0,5 0 0,2 3 0,1-2 0,6 0 0,1 3 0,-1-2 0,-7 5 0,-2-3 0,4-1 0,0 8 0,1 4 0,0-1 0,11 1 0,0 3 0,5-6 0,-2 2 0,-3-5 0,-4 1 0,2-3 0,-2-4 0,-9-4 0,-9-3 0,-7-2 0,-14-1 0,-4-2 0,-10 1 0,-6-1 0,-6 0 0,-4 1 0,-2-1 0,-1 1 0,-1 0 0,0 0 0,-5-6 0,-13-1 0,-11 8 0,0-1 0,0-1 0,0 1 0,0 0 0,0 0 0,0 0 0,1 0 0,-1-1 0,0 1 0,0 0 0,0 0 0,0 0 0,0 0 0,0-1 0,0 1 0,0 0 0,0 0 0,0 0 0,0-1 0,0 1 0,0 0 0,0 0 0,0 0 0,0 0 0,0-1 0,0 1 0,0 0 0,0 0 0,-1 0 0,1-1 0,0 1 0,0 0 0,0 0 0,0 0 0,0 0 0,0 0 0,-1-1 0,1 1 0,0 0 0,-12-11 0,-9 1 0,-6 2 0,-4 1 0,-1 3 0,-7 2 0,-7 1 0,1 1 0,-4 0 0,-10 0 0,-9 1 0,-9-1 0,-7 0 0,-11 0 0,-2 1 0,4-1 0,6 0 0,9 0 0,6 0 0,-1 0 0,-2 0 0,-17 5 0,-11 8 0,-15 5 0,-19 6 0,-11 10 0,-7-4 0,4 1 0,-2-6 0,7-1 0,1-6 0,11 1 0,12-5 0,10-3 0,4-4 0,11-3 0,5-3 0,3 0 0,0-2 0,1 1 0,-7-1 0,5 0 0,6 1 0,12 0 0,7-1 0,-8 1 0,3-6 0,-7 0 0,-3-1 0,-17 2 0,-4 1 0,-2 2 0,1 0 0,15 2 0,14 0 0,15 0 0,12 0 0,9-6 0,5 0 0,4 0 0,0 1 0,6-5 0,0 2 0,0-6 0,4-4 0,-2 1 0,4-2 0,4-4 0,5-14 0,8-3 0,4-1 0,7 6 0,6 3 0,5 3 0,4 0 0,2 1 0,15 5 0,12 0 0,13 0 0,11 4 0,12-2 0,5 6 0,3 3 0,-1 4 0,6 3 0,-15 3 0,-8 2 0,-14 0 0,-13 1 0,-11 0 0,-7-1 0,7 7 0,4 0 0,5 6 0,10 4 0,9 6 0,2 3 0,12 3 0,4 2 0,3 0 0,2-5 0,6-1 0,6 0 0,5 7 0,-1-5 0,-3 2 0,-5-7 0,3 0 0,-4-5 0,-2-5 0,-3-5 0,-2-3 0,-7-2 0,-9-2 0,-5-1 0,-1 1 0,9-1 0,4 0 0,5 0 0,-5 1 0,1 0 0,-5 0 0,-6 0 0,-12 0 0,-4 0 0,-3 0 0,0 0 0,0 0 0,1 0 0,-6 0 0,-4 0 0,-7 0 0,-4 0 0,-3 0 0,-2 0 0,-2 0 0,-1 0 0,1-6 0,-7-6 0,-5-7 0,-7-5 0,-5-3 0,-3-3 0,-2-1 0,-2-1 0,-6 0 0,-6 1 0,-7 5 0,-4 8 0,-11-1 0,-7 0 0,-8-3 0,-12-2 0,-10 3 0,-8-8 0,-12 5 0,-11 5 0,-3 5 0,-5 5 0,3 5 0,-5 2 0,-7 2 0,-3 7 0,-3 6 0,6 1 0,7 4 0,7 4 0,-1-3 0,5 3 0,3 1 0,-3 3 0,1-5 0,2 2 0,1-6 0,-3 2 0,1 2 0,1 9 0,2-4 0,8 2 0,-4 0 0,6-5 0,0 0 0,6-5 0,0-5 0,5 1 0,10-3 0,10-3 0,9 3 0,8-2 0,5-1 0,3 4 0,-4-2 0,-12-2 0,-12-2 0,-13-2 0,-15-2 0,-7-1 0,3-1 0,10 0 0,14 0 0,13-1 0,10-5 0,8-1 0,5-6 0,2 1 0,7-4 0,0-4 0,0-4 0,-2 4 0,-2 3 0,5-1 0,4-7 0,18 23 0,-1 0 0,-1 0 0,1-1 0,-1 1 0,1 0 0,0-1 0,0 1 0,0 0 0,1 0 0,0-5 0,2 4 0,-2 0 0,1 0 0,0-1 0,0 1 0,0 0 0,1 0 0,-1 0 0,5-3 0,2-1 0,0 1 0,1 0 0,14-8 0,54-25 0,20 6 0,14 1 0,15 8 0,5 6 0,-4 8 0,-2 16 0,-7 11 0,-15 1 0,-7 6 0,-5 2 0,-16 3 0,-6-5 0,-13 0 0,-4-5 0,0-6 0,6 8 0,2-4 0,2 4 0,1 2 0,-1 2 0,7-3 0,-1 1 0,11-5 0,0 1 0,-9-4 0,-9 3 0,-5-5 0,10-2 0,7 2 0,7-3 0,-1-2 0,3-2 0,3 4 0,-4-2 0,-5-1 0,2-1 0,7-3 0,3-1 0,4-1 0,1-1 0,6 0 0,0 0 0,0-1 0,-2 1 0,4-7 0,-1 1 0,-8-1 0,-8-4 0,-2 1 0,-6-5 0,-12-4 0,-10 2 0,-10-3 0,-7-2 0,-4-3 0,-4-3 0,-1-1 0,0 5 0,-1 6 0,2 6 0,-1-2 0,1 5 0,0-5 0,1-3 0,-7-4 0,0-4 0,1 3 0,0 5 0,2-1 0,2 4 0,0-2 0,-5-3 0,-6-4 0,0-2 0,2-3 0,2-2 0,-3 0 0,-5-1 0,-4-1 0,-3 1 0,-4 0 0,-2 0 0,-1 0 0,-1 1 0,0-1 0,-6 0 0,-6 1 0,-6 5 0,-5 1 0,-16 0 0,-3 4 0,-13 0 0,-4 4 0,-4 4 0,4 4 0,-5 4 0,-5 2 0,-7 1 0,-18 8 0,-11 7 0,-16 5 0,-11 6 0,3 9 0,5 3 0,9 0 0,3 0 0,6-1 0,5-2 0,17-2 0,3 0 0,14-1 0,5 0 0,5-1 0,1 0 0,-6 0 0,-13 1 0,-8-1 0,-6 1 0,-3-7 0,-8 1 0,6-7 0,7 1 0,8-4 0,13-5 0,6-3 0,4 3 0,7-2 0,0-1 0,5-2 0,4-2 0,-2-1 0,-4-2 0,2 0 0,-15 0 0,-10 0 0,-9-7 0,-14-6 0,-4 0 0,-2-4 0,6 1 0,7 4 0,15-3 0,13 3 0,10-3 0,10 2 0,5 3 0,3 2 0,2-2 0,0-5 0,-1 2 0,1 2 0,-2 2 0,0-2 0,0 1 0,-1 2 0,1 3 0,-1 1 0,0 2 0,1-4 0,-1 0 0,0 0 0,1 1 0,5-4 0,1 0 0,6-4 0,-1 1 0,-2-4 0,-2-3 0,3-5 0,11-2 0,10 22 0,0 0 0,-1 1 0,0-1 0,1 1 0,0-1 0,0 1 0,0 0 0,1-4 0,1 2 0,0-1 0,1 0 0,0 1 0,7-10 0,-2 7 0,-1 0 0,20-13 0,-9 10 0,31-14 0,26-11 0,4 3 0,-8 7 0,-16 1 0,-5 6 0,-36 18 0,-3-2 0,22 0 0,-19 4 0,0-1 0,18 4 0,38 10 0,7 8 0,-1 6 0,-7-3 0,-5 1 0,-9 0 0,5 2 0,-2 0 0,2 2 0,-1 0 0,2-6 0,5 1 0,8-1 0,11-4 0,11 0 0,5-4 0,7 2 0,-8 2 0,-2-3 0,-9 3 0,-10-5 0,-6-3 0,-7 2 0,-4-3 0,-2-2 0,-1-4 0,6-1 0,-1-3 0,-4 0 0,-8-1 0,-8-1 0,1 1 0,1-1 0,-2 1 0,3 0 0,-4-1 0,-2 1 0,-4 0 0,-3 0 0,-2 0 0,-2 0 0,0 0 0,-1 0 0,6 0 0,6 0 0,7 0 0,11 0 0,5 7 0,1-1 0,-5 0 0,-7 0 0,-2-2 0,0-2 0,-4-1 0,-5 0 0,-4-1 0,-3 0 0,-4-1 0,11 1 0,6 0 0,6 6 0,4 0 0,-4 1 0,-5 4 0,-6-1 0,-11-8 0,-33-2 0,1 0 0,0 0 0,0 0 0,0 0 0,0 0 0,0-1 0,0 1 0,0 0 0,0-1 0,0 1 0,0 0 0,0-1 0,0 1 0,0-1 0,1-1 0,-2 3 0,1-1 0,-1 0 0,0 0 0,0-1 0,0 1 0,1 0 0,-1 0 0,0-1 0,0 1 0,0 0 0,0 0 0,0-1 0,1 1 0,-1 0 0,0 0 0,0-1 0,0 1 0,0 0 0,0 0 0,0-1 0,0 1 0,0 0 0,0-1 0,0 1 0,0 0 0,0 0 0,0-1 0,0 1 0,0 0 0,-1 0 0,1-1 0,0 1 0,0 0 0,0 0 0,0-1 0,-1 1 0,-4-15 0,-11 1 0,-6 1 0,-4 4 0,-10 3 0,-14-3 0,-12 1 0,-19 2 0,-15 1 0,-18 2 0,-3 1 0,2 1 0,4 7 0,0 1 0,-2 5 0,5 0 0,-10-2 0,-1 4 0,-3 4 0,4-3 0,6-2 0,13-4 0,18 3 0,10-2 0,14-3 0,11-1 0,-11-3 0,-7-1 0,-9-1 0,-15-1 0,-11 5 0,-11 1 0,0 0 0,-5-1 0,16-1 0,35-2 0,51-7 0,13 5 0,0 0 0,-1 0 0,1 0 0,0 0 0,0 0 0,0 0 0,0 0 0,-1-1 0,1 1 0,0 0 0,0 0 0,0 0 0,0 0 0,0 0 0,-1-1 0,1 1 0,0 0 0,0 0 0,0 0 0,0 0 0,0-1 0,0 1 0,0 0 0,0 0 0,0 0 0,0-1 0,0 1 0,0 0 0,0 0 0,0 0 0,0-1 0,0 1 0,0 0 0,0 0 0,0 0 0,0-1 0,0 1 0,8-3 0,-3 0 0,1 1 0,0-1 0,0 1 0,12-3 0,82-20 0,46-5 0,42-7 0,34-3-1234,19-5 1587,0 7-530,-8 9 177,-14 8 0,-17 9 0,-23 6 0,-21 4 0,-21 2 0,-19 1 0,-12 1 0,-10 0 0,7-7 0,10 0 0,0 0 1235,-2 0-1588,-5 2 529,-10 6-176,-16 2 0,-16 6 0,-14 1 0,-9-2 0,-8-2 0,-3-3 0,-36-3 0,-3-1 0,-51 1 0,-42-2 0,-37 0 0,-24 0 0,-35-1 0,-10 1-1081,3-7 1390,22 0-463,30-5 154,30 1 0,32 1 0,25 2 0,19 3 0,12 3 0,7 0 0,-4 2 0,-5 0 1081,-7 1-1390,0-1 463,1 6-154,2 1 0,4-1 0,2 5 0,3 5 0,0-1 0,2-2 0,6 2 0,1 4 0,-1-3 0,-1 3 0,-2 3 0,-1-4 0,-1-3 0,-1-5 0,-7 2 0,-12 4 0,-19-3 0,-12 11 0,-9 3 0,-4-3 0,10-5 0,6-5 0,12-5 0,11-5 0,11-2 0,40-4 0,0 2 0,0-1 0,0 0 0,0 0 0,0 0 0,0 0 0,0 0 0,-4-3 0,10 2 0,-4 0 0,1 1 0,-1 0 0,1 0 0,0-1 0,-1 1 0,1 0 0,0-1 0,0 1 0,0 0 0,0-1 0,0 1 0,0 0 0,0-1 0,0 1 0,1 0 0,-1 0 0,0-1 0,1 1 0,-1 0 0,2-2 0,2-4 0,0 0 0,0 1 0,1-1 0,0 1 0,6-6 0,3 2 0,1-2 0,25-15 0,55-22 0,24 4 0,4 3 0,12 11 0,0-3 0,-1 7 0,-14 8 0,-9 0 0,-9 5 0,-7 5 0,-3 3 0,10 2 0,6 3 0,12 1 0,0 1 0,-5 0 0,-11-1 0,-19 1 0,-17-1 0,-15 1 0,-12-1 0,-1 0 0,-4 0 0,4 0 0,17 0 0,5 0 0,11 0 0,8 0 0,-1 0 0,-3 0 0,-3 0 0,-11 6 0,-9 0 0,-9 1 0,-7-2 0,-5-1 0,-15-2 0,-32 0 0,-31-2 0,-48 0 0,-72 0 0,-67 0 0,-55 0-2572,-48-1 3307,-3-11-3990,9-1 4080,14-5-1238,44 1 413,50 3-2011,51 4 2586,50 4-862,39 2 287,28 3 1981,18 1-2547,4 0 3732,3 1-3990,1 0 3843,-7-1-3764,-7 1 1117,0-1-372,0 0 0,8 6 0,21 1 0,46-1 0,56-1 0,65-1 0,69-1 0,57-2-2292,19 5 2947,4 1-982,-3 11 327,-37 5 0,-37-1 0,-56-3-538,-73-5 692,-104-13-156,7-1 0,-1 0 0,0 0 0,0 0 0,1 0 0,-1 0 0,0 0 0,1 0 0,-1 0 0,0 0 0,1 0 0,-1 0 0,0 0 0,1 0 0,-1 0 0,0 1 0,1-1 0,-1 0 0,0 0 0,0 0-1,1 1 1,-1-1 0,0 0 0,0 0 0,0 1 0,1-1 0,-1 0 0,0 0 0,0 1 0,0-1 0,0 0 0,1 1 0,-1-1 0,0 0 0,0 1 0,0-1 0,0 1 0,-19 6 2,-125 16 0,-152 5 0,-134-4-3823,-109-4 4587,-52-6-4821,1-17 5040,31-11-1498,72-15 515,73 0 0,71-3 0,75 5-858,54 8 1103,44 5-670,17 7 511,5 3-129,3-3 43,11 1 0,11-5 2982,22 1-3834,23 1 5101,30 3-3026,55 6-1202,-7 0 0,0 0-1,0 0 1,1 0 0,-1 0 0,0 0 0,0 0-1,0 0 1,0 0 0,0 0 0,0 0 0,0 0-1,0 0 1,0 0 0,0-1 0,0 1 0,0 0 0,1 0-1,-1 0 1,0 0 0,0 0 0,0 0 0,0 0-1,0 0 1,0 0 0,0 0 0,0 0 0,0 0-1,0 0 1,0 0 0,0 0 0,0 0 0,0 0 0,0-1-1,0 1 1,0 0 0,0 0 0,0 0 0,0 0-1,0 0 1,0 0 0,0 0 0,0 0 0,0 0-1,0 0 1,0 0 0,0 0 0,0-1 0,0 1 0,0 0-1,0 0 1,20-2 827,111 0-1102,122-12 546,121 1-292,87-12-3822,60 3 2703,11 8 1204,-21 6-4223,-57 10 5064,-85 4-3540,-112 8 3195,-227-12-682,2 2 0,39 9 1,-66-12 100,-3 0 0,0 0 0,0-1 0,0 1 0,1 0 0,-1 0 0,0 1 0,0-1 0,-1 0 0,4 3 0,-5-3 0,1-1 0,-1 0 0,0 1 0,0-1 0,1 1 0,-1-1 0,0 1 0,0-1 0,0 1 0,0-1 0,0 1 0,0-1 0,0 1 0,0-1 0,0 1 0,0-1 0,0 1 0,0-1 0,0 1 0,0-1 0,0 0 0,0 1 0,-1-1 0,1 1 0,0-1 0,0 1 0,0-1 0,-1 1 0,1-1 0,0 0 0,-1 1 0,1-1 0,0 0 0,-1 1 0,-1 3 382,-3 0 0,0 0 1,-1-1-1,1 0 0,-1 1 0,0-2 1,0 1-1,0-1 0,-12 3 1,-129 32-1020,-55-7 1053,-47-7 2750,-8 4-4052,18-5 1329,69-6-443,163-14 703,-5 0-1,0 0 1,0 1-1,-18 6 1,31-9-713,-1 0 1,0 0-1,0 0 1,-1 0-1,1 0 1,0 0-1,0 0 1,0 0-1,0 0 1,0 0-1,-1 0 1,1 0-1,0 0 1,0 1-1,0-1 1,0 0-1,0 0 1,0 0-1,0 0 1,-1 0-1,1 0 0,0 1 1,0-1-1,0 0 1,0 0-1,0 0 1,0 0-1,0 0 1,0 1-1,0-1 1,0 0-1,0 0 1,0 0-1,0 0 1,0 1-1,0-1 1,0 0-1,0 0 1,0 0-1,0 0 1,0 0-1,0 1 1,0-1-1,0 0 1,0 0-1,1 0 1,-1 0-1,0 0 1,0 1-1,0-1 1,0 0-1,0 0 1,0 0-1,0 0 1,1 0-1,-1 0 1,0 0-1,0 0 1,0 0-1,0 1 1,0-1-1,1 0 1,-1 0-1,0 0 1,0 0-1,27 6-366,86 4 878,66-4-502,44-2 0,-5-2-1223,-31-2 1573,-53-1-525,-95 1 1900,-127 5-2218,-109 13 740,-114 1-247,-72-2-3823,-45-3 4415,8-4-995,53-4 331,77-3 72,88 4 0,178-5 0,-54 9 0,74-9 296,5 1-95,22 4 372,125 9-879,97-1 459,82 9-2548,51 3 3079,24 9-586,-18 2-224,-53-5 189,-83-2-63,-224-26 0,6 1 0,41 13 0,-72-18 0,2-1 0,0 1 0,-1-1 0,1 0 0,0 1 0,0-1 0,-1 1 0,1-1 0,0 1 0,-1-1 0,1 1 0,0-1 0,-1 1 0,1 0 0,-1-1 0,1 1 0,-1 0 0,1-1 0,-1 1 0,1 0 0,-1 0 0,0 0 0,1-1 0,-1 1 0,0 1 0,0-1 0,-1 0 0,1 1 0,-1-1 0,0 0 0,1 0 0,-1 0 0,0 0 0,0 0 0,0 0 0,0 0 0,0-1 0,0 1 0,0 0 0,0 0 0,0-1 0,0 1 0,0-1 0,-3 2 0,-17 4 0,-2 1 0,0-2 0,-41 6 0,-176 18 0,-73 5 0,-10-5 72,31-6-93,83-8 32,119-5 3573,97-9-4224,31-3 256,163-8 896,157-15-512,146 0-3823,91-10 2564,32 11 1385,-53 11-462,-116 14 336,-156 6 0,-268-6 0,1 2 0,40 8 0,-66-5 0,-10 1 0,-2-5 0,0 0 0,0 0 0,-1-1 0,1 1 0,0-1 0,-1 1 0,-6 0 0,-183 37 0,-141 2 0,-113-4-1234,-73-9 1587,-5-9-4353,49-7 4408,101-6-759,134-4 4039,213-3-4229,-48-5 0,75 5 549,1 1 0,0 0 0,1 0 0,-1 0 0,0 0 0,0 0 0,0 0 0,0 0 0,0 0 0,1-1 0,-1 1 0,0 0 0,0 0 0,0 0 0,0 0 0,0 0 0,0-1 0,0 1-1,0 0 1,0 0 0,1 0 0,-1 0 0,0 0 0,0-1 0,0 1 0,0 0 0,0 0 0,0 0 0,0-1 0,0 1 0,0 0 0,0 0 0,0 0 0,0 0 0,0-1 0,0 1 0,0 0 0,-1 0 0,1 0 0,0 0-1,0-1 1,0 1 0,0 0 0,0 0 0,0 0 0,0 0 0,0 0 0,-1 0 0,1-1 0,0 1 0,0 0 0,0 0 0,0 0 0,0 0 0,-1 0 0,1 0 0,0 0 0,0 0 0,0 0 0,0 0 0,-1 0-1,1 0 1,0 0 0,0 0 0,0 0 0,0 0 0,-1 0 0,33-12-8,98-14 0,76-12 0,19 4 0,-9 5 2240,-39 8-2880,-59 8 960,-70 6 3503,-98 4-1246,-101 2-3079,-84 2 1026,-65 0-3333,-20-11 3612,18-1-1204,92-7 401,203 17 0,-6 0 0,0-2 0,0 1 0,0-1 0,-21-9 0,34 11 0,0 1 0,0 0 0,-1-1 0,1 1 0,0 0 0,-1 0 0,1-1 0,0 1 0,0 0 0,-1 0 0,1-1 0,0 1 0,0 0 0,0-1 0,-1 1 0,1 0 0,0-1 0,0 1 0,0-1 0,0 1 0,0 0 0,0-1 0,0 1 0,0 0 0,0-1 0,0 1 0,0-1 0,0 1 0,0 0 0,0-1 0,0 1 0,0 0 0,0-1 0,0 1 0,0-1 0,0 1 0,1 0 0,-1-1 0,0 1 0,0 0 0,1 0 0,-1-1 0,0 1 0,3-3 0,0 1 0,-1 0 0,1 0 0,0 1 0,0-1 0,0 0 0,6-1 0,15-4 0,5-1 0,40-6 0,111-16 0,36 0-163,-13 0 210,-32 7-70,-45-1 23,-119 21 0,3 1 0,-1-1 0,0 0 0,0-1 0,11-6 0,-21 11 44,2-1 0,-1 0 0,0 0 1,1-1-1,-1 1 0,1 0 0,-1 0 0,0 0 1,1-1-1,-1 1 0,0 0 0,1-1 1,-1 1-1,0 0 0,1-1 0,-1 1 0,0 0 1,0-1-1,0 1 0,1-1 0,-1 1 0,0 0 1,0-1-1,0 1 0,0-1 0,0 1 1,0-1-1,0 1 0,1-1 0,-1 1 0,-1 0 1,1-1-1,0 1 0,0-1 0,0 1 1,0-1-1,0 1 0,0 0 0,0-1 0,-1 1 1,1-1-1,0 1 0,0 0 0,0-1 1,-1 1-1,1-1 0,0 1 0,-1 0 0,1 0 1,0-1-1,-1 1 0,1 0 0,0-1 1,-1 1-1,1 0 0,-1 0 0,1 0 0,0 0 1,-1-1-1,1 1 0,-1 0 0,0 0 1,-3-4-178,-4 0 0,1 1 1,0 1-1,-1-1 0,-11-1 1,-103-25 530,-50-1-398,-20-3 0,19 6 0,29 6 0,40 1 0,93 17 364,-1 0 1,1-1 0,-15-7 0,32 12-371,-6-1 1,0 0-1,0-1 1,0 1-1,0 0 0,-1 0 1,1 0-1,0-1 1,0 1-1,0 0 1,0 0-1,0 0 1,0-1-1,0 1 1,0 0-1,0 0 0,-1 0 1,1-1-1,0 1 1,0 0-1,0 0 1,0-1-1,0 1 1,1 0-1,-1 0 1,0 0-1,0-1 0,0 1 1,0 0-1,0 0 1,0-1-1,0 1 1,0 0-1,0 0 1,0 0-1,1 0 1,-1-1-1,0 1 0,0 0 1,0 0-1,0 0 1,1 0-1,-1-1 1,0 1-1,0 0 1,1 0-1,21-8-150,93-11 364,62-8-208,69 3 0,33-2-2344,-17 5 3014,-45 5-1005,-77 6 335,-92 4 0,-120 3 0,-104 2 0,-85-11 0,-48 1-2229,-8-7 2866,42 2-2286,59 3 2029,90 4-570,97 5 190,22 2 0,52-2 0,64 3 0,33 1 0,2 0 0,-17 1 2076,-49-1-2669,-49 1 4712,-64-1-5206,-67 1 1632,-55-1-545,-25 0 0,14 0 0,46 0 0,75 0 0,74 0 0,69 0 0,60 0 0,14 0 0,-8 0 0,-27 0 0,-35 6 0,-96-4 0,1-2 0,1 2 0,-1-1 0,0 0 0,1 1 0,-1 0 0,0 0 0,7 5 0,-11-8 0,0 2 0,0-1 0,0 1 0,-1-1 0,1 1 0,0-1 0,0 1 0,-1 0 0,1-1 0,-1 1 0,1 0 0,-1 0 0,1-1 0,-1 1 0,1 0 0,-1 0 0,1 0 0,-1 0 0,0-1 0,0 1 0,1 0 0,-1 0 0,0 0 0,0 0 0,0 0 0,0 0 0,0 0 0,0 0 0,0 0 0,0 0 0,-1 1 0,3 0 0,-3 0 0,1 0 0,-1 0 0,0 1 0,0-1 0,0 0 0,0 0 0,-1 0 0,1 0 0,0 0 0,-1 0 0,-2 3 0,-28 28 0,10-6 0,31-26 0,-9 1 0,1-1 0,0 0 0,-1 1 0,1-1 0,0 0 0,0 0 0,0 0 0,0 0 0,0 0 0,1 0 0,-1 0 0,0 0 0,0 0 0,1 0 0,-1-1 0,0 1 0,1-1 0,-1 1 0,1-1 0,-1 1 0,0-1 0,3 1 0,20 4 0,-2-1 0,27 1 0,126-2 0,86-12 0,82-14-3308,52-1 4253,21 1-1418,-32 6-2916,-63 4 4357,-81 6-1452,-73 3 484,-60 3 0,-26 1 0,17 1 0,30 0 0,22 0 0,31-1 0,0 1 2205,-24-1-2835,-86 0 4768,-75 2-4923,-1-1 887,-28 2-511,-93 16 955,-60 6-546,-11 5 0,15-4-900,33-5 1157,48-6-385,57-5 771,37-7-758,13-1 47,21-1 159,-16-1-91,-74 11 0,-82 1 0,-91 5 0,-89-1-2317,-70 9 2979,-34 9-4816,17 4 5129,69-6-1487,107-6 495,177-13 17,55-13 0,1 1 0,0 0 0,0-1 0,1 1 0,-1 1 0,0-1 0,0 0 0,-2 3 0,9 0 0,8 1 0,42 3 0,178 16 0,131 7 0,86 4-1881,39-4 2418,-13-8-806,-62-6 269,-132-1 0,-265-14 700,5 0-1,-1 1 0,1 1 0,27 8 0,-46-12-711,-2 0-1,0 0 0,1 0 0,-1 0 1,0 0-1,1 0 0,-1 0 0,1 0 1,-1 1-1,0-1 0,1 0 0,-1 0 1,0 0-1,0 0 0,1 1 0,-1-1 1,0 0-1,1 0 0,-1 1 1,0-1-1,0 0 0,1 0 0,-1 1 1,0-1-1,0 0 0,0 1 0,0-1 1,1 0-1,-1 1 0,0-1 0,0 0 1,0 1-1,0-1 0,0 1 0,0-1 1,0 0-1,0 1 0,0-1 0,0 0 1,0 1-1,0-1 0,0 0 1,0 1-1,0-1 0,0 1 0,-1-1 1,1 0-1,0 1 0,-3 1-29,1 0 1,-1-1-1,0 1 1,0-1-1,0 1 0,0-1 1,0 0-1,-5 1 0,-28 6 292,-72 8 0,-94 3-250,-13-6-1138,25-4 1463,105-5-487,92-3 162,1-1 0,37 1 0,168-1 0,120-13 0,64-1 1512,-12 1-1944,-75 2 648,-134 9-1762,-154 4 1822,-24 0-235,-11 1 83,-144 19 536,-138 1-911,-89-1 376,-43-5-3534,19-6 4383,97-3-1461,146-17 2945,163 10-2507,0-2 1,-1 1-1,0-1 0,0 1 0,1-1 1,-1 0-1,1 0 0,-6-2 0,9-2-17,9 0-131,6 0 827,5 0 1,41-4-1,122-9-1070,28 5 660,-15 3-769,-77 5 706,-95 2 3587,-93 2-4446,-63 1 1137,-37 1-379,14-7 523,155 5-606,-12 0-1,1-1 1,0 0-1,-1 0 0,-19-8 1,33 12 29,-4-2 0,1 0 0,0 0 0,-1 0 0,1-1 0,0 1 0,0 0 0,-1 0 0,1 0 0,0 0-1,0 0 1,-1-1 0,1 1 0,0 0 0,0 0 0,0 0 0,-1-1 0,1 1 0,0 0 0,0 0 0,0-1 0,0 1 0,0 0 0,-1 0 0,1-1 0,0 1 0,0 0 0,0 0 0,0-1 0,0 1 0,0 0 0,0-1 0,0 1 0,0 0 0,0 0 0,0-1 0,0 1 0,0 0 0,0-1 0,0 1 0,1-1 0,0 0-2,0 0 0,1 0 0,-1 0 0,0 0 0,1 0 0,-1 0 0,1 1 0,0-1 0,-1 0 0,3 0 0,23-10 0,45-8 0,82-7 0,21 3 0,-63 7 1027,-101 9-1210,-11 5 155,-7 0-55,-102-4 230,-112-3-147,-114 3 0,-54-12-3823,2-4 4900,63 0-1619,75 4 540,106-1 2,114 9 0,29 10 0,-1 0 0,1-1 0,0 1 0,0 0 0,-1 0 0,1 0 0,0 0 0,0 0 0,-1 0 0,1-1 0,0 1 0,0 0 0,0 0 0,0 0 0,-1 0 0,1-1 0,0 1 0,0 0 0,0 0 0,0 0 0,0-1 0,-1 1 0,1 0 0,0 0 0,0-1 0,0 1 0,0 0 0,0 0 0,0-1 0,0 1 0,0 0 0,0 0 0,0-1 0,0 1 0,0 0 0,0 0 0,0-1 0,0 1 0,1 0 0,-1 0 0,0-1 0,0 1 0,0 0 0,0 0 0,0-1 0,0 1 0,1 0 0,-1 0 0,0 0 0,0 0 0,1-1 0,12-5 0,-2 1 0,1 0 0,0 1 0,0 1 0,21-4 0,166-19 0,105-8 0,81-1-3157,33 6 4059,-5 7-1353,-55 7 451,-82 6 0,-91 4 0,-105 4 0,-69 4 1502,-25 1 231,-81 15-2657,-67 8 1386,-48 5-462,-25-4-1449,16-6 1863,37-7-621,92-5 3697,87-7-4114,24-1 250,111-13 873,94-2-499,65-1 0,-1 3-2410,-29 2 3099,-79 3-1034,-87 3 1878,-87 2-1807,-24 0 110,-76 7 383,-56 1-219,-29 0 0,12-2-1423,33 6 1830,55-2 1813,75-10-2653,17-2 173,65-10 607,41-8-347,17-6 0,-11 3 0,-33 4 0,-89 18 0,3 0 0,-1 0 0,14-7 0,-24 9 19,3 0 1,-1 0-1,1-1 1,0 1-1,0 0 1,0 0-1,0 0 1,0-1-1,0 1 1,0 0-1,0 0 1,0-1-1,0 1 1,-1 0-1,1 0 1,0 0-1,0 0 1,0-1-1,0 1 1,-1 0-1,1 0 1,0 0-1,0 0 1,0 0-1,-1 0 1,1-1-1,0 1 1,0 0-1,-1 0 1,1 0-1,0 0 1,0 0-1,0 0 1,-1 0-1,1 0 1,0 0-1,-1 0 1,-24-4 835,-81 0-1311,-77 2 684,-56 2-228,-28 0-3703,24 8 4761,45-1-1587,67 0 529,101-7 0,115-8 0,97-14 0,81-7 0,34-10-2117,-7 4 2722,-49 6-908,-69 8 303,-72 8 3315,-64 6-4262,-17 4 1420,-7 2-473,5 2 0,5 1 0,5-1 2506,-90 14-2864,-54 4 358,-51 0 0,-9-2 0,20-4 0,83-5 0,77-10 0,1 1 0,27-3 0,116-13 0,91-1 0,51 1-2464,-6 4 3168,-44 3-1056,-60-1 352,-91 7 0,-91 5 0,-2 0 0,-29 2 0,-121 17 0,-106 1 0,-66-1-2911,-7-4 3743,43-5-1248,62-4-1589,76-9 2578,146 2-343,-1-1 0,0 0 0,-1 0 1,1 0-1,0-1 0,-11-4 1,18 7-239,1-1 0,-1-1 0,1 1 0,0 0 0,0 0 0,-1 0 0,1 0 1,0 0-1,0 0 0,0 0 0,-1-1 0,1 1 0,0 0 0,0 0 0,0 0 0,0 0 1,-1-1-1,1 1 0,0 0 0,0 0 0,0-1 0,0 1 0,0 0 0,0 0 1,0 0-1,0-1 0,0 1 0,-1 0 0,1 0 0,0-1 0,0 1 0,0 0 0,0 0 1,0-1-1,1 1 0,-1 0 0,0 0 0,0-1 0,0 1 0,0 0 0,0 0 0,0-1 1,16-9-197,-5 6 295,4-1-1,27-5 0,59-6-90,2 4 2895,-14-2-3722,-40 3 3828,-43 6-3463,-11 1 185,-43 5 646,-37 2-369,-12 7 0,3 1 0,43-1 0,57-10 0,-6 0 0,0 0 0,0 0 0,0 0 0,1 0 0,-1 0 0,0 0 0,0 0 0,0 0 0,0 0 0,0 0 0,0 0 0,0 0 0,0 0 0,0 0 0,0 0 0,0 0 0,1 1 0,-1-1 0,0 0 0,0 0 0,0 0 0,0 0 0,0 0 0,0 0 0,0 0 0,0 0 0,0 0 0,0 0 0,0 1 0,0-1 0,0 0 0,0 0 0,0 0 0,0 0 0,0 0 0,0 0 0,0 0 0,0 0 0,0 1 0,0-1 0,0 0 0,0 0 0,0 0 0,0 0 0,0 0 0,0 0 0,0 0 0,-1 0 0,1 0 0,0 0 0,0 0 0,0 1 0,0-1 0,0 0 0,0 0 0,0 0 0,0 0 0,0 0 0,0 0 0,0 0 0,-1 0 0,1 0 0,0 0 0,0 0 0,19 4 0,77 1 0,61-1 0,28-3 0,-2-6-814,-26-1 1046,-57-1-348,-86 5 116,-13 0 0,-5 1 0,-67 9 0,-78 8 0,-53 2 0,-11-3-1330,13-2 1710,18-4-570,20-4-199,4-2 500,-18 3-167,-18 12 56,-18 7 0,4 4-500,8 9 643,30-5-215,38-5 72,35-9 0,28-1 1276,9 1-1641,1 2 951,-17 4-701,-15 7 1528,-18 3-1800,-17 1 580,-1-7-193,11 0 0,7-8 0,20-6 0,17-6 0,17-4 0,18 3 0,37-8 0,0 1 0,-1-1 0,1 0 0,-1 0 0,1 0 0,-1 0 0,1 1 0,-1-1 0,1 0 0,-1 1 0,1-1 0,-1 0 0,1 1 0,-1-1 0,1 1 0,-1-1 0,1 0 0,0 1 0,-1-1 0,1 1 0,0-1 0,0 1 0,-1 0 0,1-1 0,0 1 0,0-1 0,0 1 0,-1 0 0,6 0 0,-3 0 0,0 1 0,1-1 0,-1 0 0,0 0 0,1 0 0,-1 0 0,1 0 0,-1 0 0,4 0 0,58 15 0,53-2 0,61-2 0,38-4-1165,13-3 1498,-10-2-499,-39-2 166,-67-1 0,-94-3 0,-19 3 0,0 0 0,0 0 0,0 0 0,0 0 0,0 0 0,0 0 0,0 0 0,0 0 0,0 0 0,0 0 0,0 0 0,0 0 0,-1-1 0,1 1 0,0 0 0,0 0 0,0 0 0,0 0 0,0 0 0,0 0 0,0 0 0,0 0 0,0 0 0,0 0 0,0-1 0,0 1 0,0 0 0,0 0 0,0 0 0,0 0 0,0 0 0,0 0 0,0 0 0,0 0 0,0 0 0,0-1 0,1 1 0,-1 0 0,0 0 0,0 0 0,0 0 0,0 0 0,0 0 0,0 0 0,0 0 0,0 0 0,0 0 0,0 0 0,-93-7 0,-112-12 0,-98-12 0,-32 1-2703,18-1 3475,56-1-1158,226 23 386,-5 1 0,-51-19 0,91 27 0,-5-3 0,0 1 0,0-1 0,0 1 0,0-1 0,-4-5 0,8 8 0,0-1 0,0 1 0,1-1 0,-1 0 0,0 0 0,1 1 0,-1-1 0,1 0 0,-1 0 0,1 0 0,-1 1 0,1-1 0,0 0 0,-1 0 0,1 0 0,0 0 0,0 0 0,0 0 0,0 0 0,0 0 0,0 0 0,0 0 0,0 0 0,0 1 0,0-2 0,3-2 0,-2 2 0,1 0 0,-1-1 0,1 1 0,0 0 0,0 0 0,0 1 0,0-1 0,0 0 0,0 0 0,4-2 0,8-3 0,-1 0 0,20-7 0,27-8 0,76-16 0,149-25 0,22 5-1643,-23 12 2112,-53 13-703,-84 13 234,-145 19 0,4 0 0,-1 0 0,1 0 0,-1 0 0,1 0 0,8-4 0,-74 12 2480,-69 11-3189,-34 3 1064,7-3-355,3 3 0,3 2 0,15-3 0,25-5 3030,42-5-3896,67-11 889,0 1 0,-1 0 0,1 0-1,-1 0 1,1 0 0,-1 0 0,1 0 0,0 0-1,-1 0 1,1 0 0,-1-1 0,1 1 0,0 0-1,-1-1 1,1 0 0,0 1 0,-1-1-1,0 0 1,1 1-23,1-1 0,-1 0 0,1 1 0,0-1 0,0 1 0,0-1 0,0 0 0,0 1 0,1-1 0,-1 1 0,0-1 0,0 1 0,0-1 0,0 0 0,1 1 0,-1-1 0,0 1 0,1-1 0,-1 1 0,0-1 0,1 1 0,-1 0 0,0-1 0,1 1 0,-1-1 0,1 1 0,-1 0 0,1-1 0,-1 1 0,1 0 0,-1-1 0,1 1 0,0 0 0,28-18 0,-1 1 0,-9 4 0,-12 3 0,-10 10 0,3-1 0,-1 0 0,0 1 0,0-1 0,0 1 0,0-1 0,0 1 0,0 0 0,0-1 0,-1 1 0,1 0 0,0 0 0,0 0 0,-1 0 0,-28 9 0,-6 8 0,31-12 0,-2 1 0,1-1 0,-10 10 0,-17 21 0,28-25 0,-1-1 0,-8 20 0,-4 21 0,6-2 0,12-41 0,-1 1 0,1-1 0,1 12 0,3 21 0,-1-35 0,-1-1 0,0 0 0,0 0 0,1 0 0,3 6 0,1-6 0,-2 0 0,0 0 0,0-1 0,1 1 0,9 5 0,1 0 0,30 12 0,42 8 0,12-6 0,11-6 0,7-1 0,-2-5 0,-10-3 0,-18-4 0,-18-2 0,-15-2 0,-13-1 0,-32 0 0,-66-13 0,-71-7 0,-66-11 0,-39 1 0,-19 5-1967,22 0 2529,42 6-843,53 0 281,125 16 0,-2 1 0,0-1 0,0 0 0,-16-7 0,29 9 0,-2 1 0,0 0 0,-1 0 0,1 0 0,0-1 0,-1 1 0,1 0 0,0 0 0,0-1 0,-1 1 0,1 0 0,0-1 0,0 1 0,0 0 0,-1-1 0,1 1 0,0 0 0,0-1 0,0 1 0,0 0 0,0-1 0,0 1 0,0 0 0,-1-1 0,1 1 0,0-1 0,0 1 0,1 0 0,-1-1 0,0 1 0,0 0 0,0-2 0,1 1 0,0 0 0,0 0 0,0 0 0,0 0 0,0 0 0,0 0 0,0 1 0,0-1 0,0 0 0,1 1 0,-1-1 0,2 0 0,9-3 0,2-1 0,1 1 0,23-3 0,86-8 0,17-1 0,-11 3 0,-20 4 0,-36 9 0,-34 2 1967,-38-1-1990,-1-1 0,0 0-1,0 0 1,-1 0-1,1 1 1,0-1-1,0 0 1,-1 0 0,1 1-1,0-1 1,-1 1-1,1-1 1,0 0-1,-1 1 1,1-1 0,-1 1-1,1-1 1,-1 1-1,1 0 1,-1-1-1,1 1 1,-1 0 0,1 0-1,13 10 305,17 5-281,40-1 0,36-3 0,32-4 0,5-2 0,-15-3 0,-48 4 0,-78-6 0,1-1 0,-1 1 0,0-1 0,0 1 0,1 0 0,-1 0 0,0 0 0,0 0 0,0 1 0,3 2 0,-3-5 0,-3 1 0,0 0 0,1 0 0,-1 0 0,0 0 0,0 0 0,1 1 0,-1-1 0,0 0 0,0 0 0,1 0 0,-1 1 0,0-1 0,0 0 0,1 0 0,-1 0 0,0 1 0,0-1 0,0 0 0,0 1 0,1-1 0,-1 0 0,0 0 0,0 1 0,0-1 0,0 0 0,0 1 0,0-1 0,0 0 0,0 0 0,0 1 0,0-1 0,0 0 0,0 1 0,0-1 0,0 0 0,0 1 0,0-1 0,0 0 0,0 1 0,0-1 0,-1 0 0,1 0 0,0 1 0,0-1 0,0 0 0,0 0 0,-1 1 0,1-1 0,0 0 0,0 0 0,-1 1 0,6 9 0,36 11 0,26-3 0,19 4 0,5-4 0,-8-4 0,-12-4 0,48 2 0,83 10 0,86 4 0,65 10-3643,29 3 4684,-34-6-1561,-66-2 520,-74-7 0,-73-13 0,-53-7 0,-76-4 0,-2 0 0,-1-1 0,1 1 0,-1 0 0,1-1 0,-1 0 0,1 0 0,5-2 0,-6 3 0,-2 0 0,-1-1 0,1 1 0,0 0 0,-1-1 0,1 1 0,-1 0 0,1-1 0,-1 1 0,1-1 0,-1 1 0,1 0 0,-1-1 0,1 0 0,-1 1 0,0-1 0,1 1 0,-1-1 0,0 1 0,0-1 0,1 0 0,-1 1 0,0-1 0,0 1 0,0-1 0,0 0 0,1 1 0,-1-1 0,0-1 0,2 1 0,-2-1 0,0 0 0,0 1 0,-1-1 0,1 0 0,0 0 0,-1 1 0,1-1 0,-1 0 0,1 1 0,-2-3 0,-8-24 0,-2-2 3643,7 4-4684,3 0 1561,8 6-520,2 0 0,6-2 0,0-2 0,3-2 0,4-2 0,3-1 0,-3-1 0,2 5 0,1 7 0,2 5 0,2 6 0,1 4 0,1 2 0,0 1 0,1 1 0,0 1 0,12-1 0,7-1 0,-1 1 0,-32-1 0,-29 1 0,-30-7 0,-23 0 0,-4-1 0,3 2 0,7 2 0,9 0 0,7 2 0,0 1 0,4 0 0,3 0 0,33-3 0,0 3 0,0-1 0,-1 0 0,1 0 0,0 0 0,0-1 0,-4-1 0,9 0 0,-2 2 0,-1-1 0,0 1 0,1 0 0,-1-1 0,1 1 0,-1-1 0,1 1 0,-1-1 0,1 1 0,0 0 0,0-1 0,0 1 0,0-1 0,0 1 0,0-1 0,0 1 0,1-3 0,-1 2 0,1-1 0,0-1 0,0 0 0,0 1 0,1-1 0,0 1 0,3-6 0,19-26 0,7 6 0,-2 1 0,0 6 0,1 7 0,17 6 0,8 4 0,0 3 0,-9 9 0,-42-6 0,1 0 0,0 1 0,0 0 0,0 0 0,5 3 0,-9-4 0,0 0 0,0 0 0,1 0 0,-1 0 0,1 0 0,-1 1 0,0-1 0,0 0 0,0 1 0,0-1 0,0 1 0,2 3 0,-3-4 0,1 1 0,-1-1 0,0 1 0,1 0 0,-1-1 0,0 1 0,0 0 0,0-1 0,0 1 0,0 0 0,0-1 0,-1 1 0,0 2 0,1-1 0,-2 1 0,1 0 0,0-1 0,-1 1 0,0-1 0,-2 4 0,-19 18 0,-5 0 0,-5 1 0,0-5 0,-1-6 0,-5-4 0,0 1 0,0-3 0,3 4 0,19-2 0,20-11 0,-3 1 0,0-1 0,1 1 0,-1-1 0,0 1 0,0-1 0,1 1 0,-1-1 0,1 0 0,-1 1 0,0-1 0,1 1 0,-1-1 0,1 0 0,-1 1 0,1-1 0,-1 0 0,1 1 0,-1-1 0,1 0 0,-1 0 0,1 0 0,-1 0 0,1 1 0,0-1 0,-1 0 0,1 0 0,-1 0 0,2 0 0,41 0 0,28-8 0,10-2 0,-2-1 0,-15-4 0,-66 16 0,4-2 0,0 1 0,0-1 0,0 0 0,0 1 0,-1-1 0,1 0 0,0 0 0,0 0 0,-1-1 0,1 1 0,2-2 0,-9 2 0,3-1 0,-1 1 0,1 0 0,0 0 0,0 0 0,0 0 0,0 0 0,-1 1 0,1-1 0,0 1 0,-1-1 0,1 1 0,-4 0 0,-102 5 0,-55 9 0,-66 2 0,-30-1-3074,-4-2 3952,17-4-1317,41-3-693,48-4 1455,39 0-485,36-2 162,26-1 0,42 0 0,41-5 2908,36-7-3739,28-6 2546,26-6-2086,-1-2 556,-12 3-185,-25-1 0,-79 25 0,3-1 0,0 0 0,0-1 0,0 1 0,-1-1 0,1 1 0,0-1 0,-1 0 0,1 0 0,3-3 0,-7 3 0,1 2 0,0 0 0,0-1 0,0 1 0,0-1 0,0 1 0,0 0 0,0-1 0,0 1 0,-1-1 0,1 1 0,0 0 0,0-1 0,0 1 0,0-1 0,0 1 0,-1 0 0,1-1 0,0 1 0,0 0 0,-1-1 0,1 1 0,0 0 0,0 0 0,-1-1 0,-17-9 0,7 6 0,-3 0 0,-25-4 0,-51-3 0,-8 3 0,7 4 0,14 2 0,32-4 0,43 0 0,9 0 0,40-18 0,41-5 0,48 2 0,28-1 0,13 6 0,-9 5 0,-27 7 0,-32 4 0,-34-3 0,-42 2 0,-35 6 0,2 1 0,0 0 0,1 0 0,-1 0 0,0 0 0,0 0 0,0-1 0,0 1 0,0 0 0,0 0 0,0 0 0,0 0 0,0 0 0,0-1 0,0 1 0,0 0 0,0 0 0,0 0 0,0 0 0,-1 0 0,1-1 0,0 1 0,0 0 0,0 0 0,0 0 0,0 0 0,0 0 0,0 0 0,0-1 0,0 1 0,-1 0 0,1 0 0,0 0 0,0 0 0,0 0 0,0 0 0,0 0 0,0 0 0,-1 0 0,1 0 0,0 0 0,0-1 0,-16-5 0,-44-4 0,-27 1 0,-19 2 0,23-3 0,44 1 0,32 5 0,10 1 0,24-2 0,15 1 0,0-4 0,-18 1 0,-31 4 0,-8 0 0,-54-3 0,-68 3 0,-64 1 0,-61 1-1831,-23 1 2354,-9 0-785,29 0 262,35 0-2440,60-6 3137,50 0-1045,40 0 348,17 1 0,5 7 0,-10 8 1629,-6 8-2095,-7-1 3342,6-2-3631,9-4 1132,11-3-377,3-4 0,7-1 0,-7 3 0,-2 1 0,2-2 0,5 0 0,4-2 0,-7-1 0,3-1 0,-4-1 0,4 0 0,3 0 0,5 0 0,3-1 0,2 1 0,3 0 0,0 0 0,1 0 0,1 0 0,-1-6 0,6-7 0,0 1 0,6-6 0,-1-3 0,-2-4 0,-2 4 0,-2-2 0,-3 5 0,5-2 0,-1 4 0,5-1 0,5-3 0,14 18 0,0 0 0,-1 0 0,1 0 0,-1 0 0,1-1 0,0 1 0,0 0 0,0-4 0,0 5 0,0-1 0,1 1 0,-1-1 0,1 0 0,-1 0 0,1 1 0,0-1 0,0 0 0,1-2 0,15-18 0,7 5 0,4 4 0,3-2 0,1 4 0,1 2 0,-1 3 0,0 3 0,6 1 0,0 2 0,-1 0 0,-1 0 0,-2 1 0,-1-1 0,-1 1 0,-1-1 0,-1 0 0,-5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27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9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95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106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07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155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9355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737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423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374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61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05BF371-429E-42F1-B366-0FB58FDF0940}" type="datetimeFigureOut">
              <a:rPr lang="en-IN" smtClean="0"/>
              <a:t>11-12-2023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8E1BFB8-8BE4-4E93-BB1F-131C09F44A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828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64B06-3A44-23C3-EC4D-FEDC1F0DB3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Bacillus anthracis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B8C89-7B10-E712-33E7-BE9C9D5DB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3320" y="5490220"/>
            <a:ext cx="4990990" cy="9708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Dr. Priyanka Chaturvedi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Assistant Professor</a:t>
            </a:r>
            <a:endParaRPr lang="en-IN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20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869F3-9370-8534-8058-6CF01DB49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BACILLUS ANTHRACIS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BFB3B-0B6A-AB82-D601-AEB02E85E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Causative agent of anthrax.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Used as a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BIOLOGICAL WEAPON.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altLang="en-US" sz="24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First bacterium to be isolated in pure culture </a:t>
            </a:r>
            <a:r>
              <a:rPr lang="en-US" altLang="en-US" sz="2400" b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by Robert Koch and </a:t>
            </a:r>
            <a:r>
              <a:rPr lang="en-US" altLang="en-US" sz="24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Koch’s</a:t>
            </a:r>
            <a:r>
              <a:rPr lang="en-US" altLang="en-US" sz="2400" b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postulate</a:t>
            </a:r>
            <a:r>
              <a:rPr lang="en-US" altLang="en-US" sz="2400" b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were made based on </a:t>
            </a:r>
            <a:r>
              <a:rPr lang="en-US" altLang="en-US" sz="2400" b="1" i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B. anthracis.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altLang="en-US" sz="2400" b="1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Anthrax vaccine was the </a:t>
            </a:r>
            <a:r>
              <a:rPr lang="en-US" altLang="en-US" sz="24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first live attenuated bacterial vaccine.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2" descr="Symptoms, Causes and Risk Factors For Anthrax Bacterial Infection |  Onlymyhealth">
            <a:extLst>
              <a:ext uri="{FF2B5EF4-FFF2-40B4-BE49-F238E27FC236}">
                <a16:creationId xmlns:a16="http://schemas.microsoft.com/office/drawing/2014/main" id="{5BCD8B49-DB73-546D-73D9-A56B750CE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184" y="252944"/>
            <a:ext cx="4111831" cy="31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19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EC27C-E570-F32D-F15C-D39230404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was the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first pathogenic bacterium seen under microscope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(by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Pollender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, 1849).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was the 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first communicable disease shown to be transmitted by inoculation of infected blood.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FDD1199-8008-69DE-D156-7504A84F3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BACILLUS ANTHRACIS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49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56E61-8174-6D69-3A53-02F28B9D1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5" y="487331"/>
            <a:ext cx="9875520" cy="996538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Introduction </a:t>
            </a:r>
            <a:endParaRPr lang="en-IN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C75DF-5EA1-BDE3-4EE1-E07E74EA9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168" y="1483869"/>
            <a:ext cx="10500757" cy="488680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Bacillus anthracis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causes ANTHRAX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is a non-motile aerobic Gram positive bacteria.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Large rectangular capsulated rods arranged in chains with non- bulging spores.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Pathogenic species:- </a:t>
            </a:r>
          </a:p>
          <a:p>
            <a:pPr marL="971550" lvl="1" indent="-51435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B. anthracis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971550" lvl="1" indent="-51435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B. cereus</a:t>
            </a:r>
          </a:p>
          <a:p>
            <a:pPr marL="82550" lvl="1" indent="0" algn="just">
              <a:lnSpc>
                <a:spcPct val="11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Bacillus species are generally motile (with peritrichous flagella) and non-capsulated except 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Bacillus anthracis.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indent="0" algn="just">
              <a:lnSpc>
                <a:spcPct val="110000"/>
              </a:lnSpc>
              <a:buNone/>
            </a:pPr>
            <a:endParaRPr lang="en-US" sz="2400" i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553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711BF-FD64-BD53-E681-E0C9122C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Virulence Factors and Pathogenesis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D31E6-9945-0A26-C516-490E6354F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Pathogenesis of anthrax is due to two important virulence factors-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Anthrax toxin and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Capsule.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12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4FFC-C8BF-729B-7D24-700405DFF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154" y="528452"/>
            <a:ext cx="9875520" cy="1356360"/>
          </a:xfrm>
        </p:spPr>
        <p:txBody>
          <a:bodyPr/>
          <a:lstStyle/>
          <a:p>
            <a:r>
              <a:rPr lang="en-US" altLang="en-US" b="1" dirty="0">
                <a:latin typeface="Comic Sans MS" panose="030F0702030302020204" pitchFamily="66" charset="0"/>
                <a:cs typeface="Times New Roman" pitchFamily="18" charset="0"/>
              </a:rPr>
              <a:t>Virulence factors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FB004-FA8B-1E12-315E-1D3F1E526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49" y="1781299"/>
            <a:ext cx="10806547" cy="4548249"/>
          </a:xfrm>
        </p:spPr>
        <p:txBody>
          <a:bodyPr>
            <a:noAutofit/>
          </a:bodyPr>
          <a:lstStyle/>
          <a:p>
            <a:pPr marL="45720" indent="0" algn="just" eaLnBrk="1" hangingPunct="1">
              <a:lnSpc>
                <a:spcPct val="100000"/>
              </a:lnSpc>
              <a:buNone/>
              <a:defRPr/>
            </a:pP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A) </a:t>
            </a:r>
            <a:r>
              <a:rPr lang="en-US" altLang="en-US" sz="2400" dirty="0">
                <a:solidFill>
                  <a:srgbClr val="0070C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Anthrax capsule: </a:t>
            </a:r>
          </a:p>
          <a:p>
            <a:pPr algn="just">
              <a:lnSpc>
                <a:spcPct val="100000"/>
              </a:lnSpc>
              <a:defRPr/>
            </a:pP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Made up by polyglutamate</a:t>
            </a:r>
          </a:p>
          <a:p>
            <a:pPr algn="just">
              <a:lnSpc>
                <a:spcPct val="100000"/>
              </a:lnSpc>
              <a:defRPr/>
            </a:pP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It inhibits complement mediated phagocytosis.</a:t>
            </a:r>
          </a:p>
          <a:p>
            <a:pPr marL="45720" indent="0" algn="just">
              <a:lnSpc>
                <a:spcPct val="100000"/>
              </a:lnSpc>
              <a:buNone/>
              <a:defRPr/>
            </a:pP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B) </a:t>
            </a:r>
            <a:r>
              <a:rPr lang="en-US" altLang="en-US" sz="2400" dirty="0">
                <a:solidFill>
                  <a:srgbClr val="0070C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Anthrax toxin: </a:t>
            </a:r>
          </a:p>
          <a:p>
            <a:pPr algn="just">
              <a:lnSpc>
                <a:spcPct val="100000"/>
              </a:lnSpc>
              <a:defRPr/>
            </a:pP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Tripartite toxin with three fragments</a:t>
            </a:r>
          </a:p>
          <a:p>
            <a:pPr marL="0" indent="0" algn="just">
              <a:lnSpc>
                <a:spcPct val="100000"/>
              </a:lnSpc>
              <a:buNone/>
              <a:defRPr/>
            </a:pPr>
            <a:r>
              <a:rPr lang="en-US" alt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Edema factor</a:t>
            </a: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: Increases cAMP and is responsible for edema</a:t>
            </a:r>
          </a:p>
          <a:p>
            <a:pPr marL="0" indent="0" algn="just">
              <a:lnSpc>
                <a:spcPct val="100000"/>
              </a:lnSpc>
              <a:buNone/>
              <a:defRPr/>
            </a:pPr>
            <a:r>
              <a:rPr lang="en-US" alt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Protective factor: </a:t>
            </a: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Helps to bind with host</a:t>
            </a:r>
          </a:p>
          <a:p>
            <a:pPr marL="0" indent="0" algn="just">
              <a:lnSpc>
                <a:spcPct val="100000"/>
              </a:lnSpc>
              <a:buNone/>
              <a:defRPr/>
            </a:pPr>
            <a:r>
              <a:rPr lang="en-US" alt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Lethal factor: </a:t>
            </a:r>
            <a:r>
              <a:rPr lang="en-US" altLang="en-US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Causes cell death</a:t>
            </a:r>
          </a:p>
        </p:txBody>
      </p:sp>
      <p:pic>
        <p:nvPicPr>
          <p:cNvPr id="2050" name="Picture 2" descr="Bacillus anthracis - Wikipedia">
            <a:extLst>
              <a:ext uri="{FF2B5EF4-FFF2-40B4-BE49-F238E27FC236}">
                <a16:creationId xmlns:a16="http://schemas.microsoft.com/office/drawing/2014/main" id="{73930151-C92E-73FD-D11C-EB2FA42BC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340" y="344384"/>
            <a:ext cx="4061361" cy="400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71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23D70-ACC1-1BB2-922C-B9BFBC412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Transmission 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ECD18-E08A-4A88-C54B-432C0F164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15044"/>
            <a:ext cx="9872871" cy="4833257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Modes of transmission: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Inoculation of spores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(most common mode) </a:t>
            </a: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Spores enter through the abraded skin. Seen in people with occupational exposure to animals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Inhalation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of spores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Ingestion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of carcasses of animals dying of anthrax containing spores (manifested as bloody diarrhea).</a:t>
            </a:r>
          </a:p>
        </p:txBody>
      </p:sp>
    </p:spTree>
    <p:extLst>
      <p:ext uri="{BB962C8B-B14F-4D97-AF65-F5344CB8AC3E}">
        <p14:creationId xmlns:p14="http://schemas.microsoft.com/office/powerpoint/2010/main" val="230436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73851-6D02-B594-9EE3-F182A247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Clinical Types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78623-BA4B-C4EB-A40D-FDFC22054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521530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200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There are mainly three types of human anthrax:</a:t>
            </a:r>
          </a:p>
          <a:p>
            <a:pPr marL="971550" lvl="1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Cutaneous anthrax </a:t>
            </a:r>
          </a:p>
          <a:p>
            <a:pPr marL="971550" lvl="1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Pulmonary anthrax </a:t>
            </a:r>
          </a:p>
          <a:p>
            <a:pPr marL="971550" lvl="1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Intestinal anthrax</a:t>
            </a:r>
          </a:p>
          <a:p>
            <a:pPr algn="just">
              <a:lnSpc>
                <a:spcPct val="20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909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1AB1948E-3D43-A851-75F1-20315325A5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4052067"/>
              </p:ext>
            </p:extLst>
          </p:nvPr>
        </p:nvGraphicFramePr>
        <p:xfrm>
          <a:off x="133597" y="192977"/>
          <a:ext cx="11836729" cy="398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704">
                  <a:extLst>
                    <a:ext uri="{9D8B030D-6E8A-4147-A177-3AD203B41FA5}">
                      <a16:colId xmlns:a16="http://schemas.microsoft.com/office/drawing/2014/main" val="3035302136"/>
                    </a:ext>
                  </a:extLst>
                </a:gridCol>
                <a:gridCol w="4445234">
                  <a:extLst>
                    <a:ext uri="{9D8B030D-6E8A-4147-A177-3AD203B41FA5}">
                      <a16:colId xmlns:a16="http://schemas.microsoft.com/office/drawing/2014/main" val="3195927935"/>
                    </a:ext>
                  </a:extLst>
                </a:gridCol>
                <a:gridCol w="4186791">
                  <a:extLst>
                    <a:ext uri="{9D8B030D-6E8A-4147-A177-3AD203B41FA5}">
                      <a16:colId xmlns:a16="http://schemas.microsoft.com/office/drawing/2014/main" val="1632838983"/>
                    </a:ext>
                  </a:extLst>
                </a:gridCol>
              </a:tblGrid>
              <a:tr h="825364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CUTANEOUS ANTHRAX</a:t>
                      </a:r>
                      <a:endParaRPr lang="en-IN" sz="2200" b="1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PULMONARY ANTHRAX</a:t>
                      </a:r>
                      <a:endParaRPr lang="en-IN" sz="2200" b="1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842820"/>
                  </a:ext>
                </a:extLst>
              </a:tr>
              <a:tr h="78871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Other name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Hide porter’s disease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Wool sorter’s disease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583519"/>
                  </a:ext>
                </a:extLst>
              </a:tr>
              <a:tr h="78871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Transmission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Through abraded skin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Through aerosols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299516"/>
                  </a:ext>
                </a:extLst>
              </a:tr>
              <a:tr h="78871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Characterized by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Malignant pustule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Hemorrhagic anemia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309733"/>
                  </a:ext>
                </a:extLst>
              </a:tr>
              <a:tr h="78871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Occupational exposure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Dock worker ,butcher, farmer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Workers of wool factory</a:t>
                      </a:r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682756"/>
                  </a:ext>
                </a:extLst>
              </a:tr>
            </a:tbl>
          </a:graphicData>
        </a:graphic>
      </p:graphicFrame>
      <p:pic>
        <p:nvPicPr>
          <p:cNvPr id="5" name="Picture 2" descr="Dockworker - Wikipedia">
            <a:extLst>
              <a:ext uri="{FF2B5EF4-FFF2-40B4-BE49-F238E27FC236}">
                <a16:creationId xmlns:a16="http://schemas.microsoft.com/office/drawing/2014/main" id="{F17A0D70-43BE-2AE1-6DBD-6487E5490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842" y="4173218"/>
            <a:ext cx="4405746" cy="249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remium Photo | Textile dyeing factory worker preparing fabrics for  production">
            <a:extLst>
              <a:ext uri="{FF2B5EF4-FFF2-40B4-BE49-F238E27FC236}">
                <a16:creationId xmlns:a16="http://schemas.microsoft.com/office/drawing/2014/main" id="{F88941A0-2BB0-6625-5ABF-4E90D216A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588" y="4173217"/>
            <a:ext cx="4215738" cy="2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7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1AB1948E-3D43-A851-75F1-20315325A5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844634"/>
              </p:ext>
            </p:extLst>
          </p:nvPr>
        </p:nvGraphicFramePr>
        <p:xfrm>
          <a:off x="177635" y="754837"/>
          <a:ext cx="11836729" cy="35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704">
                  <a:extLst>
                    <a:ext uri="{9D8B030D-6E8A-4147-A177-3AD203B41FA5}">
                      <a16:colId xmlns:a16="http://schemas.microsoft.com/office/drawing/2014/main" val="3035302136"/>
                    </a:ext>
                  </a:extLst>
                </a:gridCol>
                <a:gridCol w="4445234">
                  <a:extLst>
                    <a:ext uri="{9D8B030D-6E8A-4147-A177-3AD203B41FA5}">
                      <a16:colId xmlns:a16="http://schemas.microsoft.com/office/drawing/2014/main" val="3195927935"/>
                    </a:ext>
                  </a:extLst>
                </a:gridCol>
                <a:gridCol w="4186791">
                  <a:extLst>
                    <a:ext uri="{9D8B030D-6E8A-4147-A177-3AD203B41FA5}">
                      <a16:colId xmlns:a16="http://schemas.microsoft.com/office/drawing/2014/main" val="1632838983"/>
                    </a:ext>
                  </a:extLst>
                </a:gridCol>
              </a:tblGrid>
              <a:tr h="825364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CUTANEOUS ANTHRAX</a:t>
                      </a:r>
                      <a:endParaRPr lang="en-IN" sz="2200" b="1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PULMONARY ANTHRAX</a:t>
                      </a:r>
                      <a:endParaRPr lang="en-IN" sz="2200" b="1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842820"/>
                  </a:ext>
                </a:extLst>
              </a:tr>
              <a:tr h="7887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Occurrence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Most common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Rare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583519"/>
                  </a:ext>
                </a:extLst>
              </a:tr>
              <a:tr h="7887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Prognosis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Rarely fatal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Fatal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299516"/>
                  </a:ext>
                </a:extLst>
              </a:tr>
              <a:tr h="7887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Bioterrorism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Not associated with bioterrorism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Associated with bioterrorism</a:t>
                      </a:r>
                      <a:endParaRPr lang="en-IN" sz="2400" dirty="0">
                        <a:latin typeface="Comic Sans MS" panose="030F0702030302020204" pitchFamily="66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309733"/>
                  </a:ext>
                </a:extLst>
              </a:tr>
            </a:tbl>
          </a:graphicData>
        </a:graphic>
      </p:graphicFrame>
      <p:pic>
        <p:nvPicPr>
          <p:cNvPr id="2" name="Picture 2" descr="Cutaneous anthrax lesion with black eschar on back of t | Open-i">
            <a:extLst>
              <a:ext uri="{FF2B5EF4-FFF2-40B4-BE49-F238E27FC236}">
                <a16:creationId xmlns:a16="http://schemas.microsoft.com/office/drawing/2014/main" id="{B48B7888-5BEE-0DF2-498F-AF00B2901C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22899" r="5029" b="19328"/>
          <a:stretch/>
        </p:blipFill>
        <p:spPr bwMode="auto">
          <a:xfrm>
            <a:off x="3348843" y="4285717"/>
            <a:ext cx="4405745" cy="237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9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48AD9-2ABB-3F06-64AF-63169F48A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4DB64-C5FB-A0C0-6D58-F453B20F3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50" name="Picture 6" descr="Countermeasures of Bacillus anthracis use as a Biological Weapon -  microbewiki">
            <a:extLst>
              <a:ext uri="{FF2B5EF4-FFF2-40B4-BE49-F238E27FC236}">
                <a16:creationId xmlns:a16="http://schemas.microsoft.com/office/drawing/2014/main" id="{DE5E0D20-4D1B-AB28-865F-B58B9D3B6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89" y="319489"/>
            <a:ext cx="11468558" cy="614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74EB9C9-6F75-22BB-9E5E-FF63491C1CD1}"/>
                  </a:ext>
                </a:extLst>
              </p14:cNvPr>
              <p14:cNvContentPartPr/>
              <p14:nvPr/>
            </p14:nvContentPartPr>
            <p14:xfrm>
              <a:off x="488542" y="5231364"/>
              <a:ext cx="2577240" cy="4341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74EB9C9-6F75-22BB-9E5E-FF63491C1CD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0542" y="5213379"/>
                <a:ext cx="2612880" cy="4697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E082E24-0DA3-3940-BEA6-E1FAB017F0EC}"/>
                  </a:ext>
                </a:extLst>
              </p14:cNvPr>
              <p14:cNvContentPartPr/>
              <p14:nvPr/>
            </p14:nvContentPartPr>
            <p14:xfrm>
              <a:off x="4463586" y="5440281"/>
              <a:ext cx="2577240" cy="4341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E082E24-0DA3-3940-BEA6-E1FAB017F0E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45586" y="5422296"/>
                <a:ext cx="2612880" cy="4697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EFEDF53-EB9B-5A4A-90D4-4A1CB4064423}"/>
                  </a:ext>
                </a:extLst>
              </p14:cNvPr>
              <p14:cNvContentPartPr/>
              <p14:nvPr/>
            </p14:nvContentPartPr>
            <p14:xfrm>
              <a:off x="8209125" y="5231364"/>
              <a:ext cx="2577240" cy="4341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EFEDF53-EB9B-5A4A-90D4-4A1CB406442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91125" y="5213379"/>
                <a:ext cx="2612880" cy="4697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209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75F95-18BB-1EFE-B37A-3E5B2A7D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LABORATORY DIAGNOSIS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6EAAA-5241-DD69-CFB9-1A474BBF0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18631"/>
            <a:ext cx="9872871" cy="4377369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Specimen Collection: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Pus or swab from malignant pustule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Sputum in pulmonary anthrax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Gastric aspirate, feces or food (in intestinal anthrax)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712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E0DFE-BBE5-74CD-5620-346B4EF1B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74702"/>
            <a:ext cx="10237424" cy="4373698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Staining :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Gram’s stain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McFadyean's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 reaction: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Capsule appears as amorphous purple material surrounding blue bacilli.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Spores : demonstrated by special stain like hot malachite green (Ashby’s method) or 0.25% </a:t>
            </a:r>
            <a:r>
              <a:rPr lang="en-US" sz="2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sulphuric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acid (spores are acid fast).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B211C2-D1D0-28AA-5B8A-FAC6938AC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LABORATORY DIAGNOSIS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930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F4C6B1-525A-6EBE-4EB0-DC21A9D6C6C2}"/>
              </a:ext>
            </a:extLst>
          </p:cNvPr>
          <p:cNvSpPr txBox="1"/>
          <p:nvPr/>
        </p:nvSpPr>
        <p:spPr>
          <a:xfrm>
            <a:off x="892366" y="5275799"/>
            <a:ext cx="95846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 err="1">
                <a:latin typeface="Comic Sans MS" panose="030F0702030302020204" pitchFamily="66" charset="0"/>
              </a:rPr>
              <a:t>Mcfadyean's</a:t>
            </a:r>
            <a:r>
              <a:rPr lang="en-US" sz="2200" dirty="0">
                <a:latin typeface="Comic Sans MS" panose="030F0702030302020204" pitchFamily="66" charset="0"/>
              </a:rPr>
              <a:t> reaction- amorphous purple capsule surrounding blue bacilli </a:t>
            </a:r>
            <a:r>
              <a:rPr lang="en-US" sz="2200" b="1" dirty="0">
                <a:latin typeface="Comic Sans MS" panose="030F0702030302020204" pitchFamily="66" charset="0"/>
              </a:rPr>
              <a:t>(Polychrome Methylene Blue Stain)</a:t>
            </a:r>
            <a:endParaRPr lang="en-IN" sz="22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E3B306E-ED51-C094-566D-84FA0E475D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925" y="1582200"/>
            <a:ext cx="7243948" cy="34173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F3195CD-C77C-929D-2C2C-29973A265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LABORATORY DIAGNOSIS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599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8CD0BA-69CB-CDA4-0707-D3BDB7A385A2}"/>
              </a:ext>
            </a:extLst>
          </p:cNvPr>
          <p:cNvSpPr txBox="1"/>
          <p:nvPr/>
        </p:nvSpPr>
        <p:spPr>
          <a:xfrm>
            <a:off x="1126176" y="4749852"/>
            <a:ext cx="10713522" cy="1348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200" b="1" dirty="0">
                <a:latin typeface="Comic Sans MS" panose="030F0702030302020204" pitchFamily="66" charset="0"/>
              </a:rPr>
              <a:t>A. Direct smear shows Gram-positive, large rectangular bacilli and pus cells</a:t>
            </a:r>
            <a:br>
              <a:rPr lang="en-US" sz="2200" b="1" dirty="0">
                <a:latin typeface="Comic Sans MS" panose="030F0702030302020204" pitchFamily="66" charset="0"/>
              </a:rPr>
            </a:br>
            <a:r>
              <a:rPr lang="en-US" sz="2200" b="1" dirty="0">
                <a:latin typeface="Comic Sans MS" panose="030F0702030302020204" pitchFamily="66" charset="0"/>
              </a:rPr>
              <a:t>B. Culture smear-Gram positive bacilli (bamboo stick appearance)</a:t>
            </a:r>
            <a:endParaRPr lang="en-IN" sz="2200" dirty="0">
              <a:latin typeface="Comic Sans MS" panose="030F0702030302020204" pitchFamily="66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D80885B-D5FA-06C6-17C3-475CB2C529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4590" r="1850" b="8065"/>
          <a:stretch/>
        </p:blipFill>
        <p:spPr bwMode="auto">
          <a:xfrm>
            <a:off x="1365662" y="760021"/>
            <a:ext cx="9239003" cy="3800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638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B76D5-D22D-1221-467C-AC9FD3109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Direct immunofluorescence test (direct-IF): detects capsular antigen</a:t>
            </a:r>
          </a:p>
          <a:p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507EE6A-A520-1DF4-A8E2-C5B3F28F2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LABORATORY DIAGNOSIS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1028" name="Picture 4" descr="Inhibitors of hepatocyte growth factor-stimulated epithelial scattering also inhibit tubulin polymerization">
            <a:extLst>
              <a:ext uri="{FF2B5EF4-FFF2-40B4-BE49-F238E27FC236}">
                <a16:creationId xmlns:a16="http://schemas.microsoft.com/office/drawing/2014/main" id="{0F8006B6-B889-EBF7-A6D8-9E3D5B37F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71" y="2831336"/>
            <a:ext cx="4186410" cy="341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158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968C7-3774-7584-B1E9-B1EA9A99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CULTURE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5B94E-A8AE-BA98-0575-0089B3539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Bacillus anthracis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is aerobic, non-fastidious, grows in ordinary media and has a wide temperature range (12- 45</a:t>
            </a:r>
            <a:r>
              <a:rPr lang="en-US" sz="24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0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C) of growth.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Sporulation is promoted at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25-30</a:t>
            </a:r>
            <a:r>
              <a:rPr lang="en-US" sz="24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0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 and in presence of unfavorable conditions.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63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CC45D-85C2-1FC3-185F-F31A6F8E1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Nutrient agar: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Colonies are 2-3 mm in size, irregular, round, opaque, greyish white with a 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frosted glass appearance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Medusa head appearance: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When colonies are viewed under low power microscope, </a:t>
            </a: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the edge of  colony which is composed of long interlacing chains of bacilli, appears as locks of matted hair.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FBC4FBF-8086-24D2-6C08-93CC73C2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CULTURE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775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79AB5-16F9-3C26-FFB5-C8E45F115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10447317" cy="135636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Comic Sans MS" panose="030F0702030302020204" pitchFamily="66" charset="0"/>
              </a:rPr>
              <a:t>Medusa head colonies of </a:t>
            </a:r>
            <a:r>
              <a:rPr lang="en-US" sz="4400" i="1" dirty="0">
                <a:latin typeface="Comic Sans MS" panose="030F0702030302020204" pitchFamily="66" charset="0"/>
              </a:rPr>
              <a:t>Bacillus anthracis </a:t>
            </a:r>
            <a:r>
              <a:rPr lang="en-US" sz="4400" dirty="0">
                <a:latin typeface="Comic Sans MS" panose="030F0702030302020204" pitchFamily="66" charset="0"/>
              </a:rPr>
              <a:t>on nutrient agar ( </a:t>
            </a:r>
            <a:r>
              <a:rPr lang="en-US" sz="4400" dirty="0" err="1">
                <a:latin typeface="Comic Sans MS" panose="030F0702030302020204" pitchFamily="66" charset="0"/>
              </a:rPr>
              <a:t>lOx</a:t>
            </a:r>
            <a:r>
              <a:rPr lang="en-US" sz="4400" dirty="0">
                <a:latin typeface="Comic Sans MS" panose="030F0702030302020204" pitchFamily="66" charset="0"/>
              </a:rPr>
              <a:t> magnification)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7EAAEC2-F80F-4B44-32EC-64D31E28C4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34" y="1965960"/>
            <a:ext cx="4860966" cy="4282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FCFEEA1D-49B5-6045-688A-AEDDA3BFE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449" y="2071255"/>
            <a:ext cx="4860965" cy="417714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29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92040-F18F-EB26-EC53-617398675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Blood agar: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Dry wrinkled, non-hemolytic colonies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Gelatin stab agar: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inverted fir tree appearance (due to liquefaction of gelatin which occurs maximum at surface, and then slows down towards the bottom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9D6A59-9081-D5D3-D9E1-F6B742318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CULTURE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894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615054-62F2-51BA-3E0C-9F09AC0BCCFF}"/>
              </a:ext>
            </a:extLst>
          </p:cNvPr>
          <p:cNvSpPr txBox="1"/>
          <p:nvPr/>
        </p:nvSpPr>
        <p:spPr>
          <a:xfrm>
            <a:off x="1173480" y="5293216"/>
            <a:ext cx="102624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Comic Sans MS" panose="030F0702030302020204" pitchFamily="66" charset="0"/>
              </a:rPr>
              <a:t>C. </a:t>
            </a:r>
            <a:r>
              <a:rPr lang="en-US" sz="2400" dirty="0">
                <a:latin typeface="Comic Sans MS" panose="030F0702030302020204" pitchFamily="66" charset="0"/>
              </a:rPr>
              <a:t>Non-hemolytic dry wrinkled colonies of </a:t>
            </a:r>
            <a:r>
              <a:rPr lang="en-US" sz="2400" i="1" dirty="0">
                <a:latin typeface="Comic Sans MS" panose="030F0702030302020204" pitchFamily="66" charset="0"/>
              </a:rPr>
              <a:t>Bacillus</a:t>
            </a:r>
            <a:br>
              <a:rPr lang="en-US" sz="2400" i="1" dirty="0">
                <a:latin typeface="Comic Sans MS" panose="030F0702030302020204" pitchFamily="66" charset="0"/>
              </a:rPr>
            </a:br>
            <a:r>
              <a:rPr lang="en-US" sz="2400" i="1" dirty="0">
                <a:latin typeface="Comic Sans MS" panose="030F0702030302020204" pitchFamily="66" charset="0"/>
              </a:rPr>
              <a:t>anthracis </a:t>
            </a:r>
            <a:r>
              <a:rPr lang="en-US" sz="2400" dirty="0">
                <a:latin typeface="Comic Sans MS" panose="030F0702030302020204" pitchFamily="66" charset="0"/>
              </a:rPr>
              <a:t>on blood agar; </a:t>
            </a:r>
          </a:p>
          <a:p>
            <a:pPr algn="just"/>
            <a:r>
              <a:rPr lang="en-US" sz="2400" b="1" dirty="0">
                <a:latin typeface="Comic Sans MS" panose="030F0702030302020204" pitchFamily="66" charset="0"/>
              </a:rPr>
              <a:t>D</a:t>
            </a:r>
            <a:r>
              <a:rPr lang="en-US" sz="2400" dirty="0">
                <a:latin typeface="Comic Sans MS" panose="030F0702030302020204" pitchFamily="66" charset="0"/>
              </a:rPr>
              <a:t>. Gelatin stab agar-inverted fir tree appeara</a:t>
            </a:r>
            <a:r>
              <a:rPr lang="en-US" sz="2400" i="1" dirty="0">
                <a:latin typeface="Comic Sans MS" panose="030F0702030302020204" pitchFamily="66" charset="0"/>
              </a:rPr>
              <a:t>nce</a:t>
            </a:r>
            <a:endParaRPr lang="en-IN" sz="2400" dirty="0">
              <a:latin typeface="Comic Sans MS" panose="030F0702030302020204" pitchFamily="66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D5C3ADD-065A-0C03-ABAF-F380100BB7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80" y="1809514"/>
            <a:ext cx="4922519" cy="308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D54EB71-F72E-CB92-8D70-EA1A9CA72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9" t="6045" r="63513"/>
          <a:stretch/>
        </p:blipFill>
        <p:spPr bwMode="auto">
          <a:xfrm>
            <a:off x="6234546" y="1809514"/>
            <a:ext cx="860034" cy="308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C8428F2-B06F-C77F-86E4-4F8A0FE36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327" y="280993"/>
            <a:ext cx="4456139" cy="381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2617CB1-8C8F-7AE9-0C64-4D8764F1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CULTURE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149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A6839-1055-0791-C30A-BC082BDF3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Selective media: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Solid medium with penicillin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: Colonies have a string of pearl appearance look 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PLET medium: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consists of </a:t>
            </a: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POLYMYXIN, LYSOZYME, EDTA AND THALLOUS ACETATE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added in heart infusion agar. It has been devised to isolate 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B. anthracis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from mixtures of other spore bearing bacilli.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2F8656-B9D6-D493-EB2D-7A33D294E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CULTURE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Spore forming bacteria - bacillus and clostridia | PPT">
            <a:extLst>
              <a:ext uri="{FF2B5EF4-FFF2-40B4-BE49-F238E27FC236}">
                <a16:creationId xmlns:a16="http://schemas.microsoft.com/office/drawing/2014/main" id="{1F0C5916-34DB-2E6C-6C86-9EE354C60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5" t="26470" r="4939" b="14996"/>
          <a:stretch/>
        </p:blipFill>
        <p:spPr bwMode="auto">
          <a:xfrm>
            <a:off x="7271133" y="231355"/>
            <a:ext cx="4693185" cy="254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262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66489-D2D9-BC34-9EF3-A3155CA6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sz="4400" b="1" dirty="0">
                <a:latin typeface="Comic Sans MS" panose="030F0702030302020204" pitchFamily="66" charset="0"/>
              </a:rPr>
              <a:t>BIOCHEMICAL REACTIONS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024AA-0D21-AF8A-5F0C-2D9FCFC04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CC0000"/>
              </a:buClr>
            </a:pPr>
            <a:r>
              <a:rPr lang="en-IN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Catalase positive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CC0000"/>
              </a:buClr>
            </a:pPr>
            <a:r>
              <a:rPr lang="en-IN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Glucose, maltose, sucrose – fermented – with production of Acid, but no gas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CC0000"/>
              </a:buClr>
            </a:pPr>
            <a:r>
              <a:rPr lang="en-IN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Nitrates – coverts to nitrites</a:t>
            </a:r>
          </a:p>
          <a:p>
            <a:pPr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62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3F737-E2C8-D560-06AD-9E5ED5A0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090670"/>
            <a:ext cx="9872871" cy="500533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Serology :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ELISA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Immunodiffusion in gel method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Molecular methods :-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PCR 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28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32CD-58C2-4432-E60A-14824E9B0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TREATMENT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DD664-55D1-6FCD-6E3A-3A569C39F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Anthrax can be successfully treated if the disease is promptly recognized and appropriate therapy is initiated early 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Antibiotic regimen – </a:t>
            </a: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Ciprofloxacin or Doxycycline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, plus </a:t>
            </a: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Clindamycin for 60 days</a:t>
            </a:r>
          </a:p>
          <a:p>
            <a:pPr algn="just">
              <a:lnSpc>
                <a:spcPct val="15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85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B4AF4-1DBA-98FF-05B7-65B7EA124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68416"/>
            <a:ext cx="10443991" cy="3098495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Antibiotics for postexposure prophylaxis: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Raxibacumab: 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is a monoclonal antibody that neutralizes anthrax toxin (protective antigen). It is intended for the prophylaxis and treatment of inhalational anthrax.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97C0E59-B4A5-FC15-BC42-EF9E341D3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TREATMENT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819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0890-A5C3-5B4D-4BA1-853A79E7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Prevention</a:t>
            </a:r>
            <a:br>
              <a:rPr lang="en-US" b="1" dirty="0">
                <a:latin typeface="Comic Sans MS" panose="030F0702030302020204" pitchFamily="66" charset="0"/>
              </a:rPr>
            </a:b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48942-BEC7-94F5-BBF4-4E760AA4F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1583673"/>
            <a:ext cx="9872871" cy="476204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Disposal of animal carcasses by burning or by deep burial in lime pits.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Decontamination ( usually by autoclaving) of animal products.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Protective clothing and gloves for handling potentially infectious materials.</a:t>
            </a:r>
          </a:p>
          <a:p>
            <a:pPr algn="just">
              <a:lnSpc>
                <a:spcPct val="150000"/>
              </a:lnSpc>
            </a:pPr>
            <a:r>
              <a:rPr lang="en-US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Live Attenuated, Non-capsulated Spore Vaccine (Stern Vaccine):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It is extensively used in animals</a:t>
            </a:r>
          </a:p>
          <a:p>
            <a:pPr algn="just">
              <a:lnSpc>
                <a:spcPct val="150000"/>
              </a:lnSpc>
            </a:pPr>
            <a:r>
              <a:rPr lang="en-US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Alum Precipitated Toxoid Vaccine.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765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F588-0F3C-E8E1-6C79-7D44FDB6B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6600" b="1" dirty="0">
                <a:latin typeface="Comic Sans MS" panose="030F0702030302020204" pitchFamily="66" charset="0"/>
              </a:rPr>
              <a:t>Thank you!</a:t>
            </a:r>
          </a:p>
        </p:txBody>
      </p:sp>
      <p:pic>
        <p:nvPicPr>
          <p:cNvPr id="3078" name="Picture 6" descr="Good Manners — All for the Boys">
            <a:extLst>
              <a:ext uri="{FF2B5EF4-FFF2-40B4-BE49-F238E27FC236}">
                <a16:creationId xmlns:a16="http://schemas.microsoft.com/office/drawing/2014/main" id="{5F1948F3-6265-0926-35CB-3294859B7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66" y="2109179"/>
            <a:ext cx="11550267" cy="445389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63949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292</TotalTime>
  <Words>832</Words>
  <Application>Microsoft Office PowerPoint</Application>
  <PresentationFormat>Widescreen</PresentationFormat>
  <Paragraphs>121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Comic Sans MS</vt:lpstr>
      <vt:lpstr>Corbel</vt:lpstr>
      <vt:lpstr>Basis</vt:lpstr>
      <vt:lpstr>Bacillus anthracis</vt:lpstr>
      <vt:lpstr>BACILLUS ANTHRACIS</vt:lpstr>
      <vt:lpstr>BACILLUS ANTHRACIS</vt:lpstr>
      <vt:lpstr>Introduction </vt:lpstr>
      <vt:lpstr>Virulence Factors and Pathogenesis</vt:lpstr>
      <vt:lpstr>Virulence factors</vt:lpstr>
      <vt:lpstr>Transmission </vt:lpstr>
      <vt:lpstr>Clinical Types</vt:lpstr>
      <vt:lpstr>PowerPoint Presentation</vt:lpstr>
      <vt:lpstr>PowerPoint Presentation</vt:lpstr>
      <vt:lpstr>PowerPoint Presentation</vt:lpstr>
      <vt:lpstr>LABORATORY DIAGNOSIS</vt:lpstr>
      <vt:lpstr>LABORATORY DIAGNOSIS</vt:lpstr>
      <vt:lpstr>LABORATORY DIAGNOSIS</vt:lpstr>
      <vt:lpstr>PowerPoint Presentation</vt:lpstr>
      <vt:lpstr>LABORATORY DIAGNOSIS</vt:lpstr>
      <vt:lpstr>CULTURE</vt:lpstr>
      <vt:lpstr>CULTURE</vt:lpstr>
      <vt:lpstr>Medusa head colonies of Bacillus anthracis on nutrient agar ( lOx magnification)</vt:lpstr>
      <vt:lpstr>CULTURE</vt:lpstr>
      <vt:lpstr>CULTURE</vt:lpstr>
      <vt:lpstr>CULTURE</vt:lpstr>
      <vt:lpstr>BIOCHEMICAL REACTIONS</vt:lpstr>
      <vt:lpstr>PowerPoint Presentation</vt:lpstr>
      <vt:lpstr>TREATMENT</vt:lpstr>
      <vt:lpstr>TREATMENT</vt:lpstr>
      <vt:lpstr>Prevention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Bacillus anthracis</dc:title>
  <dc:creator>HP</dc:creator>
  <cp:lastModifiedBy>HP</cp:lastModifiedBy>
  <cp:revision>22</cp:revision>
  <dcterms:created xsi:type="dcterms:W3CDTF">2023-12-06T04:27:37Z</dcterms:created>
  <dcterms:modified xsi:type="dcterms:W3CDTF">2023-12-11T09:08:00Z</dcterms:modified>
</cp:coreProperties>
</file>