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5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un Singh" userId="5d6db3f42b6ac2d9" providerId="LiveId" clId="{0961E2DF-F315-4B14-8FA4-D529F2B425D6}"/>
    <pc:docChg chg="undo custSel addSld delSld modSld">
      <pc:chgData name="Arun Singh" userId="5d6db3f42b6ac2d9" providerId="LiveId" clId="{0961E2DF-F315-4B14-8FA4-D529F2B425D6}" dt="2024-06-22T04:32:25.030" v="142" actId="6549"/>
      <pc:docMkLst>
        <pc:docMk/>
      </pc:docMkLst>
      <pc:sldChg chg="delSp modSp new mod">
        <pc:chgData name="Arun Singh" userId="5d6db3f42b6ac2d9" providerId="LiveId" clId="{0961E2DF-F315-4B14-8FA4-D529F2B425D6}" dt="2024-06-22T04:26:33.020" v="31" actId="113"/>
        <pc:sldMkLst>
          <pc:docMk/>
          <pc:sldMk cId="2280974433" sldId="256"/>
        </pc:sldMkLst>
        <pc:spChg chg="mod">
          <ac:chgData name="Arun Singh" userId="5d6db3f42b6ac2d9" providerId="LiveId" clId="{0961E2DF-F315-4B14-8FA4-D529F2B425D6}" dt="2024-06-22T04:26:33.020" v="31" actId="113"/>
          <ac:spMkLst>
            <pc:docMk/>
            <pc:sldMk cId="2280974433" sldId="256"/>
            <ac:spMk id="2" creationId="{C57FFDEA-789C-626F-C0F2-D75BDA7067F8}"/>
          </ac:spMkLst>
        </pc:spChg>
        <pc:spChg chg="del">
          <ac:chgData name="Arun Singh" userId="5d6db3f42b6ac2d9" providerId="LiveId" clId="{0961E2DF-F315-4B14-8FA4-D529F2B425D6}" dt="2024-06-22T04:26:01.400" v="17" actId="478"/>
          <ac:spMkLst>
            <pc:docMk/>
            <pc:sldMk cId="2280974433" sldId="256"/>
            <ac:spMk id="3" creationId="{48E39E74-D0E9-5DB7-2D01-B1B27855B3CE}"/>
          </ac:spMkLst>
        </pc:spChg>
      </pc:sldChg>
      <pc:sldChg chg="modSp new mod">
        <pc:chgData name="Arun Singh" userId="5d6db3f42b6ac2d9" providerId="LiveId" clId="{0961E2DF-F315-4B14-8FA4-D529F2B425D6}" dt="2024-06-22T04:26:45.730" v="44" actId="113"/>
        <pc:sldMkLst>
          <pc:docMk/>
          <pc:sldMk cId="1149022660" sldId="257"/>
        </pc:sldMkLst>
        <pc:spChg chg="mod">
          <ac:chgData name="Arun Singh" userId="5d6db3f42b6ac2d9" providerId="LiveId" clId="{0961E2DF-F315-4B14-8FA4-D529F2B425D6}" dt="2024-06-22T04:26:45.730" v="44" actId="113"/>
          <ac:spMkLst>
            <pc:docMk/>
            <pc:sldMk cId="1149022660" sldId="257"/>
            <ac:spMk id="2" creationId="{4F705DBF-A585-6824-CC86-B3E6F65BEA40}"/>
          </ac:spMkLst>
        </pc:spChg>
        <pc:spChg chg="mod">
          <ac:chgData name="Arun Singh" userId="5d6db3f42b6ac2d9" providerId="LiveId" clId="{0961E2DF-F315-4B14-8FA4-D529F2B425D6}" dt="2024-06-22T04:24:58.239" v="4"/>
          <ac:spMkLst>
            <pc:docMk/>
            <pc:sldMk cId="1149022660" sldId="257"/>
            <ac:spMk id="3" creationId="{609BA6E6-04F2-38EF-5FE3-F66869940429}"/>
          </ac:spMkLst>
        </pc:spChg>
      </pc:sldChg>
      <pc:sldChg chg="modSp new mod">
        <pc:chgData name="Arun Singh" userId="5d6db3f42b6ac2d9" providerId="LiveId" clId="{0961E2DF-F315-4B14-8FA4-D529F2B425D6}" dt="2024-06-22T04:26:27.877" v="30" actId="113"/>
        <pc:sldMkLst>
          <pc:docMk/>
          <pc:sldMk cId="2507065579" sldId="258"/>
        </pc:sldMkLst>
        <pc:spChg chg="mod">
          <ac:chgData name="Arun Singh" userId="5d6db3f42b6ac2d9" providerId="LiveId" clId="{0961E2DF-F315-4B14-8FA4-D529F2B425D6}" dt="2024-06-22T04:26:27.877" v="30" actId="113"/>
          <ac:spMkLst>
            <pc:docMk/>
            <pc:sldMk cId="2507065579" sldId="258"/>
            <ac:spMk id="2" creationId="{AA86F859-D458-95C6-907E-1D9EB637FAF6}"/>
          </ac:spMkLst>
        </pc:spChg>
        <pc:spChg chg="mod">
          <ac:chgData name="Arun Singh" userId="5d6db3f42b6ac2d9" providerId="LiveId" clId="{0961E2DF-F315-4B14-8FA4-D529F2B425D6}" dt="2024-06-22T04:25:33.642" v="6"/>
          <ac:spMkLst>
            <pc:docMk/>
            <pc:sldMk cId="2507065579" sldId="258"/>
            <ac:spMk id="3" creationId="{E4787872-79DB-6A1A-436F-B1FBC24D9EB3}"/>
          </ac:spMkLst>
        </pc:spChg>
      </pc:sldChg>
      <pc:sldChg chg="modSp new mod">
        <pc:chgData name="Arun Singh" userId="5d6db3f42b6ac2d9" providerId="LiveId" clId="{0961E2DF-F315-4B14-8FA4-D529F2B425D6}" dt="2024-06-22T04:28:43.136" v="99" actId="21"/>
        <pc:sldMkLst>
          <pc:docMk/>
          <pc:sldMk cId="3698391900" sldId="259"/>
        </pc:sldMkLst>
        <pc:spChg chg="mod">
          <ac:chgData name="Arun Singh" userId="5d6db3f42b6ac2d9" providerId="LiveId" clId="{0961E2DF-F315-4B14-8FA4-D529F2B425D6}" dt="2024-06-22T04:28:43.136" v="99" actId="21"/>
          <ac:spMkLst>
            <pc:docMk/>
            <pc:sldMk cId="3698391900" sldId="259"/>
            <ac:spMk id="2" creationId="{905F4230-C520-9F04-8EBD-A0A0744B2F1D}"/>
          </ac:spMkLst>
        </pc:spChg>
        <pc:spChg chg="mod">
          <ac:chgData name="Arun Singh" userId="5d6db3f42b6ac2d9" providerId="LiveId" clId="{0961E2DF-F315-4B14-8FA4-D529F2B425D6}" dt="2024-06-22T04:28:36.802" v="95" actId="21"/>
          <ac:spMkLst>
            <pc:docMk/>
            <pc:sldMk cId="3698391900" sldId="259"/>
            <ac:spMk id="3" creationId="{2DD53395-307C-3841-DB26-F69BB9352699}"/>
          </ac:spMkLst>
        </pc:spChg>
      </pc:sldChg>
      <pc:sldChg chg="modSp new mod">
        <pc:chgData name="Arun Singh" userId="5d6db3f42b6ac2d9" providerId="LiveId" clId="{0961E2DF-F315-4B14-8FA4-D529F2B425D6}" dt="2024-06-22T04:28:29.548" v="94" actId="6549"/>
        <pc:sldMkLst>
          <pc:docMk/>
          <pc:sldMk cId="3181829177" sldId="260"/>
        </pc:sldMkLst>
        <pc:spChg chg="mod">
          <ac:chgData name="Arun Singh" userId="5d6db3f42b6ac2d9" providerId="LiveId" clId="{0961E2DF-F315-4B14-8FA4-D529F2B425D6}" dt="2024-06-22T04:28:29.548" v="94" actId="6549"/>
          <ac:spMkLst>
            <pc:docMk/>
            <pc:sldMk cId="3181829177" sldId="260"/>
            <ac:spMk id="2" creationId="{C9A85369-2368-F5C9-8D27-B935AA00E3AD}"/>
          </ac:spMkLst>
        </pc:spChg>
        <pc:spChg chg="mod">
          <ac:chgData name="Arun Singh" userId="5d6db3f42b6ac2d9" providerId="LiveId" clId="{0961E2DF-F315-4B14-8FA4-D529F2B425D6}" dt="2024-06-22T04:28:13.587" v="92" actId="21"/>
          <ac:spMkLst>
            <pc:docMk/>
            <pc:sldMk cId="3181829177" sldId="260"/>
            <ac:spMk id="3" creationId="{79AF2E08-17DB-06DA-3F5C-1167CD2B23D8}"/>
          </ac:spMkLst>
        </pc:spChg>
      </pc:sldChg>
      <pc:sldChg chg="modSp new del mod">
        <pc:chgData name="Arun Singh" userId="5d6db3f42b6ac2d9" providerId="LiveId" clId="{0961E2DF-F315-4B14-8FA4-D529F2B425D6}" dt="2024-06-22T04:28:51.205" v="103" actId="680"/>
        <pc:sldMkLst>
          <pc:docMk/>
          <pc:sldMk cId="3844967449" sldId="261"/>
        </pc:sldMkLst>
        <pc:spChg chg="mod">
          <ac:chgData name="Arun Singh" userId="5d6db3f42b6ac2d9" providerId="LiveId" clId="{0961E2DF-F315-4B14-8FA4-D529F2B425D6}" dt="2024-06-22T04:28:50.705" v="102"/>
          <ac:spMkLst>
            <pc:docMk/>
            <pc:sldMk cId="3844967449" sldId="261"/>
            <ac:spMk id="2" creationId="{108AA880-7FC7-2EF5-0959-DCE583ADA825}"/>
          </ac:spMkLst>
        </pc:spChg>
      </pc:sldChg>
      <pc:sldChg chg="modSp new mod">
        <pc:chgData name="Arun Singh" userId="5d6db3f42b6ac2d9" providerId="LiveId" clId="{0961E2DF-F315-4B14-8FA4-D529F2B425D6}" dt="2024-06-22T04:29:32.698" v="108" actId="6549"/>
        <pc:sldMkLst>
          <pc:docMk/>
          <pc:sldMk cId="4147496822" sldId="261"/>
        </pc:sldMkLst>
        <pc:spChg chg="mod">
          <ac:chgData name="Arun Singh" userId="5d6db3f42b6ac2d9" providerId="LiveId" clId="{0961E2DF-F315-4B14-8FA4-D529F2B425D6}" dt="2024-06-22T04:29:32.698" v="108" actId="6549"/>
          <ac:spMkLst>
            <pc:docMk/>
            <pc:sldMk cId="4147496822" sldId="261"/>
            <ac:spMk id="2" creationId="{6CBB2763-193E-0B71-EC49-E1CC9D52F864}"/>
          </ac:spMkLst>
        </pc:spChg>
        <pc:spChg chg="mod">
          <ac:chgData name="Arun Singh" userId="5d6db3f42b6ac2d9" providerId="LiveId" clId="{0961E2DF-F315-4B14-8FA4-D529F2B425D6}" dt="2024-06-22T04:29:29.227" v="106" actId="21"/>
          <ac:spMkLst>
            <pc:docMk/>
            <pc:sldMk cId="4147496822" sldId="261"/>
            <ac:spMk id="3" creationId="{26B4B8F5-80AC-B0B2-B6EC-EEF8470AB1D1}"/>
          </ac:spMkLst>
        </pc:spChg>
      </pc:sldChg>
      <pc:sldChg chg="modSp new mod">
        <pc:chgData name="Arun Singh" userId="5d6db3f42b6ac2d9" providerId="LiveId" clId="{0961E2DF-F315-4B14-8FA4-D529F2B425D6}" dt="2024-06-22T04:30:04.090" v="113" actId="6549"/>
        <pc:sldMkLst>
          <pc:docMk/>
          <pc:sldMk cId="2064959739" sldId="262"/>
        </pc:sldMkLst>
        <pc:spChg chg="mod">
          <ac:chgData name="Arun Singh" userId="5d6db3f42b6ac2d9" providerId="LiveId" clId="{0961E2DF-F315-4B14-8FA4-D529F2B425D6}" dt="2024-06-22T04:30:04.090" v="113" actId="6549"/>
          <ac:spMkLst>
            <pc:docMk/>
            <pc:sldMk cId="2064959739" sldId="262"/>
            <ac:spMk id="2" creationId="{EF94D8DB-E056-5961-F8F3-FF854492D645}"/>
          </ac:spMkLst>
        </pc:spChg>
        <pc:spChg chg="mod">
          <ac:chgData name="Arun Singh" userId="5d6db3f42b6ac2d9" providerId="LiveId" clId="{0961E2DF-F315-4B14-8FA4-D529F2B425D6}" dt="2024-06-22T04:30:00.714" v="111" actId="21"/>
          <ac:spMkLst>
            <pc:docMk/>
            <pc:sldMk cId="2064959739" sldId="262"/>
            <ac:spMk id="3" creationId="{32E01E87-D448-F372-B854-6C2DE9E602F2}"/>
          </ac:spMkLst>
        </pc:spChg>
      </pc:sldChg>
      <pc:sldChg chg="modSp new mod">
        <pc:chgData name="Arun Singh" userId="5d6db3f42b6ac2d9" providerId="LiveId" clId="{0961E2DF-F315-4B14-8FA4-D529F2B425D6}" dt="2024-06-22T04:30:23.367" v="118" actId="6549"/>
        <pc:sldMkLst>
          <pc:docMk/>
          <pc:sldMk cId="4100803546" sldId="263"/>
        </pc:sldMkLst>
        <pc:spChg chg="mod">
          <ac:chgData name="Arun Singh" userId="5d6db3f42b6ac2d9" providerId="LiveId" clId="{0961E2DF-F315-4B14-8FA4-D529F2B425D6}" dt="2024-06-22T04:30:23.367" v="118" actId="6549"/>
          <ac:spMkLst>
            <pc:docMk/>
            <pc:sldMk cId="4100803546" sldId="263"/>
            <ac:spMk id="2" creationId="{4718B046-F2C3-1AEA-1DEC-6812BA0AB88B}"/>
          </ac:spMkLst>
        </pc:spChg>
        <pc:spChg chg="mod">
          <ac:chgData name="Arun Singh" userId="5d6db3f42b6ac2d9" providerId="LiveId" clId="{0961E2DF-F315-4B14-8FA4-D529F2B425D6}" dt="2024-06-22T04:30:20.162" v="116" actId="21"/>
          <ac:spMkLst>
            <pc:docMk/>
            <pc:sldMk cId="4100803546" sldId="263"/>
            <ac:spMk id="3" creationId="{F75B5B1F-90B9-1910-982A-565BB42DE973}"/>
          </ac:spMkLst>
        </pc:spChg>
      </pc:sldChg>
      <pc:sldChg chg="modSp new mod">
        <pc:chgData name="Arun Singh" userId="5d6db3f42b6ac2d9" providerId="LiveId" clId="{0961E2DF-F315-4B14-8FA4-D529F2B425D6}" dt="2024-06-22T04:30:53.369" v="123" actId="6549"/>
        <pc:sldMkLst>
          <pc:docMk/>
          <pc:sldMk cId="1804827361" sldId="264"/>
        </pc:sldMkLst>
        <pc:spChg chg="mod">
          <ac:chgData name="Arun Singh" userId="5d6db3f42b6ac2d9" providerId="LiveId" clId="{0961E2DF-F315-4B14-8FA4-D529F2B425D6}" dt="2024-06-22T04:30:53.369" v="123" actId="6549"/>
          <ac:spMkLst>
            <pc:docMk/>
            <pc:sldMk cId="1804827361" sldId="264"/>
            <ac:spMk id="2" creationId="{2E859751-6EB7-25D4-CBDC-CCFD9F57505F}"/>
          </ac:spMkLst>
        </pc:spChg>
        <pc:spChg chg="mod">
          <ac:chgData name="Arun Singh" userId="5d6db3f42b6ac2d9" providerId="LiveId" clId="{0961E2DF-F315-4B14-8FA4-D529F2B425D6}" dt="2024-06-22T04:30:50.242" v="121" actId="21"/>
          <ac:spMkLst>
            <pc:docMk/>
            <pc:sldMk cId="1804827361" sldId="264"/>
            <ac:spMk id="3" creationId="{A9918B33-1747-74FE-0703-E812769A7A98}"/>
          </ac:spMkLst>
        </pc:spChg>
      </pc:sldChg>
      <pc:sldChg chg="modSp new mod">
        <pc:chgData name="Arun Singh" userId="5d6db3f42b6ac2d9" providerId="LiveId" clId="{0961E2DF-F315-4B14-8FA4-D529F2B425D6}" dt="2024-06-22T04:31:16.288" v="128" actId="6549"/>
        <pc:sldMkLst>
          <pc:docMk/>
          <pc:sldMk cId="3088507490" sldId="265"/>
        </pc:sldMkLst>
        <pc:spChg chg="mod">
          <ac:chgData name="Arun Singh" userId="5d6db3f42b6ac2d9" providerId="LiveId" clId="{0961E2DF-F315-4B14-8FA4-D529F2B425D6}" dt="2024-06-22T04:31:16.288" v="128" actId="6549"/>
          <ac:spMkLst>
            <pc:docMk/>
            <pc:sldMk cId="3088507490" sldId="265"/>
            <ac:spMk id="2" creationId="{794023C5-1A5D-525B-81F9-5A63DC8F345E}"/>
          </ac:spMkLst>
        </pc:spChg>
        <pc:spChg chg="mod">
          <ac:chgData name="Arun Singh" userId="5d6db3f42b6ac2d9" providerId="LiveId" clId="{0961E2DF-F315-4B14-8FA4-D529F2B425D6}" dt="2024-06-22T04:31:12.223" v="126" actId="21"/>
          <ac:spMkLst>
            <pc:docMk/>
            <pc:sldMk cId="3088507490" sldId="265"/>
            <ac:spMk id="3" creationId="{2B312B4C-F51F-71D7-F6A4-437C12515B01}"/>
          </ac:spMkLst>
        </pc:spChg>
      </pc:sldChg>
      <pc:sldChg chg="modSp new mod">
        <pc:chgData name="Arun Singh" userId="5d6db3f42b6ac2d9" providerId="LiveId" clId="{0961E2DF-F315-4B14-8FA4-D529F2B425D6}" dt="2024-06-22T04:31:37.176" v="133" actId="6549"/>
        <pc:sldMkLst>
          <pc:docMk/>
          <pc:sldMk cId="521287279" sldId="266"/>
        </pc:sldMkLst>
        <pc:spChg chg="mod">
          <ac:chgData name="Arun Singh" userId="5d6db3f42b6ac2d9" providerId="LiveId" clId="{0961E2DF-F315-4B14-8FA4-D529F2B425D6}" dt="2024-06-22T04:31:37.176" v="133" actId="6549"/>
          <ac:spMkLst>
            <pc:docMk/>
            <pc:sldMk cId="521287279" sldId="266"/>
            <ac:spMk id="2" creationId="{92BF9960-325C-A31D-3F4E-981B600FDD98}"/>
          </ac:spMkLst>
        </pc:spChg>
        <pc:spChg chg="mod">
          <ac:chgData name="Arun Singh" userId="5d6db3f42b6ac2d9" providerId="LiveId" clId="{0961E2DF-F315-4B14-8FA4-D529F2B425D6}" dt="2024-06-22T04:31:33.673" v="131" actId="21"/>
          <ac:spMkLst>
            <pc:docMk/>
            <pc:sldMk cId="521287279" sldId="266"/>
            <ac:spMk id="3" creationId="{C11B9440-CC4A-2098-2DE6-F0F04489B0F8}"/>
          </ac:spMkLst>
        </pc:spChg>
      </pc:sldChg>
      <pc:sldChg chg="modSp new mod">
        <pc:chgData name="Arun Singh" userId="5d6db3f42b6ac2d9" providerId="LiveId" clId="{0961E2DF-F315-4B14-8FA4-D529F2B425D6}" dt="2024-06-22T04:31:57.561" v="137"/>
        <pc:sldMkLst>
          <pc:docMk/>
          <pc:sldMk cId="995112793" sldId="267"/>
        </pc:sldMkLst>
        <pc:spChg chg="mod">
          <ac:chgData name="Arun Singh" userId="5d6db3f42b6ac2d9" providerId="LiveId" clId="{0961E2DF-F315-4B14-8FA4-D529F2B425D6}" dt="2024-06-22T04:31:57.561" v="137"/>
          <ac:spMkLst>
            <pc:docMk/>
            <pc:sldMk cId="995112793" sldId="267"/>
            <ac:spMk id="2" creationId="{160AC7F2-02DB-C218-D5E4-A82D7BB879A8}"/>
          </ac:spMkLst>
        </pc:spChg>
        <pc:spChg chg="mod">
          <ac:chgData name="Arun Singh" userId="5d6db3f42b6ac2d9" providerId="LiveId" clId="{0961E2DF-F315-4B14-8FA4-D529F2B425D6}" dt="2024-06-22T04:31:55.841" v="136" actId="21"/>
          <ac:spMkLst>
            <pc:docMk/>
            <pc:sldMk cId="995112793" sldId="267"/>
            <ac:spMk id="3" creationId="{EAF2068B-410F-AA66-2B62-0B08A2619D2D}"/>
          </ac:spMkLst>
        </pc:spChg>
      </pc:sldChg>
      <pc:sldChg chg="modSp new mod">
        <pc:chgData name="Arun Singh" userId="5d6db3f42b6ac2d9" providerId="LiveId" clId="{0961E2DF-F315-4B14-8FA4-D529F2B425D6}" dt="2024-06-22T04:32:25.030" v="142" actId="6549"/>
        <pc:sldMkLst>
          <pc:docMk/>
          <pc:sldMk cId="681337950" sldId="268"/>
        </pc:sldMkLst>
        <pc:spChg chg="mod">
          <ac:chgData name="Arun Singh" userId="5d6db3f42b6ac2d9" providerId="LiveId" clId="{0961E2DF-F315-4B14-8FA4-D529F2B425D6}" dt="2024-06-22T04:32:25.030" v="142" actId="6549"/>
          <ac:spMkLst>
            <pc:docMk/>
            <pc:sldMk cId="681337950" sldId="268"/>
            <ac:spMk id="2" creationId="{1B0F56C6-78B4-8427-D171-34D3DE96648A}"/>
          </ac:spMkLst>
        </pc:spChg>
        <pc:spChg chg="mod">
          <ac:chgData name="Arun Singh" userId="5d6db3f42b6ac2d9" providerId="LiveId" clId="{0961E2DF-F315-4B14-8FA4-D529F2B425D6}" dt="2024-06-22T04:32:20.309" v="140" actId="21"/>
          <ac:spMkLst>
            <pc:docMk/>
            <pc:sldMk cId="681337950" sldId="268"/>
            <ac:spMk id="3" creationId="{79BFA609-AB66-8A39-E276-AA061BF66F2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D9DC-E50A-BE97-8D93-51C969BDE0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94B770C-222C-DAC7-43E4-297B5A6604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2006721-2552-30AA-71EC-6F67D81271C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C2B1024C-0EAE-7A70-3C06-53EA8D7F8B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1A71C92-D57C-9094-2ECE-A4501EF0710C}"/>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283972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B613-DA42-75C2-BBAE-8E175176FF5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65FBFD6-97B1-FDA3-753C-6801DA44AB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4F69061-5C55-0D0A-482F-99C7731902A8}"/>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565DDDA4-57A9-24AC-51BA-3F77C86E37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7FE988-7740-2577-21BE-30BCD7D3FB05}"/>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557210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CCD00-FDF2-769A-606E-FBB6BC6C79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5C894B-94F4-80F9-E159-B9835790D8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111BA5-467F-E23E-8F44-F6A76DCAF241}"/>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BBA8CAA2-E5A6-B2CA-18A7-48A96116460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3F585D-2AE4-D5A5-ED83-14998E781520}"/>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3594425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3AB7A-BA9D-FE37-C2CF-2F1872B6407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F61128B-CEBE-A6CA-FBA0-DBA15EBE7E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BA5431D-1255-4936-E884-35EDD3C0C9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7679671-8575-31E0-6492-9A566992F13F}"/>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87B0CD20-571F-1BE6-BD2C-1FDF47698F9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4F7612-6CCD-AC85-01F2-619CED491EC4}"/>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4251789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B9196-3A49-650E-25FA-45E669ECD1D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17FEE11-6F4D-127E-D203-6808174990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9C3F7B-4C8D-279A-E848-4CB2440158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9B39A63-BD01-50A9-43C1-D3C99191CD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BB134B-0384-7FF5-9320-3474697778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151C36D-8FB9-ED60-0790-62F1F4C10E32}"/>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8" name="Footer Placeholder 7">
            <a:extLst>
              <a:ext uri="{FF2B5EF4-FFF2-40B4-BE49-F238E27FC236}">
                <a16:creationId xmlns:a16="http://schemas.microsoft.com/office/drawing/2014/main" id="{0B9F71C0-DAE5-BCD1-8407-426BFFE38D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CD0215B-055A-A0FA-F03D-3D6BFD4E7A14}"/>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42151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C6DEF-C6AB-FCD4-8180-1319E8E2EB5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0754C23-E11E-B8F5-1E6B-BBCACD43B769}"/>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4" name="Footer Placeholder 3">
            <a:extLst>
              <a:ext uri="{FF2B5EF4-FFF2-40B4-BE49-F238E27FC236}">
                <a16:creationId xmlns:a16="http://schemas.microsoft.com/office/drawing/2014/main" id="{EABF81F0-230C-249B-E8C4-EFDF42FA3F9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3955207-E663-E76A-F276-B7AFE7B3D685}"/>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87059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60CC6-2D09-A4BD-308F-277D3AB94DD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3" name="Footer Placeholder 2">
            <a:extLst>
              <a:ext uri="{FF2B5EF4-FFF2-40B4-BE49-F238E27FC236}">
                <a16:creationId xmlns:a16="http://schemas.microsoft.com/office/drawing/2014/main" id="{62260757-BF46-1652-38C7-13EADC2DFFF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27D9FD0-4F69-907B-C1A8-4466D495F76A}"/>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005314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619E-BF72-05C3-F53E-ABA7A9AFDE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F3DC29-F9B1-BE4D-0FC6-A014432425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165A198-2250-64E5-C13E-C5F85D1A5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357549-B6AE-6911-4730-DD4FB2593586}"/>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A624CDC0-87EA-4478-9FB7-4A0824498AD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C9261C-8543-5586-7A2A-F544C5580913}"/>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480671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F7DA-BC1F-B2DB-5DF6-3401D3E33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47467A7-73A7-E935-5361-68E76421C5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D43C43D-CA61-9BD2-05B1-413CF7BE6E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9046AD-C967-F29F-F9EB-7263D45C95E8}"/>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6" name="Footer Placeholder 5">
            <a:extLst>
              <a:ext uri="{FF2B5EF4-FFF2-40B4-BE49-F238E27FC236}">
                <a16:creationId xmlns:a16="http://schemas.microsoft.com/office/drawing/2014/main" id="{0B8FD24E-345B-4524-FFD4-175B8A2EAD2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0F5BC4A-905C-65F2-277B-BA67CADF88BF}"/>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950720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9ED2-6FB1-BB25-570D-6C200269DAF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C2D58AE-CD4B-0864-9221-615F549520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4C03BE7-0477-C768-2D1B-227B3A6EC13C}"/>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46A72BAC-2E00-68F6-2CD4-4B6645B42D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D128BBF-8F6C-C590-A2A9-4548FCEBF118}"/>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60890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1E286A-650F-620D-1037-881997B831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D73AC87-5319-FBDB-752A-5F2F5A7466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C2C650-1270-4BE2-EC9F-43F481DBB0CB}"/>
              </a:ext>
            </a:extLst>
          </p:cNvPr>
          <p:cNvSpPr>
            <a:spLocks noGrp="1"/>
          </p:cNvSpPr>
          <p:nvPr>
            <p:ph type="dt" sz="half" idx="10"/>
          </p:nvPr>
        </p:nvSpPr>
        <p:spPr/>
        <p:txBody>
          <a:body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325455AC-F0D2-587F-C457-B3D6C757819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BFDA72-4684-D2B0-8603-7845E3BE01E1}"/>
              </a:ext>
            </a:extLst>
          </p:cNvPr>
          <p:cNvSpPr>
            <a:spLocks noGrp="1"/>
          </p:cNvSpPr>
          <p:nvPr>
            <p:ph type="sldNum" sz="quarter" idx="12"/>
          </p:nvPr>
        </p:nvSpPr>
        <p:spPr/>
        <p:txBody>
          <a:bodyPr/>
          <a:lstStyle/>
          <a:p>
            <a:fld id="{828BD875-FDF6-418B-B962-F9F33ADD9B18}" type="slidenum">
              <a:rPr lang="en-IN" smtClean="0"/>
              <a:t>‹#›</a:t>
            </a:fld>
            <a:endParaRPr lang="en-IN"/>
          </a:p>
        </p:txBody>
      </p:sp>
    </p:spTree>
    <p:extLst>
      <p:ext uri="{BB962C8B-B14F-4D97-AF65-F5344CB8AC3E}">
        <p14:creationId xmlns:p14="http://schemas.microsoft.com/office/powerpoint/2010/main" val="1226953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28350-A974-8EC4-E225-537EEE53AD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4F28D2D-CC0C-9AAF-BC10-DB12F3966E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D549AC-46A3-F040-0BA3-933DC3D5FA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61FDC7-2323-4DB8-92BA-AA8DF043DFFB}" type="datetimeFigureOut">
              <a:rPr lang="en-IN" smtClean="0"/>
              <a:t>22-06-2024</a:t>
            </a:fld>
            <a:endParaRPr lang="en-IN"/>
          </a:p>
        </p:txBody>
      </p:sp>
      <p:sp>
        <p:nvSpPr>
          <p:cNvPr id="5" name="Footer Placeholder 4">
            <a:extLst>
              <a:ext uri="{FF2B5EF4-FFF2-40B4-BE49-F238E27FC236}">
                <a16:creationId xmlns:a16="http://schemas.microsoft.com/office/drawing/2014/main" id="{2AA0EC26-6204-F28B-3B7E-3F763B3BC8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F594646-2FD2-10ED-DBA8-F89412D346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BD875-FDF6-418B-B962-F9F33ADD9B18}" type="slidenum">
              <a:rPr lang="en-IN" smtClean="0"/>
              <a:t>‹#›</a:t>
            </a:fld>
            <a:endParaRPr lang="en-IN"/>
          </a:p>
        </p:txBody>
      </p:sp>
    </p:spTree>
    <p:extLst>
      <p:ext uri="{BB962C8B-B14F-4D97-AF65-F5344CB8AC3E}">
        <p14:creationId xmlns:p14="http://schemas.microsoft.com/office/powerpoint/2010/main" val="985988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FDEA-789C-626F-C0F2-D75BDA7067F8}"/>
              </a:ext>
            </a:extLst>
          </p:cNvPr>
          <p:cNvSpPr>
            <a:spLocks noGrp="1"/>
          </p:cNvSpPr>
          <p:nvPr>
            <p:ph type="ctrTitle"/>
          </p:nvPr>
        </p:nvSpPr>
        <p:spPr/>
        <p:txBody>
          <a:bodyPr/>
          <a:lstStyle/>
          <a:p>
            <a:r>
              <a:rPr lang="en-IN" b="1" dirty="0"/>
              <a:t>Programmes for poverty elimination in India</a:t>
            </a:r>
          </a:p>
        </p:txBody>
      </p:sp>
    </p:spTree>
    <p:extLst>
      <p:ext uri="{BB962C8B-B14F-4D97-AF65-F5344CB8AC3E}">
        <p14:creationId xmlns:p14="http://schemas.microsoft.com/office/powerpoint/2010/main" val="2280974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6F859-D458-95C6-907E-1D9EB637FAF6}"/>
              </a:ext>
            </a:extLst>
          </p:cNvPr>
          <p:cNvSpPr>
            <a:spLocks noGrp="1"/>
          </p:cNvSpPr>
          <p:nvPr>
            <p:ph type="title"/>
          </p:nvPr>
        </p:nvSpPr>
        <p:spPr/>
        <p:txBody>
          <a:bodyPr/>
          <a:lstStyle/>
          <a:p>
            <a:r>
              <a:rPr lang="en-US" b="1" dirty="0"/>
              <a:t>Introduction</a:t>
            </a:r>
            <a:endParaRPr lang="en-IN" b="1" dirty="0"/>
          </a:p>
        </p:txBody>
      </p:sp>
      <p:sp>
        <p:nvSpPr>
          <p:cNvPr id="3" name="Content Placeholder 2">
            <a:extLst>
              <a:ext uri="{FF2B5EF4-FFF2-40B4-BE49-F238E27FC236}">
                <a16:creationId xmlns:a16="http://schemas.microsoft.com/office/drawing/2014/main" id="{E4787872-79DB-6A1A-436F-B1FBC24D9EB3}"/>
              </a:ext>
            </a:extLst>
          </p:cNvPr>
          <p:cNvSpPr>
            <a:spLocks noGrp="1"/>
          </p:cNvSpPr>
          <p:nvPr>
            <p:ph idx="1"/>
          </p:nvPr>
        </p:nvSpPr>
        <p:spPr/>
        <p:txBody>
          <a:bodyPr/>
          <a:lstStyle/>
          <a:p>
            <a:r>
              <a:rPr lang="en-US" dirty="0"/>
              <a:t>Poverty elimination requires a multifaceted approach encompassing economic, social, and political strategies. Various programs and initiatives have been implemented globally, each targeting different aspects of poverty. Here are some key programs and strategies that have been effective in poverty elimination:</a:t>
            </a:r>
            <a:endParaRPr lang="en-IN" dirty="0"/>
          </a:p>
        </p:txBody>
      </p:sp>
    </p:spTree>
    <p:extLst>
      <p:ext uri="{BB962C8B-B14F-4D97-AF65-F5344CB8AC3E}">
        <p14:creationId xmlns:p14="http://schemas.microsoft.com/office/powerpoint/2010/main" val="2507065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4230-C520-9F04-8EBD-A0A0744B2F1D}"/>
              </a:ext>
            </a:extLst>
          </p:cNvPr>
          <p:cNvSpPr>
            <a:spLocks noGrp="1"/>
          </p:cNvSpPr>
          <p:nvPr>
            <p:ph type="title"/>
          </p:nvPr>
        </p:nvSpPr>
        <p:spPr/>
        <p:txBody>
          <a:bodyPr>
            <a:normAutofit fontScale="90000"/>
          </a:bodyPr>
          <a:lstStyle/>
          <a:p>
            <a:br>
              <a:rPr lang="en-US" b="1" dirty="0"/>
            </a:br>
            <a:r>
              <a:rPr lang="en-US" b="1" dirty="0"/>
              <a:t>1. Conditional Cash Transfer Programs (CCTs)</a:t>
            </a:r>
            <a:br>
              <a:rPr lang="en-US" b="1" dirty="0"/>
            </a:br>
            <a:endParaRPr lang="en-IN" b="1" dirty="0"/>
          </a:p>
        </p:txBody>
      </p:sp>
      <p:sp>
        <p:nvSpPr>
          <p:cNvPr id="3" name="Content Placeholder 2">
            <a:extLst>
              <a:ext uri="{FF2B5EF4-FFF2-40B4-BE49-F238E27FC236}">
                <a16:creationId xmlns:a16="http://schemas.microsoft.com/office/drawing/2014/main" id="{2DD53395-307C-3841-DB26-F69BB9352699}"/>
              </a:ext>
            </a:extLst>
          </p:cNvPr>
          <p:cNvSpPr>
            <a:spLocks noGrp="1"/>
          </p:cNvSpPr>
          <p:nvPr>
            <p:ph idx="1"/>
          </p:nvPr>
        </p:nvSpPr>
        <p:spPr/>
        <p:txBody>
          <a:bodyPr/>
          <a:lstStyle/>
          <a:p>
            <a:r>
              <a:rPr lang="en-US" dirty="0"/>
              <a:t>CCTs provide financial assistance to low-income families, conditional upon certain behaviors such as children attending school and receiving vaccinations. Examples include:</a:t>
            </a:r>
          </a:p>
          <a:p>
            <a:pPr>
              <a:buFont typeface="Arial" panose="020B0604020202020204" pitchFamily="34" charset="0"/>
              <a:buChar char="•"/>
            </a:pPr>
            <a:r>
              <a:rPr lang="en-US" b="1" dirty="0"/>
              <a:t>Bolsa </a:t>
            </a:r>
            <a:r>
              <a:rPr lang="en-US" b="1" dirty="0" err="1"/>
              <a:t>Família</a:t>
            </a:r>
            <a:r>
              <a:rPr lang="en-US" b="1" dirty="0"/>
              <a:t> (Brazil)</a:t>
            </a:r>
            <a:r>
              <a:rPr lang="en-US" dirty="0"/>
              <a:t>: Provides monthly stipends to low-income families, contingent on school attendance and health check-ups.</a:t>
            </a:r>
          </a:p>
          <a:p>
            <a:pPr>
              <a:buFont typeface="Arial" panose="020B0604020202020204" pitchFamily="34" charset="0"/>
              <a:buChar char="•"/>
            </a:pPr>
            <a:r>
              <a:rPr lang="en-US" b="1" dirty="0" err="1"/>
              <a:t>Prospera</a:t>
            </a:r>
            <a:r>
              <a:rPr lang="en-US" b="1" dirty="0"/>
              <a:t> (Mexico)</a:t>
            </a:r>
            <a:r>
              <a:rPr lang="en-US" dirty="0"/>
              <a:t>: Similar to Bolsa </a:t>
            </a:r>
            <a:r>
              <a:rPr lang="en-US" dirty="0" err="1"/>
              <a:t>Família</a:t>
            </a:r>
            <a:r>
              <a:rPr lang="en-US" dirty="0"/>
              <a:t>, focuses on health, education, and nutrition.</a:t>
            </a:r>
          </a:p>
          <a:p>
            <a:endParaRPr lang="en-IN" dirty="0"/>
          </a:p>
        </p:txBody>
      </p:sp>
    </p:spTree>
    <p:extLst>
      <p:ext uri="{BB962C8B-B14F-4D97-AF65-F5344CB8AC3E}">
        <p14:creationId xmlns:p14="http://schemas.microsoft.com/office/powerpoint/2010/main" val="3698391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5369-2368-F5C9-8D27-B935AA00E3AD}"/>
              </a:ext>
            </a:extLst>
          </p:cNvPr>
          <p:cNvSpPr>
            <a:spLocks noGrp="1"/>
          </p:cNvSpPr>
          <p:nvPr>
            <p:ph type="title"/>
          </p:nvPr>
        </p:nvSpPr>
        <p:spPr/>
        <p:txBody>
          <a:bodyPr/>
          <a:lstStyle/>
          <a:p>
            <a:r>
              <a:rPr lang="en-US" b="1" dirty="0"/>
              <a:t>2. Microfinance Initiatives</a:t>
            </a:r>
            <a:endParaRPr lang="en-IN" dirty="0"/>
          </a:p>
        </p:txBody>
      </p:sp>
      <p:sp>
        <p:nvSpPr>
          <p:cNvPr id="3" name="Content Placeholder 2">
            <a:extLst>
              <a:ext uri="{FF2B5EF4-FFF2-40B4-BE49-F238E27FC236}">
                <a16:creationId xmlns:a16="http://schemas.microsoft.com/office/drawing/2014/main" id="{79AF2E08-17DB-06DA-3F5C-1167CD2B23D8}"/>
              </a:ext>
            </a:extLst>
          </p:cNvPr>
          <p:cNvSpPr>
            <a:spLocks noGrp="1"/>
          </p:cNvSpPr>
          <p:nvPr>
            <p:ph idx="1"/>
          </p:nvPr>
        </p:nvSpPr>
        <p:spPr/>
        <p:txBody>
          <a:bodyPr/>
          <a:lstStyle/>
          <a:p>
            <a:r>
              <a:rPr lang="en-US" dirty="0"/>
              <a:t>Microfinance programs provide small loans to individuals who do not have access to traditional banking services, helping them start or expand small businesses. Notable programs include:</a:t>
            </a:r>
          </a:p>
          <a:p>
            <a:pPr>
              <a:buFont typeface="Arial" panose="020B0604020202020204" pitchFamily="34" charset="0"/>
              <a:buChar char="•"/>
            </a:pPr>
            <a:r>
              <a:rPr lang="en-US" b="1" dirty="0"/>
              <a:t>Grameen Bank (Bangladesh)</a:t>
            </a:r>
            <a:r>
              <a:rPr lang="en-US" dirty="0"/>
              <a:t>: Pioneered microcredit and has provided small loans to millions of people, primarily women.</a:t>
            </a:r>
          </a:p>
          <a:p>
            <a:pPr>
              <a:buFont typeface="Arial" panose="020B0604020202020204" pitchFamily="34" charset="0"/>
              <a:buChar char="•"/>
            </a:pPr>
            <a:r>
              <a:rPr lang="en-US" b="1" dirty="0"/>
              <a:t>Kiva</a:t>
            </a:r>
            <a:r>
              <a:rPr lang="en-US" dirty="0"/>
              <a:t>: An online platform that connects lenders to entrepreneurs in developing countries.</a:t>
            </a:r>
          </a:p>
          <a:p>
            <a:endParaRPr lang="en-IN" dirty="0"/>
          </a:p>
        </p:txBody>
      </p:sp>
    </p:spTree>
    <p:extLst>
      <p:ext uri="{BB962C8B-B14F-4D97-AF65-F5344CB8AC3E}">
        <p14:creationId xmlns:p14="http://schemas.microsoft.com/office/powerpoint/2010/main" val="3181829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2763-193E-0B71-EC49-E1CC9D52F864}"/>
              </a:ext>
            </a:extLst>
          </p:cNvPr>
          <p:cNvSpPr>
            <a:spLocks noGrp="1"/>
          </p:cNvSpPr>
          <p:nvPr>
            <p:ph type="title"/>
          </p:nvPr>
        </p:nvSpPr>
        <p:spPr/>
        <p:txBody>
          <a:bodyPr/>
          <a:lstStyle/>
          <a:p>
            <a:r>
              <a:rPr lang="en-US" b="1" dirty="0"/>
              <a:t>3. Universal Basic Income (UBI)</a:t>
            </a:r>
            <a:endParaRPr lang="en-IN" dirty="0"/>
          </a:p>
        </p:txBody>
      </p:sp>
      <p:sp>
        <p:nvSpPr>
          <p:cNvPr id="3" name="Content Placeholder 2">
            <a:extLst>
              <a:ext uri="{FF2B5EF4-FFF2-40B4-BE49-F238E27FC236}">
                <a16:creationId xmlns:a16="http://schemas.microsoft.com/office/drawing/2014/main" id="{26B4B8F5-80AC-B0B2-B6EC-EEF8470AB1D1}"/>
              </a:ext>
            </a:extLst>
          </p:cNvPr>
          <p:cNvSpPr>
            <a:spLocks noGrp="1"/>
          </p:cNvSpPr>
          <p:nvPr>
            <p:ph idx="1"/>
          </p:nvPr>
        </p:nvSpPr>
        <p:spPr/>
        <p:txBody>
          <a:bodyPr/>
          <a:lstStyle/>
          <a:p>
            <a:r>
              <a:rPr lang="en-US" dirty="0"/>
              <a:t>UBI provides all citizens with a regular, unconditional sum of money, ensuring a basic standard of living. Pilot programs include:</a:t>
            </a:r>
          </a:p>
          <a:p>
            <a:pPr>
              <a:buFont typeface="Arial" panose="020B0604020202020204" pitchFamily="34" charset="0"/>
              <a:buChar char="•"/>
            </a:pPr>
            <a:r>
              <a:rPr lang="en-US" b="1" dirty="0"/>
              <a:t>Finland</a:t>
            </a:r>
            <a:r>
              <a:rPr lang="en-US" dirty="0"/>
              <a:t>: Conducted a UBI trial to assess its impact on employment and well-being.</a:t>
            </a:r>
          </a:p>
          <a:p>
            <a:pPr>
              <a:buFont typeface="Arial" panose="020B0604020202020204" pitchFamily="34" charset="0"/>
              <a:buChar char="•"/>
            </a:pPr>
            <a:r>
              <a:rPr lang="en-US" b="1" dirty="0"/>
              <a:t>Kenya</a:t>
            </a:r>
            <a:r>
              <a:rPr lang="en-US" dirty="0"/>
              <a:t>: Implemented a long-term UBI pilot program through the NGO </a:t>
            </a:r>
            <a:r>
              <a:rPr lang="en-US" dirty="0" err="1"/>
              <a:t>GiveDirectly</a:t>
            </a:r>
            <a:r>
              <a:rPr lang="en-US" dirty="0"/>
              <a:t>.</a:t>
            </a:r>
          </a:p>
          <a:p>
            <a:endParaRPr lang="en-IN" dirty="0"/>
          </a:p>
        </p:txBody>
      </p:sp>
    </p:spTree>
    <p:extLst>
      <p:ext uri="{BB962C8B-B14F-4D97-AF65-F5344CB8AC3E}">
        <p14:creationId xmlns:p14="http://schemas.microsoft.com/office/powerpoint/2010/main" val="4147496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4D8DB-E056-5961-F8F3-FF854492D645}"/>
              </a:ext>
            </a:extLst>
          </p:cNvPr>
          <p:cNvSpPr>
            <a:spLocks noGrp="1"/>
          </p:cNvSpPr>
          <p:nvPr>
            <p:ph type="title"/>
          </p:nvPr>
        </p:nvSpPr>
        <p:spPr/>
        <p:txBody>
          <a:bodyPr/>
          <a:lstStyle/>
          <a:p>
            <a:r>
              <a:rPr lang="en-US" b="1" dirty="0"/>
              <a:t>4. Social Protection Programs</a:t>
            </a:r>
            <a:endParaRPr lang="en-IN" dirty="0"/>
          </a:p>
        </p:txBody>
      </p:sp>
      <p:sp>
        <p:nvSpPr>
          <p:cNvPr id="3" name="Content Placeholder 2">
            <a:extLst>
              <a:ext uri="{FF2B5EF4-FFF2-40B4-BE49-F238E27FC236}">
                <a16:creationId xmlns:a16="http://schemas.microsoft.com/office/drawing/2014/main" id="{32E01E87-D448-F372-B854-6C2DE9E602F2}"/>
              </a:ext>
            </a:extLst>
          </p:cNvPr>
          <p:cNvSpPr>
            <a:spLocks noGrp="1"/>
          </p:cNvSpPr>
          <p:nvPr>
            <p:ph idx="1"/>
          </p:nvPr>
        </p:nvSpPr>
        <p:spPr/>
        <p:txBody>
          <a:bodyPr/>
          <a:lstStyle/>
          <a:p>
            <a:r>
              <a:rPr lang="en-US" dirty="0"/>
              <a:t>These programs aim to provide a safety net for the poor through various means such as pensions, unemployment benefits, and food assistance. Examples include:</a:t>
            </a:r>
          </a:p>
          <a:p>
            <a:pPr>
              <a:buFont typeface="Arial" panose="020B0604020202020204" pitchFamily="34" charset="0"/>
              <a:buChar char="•"/>
            </a:pPr>
            <a:r>
              <a:rPr lang="en-US" b="1" dirty="0"/>
              <a:t>India’s National Rural Employment Guarantee Act (NREGA)</a:t>
            </a:r>
            <a:r>
              <a:rPr lang="en-US" dirty="0"/>
              <a:t>: Guarantees 100 days of paid work per year for rural households.</a:t>
            </a:r>
          </a:p>
          <a:p>
            <a:pPr>
              <a:buFont typeface="Arial" panose="020B0604020202020204" pitchFamily="34" charset="0"/>
              <a:buChar char="•"/>
            </a:pPr>
            <a:r>
              <a:rPr lang="en-US" b="1" dirty="0"/>
              <a:t>Supplemental Nutrition Assistance Program (SNAP) in the USA</a:t>
            </a:r>
            <a:r>
              <a:rPr lang="en-US" dirty="0"/>
              <a:t>: Provides food-purchasing assistance for low- and no-income people.</a:t>
            </a:r>
          </a:p>
          <a:p>
            <a:endParaRPr lang="en-IN" dirty="0"/>
          </a:p>
        </p:txBody>
      </p:sp>
    </p:spTree>
    <p:extLst>
      <p:ext uri="{BB962C8B-B14F-4D97-AF65-F5344CB8AC3E}">
        <p14:creationId xmlns:p14="http://schemas.microsoft.com/office/powerpoint/2010/main" val="2064959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8B046-F2C3-1AEA-1DEC-6812BA0AB88B}"/>
              </a:ext>
            </a:extLst>
          </p:cNvPr>
          <p:cNvSpPr>
            <a:spLocks noGrp="1"/>
          </p:cNvSpPr>
          <p:nvPr>
            <p:ph type="title"/>
          </p:nvPr>
        </p:nvSpPr>
        <p:spPr/>
        <p:txBody>
          <a:bodyPr/>
          <a:lstStyle/>
          <a:p>
            <a:r>
              <a:rPr lang="en-US" b="1" dirty="0"/>
              <a:t>5. Educational Programs</a:t>
            </a:r>
            <a:endParaRPr lang="en-IN" dirty="0"/>
          </a:p>
        </p:txBody>
      </p:sp>
      <p:sp>
        <p:nvSpPr>
          <p:cNvPr id="3" name="Content Placeholder 2">
            <a:extLst>
              <a:ext uri="{FF2B5EF4-FFF2-40B4-BE49-F238E27FC236}">
                <a16:creationId xmlns:a16="http://schemas.microsoft.com/office/drawing/2014/main" id="{F75B5B1F-90B9-1910-982A-565BB42DE973}"/>
              </a:ext>
            </a:extLst>
          </p:cNvPr>
          <p:cNvSpPr>
            <a:spLocks noGrp="1"/>
          </p:cNvSpPr>
          <p:nvPr>
            <p:ph idx="1"/>
          </p:nvPr>
        </p:nvSpPr>
        <p:spPr/>
        <p:txBody>
          <a:bodyPr/>
          <a:lstStyle/>
          <a:p>
            <a:r>
              <a:rPr lang="en-US" dirty="0"/>
              <a:t>Investing in education is crucial for breaking the cycle of poverty. Programs that focus on improving access to quality education include:</a:t>
            </a:r>
          </a:p>
          <a:p>
            <a:pPr>
              <a:buFont typeface="Arial" panose="020B0604020202020204" pitchFamily="34" charset="0"/>
              <a:buChar char="•"/>
            </a:pPr>
            <a:r>
              <a:rPr lang="en-US" b="1" dirty="0"/>
              <a:t>Educate Girls (India)</a:t>
            </a:r>
            <a:r>
              <a:rPr lang="en-US" dirty="0"/>
              <a:t>: Works to improve education for girls in rural and underserved areas.</a:t>
            </a:r>
          </a:p>
          <a:p>
            <a:pPr>
              <a:buFont typeface="Arial" panose="020B0604020202020204" pitchFamily="34" charset="0"/>
              <a:buChar char="•"/>
            </a:pPr>
            <a:r>
              <a:rPr lang="en-US" b="1" dirty="0"/>
              <a:t>Room to Read</a:t>
            </a:r>
            <a:r>
              <a:rPr lang="en-US" dirty="0"/>
              <a:t>: Focuses on literacy and gender equality in education in low-income countries.</a:t>
            </a:r>
          </a:p>
          <a:p>
            <a:endParaRPr lang="en-IN" dirty="0"/>
          </a:p>
        </p:txBody>
      </p:sp>
    </p:spTree>
    <p:extLst>
      <p:ext uri="{BB962C8B-B14F-4D97-AF65-F5344CB8AC3E}">
        <p14:creationId xmlns:p14="http://schemas.microsoft.com/office/powerpoint/2010/main" val="4100803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59751-6EB7-25D4-CBDC-CCFD9F57505F}"/>
              </a:ext>
            </a:extLst>
          </p:cNvPr>
          <p:cNvSpPr>
            <a:spLocks noGrp="1"/>
          </p:cNvSpPr>
          <p:nvPr>
            <p:ph type="title"/>
          </p:nvPr>
        </p:nvSpPr>
        <p:spPr/>
        <p:txBody>
          <a:bodyPr/>
          <a:lstStyle/>
          <a:p>
            <a:r>
              <a:rPr lang="en-US" b="1" dirty="0"/>
              <a:t>6. Health Interventions</a:t>
            </a:r>
            <a:endParaRPr lang="en-IN" dirty="0"/>
          </a:p>
        </p:txBody>
      </p:sp>
      <p:sp>
        <p:nvSpPr>
          <p:cNvPr id="3" name="Content Placeholder 2">
            <a:extLst>
              <a:ext uri="{FF2B5EF4-FFF2-40B4-BE49-F238E27FC236}">
                <a16:creationId xmlns:a16="http://schemas.microsoft.com/office/drawing/2014/main" id="{A9918B33-1747-74FE-0703-E812769A7A98}"/>
              </a:ext>
            </a:extLst>
          </p:cNvPr>
          <p:cNvSpPr>
            <a:spLocks noGrp="1"/>
          </p:cNvSpPr>
          <p:nvPr>
            <p:ph idx="1"/>
          </p:nvPr>
        </p:nvSpPr>
        <p:spPr/>
        <p:txBody>
          <a:bodyPr/>
          <a:lstStyle/>
          <a:p>
            <a:r>
              <a:rPr lang="en-US" dirty="0"/>
              <a:t>Health programs aim to reduce poverty by addressing health-related issues that disproportionately affect the poor. Examples include:</a:t>
            </a:r>
          </a:p>
          <a:p>
            <a:pPr>
              <a:buFont typeface="Arial" panose="020B0604020202020204" pitchFamily="34" charset="0"/>
              <a:buChar char="•"/>
            </a:pPr>
            <a:r>
              <a:rPr lang="en-US" b="1" dirty="0"/>
              <a:t>The Global Fund</a:t>
            </a:r>
            <a:r>
              <a:rPr lang="en-US" dirty="0"/>
              <a:t>: Fights AIDS, tuberculosis, and malaria by providing funding to local health programs.</a:t>
            </a:r>
          </a:p>
          <a:p>
            <a:pPr>
              <a:buFont typeface="Arial" panose="020B0604020202020204" pitchFamily="34" charset="0"/>
              <a:buChar char="•"/>
            </a:pPr>
            <a:r>
              <a:rPr lang="en-US" b="1" dirty="0"/>
              <a:t>Gavi, the Vaccine Alliance</a:t>
            </a:r>
            <a:r>
              <a:rPr lang="en-US" dirty="0"/>
              <a:t>: Increases access to immunization in poor countries.</a:t>
            </a:r>
          </a:p>
          <a:p>
            <a:endParaRPr lang="en-IN" dirty="0"/>
          </a:p>
        </p:txBody>
      </p:sp>
    </p:spTree>
    <p:extLst>
      <p:ext uri="{BB962C8B-B14F-4D97-AF65-F5344CB8AC3E}">
        <p14:creationId xmlns:p14="http://schemas.microsoft.com/office/powerpoint/2010/main" val="1804827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023C5-1A5D-525B-81F9-5A63DC8F345E}"/>
              </a:ext>
            </a:extLst>
          </p:cNvPr>
          <p:cNvSpPr>
            <a:spLocks noGrp="1"/>
          </p:cNvSpPr>
          <p:nvPr>
            <p:ph type="title"/>
          </p:nvPr>
        </p:nvSpPr>
        <p:spPr/>
        <p:txBody>
          <a:bodyPr/>
          <a:lstStyle/>
          <a:p>
            <a:r>
              <a:rPr lang="en-US" b="1" dirty="0"/>
              <a:t>7. Agricultural Development Programs</a:t>
            </a:r>
            <a:endParaRPr lang="en-IN" dirty="0"/>
          </a:p>
        </p:txBody>
      </p:sp>
      <p:sp>
        <p:nvSpPr>
          <p:cNvPr id="3" name="Content Placeholder 2">
            <a:extLst>
              <a:ext uri="{FF2B5EF4-FFF2-40B4-BE49-F238E27FC236}">
                <a16:creationId xmlns:a16="http://schemas.microsoft.com/office/drawing/2014/main" id="{2B312B4C-F51F-71D7-F6A4-437C12515B01}"/>
              </a:ext>
            </a:extLst>
          </p:cNvPr>
          <p:cNvSpPr>
            <a:spLocks noGrp="1"/>
          </p:cNvSpPr>
          <p:nvPr>
            <p:ph idx="1"/>
          </p:nvPr>
        </p:nvSpPr>
        <p:spPr/>
        <p:txBody>
          <a:bodyPr/>
          <a:lstStyle/>
          <a:p>
            <a:r>
              <a:rPr lang="en-US" dirty="0"/>
              <a:t>These programs support small-scale farmers to increase productivity and income. Examples include:</a:t>
            </a:r>
          </a:p>
          <a:p>
            <a:pPr>
              <a:buFont typeface="Arial" panose="020B0604020202020204" pitchFamily="34" charset="0"/>
              <a:buChar char="•"/>
            </a:pPr>
            <a:r>
              <a:rPr lang="en-US" b="1" dirty="0"/>
              <a:t>Alliance for a Green Revolution in Africa (AGRA)</a:t>
            </a:r>
            <a:r>
              <a:rPr lang="en-US" dirty="0"/>
              <a:t>: Works to improve agricultural productivity and food security in Africa.</a:t>
            </a:r>
          </a:p>
          <a:p>
            <a:pPr>
              <a:buFont typeface="Arial" panose="020B0604020202020204" pitchFamily="34" charset="0"/>
              <a:buChar char="•"/>
            </a:pPr>
            <a:r>
              <a:rPr lang="en-US" b="1" dirty="0"/>
              <a:t>One Acre Fund</a:t>
            </a:r>
            <a:r>
              <a:rPr lang="en-US" dirty="0"/>
              <a:t>: Provides financing and training to help smallholder farmers grow their way out of hunger and poverty.</a:t>
            </a:r>
          </a:p>
          <a:p>
            <a:endParaRPr lang="en-IN" dirty="0"/>
          </a:p>
        </p:txBody>
      </p:sp>
    </p:spTree>
    <p:extLst>
      <p:ext uri="{BB962C8B-B14F-4D97-AF65-F5344CB8AC3E}">
        <p14:creationId xmlns:p14="http://schemas.microsoft.com/office/powerpoint/2010/main" val="3088507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9960-325C-A31D-3F4E-981B600FDD98}"/>
              </a:ext>
            </a:extLst>
          </p:cNvPr>
          <p:cNvSpPr>
            <a:spLocks noGrp="1"/>
          </p:cNvSpPr>
          <p:nvPr>
            <p:ph type="title"/>
          </p:nvPr>
        </p:nvSpPr>
        <p:spPr/>
        <p:txBody>
          <a:bodyPr/>
          <a:lstStyle/>
          <a:p>
            <a:r>
              <a:rPr lang="en-US" b="1" dirty="0"/>
              <a:t>8. Infrastructure Development</a:t>
            </a:r>
            <a:endParaRPr lang="en-IN" dirty="0"/>
          </a:p>
        </p:txBody>
      </p:sp>
      <p:sp>
        <p:nvSpPr>
          <p:cNvPr id="3" name="Content Placeholder 2">
            <a:extLst>
              <a:ext uri="{FF2B5EF4-FFF2-40B4-BE49-F238E27FC236}">
                <a16:creationId xmlns:a16="http://schemas.microsoft.com/office/drawing/2014/main" id="{C11B9440-CC4A-2098-2DE6-F0F04489B0F8}"/>
              </a:ext>
            </a:extLst>
          </p:cNvPr>
          <p:cNvSpPr>
            <a:spLocks noGrp="1"/>
          </p:cNvSpPr>
          <p:nvPr>
            <p:ph idx="1"/>
          </p:nvPr>
        </p:nvSpPr>
        <p:spPr/>
        <p:txBody>
          <a:bodyPr/>
          <a:lstStyle/>
          <a:p>
            <a:r>
              <a:rPr lang="en-US" dirty="0"/>
              <a:t>Improving infrastructure can have a significant impact on poverty reduction by enhancing access to markets, education, and healthcare. Examples include:</a:t>
            </a:r>
          </a:p>
          <a:p>
            <a:pPr>
              <a:buFont typeface="Arial" panose="020B0604020202020204" pitchFamily="34" charset="0"/>
              <a:buChar char="•"/>
            </a:pPr>
            <a:r>
              <a:rPr lang="en-US" b="1" dirty="0"/>
              <a:t>China’s Poverty Alleviation Program</a:t>
            </a:r>
            <a:r>
              <a:rPr lang="en-US" dirty="0"/>
              <a:t>: Invested heavily in infrastructure, education, and healthcare to lift millions out of poverty.</a:t>
            </a:r>
          </a:p>
          <a:p>
            <a:pPr>
              <a:buFont typeface="Arial" panose="020B0604020202020204" pitchFamily="34" charset="0"/>
              <a:buChar char="•"/>
            </a:pPr>
            <a:r>
              <a:rPr lang="en-US" b="1" dirty="0"/>
              <a:t>Millennium Challenge Corporation (MCC)</a:t>
            </a:r>
            <a:r>
              <a:rPr lang="en-US" dirty="0"/>
              <a:t>: Provides grants to fund country-led solutions for poverty reduction, often focusing on infrastructure.</a:t>
            </a:r>
          </a:p>
          <a:p>
            <a:endParaRPr lang="en-IN" dirty="0"/>
          </a:p>
        </p:txBody>
      </p:sp>
    </p:spTree>
    <p:extLst>
      <p:ext uri="{BB962C8B-B14F-4D97-AF65-F5344CB8AC3E}">
        <p14:creationId xmlns:p14="http://schemas.microsoft.com/office/powerpoint/2010/main" val="52128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C7F2-02DB-C218-D5E4-A82D7BB879A8}"/>
              </a:ext>
            </a:extLst>
          </p:cNvPr>
          <p:cNvSpPr>
            <a:spLocks noGrp="1"/>
          </p:cNvSpPr>
          <p:nvPr>
            <p:ph type="title"/>
          </p:nvPr>
        </p:nvSpPr>
        <p:spPr/>
        <p:txBody>
          <a:bodyPr/>
          <a:lstStyle/>
          <a:p>
            <a:r>
              <a:rPr lang="en-US" b="1" dirty="0"/>
              <a:t>9. Empowerment and Advocacy Programs</a:t>
            </a:r>
            <a:br>
              <a:rPr lang="en-US" b="1" dirty="0"/>
            </a:br>
            <a:endParaRPr lang="en-IN" dirty="0"/>
          </a:p>
        </p:txBody>
      </p:sp>
      <p:sp>
        <p:nvSpPr>
          <p:cNvPr id="3" name="Content Placeholder 2">
            <a:extLst>
              <a:ext uri="{FF2B5EF4-FFF2-40B4-BE49-F238E27FC236}">
                <a16:creationId xmlns:a16="http://schemas.microsoft.com/office/drawing/2014/main" id="{EAF2068B-410F-AA66-2B62-0B08A2619D2D}"/>
              </a:ext>
            </a:extLst>
          </p:cNvPr>
          <p:cNvSpPr>
            <a:spLocks noGrp="1"/>
          </p:cNvSpPr>
          <p:nvPr>
            <p:ph idx="1"/>
          </p:nvPr>
        </p:nvSpPr>
        <p:spPr/>
        <p:txBody>
          <a:bodyPr/>
          <a:lstStyle/>
          <a:p>
            <a:r>
              <a:rPr lang="en-US" dirty="0"/>
              <a:t>These programs aim to empower marginalized groups and advocate for their rights. Examples include:</a:t>
            </a:r>
          </a:p>
          <a:p>
            <a:pPr>
              <a:buFont typeface="Arial" panose="020B0604020202020204" pitchFamily="34" charset="0"/>
              <a:buChar char="•"/>
            </a:pPr>
            <a:r>
              <a:rPr lang="en-US" b="1" dirty="0"/>
              <a:t>Self-Employed Women’s Association (SEWA) in India</a:t>
            </a:r>
            <a:r>
              <a:rPr lang="en-US" dirty="0"/>
              <a:t>: A trade union for poor, self-employed women workers.</a:t>
            </a:r>
          </a:p>
          <a:p>
            <a:pPr>
              <a:buFont typeface="Arial" panose="020B0604020202020204" pitchFamily="34" charset="0"/>
              <a:buChar char="•"/>
            </a:pPr>
            <a:r>
              <a:rPr lang="en-US" b="1" dirty="0"/>
              <a:t>BRAC (Bangladesh)</a:t>
            </a:r>
            <a:r>
              <a:rPr lang="en-US" dirty="0"/>
              <a:t>: One of the largest NGOs, working on a wide range of programs from education to health and economic development.</a:t>
            </a:r>
          </a:p>
          <a:p>
            <a:endParaRPr lang="en-IN" dirty="0"/>
          </a:p>
        </p:txBody>
      </p:sp>
    </p:spTree>
    <p:extLst>
      <p:ext uri="{BB962C8B-B14F-4D97-AF65-F5344CB8AC3E}">
        <p14:creationId xmlns:p14="http://schemas.microsoft.com/office/powerpoint/2010/main" val="99511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56C6-78B4-8427-D171-34D3DE96648A}"/>
              </a:ext>
            </a:extLst>
          </p:cNvPr>
          <p:cNvSpPr>
            <a:spLocks noGrp="1"/>
          </p:cNvSpPr>
          <p:nvPr>
            <p:ph type="title"/>
          </p:nvPr>
        </p:nvSpPr>
        <p:spPr/>
        <p:txBody>
          <a:bodyPr/>
          <a:lstStyle/>
          <a:p>
            <a:r>
              <a:rPr lang="en-US" b="1" dirty="0"/>
              <a:t>10. </a:t>
            </a:r>
            <a:r>
              <a:rPr lang="en-US" b="1"/>
              <a:t>Integrated Development Programs</a:t>
            </a:r>
            <a:endParaRPr lang="en-IN" dirty="0"/>
          </a:p>
        </p:txBody>
      </p:sp>
      <p:sp>
        <p:nvSpPr>
          <p:cNvPr id="3" name="Content Placeholder 2">
            <a:extLst>
              <a:ext uri="{FF2B5EF4-FFF2-40B4-BE49-F238E27FC236}">
                <a16:creationId xmlns:a16="http://schemas.microsoft.com/office/drawing/2014/main" id="{79BFA609-AB66-8A39-E276-AA061BF66F2C}"/>
              </a:ext>
            </a:extLst>
          </p:cNvPr>
          <p:cNvSpPr>
            <a:spLocks noGrp="1"/>
          </p:cNvSpPr>
          <p:nvPr>
            <p:ph idx="1"/>
          </p:nvPr>
        </p:nvSpPr>
        <p:spPr/>
        <p:txBody>
          <a:bodyPr/>
          <a:lstStyle/>
          <a:p>
            <a:r>
              <a:rPr lang="en-US" dirty="0"/>
              <a:t>These comprehensive programs address multiple aspects of poverty simultaneously. Examples include:</a:t>
            </a:r>
          </a:p>
          <a:p>
            <a:pPr>
              <a:buFont typeface="Arial" panose="020B0604020202020204" pitchFamily="34" charset="0"/>
              <a:buChar char="•"/>
            </a:pPr>
            <a:r>
              <a:rPr lang="en-US" b="1" dirty="0"/>
              <a:t>Millennium Villages Project</a:t>
            </a:r>
            <a:r>
              <a:rPr lang="en-US" dirty="0"/>
              <a:t>: Aimed at demonstrating how integrated, community-led development can work.</a:t>
            </a:r>
          </a:p>
          <a:p>
            <a:pPr>
              <a:buFont typeface="Arial" panose="020B0604020202020204" pitchFamily="34" charset="0"/>
              <a:buChar char="•"/>
            </a:pPr>
            <a:r>
              <a:rPr lang="en-US" b="1" dirty="0"/>
              <a:t>SDG Fund (Sustainable Development Goals Fund)</a:t>
            </a:r>
            <a:r>
              <a:rPr lang="en-US" dirty="0"/>
              <a:t>: A multi-donor and multi-agency mechanism aimed at achieving SDGs, with a focus on poverty eradication.</a:t>
            </a:r>
          </a:p>
          <a:p>
            <a:endParaRPr lang="en-IN" dirty="0"/>
          </a:p>
        </p:txBody>
      </p:sp>
    </p:spTree>
    <p:extLst>
      <p:ext uri="{BB962C8B-B14F-4D97-AF65-F5344CB8AC3E}">
        <p14:creationId xmlns:p14="http://schemas.microsoft.com/office/powerpoint/2010/main" val="681337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05DBF-A585-6824-CC86-B3E6F65BEA40}"/>
              </a:ext>
            </a:extLst>
          </p:cNvPr>
          <p:cNvSpPr>
            <a:spLocks noGrp="1"/>
          </p:cNvSpPr>
          <p:nvPr>
            <p:ph type="title"/>
          </p:nvPr>
        </p:nvSpPr>
        <p:spPr/>
        <p:txBody>
          <a:bodyPr/>
          <a:lstStyle/>
          <a:p>
            <a:r>
              <a:rPr lang="en-US" b="1" dirty="0"/>
              <a:t>Conclusion</a:t>
            </a:r>
            <a:endParaRPr lang="en-IN" b="1" dirty="0"/>
          </a:p>
        </p:txBody>
      </p:sp>
      <p:sp>
        <p:nvSpPr>
          <p:cNvPr id="3" name="Content Placeholder 2">
            <a:extLst>
              <a:ext uri="{FF2B5EF4-FFF2-40B4-BE49-F238E27FC236}">
                <a16:creationId xmlns:a16="http://schemas.microsoft.com/office/drawing/2014/main" id="{609BA6E6-04F2-38EF-5FE3-F66869940429}"/>
              </a:ext>
            </a:extLst>
          </p:cNvPr>
          <p:cNvSpPr>
            <a:spLocks noGrp="1"/>
          </p:cNvSpPr>
          <p:nvPr>
            <p:ph idx="1"/>
          </p:nvPr>
        </p:nvSpPr>
        <p:spPr/>
        <p:txBody>
          <a:bodyPr/>
          <a:lstStyle/>
          <a:p>
            <a:r>
              <a:rPr lang="en-US" dirty="0"/>
              <a:t>Effective poverty elimination requires coordinated efforts among governments, non-governmental organizations, international agencies, and local communities. By leveraging a combination of these programs, substantial progress can be made in reducing poverty globally.</a:t>
            </a:r>
            <a:endParaRPr lang="en-IN" dirty="0"/>
          </a:p>
        </p:txBody>
      </p:sp>
    </p:spTree>
    <p:extLst>
      <p:ext uri="{BB962C8B-B14F-4D97-AF65-F5344CB8AC3E}">
        <p14:creationId xmlns:p14="http://schemas.microsoft.com/office/powerpoint/2010/main" val="1149022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737</Words>
  <Application>Microsoft Office PowerPoint</Application>
  <PresentationFormat>Widescreen</PresentationFormat>
  <Paragraphs>45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Programmes for poverty elimination in India</vt:lpstr>
      <vt:lpstr>Introduction</vt:lpstr>
      <vt:lpstr> 1. Conditional Cash Transfer Programs (CCTs) </vt:lpstr>
      <vt:lpstr>2. Microfinance Initiatives</vt:lpstr>
      <vt:lpstr>3. Universal Basic Income (UBI)</vt:lpstr>
      <vt:lpstr>4. Social Protection Programs</vt:lpstr>
      <vt:lpstr>5. Educational Programs</vt:lpstr>
      <vt:lpstr>6. Health Interventions</vt:lpstr>
      <vt:lpstr>7. Agricultural Development Programs</vt:lpstr>
      <vt:lpstr>8. Infrastructure Development</vt:lpstr>
      <vt:lpstr>9. Empowerment and Advocacy Programs </vt:lpstr>
      <vt:lpstr>10. Integrated Development Programs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Arun Singh</dc:creator>
  <cp:lastModifiedBy>Arun Singh</cp:lastModifiedBy>
  <cp:revision>1</cp:revision>
  <dcterms:created xsi:type="dcterms:W3CDTF">2024-06-22T04:24:41Z</dcterms:created>
  <dcterms:modified xsi:type="dcterms:W3CDTF">2024-06-22T04:32:28Z</dcterms:modified>
</cp:coreProperties>
</file>