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6076950" cy="455295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4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03382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6076950" cy="4552950"/>
          <a:chOff x="0" y="0"/>
          <a:chExt cx="6076950" cy="455295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Custom</PresentationFormat>
  <Paragraphs>0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Theme68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Arun Singh</cp:lastModifiedBy>
  <cp:revision>1</cp:revision>
  <dcterms:created xsi:type="dcterms:W3CDTF">2024-04-29T04:42:49Z</dcterms:created>
  <dcterms:modified xsi:type="dcterms:W3CDTF">2024-04-29T04:57:00Z</dcterms:modified>
  <cp:category/>
</cp:coreProperties>
</file>