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5FE0A-1D0F-F5B1-C498-067B06ABC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22580-2ED7-3FCA-11FB-CC1B5200FE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9634F-F774-E433-8766-D71BD24BC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C941-441A-4397-8C13-2789D52A7B09}" type="datetimeFigureOut">
              <a:rPr lang="en-IN" smtClean="0"/>
              <a:t>03-05-2024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9591D-B321-9C2A-CA4F-CC6A4DFAB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767C3-A8D3-5BA5-3354-9E28A2B8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D346B-BCB9-474A-B95F-A87A907F3E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90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D9C20-3F35-48C4-7DAB-F70863D6F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BBB7-0992-3936-5FF8-24E112B84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396D7-3A8E-A005-E2F7-A3C659F28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C941-441A-4397-8C13-2789D52A7B09}" type="datetimeFigureOut">
              <a:rPr lang="en-IN" smtClean="0"/>
              <a:t>03-05-2024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D0B63-01A8-7D69-4389-D169118BB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AFE67-AAC9-F2C5-BE24-7B048FB96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D346B-BCB9-474A-B95F-A87A907F3E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5289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70CD4-4DD8-A5F6-DF24-7507E99F9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A73C9-C20A-2FC7-FA00-F995A5281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C022C-39B9-48CE-2608-74E8A04F0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C941-441A-4397-8C13-2789D52A7B09}" type="datetimeFigureOut">
              <a:rPr lang="en-IN" smtClean="0"/>
              <a:t>03-05-2024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676DD-DEC6-9DBE-9325-897CBA47E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C1D2B-8A5D-C85E-D0D1-D440DAA0A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D346B-BCB9-474A-B95F-A87A907F3E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0442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FD1DF-07EA-EC50-FD3C-1289600A3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378D8-6ADC-E741-ABA3-77FE22D2AF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A13FD-2398-B2DD-6830-0224285C3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61E2F4-CB6E-2AE5-BD5D-28681906D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C941-441A-4397-8C13-2789D52A7B09}" type="datetimeFigureOut">
              <a:rPr lang="en-IN" smtClean="0"/>
              <a:t>03-05-2024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F01DF-F67D-87BE-6F58-332510443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17B64E-50A8-4C78-9182-61BEC61E0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D346B-BCB9-474A-B95F-A87A907F3E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554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47948-9029-EF47-49E9-3464E57C6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D2B95-EFA8-E893-42FF-1D429C798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B74A92-F406-77EF-ED24-C37A8D860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53899D-4011-4799-DFF7-21C3BE90C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3EBD1F-5ECA-82B5-3E20-865CCF760F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11F76F-F332-E402-53E6-52C2C39BF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C941-441A-4397-8C13-2789D52A7B09}" type="datetimeFigureOut">
              <a:rPr lang="en-IN" smtClean="0"/>
              <a:t>03-05-2024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E76E47-DADA-267A-F184-F672A734B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453786-4CAD-6894-2C20-0AA5C8912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D346B-BCB9-474A-B95F-A87A907F3E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8890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A3F5E-3A08-0BB3-D313-FD1AD61E2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AADE3A-1664-A8BF-93A9-AFCB8175A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C941-441A-4397-8C13-2789D52A7B09}" type="datetimeFigureOut">
              <a:rPr lang="en-IN" smtClean="0"/>
              <a:t>03-05-2024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4DB443-FB9B-3DA6-819F-75AF47A36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5CA979-0FCC-BCC4-A69C-E4E1C4CA1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D346B-BCB9-474A-B95F-A87A907F3E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445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F3262B-7902-D830-7621-986649E35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C941-441A-4397-8C13-2789D52A7B09}" type="datetimeFigureOut">
              <a:rPr lang="en-IN" smtClean="0"/>
              <a:t>03-05-2024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154BA5-A131-E118-0F9C-170BFFDCB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7AF74-209F-D026-FE79-99530A866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D346B-BCB9-474A-B95F-A87A907F3E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723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F3EFC-D9EF-7490-1956-C141F8A55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F07DC-1E1F-6AC6-B83C-ED39C8087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3072D-FB50-ED0C-0964-D1BBD33190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23C61-1ADC-0209-B59F-E098907DC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C941-441A-4397-8C13-2789D52A7B09}" type="datetimeFigureOut">
              <a:rPr lang="en-IN" smtClean="0"/>
              <a:t>03-05-2024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21EB2-1C1E-7F8F-3B27-083CDC455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EC852-461D-F370-E579-EA499D50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D346B-BCB9-474A-B95F-A87A907F3E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3461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FE559-9AE7-D669-0D43-D17E5264E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932913-9D7F-4616-F4B6-2739BC898B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5221D-27ED-2A0A-BB5D-025715D2F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9E142-8FCD-7012-258E-76CAC74E0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C941-441A-4397-8C13-2789D52A7B09}" type="datetimeFigureOut">
              <a:rPr lang="en-IN" smtClean="0"/>
              <a:t>03-05-2024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8611AC-0814-609D-CB4E-33DA03AD2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C197EE-E8FD-AA2D-5D30-C24C610D9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D346B-BCB9-474A-B95F-A87A907F3E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3005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D4456-AEC1-84B2-6D67-CB701F454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4ED6DE-1ED0-3574-A051-827BCE95D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DB237-7F96-7299-0597-E2ABA78B1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C941-441A-4397-8C13-2789D52A7B09}" type="datetimeFigureOut">
              <a:rPr lang="en-IN" smtClean="0"/>
              <a:t>03-05-2024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6D49E-8E10-189E-8CCB-F96DCC44D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1E5CA-C96D-7101-C5FB-495C38A57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D346B-BCB9-474A-B95F-A87A907F3E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603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F003BA-6AB2-DE91-FF50-A25074EF52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6CC525-86A8-8880-DDF3-8B3537192F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A849FC-A08B-A015-1798-B4CA6531F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C941-441A-4397-8C13-2789D52A7B09}" type="datetimeFigureOut">
              <a:rPr lang="en-IN" smtClean="0"/>
              <a:t>03-05-2024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6C83C-1877-139C-09CD-F86C2BB6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FBE29-7C6D-83DB-DFBD-FECB44BB7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D346B-BCB9-474A-B95F-A87A907F3E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0364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96CFA6-0B6F-E65E-6345-91F1CEDA1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DD9AA-6D69-973D-B1D6-CD9415744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D5F34-9A2D-8F46-B5EF-723B2CB3C2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9C941-441A-4397-8C13-2789D52A7B09}" type="datetimeFigureOut">
              <a:rPr lang="en-IN" smtClean="0"/>
              <a:t>03-05-2024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8EF3F-A3DC-74BA-2807-0CD75202D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964C5-09E0-B4DD-220D-096D892DE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D346B-BCB9-474A-B95F-A87A907F3E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464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F978A-8AC6-0B04-4F1A-F83CB0CE61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Malaria</a:t>
            </a:r>
            <a:br>
              <a:rPr lang="en-US" dirty="0"/>
            </a:br>
            <a:r>
              <a:rPr lang="en-US" dirty="0"/>
              <a:t>Epidemiology</a:t>
            </a:r>
            <a:br>
              <a:rPr lang="en-US" dirty="0"/>
            </a:br>
            <a:r>
              <a:rPr lang="en-US" dirty="0"/>
              <a:t>Prevention &amp; Control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AC8E67-C56F-E90D-CAB1-132617360D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7525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90467-E1AC-0A99-E31C-BF0049D6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F2D3D-44F4-3990-5C6A-F64C3A9EA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National Vector Borne Disease Control Program</a:t>
            </a:r>
          </a:p>
          <a:p>
            <a:r>
              <a:rPr lang="en-US" dirty="0"/>
              <a:t>Malaria</a:t>
            </a:r>
          </a:p>
          <a:p>
            <a:r>
              <a:rPr lang="en-US" dirty="0"/>
              <a:t>Kala Azar</a:t>
            </a:r>
          </a:p>
          <a:p>
            <a:r>
              <a:rPr lang="en-US" dirty="0"/>
              <a:t>Filaria</a:t>
            </a:r>
          </a:p>
          <a:p>
            <a:r>
              <a:rPr lang="en-US" dirty="0"/>
              <a:t>Dengue</a:t>
            </a:r>
          </a:p>
          <a:p>
            <a:r>
              <a:rPr lang="en-US" dirty="0"/>
              <a:t>Chikungunya</a:t>
            </a:r>
          </a:p>
          <a:p>
            <a:r>
              <a:rPr lang="en-US" dirty="0"/>
              <a:t>Japanese encephalitis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9291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89A3B-7255-AF35-CCFF-AF78B1530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3C4245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Key facts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BE770-C169-E523-94AA-5DC240BC8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C4245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Globally in 2022, there were an estimated 249 million malaria cases and 608 000 malaria deaths in 85 countries.</a:t>
            </a:r>
            <a:endParaRPr lang="en-US" b="0" i="0" dirty="0">
              <a:solidFill>
                <a:srgbClr val="3C4245"/>
              </a:solidFill>
              <a:effectLst/>
              <a:highlight>
                <a:srgbClr val="FFFFFF"/>
              </a:highlight>
              <a:latin typeface="Noto Sans" panose="020B050204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C4245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The WHO African Region carries a disproportionately high share of the global malaria burden.</a:t>
            </a:r>
            <a:endParaRPr lang="en-US" b="0" i="0" dirty="0">
              <a:solidFill>
                <a:srgbClr val="3C4245"/>
              </a:solidFill>
              <a:effectLst/>
              <a:highlight>
                <a:srgbClr val="FFFFFF"/>
              </a:highlight>
              <a:latin typeface="Noto Sans" panose="020B050204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C4245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In 2022, the Region was home to 94% of malaria cases (233 million) and 95% (580 000) of malaria deaths.</a:t>
            </a:r>
            <a:endParaRPr lang="en-US" b="0" i="0" dirty="0">
              <a:solidFill>
                <a:srgbClr val="3C4245"/>
              </a:solidFill>
              <a:effectLst/>
              <a:highlight>
                <a:srgbClr val="FFFFFF"/>
              </a:highlight>
              <a:latin typeface="Noto Sans" panose="020B050204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C4245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Children under 5 accounted for about 80% of all malaria deaths in the Region.</a:t>
            </a:r>
            <a:endParaRPr lang="en-US" b="0" i="0" dirty="0">
              <a:solidFill>
                <a:srgbClr val="3C4245"/>
              </a:solidFill>
              <a:effectLst/>
              <a:highlight>
                <a:srgbClr val="FFFFFF"/>
              </a:highlight>
              <a:latin typeface="Noto Sans" panose="020B0502040504020204" pitchFamily="34" charset="0"/>
            </a:endParaRPr>
          </a:p>
          <a:p>
            <a:pPr algn="l"/>
            <a:r>
              <a:rPr lang="en-US" b="0" i="0" dirty="0">
                <a:solidFill>
                  <a:srgbClr val="3C4245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 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0129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105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Noto Sans</vt:lpstr>
      <vt:lpstr>Office Theme</vt:lpstr>
      <vt:lpstr>Malaria Epidemiology Prevention &amp; Control</vt:lpstr>
      <vt:lpstr>Introduction</vt:lpstr>
      <vt:lpstr>Key facts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Malaria Epidemiology Prevention &amp; Control</dc:title>
  <dc:creator>Arun Singh</dc:creator>
  <cp:lastModifiedBy>Arun Singh</cp:lastModifiedBy>
  <cp:revision>1</cp:revision>
  <dcterms:created xsi:type="dcterms:W3CDTF">2024-05-03T06:59:05Z</dcterms:created>
  <dcterms:modified xsi:type="dcterms:W3CDTF">2024-05-03T07:18:21Z</dcterms:modified>
</cp:coreProperties>
</file>