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B250A-53AE-E56E-6C16-ACE4AE27A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8EFE0-6B6C-AFD4-B49B-17F54AE77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2694A-812E-6610-17CB-BA8D58DA2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E924-55C2-462B-9B98-CAC35501D364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0457D-5AB7-E5C7-8427-1028ECE1F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C9B31-7150-3F30-9273-A30932FE1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EB19-A33A-4E65-AF61-903DF3CF9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8021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05D77-66A5-1C91-F4B5-CD67648C4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A1D9A-ABC0-1F41-2F31-FE2CB8C2A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D9A3C-622B-5660-E7D2-51311E062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E924-55C2-462B-9B98-CAC35501D364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9E5C0-9276-12AC-A484-36F6591E5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5FB7B-6D6F-BA65-6955-08C97FF6A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EB19-A33A-4E65-AF61-903DF3CF9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2034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6E3BD-8A87-0A36-6E9D-C816B983A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7D494-FB9A-8A88-BACD-5A4286DA6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A36F4-8669-533C-B22E-6ACF05E07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E924-55C2-462B-9B98-CAC35501D364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D8415-351D-542B-B2D4-C8E69D110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9C25E-0791-EF79-25D5-950254D7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EB19-A33A-4E65-AF61-903DF3CF9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8410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3BB4A-304E-4211-4675-7D466C5C3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BAA26-EBEF-B464-CCD1-90A36474B5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D3031-C680-AA2D-AF6C-AF858671A3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BBA131-19CD-B60F-5E14-FE747A51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E924-55C2-462B-9B98-CAC35501D364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A31C5-4D4A-FD18-AC43-E1BEF13CC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2C835-059A-F7C6-F536-09C4C2235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EB19-A33A-4E65-AF61-903DF3CF9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6855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6030E-F6A7-FF8D-4950-D21DB5B12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1561D-05C2-7CED-5E90-A45996D0C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DC8806-70C3-C23B-B732-7882537A24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A826B8-EBB0-0E1D-591D-3E32A37D59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AAAEB3-28D0-0926-8C3F-6B67CA7E8E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3EDBA4-009F-6002-F5BE-19856F108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E924-55C2-462B-9B98-CAC35501D364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F2AAD1-A6B7-8836-B45E-9222E848A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A18050-1C6C-F1CB-329D-27618F14F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EB19-A33A-4E65-AF61-903DF3CF9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3893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F9D8-4774-00D0-BCA8-E64998FFC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150B74-1D4E-E707-05E0-F77DDF8F6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E924-55C2-462B-9B98-CAC35501D364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302D43-C8B9-3084-96C0-AA8B7947C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2108F3-5B04-CA5E-A59D-438A37DCA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EB19-A33A-4E65-AF61-903DF3CF9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8742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F920CF-3599-217F-FA1C-F9D443529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E924-55C2-462B-9B98-CAC35501D364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0BED01-0B76-254C-373C-7C0DC89E3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CC6C7-4AC6-76BC-3F14-D9928D5A1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EB19-A33A-4E65-AF61-903DF3CF9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1744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753BC-DD05-90D2-1AF2-07171733C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8DAFD-F018-583E-67CF-3E01AE1BB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88FEC-0ECF-C5B0-2616-B8B4AE4279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A169A-01E7-BC9F-7A43-08D67F5D1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E924-55C2-462B-9B98-CAC35501D364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12F3D5-EF4C-C7F0-11BD-4E1F3394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F7D0C-3035-6915-5129-31C6FC361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EB19-A33A-4E65-AF61-903DF3CF9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3156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38C96-DC43-DA9F-E648-50F6FF164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B4AB52-A429-42A4-3A91-31E1226F97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6A33C-2582-2119-9553-F13C00CD5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D338C7-E639-3970-2A5B-283F0749B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E924-55C2-462B-9B98-CAC35501D364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93FE3-62E6-EB40-F0FA-347C58425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94C641-41D3-F6B4-F513-749C2AD0F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EB19-A33A-4E65-AF61-903DF3CF9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683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FD94E-9F89-7697-D7AC-68D8E37E7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D1D0B9-47D4-35C3-4D55-12B41ACE4C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A5989-2673-EB95-803A-BBEE69E4C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E924-55C2-462B-9B98-CAC35501D364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6D6AF-38DD-881F-3D4F-5E4AE297A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452EE-87E2-AA84-C6C3-39334E30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EB19-A33A-4E65-AF61-903DF3CF9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3287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1F5DD8-F704-901E-2365-7A549A2C5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3D1FEE-1D18-D4A4-4ED2-21A35CCC0D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68BFF-4BBC-4274-435A-88D24E43A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E924-55C2-462B-9B98-CAC35501D364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D1927-018C-2BB6-C026-526D98240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13A2C-05E1-1CEE-DA2C-6AE28EE1B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EB19-A33A-4E65-AF61-903DF3CF9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188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C779F8-BA6B-D732-F88B-6137CDEED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EA91B-3FDC-32C7-4F28-4838DED4F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643B0-A498-3A56-FF1A-0CE39CB4B4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3E924-55C2-462B-9B98-CAC35501D364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993FE-3408-84E8-BAB8-4B8488FF8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D5E7C-E094-1587-1B41-D556B1829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FEB19-A33A-4E65-AF61-903DF3CF9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235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CE481-6D2E-9A60-499B-572353E7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8744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IN" dirty="0"/>
              <a:t>Classification of Epidemiological Studies</a:t>
            </a:r>
            <a:br>
              <a:rPr lang="en-IN" dirty="0"/>
            </a:br>
            <a:r>
              <a:rPr lang="en-IN" dirty="0"/>
              <a:t>Descriptive epidemiology (CM7.3 &amp; 7.5)</a:t>
            </a:r>
          </a:p>
        </p:txBody>
      </p:sp>
    </p:spTree>
    <p:extLst>
      <p:ext uri="{BB962C8B-B14F-4D97-AF65-F5344CB8AC3E}">
        <p14:creationId xmlns:p14="http://schemas.microsoft.com/office/powerpoint/2010/main" val="3227847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A0A75-6CCC-2CC1-4148-353E154C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Classification of Epidemiological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DCCD8-246E-EC17-2A1D-AC5E064E88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1. Introduction</a:t>
            </a:r>
          </a:p>
          <a:p>
            <a:r>
              <a:rPr lang="en-IN" dirty="0"/>
              <a:t>2. Basic Concepts</a:t>
            </a:r>
          </a:p>
          <a:p>
            <a:r>
              <a:rPr lang="en-US" dirty="0"/>
              <a:t>3. Classification of Epidemiological Studies</a:t>
            </a:r>
            <a:endParaRPr lang="en-IN" dirty="0"/>
          </a:p>
          <a:p>
            <a:r>
              <a:rPr lang="en-US" dirty="0"/>
              <a:t>4. Detailed Explanation of </a:t>
            </a:r>
            <a:r>
              <a:rPr lang="en-IN" dirty="0"/>
              <a:t>Descriptive epidemiology </a:t>
            </a:r>
          </a:p>
        </p:txBody>
      </p:sp>
    </p:spTree>
    <p:extLst>
      <p:ext uri="{BB962C8B-B14F-4D97-AF65-F5344CB8AC3E}">
        <p14:creationId xmlns:p14="http://schemas.microsoft.com/office/powerpoint/2010/main" val="173337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2DB0A-DED6-2698-2F09-6DD02E53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D0EF8-88E8-77A1-F058-ED456FC7E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Epidemiology</a:t>
            </a:r>
          </a:p>
          <a:p>
            <a:r>
              <a:rPr lang="en-US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The branch of medicine which deals with the incidence, distribution, and possible control of diseases and other factors relating to health.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Epidemiological Study</a:t>
            </a:r>
            <a:endParaRPr lang="en-US" b="0" i="0" dirty="0"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he study of the </a:t>
            </a:r>
            <a:r>
              <a:rPr lang="en-US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and determinants</a:t>
            </a:r>
            <a:r>
              <a:rPr lang="en-US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of diseases or disorders within groups of people, and the development of knowledge on how to prevent and control these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843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FB661-EFB8-F253-52D8-F2104C5DD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Importance of epidemiological studies in public health and medicine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B44ED-47A4-088C-1C5F-5968EA6E6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To understand the distribution of diseases across different populations and geographical locations.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Tracks changes in disease incidence and prevalence over time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Helps in recognizing emerging health threats.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Helps in develop preventive strategies and interventions to reduce the burden of disease.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99535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3FCE7-ACFA-B34A-DFF0-BAA21077D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Classification of Epidemiological Studies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6AA33-2FE9-5DF1-2897-CA496008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Observational Studies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Descriptive Studies</a:t>
            </a:r>
            <a:endParaRPr lang="en-US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/>
              <a:t>Case Reports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/>
              <a:t>Case Series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/>
              <a:t>Cross-sectional Studies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Analytical Studies</a:t>
            </a:r>
            <a:endParaRPr lang="en-US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/>
              <a:t>Case-Control Studies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/>
              <a:t>Cohort Studies (Prospective and Retrospective)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Experimental Studies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Randomized Controlled Trials (RCTs)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Field Trials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Community Trials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4735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78AE-0240-2A7E-B687-909C48E27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Detailed Explanation of Descriptive Studies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94035-0A45-5E10-3B51-FEE63ACF9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4. Detailed Explanation of Each Study Type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Descriptive Studies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Case Reports and Case Series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/>
              <a:t>Characteristics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/>
              <a:t>Advantages and Limitations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Cross-sectional Studies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/>
              <a:t>Methodology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/>
              <a:t>Uses and Applications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/>
              <a:t>Advantages and Limitations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7975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E809C-9D88-37B5-0B85-5207D3DE5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 Outline for a Case Report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2C46F-319E-5A6C-E040-FE4B68575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+mj-lt"/>
              <a:buAutoNum type="arabicPeriod"/>
            </a:pPr>
            <a:r>
              <a:rPr lang="en-US" b="1" dirty="0"/>
              <a:t>Title</a:t>
            </a:r>
            <a:r>
              <a:rPr lang="en-US" dirty="0"/>
              <a:t>: A Rare Case of [Condition]: Clinical Presentation and Management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Abstract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Introduction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Case Presentation</a:t>
            </a:r>
            <a:endParaRPr lang="en-US" dirty="0"/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Patient demographics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Clinical history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Physical examination findings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Diagnostic work-up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Treatment and management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Follow-up and outcome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Discussion</a:t>
            </a:r>
            <a:endParaRPr lang="en-US" dirty="0"/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Comparison with literature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Clinical implications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Hypotheses and future directions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Conclusion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4960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3B89B-B696-5F09-06D8-279063863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Detailed Example of Cross Sectional Study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E8612-E25F-4B58-DE17-B0E978F67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1. Title</a:t>
            </a:r>
          </a:p>
          <a:p>
            <a:r>
              <a:rPr lang="en-US" b="1" dirty="0"/>
              <a:t>Prevalence of Hypertension Among Adults in Urban Areas: A Cross-Sectional Study</a:t>
            </a:r>
            <a:endParaRPr lang="en-US" dirty="0"/>
          </a:p>
          <a:p>
            <a:r>
              <a:rPr lang="en-US" b="1" dirty="0"/>
              <a:t>2. Abstract</a:t>
            </a:r>
          </a:p>
          <a:p>
            <a:r>
              <a:rPr lang="en-US" b="1" dirty="0"/>
              <a:t>Objective</a:t>
            </a:r>
            <a:r>
              <a:rPr lang="en-US" dirty="0"/>
              <a:t>: To determine the prevalence of hypertension among adults in urban areas and identify associated risk factors.</a:t>
            </a:r>
          </a:p>
          <a:p>
            <a:r>
              <a:rPr lang="en-US" b="1" dirty="0"/>
              <a:t>Methods</a:t>
            </a:r>
            <a:r>
              <a:rPr lang="en-US" dirty="0"/>
              <a:t>: A cross-sectional study was conducted involving 1,000 adults aged 18-65 years from five urban districts. Data on blood pressure, demographics, lifestyle factors, and medical history were collected using a standardized questionnaire. Statistical analysis was performed using SPSS.</a:t>
            </a:r>
          </a:p>
          <a:p>
            <a:r>
              <a:rPr lang="en-US" b="1" dirty="0"/>
              <a:t>Results</a:t>
            </a:r>
            <a:r>
              <a:rPr lang="en-US" dirty="0"/>
              <a:t>: The prevalence of hypertension was 30%. Significant risk factors included age, BMI, and smoking status.</a:t>
            </a:r>
          </a:p>
          <a:p>
            <a:r>
              <a:rPr lang="en-US" b="1" dirty="0"/>
              <a:t>Conclusions</a:t>
            </a:r>
            <a:r>
              <a:rPr lang="en-US" dirty="0"/>
              <a:t>: Hypertension is prevalent among urban adults, with modifiable risk factors identified. Public health interventions are needed to address these risks.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8665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BF06C-F58B-65D9-8392-11609A4B4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1692"/>
            <a:ext cx="10515600" cy="5825271"/>
          </a:xfrm>
        </p:spPr>
        <p:txBody>
          <a:bodyPr>
            <a:noAutofit/>
          </a:bodyPr>
          <a:lstStyle/>
          <a:p>
            <a:r>
              <a:rPr lang="en-US" sz="3600" b="1" dirty="0"/>
              <a:t>3. Introduction</a:t>
            </a:r>
          </a:p>
          <a:p>
            <a:r>
              <a:rPr lang="en-US" sz="3600" b="1" dirty="0"/>
              <a:t>Background</a:t>
            </a:r>
            <a:r>
              <a:rPr lang="en-US" sz="3600" dirty="0"/>
              <a:t>: Hypertension is a leading cause of cardiovascular diseases worldwide. Urbanization has been associated with increased risk factors for hypertension.</a:t>
            </a:r>
          </a:p>
          <a:p>
            <a:r>
              <a:rPr lang="en-US" sz="3600" b="1" dirty="0"/>
              <a:t>Rationale</a:t>
            </a:r>
            <a:r>
              <a:rPr lang="en-US" sz="3600" dirty="0"/>
              <a:t>: Understanding the prevalence and risk factors of hypertension in urban areas can inform public health strategies.</a:t>
            </a:r>
          </a:p>
          <a:p>
            <a:r>
              <a:rPr lang="en-US" sz="3600" b="1" dirty="0"/>
              <a:t>Objectives</a:t>
            </a:r>
            <a:r>
              <a:rPr lang="en-US" sz="3600" dirty="0"/>
              <a:t>: To determine the prevalence of hypertension among urban adults and identify associated risk factors.</a:t>
            </a:r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784831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ADD06-0104-D9EF-8064-47F6AAB7B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6098"/>
            <a:ext cx="10515600" cy="5740865"/>
          </a:xfrm>
        </p:spPr>
        <p:txBody>
          <a:bodyPr>
            <a:noAutofit/>
          </a:bodyPr>
          <a:lstStyle/>
          <a:p>
            <a:r>
              <a:rPr lang="en-US" sz="3200" b="1" dirty="0"/>
              <a:t>4. Methods</a:t>
            </a:r>
          </a:p>
          <a:p>
            <a:r>
              <a:rPr lang="en-US" sz="3200" b="1" dirty="0"/>
              <a:t>Study Design</a:t>
            </a:r>
            <a:r>
              <a:rPr lang="en-US" sz="3200" dirty="0"/>
              <a:t>: A cross-sectional study design was chosen to assess the prevalence and risk factors of hypertension at a single point in time.</a:t>
            </a:r>
          </a:p>
          <a:p>
            <a:r>
              <a:rPr lang="en-US" sz="3200" b="1" dirty="0"/>
              <a:t>Study Population</a:t>
            </a:r>
            <a:r>
              <a:rPr lang="en-US" sz="32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Selection Criteria</a:t>
            </a:r>
            <a:r>
              <a:rPr lang="en-US" sz="3200" dirty="0"/>
              <a:t>: Adults aged 18-65 years living in urban districts.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Sampling Method</a:t>
            </a:r>
            <a:r>
              <a:rPr lang="en-US" sz="3200" dirty="0"/>
              <a:t>: Random sampling was used to select participants from five urban districts.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Sample Size</a:t>
            </a:r>
            <a:r>
              <a:rPr lang="en-US" sz="3200" dirty="0"/>
              <a:t>: A sample size of 1,000 was calculated to provide sufficient power to detect significant differences in prevalence.</a:t>
            </a:r>
          </a:p>
          <a:p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330542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67A0E-A0A9-4C77-4C75-244245214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760"/>
            <a:ext cx="10515600" cy="581120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Data Collection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Tools and Instruments</a:t>
            </a:r>
            <a:r>
              <a:rPr lang="en-US" dirty="0"/>
              <a:t>: Blood pressure was measured using an automated sphygmomanometer. A standardized questionnaire was used to collect data on demographics, lifestyle factors, and medical history.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Variables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Independent Variables</a:t>
            </a:r>
            <a:r>
              <a:rPr lang="en-US" dirty="0"/>
              <a:t>: Age, gender, BMI, smoking status, physical activity, dietary habits.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Dependent Variable</a:t>
            </a:r>
            <a:r>
              <a:rPr lang="en-US" dirty="0"/>
              <a:t>: Hypertension status (measured as systolic BP ≥ 140 mmHg and/or diastolic BP ≥ 90 mmHg).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Procedure</a:t>
            </a:r>
            <a:r>
              <a:rPr lang="en-US" dirty="0"/>
              <a:t>: Data collection was conducted over a 3-month period at community health centers.</a:t>
            </a:r>
          </a:p>
          <a:p>
            <a:r>
              <a:rPr lang="en-US" b="1" dirty="0"/>
              <a:t>Data Analysis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Statistical Methods</a:t>
            </a:r>
            <a:r>
              <a:rPr lang="en-US" dirty="0"/>
              <a:t>: Descriptive statistics, chi-square tests, and logistic regression analysis were used.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Software</a:t>
            </a:r>
            <a:r>
              <a:rPr lang="en-US" dirty="0"/>
              <a:t>: Data analysis was performed using SPSS version 25.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Handling Missing Data</a:t>
            </a:r>
            <a:r>
              <a:rPr lang="en-US" dirty="0"/>
              <a:t>: Multiple imputation was used to handle missing data.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9343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DDC73-3BC2-578C-63D0-90B093B25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1692"/>
            <a:ext cx="10515600" cy="5825271"/>
          </a:xfrm>
        </p:spPr>
        <p:txBody>
          <a:bodyPr>
            <a:normAutofit/>
          </a:bodyPr>
          <a:lstStyle/>
          <a:p>
            <a:r>
              <a:rPr lang="en-US" sz="3200" b="1" dirty="0"/>
              <a:t>5. Results</a:t>
            </a:r>
          </a:p>
          <a:p>
            <a:r>
              <a:rPr lang="en-US" sz="3200" b="1" dirty="0"/>
              <a:t>Descriptive Statistics</a:t>
            </a:r>
            <a:r>
              <a:rPr lang="en-US" sz="3200" dirty="0"/>
              <a:t>: The mean age of participants was 45 years, with a gender distribution of 55% females and 45% males.</a:t>
            </a:r>
          </a:p>
          <a:p>
            <a:r>
              <a:rPr lang="en-US" sz="3200" b="1" dirty="0"/>
              <a:t>Main Findings</a:t>
            </a:r>
            <a:r>
              <a:rPr lang="en-US" sz="3200" dirty="0"/>
              <a:t>: The prevalence of hypertension was 30%. Higher age, BMI, and smoking were significantly associated with hypertension.</a:t>
            </a:r>
          </a:p>
          <a:p>
            <a:r>
              <a:rPr lang="en-US" sz="3200" b="1" dirty="0"/>
              <a:t>Tables and Figures</a:t>
            </a:r>
            <a:r>
              <a:rPr lang="en-US" sz="32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Table 1</a:t>
            </a:r>
            <a:r>
              <a:rPr lang="en-US" sz="3200" dirty="0"/>
              <a:t>: Demographic characteristics of the study population.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Figure 1</a:t>
            </a:r>
            <a:r>
              <a:rPr lang="en-US" sz="3200" dirty="0"/>
              <a:t>: Prevalence of hypertension by age group.</a:t>
            </a:r>
          </a:p>
          <a:p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269525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300E8-6539-0BAA-C7E6-0E7441D4B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0720"/>
            <a:ext cx="10515600" cy="4351338"/>
          </a:xfrm>
        </p:spPr>
        <p:txBody>
          <a:bodyPr>
            <a:noAutofit/>
          </a:bodyPr>
          <a:lstStyle/>
          <a:p>
            <a:r>
              <a:rPr lang="en-US" sz="3200" b="1" dirty="0"/>
              <a:t>6. Discussion</a:t>
            </a:r>
          </a:p>
          <a:p>
            <a:r>
              <a:rPr lang="en-US" sz="3200" b="1" dirty="0"/>
              <a:t>Interpretation of Results</a:t>
            </a:r>
            <a:r>
              <a:rPr lang="en-US" sz="3200" dirty="0"/>
              <a:t>: The high prevalence of hypertension is consistent with previous studies in urban areas. Age, BMI, and smoking are well-known risk factors.</a:t>
            </a:r>
          </a:p>
          <a:p>
            <a:r>
              <a:rPr lang="en-US" sz="3200" b="1" dirty="0"/>
              <a:t>Strengths and Limitations</a:t>
            </a:r>
            <a:r>
              <a:rPr lang="en-US" sz="3200" dirty="0"/>
              <a:t>: The large sample size and random sampling are strengths. Limitations include potential recall bias in self-reported data.</a:t>
            </a:r>
          </a:p>
          <a:p>
            <a:r>
              <a:rPr lang="en-US" sz="3200" b="1" dirty="0"/>
              <a:t>Implications</a:t>
            </a:r>
            <a:r>
              <a:rPr lang="en-US" sz="3200" dirty="0"/>
              <a:t>: Findings highlight the need for targeted public health interventions to reduce hypertension risk factors in urban populations.</a:t>
            </a:r>
          </a:p>
          <a:p>
            <a:r>
              <a:rPr lang="en-US" sz="3200" b="1" dirty="0"/>
              <a:t>Comparison with Other Studies</a:t>
            </a:r>
            <a:r>
              <a:rPr lang="en-US" sz="3200" dirty="0"/>
              <a:t>: Similar prevalence rates have been reported in other urban studies, reinforcing the need for consistent public health efforts.</a:t>
            </a:r>
          </a:p>
          <a:p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879711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27A34-66DD-7C20-3AAE-484DFD362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8302"/>
            <a:ext cx="10515600" cy="5698661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/>
              <a:t>7. Conclusion</a:t>
            </a:r>
          </a:p>
          <a:p>
            <a:r>
              <a:rPr lang="en-US" sz="2800" b="1" dirty="0"/>
              <a:t>Summary of Findings</a:t>
            </a:r>
            <a:r>
              <a:rPr lang="en-US" sz="2800" dirty="0"/>
              <a:t>: Hypertension is prevalent among urban adults, with age, BMI, and smoking identified as significant risk factors.</a:t>
            </a:r>
          </a:p>
          <a:p>
            <a:r>
              <a:rPr lang="en-US" sz="2800" b="1" dirty="0"/>
              <a:t>Recommendations</a:t>
            </a:r>
            <a:r>
              <a:rPr lang="en-US" sz="2800" dirty="0"/>
              <a:t>: Public health initiatives should focus on promoting healthy lifestyles and regular blood pressure screenings in urban areas.</a:t>
            </a:r>
          </a:p>
          <a:p>
            <a:r>
              <a:rPr lang="en-US" sz="2800" b="1" dirty="0"/>
              <a:t>8. References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Author A, Author B. Title of the study. Journal Name. Year; Volume(Issue): Page numbers.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Author C. Title of the article. Journal Name. Year; Volume(Issue): Page numbers.</a:t>
            </a:r>
          </a:p>
          <a:p>
            <a:r>
              <a:rPr lang="en-US" sz="2800" b="1" dirty="0"/>
              <a:t>9. Appendices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Appendix A</a:t>
            </a:r>
            <a:r>
              <a:rPr lang="en-US" sz="2800" dirty="0"/>
              <a:t>: Standardized questionnaire used for data collection.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Appendix B</a:t>
            </a:r>
            <a:r>
              <a:rPr lang="en-US" sz="2800" dirty="0"/>
              <a:t>: Additional tables and figures supporting the results.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1489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964</Words>
  <Application>Microsoft Office PowerPoint</Application>
  <PresentationFormat>Widescreen</PresentationFormat>
  <Paragraphs>103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Times New Roman</vt:lpstr>
      <vt:lpstr>Office Theme</vt:lpstr>
      <vt:lpstr>Classification of Epidemiological Studies Descriptive epidemiology (CM7.3 &amp; 7.5)</vt:lpstr>
      <vt:lpstr>Classification of Epidemiological Studies</vt:lpstr>
      <vt:lpstr>Introduction</vt:lpstr>
      <vt:lpstr>Importance of epidemiological studies in public health and medicine</vt:lpstr>
      <vt:lpstr>Classification of Epidemiological Studies</vt:lpstr>
      <vt:lpstr>Detailed Explanation of Descriptive Studies</vt:lpstr>
      <vt:lpstr>Example Outline for a Case Report</vt:lpstr>
      <vt:lpstr>Detailed Example of Cross Sectional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Arun Singh</dc:creator>
  <cp:lastModifiedBy>Arun Singh</cp:lastModifiedBy>
  <cp:revision>2</cp:revision>
  <dcterms:created xsi:type="dcterms:W3CDTF">2024-07-15T09:54:16Z</dcterms:created>
  <dcterms:modified xsi:type="dcterms:W3CDTF">2024-07-15T10:49:12Z</dcterms:modified>
</cp:coreProperties>
</file>