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un Singh" userId="5d6db3f42b6ac2d9" providerId="LiveId" clId="{1043F1E8-9DE6-43CC-ADC2-CFCA4D3BD935}"/>
    <pc:docChg chg="addSld modSld">
      <pc:chgData name="Arun Singh" userId="5d6db3f42b6ac2d9" providerId="LiveId" clId="{1043F1E8-9DE6-43CC-ADC2-CFCA4D3BD935}" dt="2024-07-22T10:27:08.135" v="7" actId="680"/>
      <pc:docMkLst>
        <pc:docMk/>
      </pc:docMkLst>
      <pc:sldChg chg="modSp new mod">
        <pc:chgData name="Arun Singh" userId="5d6db3f42b6ac2d9" providerId="LiveId" clId="{1043F1E8-9DE6-43CC-ADC2-CFCA4D3BD935}" dt="2024-07-22T10:16:53.099" v="5" actId="20577"/>
        <pc:sldMkLst>
          <pc:docMk/>
          <pc:sldMk cId="2465629607" sldId="256"/>
        </pc:sldMkLst>
        <pc:spChg chg="mod">
          <ac:chgData name="Arun Singh" userId="5d6db3f42b6ac2d9" providerId="LiveId" clId="{1043F1E8-9DE6-43CC-ADC2-CFCA4D3BD935}" dt="2024-07-22T10:16:53.099" v="5" actId="20577"/>
          <ac:spMkLst>
            <pc:docMk/>
            <pc:sldMk cId="2465629607" sldId="256"/>
            <ac:spMk id="2" creationId="{83A79E5A-9C4D-314D-F4C7-F9A0DDA70198}"/>
          </ac:spMkLst>
        </pc:spChg>
      </pc:sldChg>
      <pc:sldChg chg="new">
        <pc:chgData name="Arun Singh" userId="5d6db3f42b6ac2d9" providerId="LiveId" clId="{1043F1E8-9DE6-43CC-ADC2-CFCA4D3BD935}" dt="2024-07-22T10:26:49.954" v="6" actId="680"/>
        <pc:sldMkLst>
          <pc:docMk/>
          <pc:sldMk cId="1124290280" sldId="257"/>
        </pc:sldMkLst>
      </pc:sldChg>
      <pc:sldChg chg="new">
        <pc:chgData name="Arun Singh" userId="5d6db3f42b6ac2d9" providerId="LiveId" clId="{1043F1E8-9DE6-43CC-ADC2-CFCA4D3BD935}" dt="2024-07-22T10:27:08.135" v="7" actId="680"/>
        <pc:sldMkLst>
          <pc:docMk/>
          <pc:sldMk cId="2553875985" sldId="258"/>
        </pc:sldMkLst>
      </pc:sldChg>
      <pc:sldMasterChg chg="addSldLayout">
        <pc:chgData name="Arun Singh" userId="5d6db3f42b6ac2d9" providerId="LiveId" clId="{1043F1E8-9DE6-43CC-ADC2-CFCA4D3BD935}" dt="2024-07-22T10:14:33.258" v="0" actId="680"/>
        <pc:sldMasterMkLst>
          <pc:docMk/>
          <pc:sldMasterMk cId="466368516" sldId="2147483648"/>
        </pc:sldMasterMkLst>
        <pc:sldLayoutChg chg="add">
          <pc:chgData name="Arun Singh" userId="5d6db3f42b6ac2d9" providerId="LiveId" clId="{1043F1E8-9DE6-43CC-ADC2-CFCA4D3BD935}" dt="2024-07-22T10:14:33.258" v="0" actId="680"/>
          <pc:sldLayoutMkLst>
            <pc:docMk/>
            <pc:sldMasterMk cId="466368516" sldId="2147483648"/>
            <pc:sldLayoutMk cId="1385808708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A463-266E-3AC8-B75D-A2968734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1F5806-70E3-C1A0-FDC9-94EDDB659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5808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36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79E5A-9C4D-314D-F4C7-F9A0DDA701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Association and Causation in Epidemiological Studies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CBF28-3B64-5FF8-D5FB-7D5AE8D904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5629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0C1B-A8FE-3AC6-8C28-39448EC0E5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59298D-BB3B-11CC-9B29-D3DF59A4D8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875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4BDCF-E8E6-2270-58D2-E3931651B8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D812F-F5F7-9786-3EBA-EF80084E0E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4290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Office Theme</vt:lpstr>
      <vt:lpstr>Association and Causation in Epidemiological Studies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Arun Singh</dc:creator>
  <cp:lastModifiedBy>Arun Singh</cp:lastModifiedBy>
  <cp:revision>1</cp:revision>
  <dcterms:created xsi:type="dcterms:W3CDTF">2024-07-22T10:14:30Z</dcterms:created>
  <dcterms:modified xsi:type="dcterms:W3CDTF">2024-07-22T10:28:40Z</dcterms:modified>
</cp:coreProperties>
</file>