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346" autoAdjust="0"/>
    <p:restoredTop sz="94660"/>
  </p:normalViewPr>
  <p:slideViewPr>
    <p:cSldViewPr>
      <p:cViewPr varScale="1">
        <p:scale>
          <a:sx n="73" d="100"/>
          <a:sy n="73" d="100"/>
        </p:scale>
        <p:origin x="-96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EF13F-41C3-445A-821F-CD2F25A5284D}" type="datetimeFigureOut">
              <a:rPr lang="en-US" smtClean="0"/>
              <a:t>7/26/2024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87183-1AEE-4E9C-8B43-238E414FA6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2463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EF13F-41C3-445A-821F-CD2F25A5284D}" type="datetimeFigureOut">
              <a:rPr lang="en-US" smtClean="0"/>
              <a:t>7/26/2024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87183-1AEE-4E9C-8B43-238E414FA6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3658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EF13F-41C3-445A-821F-CD2F25A5284D}" type="datetimeFigureOut">
              <a:rPr lang="en-US" smtClean="0"/>
              <a:t>7/26/2024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87183-1AEE-4E9C-8B43-238E414FA6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6781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EF13F-41C3-445A-821F-CD2F25A5284D}" type="datetimeFigureOut">
              <a:rPr lang="en-US" smtClean="0"/>
              <a:t>7/26/2024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87183-1AEE-4E9C-8B43-238E414FA6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6514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EF13F-41C3-445A-821F-CD2F25A5284D}" type="datetimeFigureOut">
              <a:rPr lang="en-US" smtClean="0"/>
              <a:t>7/26/2024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87183-1AEE-4E9C-8B43-238E414FA6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9972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EF13F-41C3-445A-821F-CD2F25A5284D}" type="datetimeFigureOut">
              <a:rPr lang="en-US" smtClean="0"/>
              <a:t>7/26/2024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87183-1AEE-4E9C-8B43-238E414FA6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4804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EF13F-41C3-445A-821F-CD2F25A5284D}" type="datetimeFigureOut">
              <a:rPr lang="en-US" smtClean="0"/>
              <a:t>7/26/2024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87183-1AEE-4E9C-8B43-238E414FA6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3048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EF13F-41C3-445A-821F-CD2F25A5284D}" type="datetimeFigureOut">
              <a:rPr lang="en-US" smtClean="0"/>
              <a:t>7/26/2024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87183-1AEE-4E9C-8B43-238E414FA6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9707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EF13F-41C3-445A-821F-CD2F25A5284D}" type="datetimeFigureOut">
              <a:rPr lang="en-US" smtClean="0"/>
              <a:t>7/26/2024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87183-1AEE-4E9C-8B43-238E414FA6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1788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EF13F-41C3-445A-821F-CD2F25A5284D}" type="datetimeFigureOut">
              <a:rPr lang="en-US" smtClean="0"/>
              <a:t>7/26/2024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87183-1AEE-4E9C-8B43-238E414FA6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3857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EF13F-41C3-445A-821F-CD2F25A5284D}" type="datetimeFigureOut">
              <a:rPr lang="en-US" smtClean="0"/>
              <a:t>7/26/2024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87183-1AEE-4E9C-8B43-238E414FA6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2758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DEF13F-41C3-445A-821F-CD2F25A5284D}" type="datetimeFigureOut">
              <a:rPr lang="en-US" smtClean="0"/>
              <a:t>7/26/2024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C87183-1AEE-4E9C-8B43-238E414FA6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381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WORLD BREASTFEEDING WEEK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58836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GUILDLINES FOR POSTER MAKING COMPETITION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File Format: PDF file - 1 page is recommended</a:t>
            </a:r>
          </a:p>
          <a:p>
            <a:r>
              <a:rPr lang="en-US" dirty="0" smtClean="0"/>
              <a:t>Orientation: Please create your document in PowerPoint in Landscape Layout 16x9 and Save it as a PDF file </a:t>
            </a:r>
          </a:p>
          <a:p>
            <a:r>
              <a:rPr lang="en-US" dirty="0" smtClean="0"/>
              <a:t>﻿﻿Font types: Arial, Calibri, Verdana Times New Roman or Helvetica </a:t>
            </a:r>
          </a:p>
          <a:p>
            <a:r>
              <a:rPr lang="en-US" dirty="0" smtClean="0"/>
              <a:t>﻿﻿Font size: &gt; 11 </a:t>
            </a:r>
          </a:p>
        </p:txBody>
      </p:sp>
    </p:spTree>
    <p:extLst>
      <p:ext uri="{BB962C8B-B14F-4D97-AF65-F5344CB8AC3E}">
        <p14:creationId xmlns:p14="http://schemas.microsoft.com/office/powerpoint/2010/main" val="27786327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"/>
            <a:ext cx="8229600" cy="5973763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Hyperlinks, animated images, animations and embedded videos are not permitted</a:t>
            </a:r>
          </a:p>
          <a:p>
            <a:r>
              <a:rPr lang="en-US" dirty="0" smtClean="0"/>
              <a:t>﻿﻿Images and tables: at least 200 dpi. Good picture quality is essential. </a:t>
            </a:r>
          </a:p>
          <a:p>
            <a:r>
              <a:rPr lang="en-US" dirty="0" smtClean="0"/>
              <a:t>﻿﻿When inserting images, photos, tables, etc., use copy-paste. Do not use embedded documents </a:t>
            </a:r>
          </a:p>
          <a:p>
            <a:r>
              <a:rPr lang="en-US" dirty="0" smtClean="0"/>
              <a:t>﻿﻿Avoid overlapping objects and layers. Only the final view/status will be visible </a:t>
            </a:r>
          </a:p>
          <a:p>
            <a:r>
              <a:rPr lang="en-US" dirty="0" smtClean="0"/>
              <a:t>When saving your PDF please do not use symbols or special characters (</a:t>
            </a:r>
            <a:r>
              <a:rPr lang="en-US" dirty="0" err="1" smtClean="0"/>
              <a:t>ie</a:t>
            </a:r>
            <a:r>
              <a:rPr lang="en-US" dirty="0" smtClean="0"/>
              <a:t>. +/@/ ü) in the file name </a:t>
            </a:r>
          </a:p>
          <a:p>
            <a:r>
              <a:rPr lang="en-US" dirty="0" smtClean="0"/>
              <a:t>﻿﻿File size: Less than 5 MB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84674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GUILDLINES FOR SLOGAN WRITING COMPETITION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Only 1(one) Slogan per participant is allowed. </a:t>
            </a:r>
          </a:p>
          <a:p>
            <a:r>
              <a:rPr lang="en-US" dirty="0" smtClean="0"/>
              <a:t>Multiple Slogans if submitted by a single participant will be automatically rejected. </a:t>
            </a:r>
          </a:p>
          <a:p>
            <a:r>
              <a:rPr lang="en-US" dirty="0" smtClean="0"/>
              <a:t>Slogan should be within 15 words only. </a:t>
            </a:r>
          </a:p>
          <a:p>
            <a:r>
              <a:rPr lang="en-US" dirty="0" smtClean="0"/>
              <a:t>Slogan exceeding the permissible word count will be automatically rejected.</a:t>
            </a:r>
          </a:p>
        </p:txBody>
      </p:sp>
    </p:spTree>
    <p:extLst>
      <p:ext uri="{BB962C8B-B14F-4D97-AF65-F5344CB8AC3E}">
        <p14:creationId xmlns:p14="http://schemas.microsoft.com/office/powerpoint/2010/main" val="36757043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>
            <a:normAutofit/>
          </a:bodyPr>
          <a:lstStyle/>
          <a:p>
            <a:r>
              <a:rPr lang="en-US" dirty="0" smtClean="0"/>
              <a:t>Slogan can be submitted either in English or Hindi. Slogan idea should be original and </a:t>
            </a:r>
            <a:r>
              <a:rPr lang="en-US" dirty="0" err="1" smtClean="0"/>
              <a:t>creative.Neat</a:t>
            </a:r>
            <a:r>
              <a:rPr lang="en-US" dirty="0" smtClean="0"/>
              <a:t> &amp; Clean Hand Written Slogan should be submitted.</a:t>
            </a:r>
          </a:p>
          <a:p>
            <a:r>
              <a:rPr lang="en-US" dirty="0" smtClean="0"/>
              <a:t>The participants must note that the slogan must reflect the core theme- breast feeding week. </a:t>
            </a:r>
          </a:p>
          <a:p>
            <a:r>
              <a:rPr lang="en-US" dirty="0" smtClean="0"/>
              <a:t>The Slogan must be made on the A3 size sheet with margins drawn with black pen/marker.</a:t>
            </a:r>
          </a:p>
          <a:p>
            <a:r>
              <a:rPr lang="en-US" dirty="0" smtClean="0"/>
              <a:t> Acceptable tools for drawing/painting include pencil, crayon, watercolor, oil paint, </a:t>
            </a:r>
            <a:r>
              <a:rPr lang="en-US" dirty="0" err="1" smtClean="0"/>
              <a:t>etc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0001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GUILDLINES FOR REEL MAKING COMPETITION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This competition is ONLY open to students of </a:t>
            </a:r>
            <a:r>
              <a:rPr lang="en-US" dirty="0" err="1" smtClean="0"/>
              <a:t>Rohilkhand</a:t>
            </a:r>
            <a:r>
              <a:rPr lang="en-US" dirty="0" smtClean="0"/>
              <a:t> Medical Colleges UG Students  </a:t>
            </a:r>
          </a:p>
          <a:p>
            <a:r>
              <a:rPr lang="en-US" dirty="0" smtClean="0"/>
              <a:t>Interested students will have to make a 60 second reel on the given topic using the </a:t>
            </a:r>
            <a:r>
              <a:rPr lang="en-US" dirty="0" err="1" smtClean="0"/>
              <a:t>Instagram</a:t>
            </a:r>
            <a:r>
              <a:rPr lang="en-US" dirty="0" smtClean="0"/>
              <a:t> feature. </a:t>
            </a:r>
          </a:p>
          <a:p>
            <a:r>
              <a:rPr lang="en-US" dirty="0" smtClean="0"/>
              <a:t>The reel can be in Hindi or English. </a:t>
            </a:r>
          </a:p>
          <a:p>
            <a:r>
              <a:rPr lang="en-US" dirty="0" smtClean="0"/>
              <a:t>Once made, the reel should be added to Google Drive, and the drive link for the entry should be shared with the Coordinators 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6249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5897563"/>
          </a:xfrm>
        </p:spPr>
        <p:txBody>
          <a:bodyPr/>
          <a:lstStyle/>
          <a:p>
            <a:r>
              <a:rPr lang="en-US" dirty="0" smtClean="0"/>
              <a:t>Teams consisting of maximum 3 students are allowed for the competition. </a:t>
            </a:r>
          </a:p>
          <a:p>
            <a:r>
              <a:rPr lang="en-US" dirty="0" smtClean="0"/>
              <a:t>Only one entry per participant/ team is allowed.	</a:t>
            </a:r>
          </a:p>
          <a:p>
            <a:r>
              <a:rPr lang="en-US" dirty="0" smtClean="0"/>
              <a:t>All submitted content must be original. Plagiarized entries shall be disqualified.	</a:t>
            </a:r>
          </a:p>
          <a:p>
            <a:r>
              <a:rPr lang="en-US" dirty="0" smtClean="0"/>
              <a:t>Last date for submitting entries is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88217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198</Words>
  <Application>Microsoft Office PowerPoint</Application>
  <PresentationFormat>On-screen Show (4:3)</PresentationFormat>
  <Paragraphs>30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WORLD BREASTFEEDING WEEK</vt:lpstr>
      <vt:lpstr>GUILDLINES FOR POSTER MAKING COMPETITION</vt:lpstr>
      <vt:lpstr>PowerPoint Presentation</vt:lpstr>
      <vt:lpstr>GUILDLINES FOR SLOGAN WRITING COMPETITION</vt:lpstr>
      <vt:lpstr>PowerPoint Presentation</vt:lpstr>
      <vt:lpstr>GUILDLINES FOR REEL MAKING COMPETITION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WORLD BREASTFEEDING WEEK</dc:title>
  <dc:creator>SPM</dc:creator>
  <cp:lastModifiedBy>SPM</cp:lastModifiedBy>
  <cp:revision>3</cp:revision>
  <dcterms:created xsi:type="dcterms:W3CDTF">2024-07-26T05:29:05Z</dcterms:created>
  <dcterms:modified xsi:type="dcterms:W3CDTF">2024-07-26T05:58:39Z</dcterms:modified>
</cp:coreProperties>
</file>