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63" r:id="rId4"/>
    <p:sldId id="260" r:id="rId5"/>
    <p:sldId id="262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346" autoAdjust="0"/>
    <p:restoredTop sz="94660"/>
  </p:normalViewPr>
  <p:slideViewPr>
    <p:cSldViewPr>
      <p:cViewPr varScale="1">
        <p:scale>
          <a:sx n="84" d="100"/>
          <a:sy n="84" d="100"/>
        </p:scale>
        <p:origin x="1277" y="5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81FD39-E493-4A68-AE64-28563B5435F0}" type="datetimeFigureOut">
              <a:rPr lang="en-IN" smtClean="0"/>
              <a:t>29-07-2024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904597-D0A7-493E-BA8A-77D441B64DF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626894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904597-D0A7-493E-BA8A-77D441B64DF3}" type="slidenum">
              <a:rPr lang="en-IN" smtClean="0"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86994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904597-D0A7-493E-BA8A-77D441B64DF3}" type="slidenum">
              <a:rPr lang="en-IN" smtClean="0"/>
              <a:t>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389158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EF13F-41C3-445A-821F-CD2F25A5284D}" type="datetimeFigureOut">
              <a:rPr lang="en-US" smtClean="0"/>
              <a:t>7/29/2024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87183-1AEE-4E9C-8B43-238E414FA6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92463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EF13F-41C3-445A-821F-CD2F25A5284D}" type="datetimeFigureOut">
              <a:rPr lang="en-US" smtClean="0"/>
              <a:t>7/29/2024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87183-1AEE-4E9C-8B43-238E414FA6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43658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EF13F-41C3-445A-821F-CD2F25A5284D}" type="datetimeFigureOut">
              <a:rPr lang="en-US" smtClean="0"/>
              <a:t>7/29/2024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87183-1AEE-4E9C-8B43-238E414FA6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76781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EF13F-41C3-445A-821F-CD2F25A5284D}" type="datetimeFigureOut">
              <a:rPr lang="en-US" smtClean="0"/>
              <a:t>7/29/2024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87183-1AEE-4E9C-8B43-238E414FA6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86514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EF13F-41C3-445A-821F-CD2F25A5284D}" type="datetimeFigureOut">
              <a:rPr lang="en-US" smtClean="0"/>
              <a:t>7/29/2024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87183-1AEE-4E9C-8B43-238E414FA6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79972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EF13F-41C3-445A-821F-CD2F25A5284D}" type="datetimeFigureOut">
              <a:rPr lang="en-US" smtClean="0"/>
              <a:t>7/29/2024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87183-1AEE-4E9C-8B43-238E414FA6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44804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EF13F-41C3-445A-821F-CD2F25A5284D}" type="datetimeFigureOut">
              <a:rPr lang="en-US" smtClean="0"/>
              <a:t>7/29/2024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87183-1AEE-4E9C-8B43-238E414FA6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23048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EF13F-41C3-445A-821F-CD2F25A5284D}" type="datetimeFigureOut">
              <a:rPr lang="en-US" smtClean="0"/>
              <a:t>7/29/2024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87183-1AEE-4E9C-8B43-238E414FA6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69707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EF13F-41C3-445A-821F-CD2F25A5284D}" type="datetimeFigureOut">
              <a:rPr lang="en-US" smtClean="0"/>
              <a:t>7/29/2024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87183-1AEE-4E9C-8B43-238E414FA6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71788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EF13F-41C3-445A-821F-CD2F25A5284D}" type="datetimeFigureOut">
              <a:rPr lang="en-US" smtClean="0"/>
              <a:t>7/29/2024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87183-1AEE-4E9C-8B43-238E414FA6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03857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EF13F-41C3-445A-821F-CD2F25A5284D}" type="datetimeFigureOut">
              <a:rPr lang="en-US" smtClean="0"/>
              <a:t>7/29/2024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87183-1AEE-4E9C-8B43-238E414FA6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42758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DEF13F-41C3-445A-821F-CD2F25A5284D}" type="datetimeFigureOut">
              <a:rPr lang="en-US" smtClean="0"/>
              <a:t>7/29/2024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C87183-1AEE-4E9C-8B43-238E414FA6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4381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mailto:kumardaksh20@gmail.com" TargetMode="External"/><Relationship Id="rId2" Type="http://schemas.openxmlformats.org/officeDocument/2006/relationships/hyperlink" Target="mailto:chauhanmangalsingh560@gmail.com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mailto:chauhanmangalsingh560@gmail.com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WORLD BREASTFEEDING WEEK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58836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GUILDLINES FOR POSTER MAKING COMPETITION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Orientation</a:t>
            </a:r>
            <a:r>
              <a:rPr lang="en-US" sz="2400" dirty="0" smtClean="0"/>
              <a:t>: </a:t>
            </a:r>
            <a:r>
              <a:rPr lang="en-US" sz="2400" dirty="0" smtClean="0"/>
              <a:t>Create </a:t>
            </a:r>
            <a:r>
              <a:rPr lang="en-US" sz="2400" dirty="0" smtClean="0"/>
              <a:t>your </a:t>
            </a:r>
            <a:r>
              <a:rPr lang="en-US" sz="2400" dirty="0" smtClean="0"/>
              <a:t>1 PAGE document </a:t>
            </a:r>
            <a:r>
              <a:rPr lang="en-US" sz="2400" dirty="0" smtClean="0"/>
              <a:t>in PowerPoint in Landscape Layout 16x9 and Save it as a PDF file </a:t>
            </a:r>
          </a:p>
          <a:p>
            <a:r>
              <a:rPr lang="en-US" sz="2400" dirty="0" smtClean="0"/>
              <a:t>﻿﻿Font types: Arial, Calibri, </a:t>
            </a:r>
            <a:r>
              <a:rPr lang="en-US" sz="2400" dirty="0" smtClean="0"/>
              <a:t>Verdana, Times </a:t>
            </a:r>
            <a:r>
              <a:rPr lang="en-US" sz="2400" dirty="0" smtClean="0"/>
              <a:t>New Roman or Helvetica </a:t>
            </a:r>
            <a:r>
              <a:rPr lang="en-US" sz="2400" dirty="0" smtClean="0"/>
              <a:t>,Font </a:t>
            </a:r>
            <a:r>
              <a:rPr lang="en-US" sz="2400" dirty="0" smtClean="0"/>
              <a:t>size: &gt; </a:t>
            </a:r>
            <a:r>
              <a:rPr lang="en-US" sz="2400" dirty="0" smtClean="0"/>
              <a:t>11. </a:t>
            </a:r>
          </a:p>
          <a:p>
            <a:r>
              <a:rPr lang="en-US" sz="2400" dirty="0"/>
              <a:t>﻿﻿Images and tables: at least 200 dpi. Good picture quality is essential. </a:t>
            </a:r>
          </a:p>
          <a:p>
            <a:r>
              <a:rPr lang="en-US" sz="2400" dirty="0"/>
              <a:t>﻿﻿When inserting images, photos, tables, etc., use copy-paste.</a:t>
            </a:r>
          </a:p>
          <a:p>
            <a:r>
              <a:rPr lang="en-US" sz="2400" dirty="0"/>
              <a:t>When saving your PDF please do not use symbols or special characters (</a:t>
            </a:r>
            <a:r>
              <a:rPr lang="en-US" sz="2400" dirty="0" err="1"/>
              <a:t>ie</a:t>
            </a:r>
            <a:r>
              <a:rPr lang="en-US" sz="2400" dirty="0"/>
              <a:t>. +/@/ ü) in the file name . (﻿﻿File size: Less than 5 MB</a:t>
            </a:r>
            <a:r>
              <a:rPr lang="en-US" sz="2400" dirty="0" smtClean="0"/>
              <a:t>)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7786327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"/>
            <a:ext cx="8229600" cy="5973763"/>
          </a:xfrm>
        </p:spPr>
        <p:txBody>
          <a:bodyPr>
            <a:normAutofit/>
          </a:bodyPr>
          <a:lstStyle/>
          <a:p>
            <a:r>
              <a:rPr lang="en-US" sz="2400" dirty="0"/>
              <a:t>The topic for the activity is ‘ breastfeeding’ </a:t>
            </a:r>
          </a:p>
          <a:p>
            <a:r>
              <a:rPr lang="en-US" sz="2400" dirty="0"/>
              <a:t>Plagiarized content is not allowed.</a:t>
            </a:r>
          </a:p>
          <a:p>
            <a:r>
              <a:rPr lang="en-US" sz="2400" dirty="0"/>
              <a:t>Entries to be submitted on the following email id- </a:t>
            </a:r>
            <a:r>
              <a:rPr lang="en-US" sz="2400" dirty="0">
                <a:hlinkClick r:id="rId2"/>
              </a:rPr>
              <a:t>chauhanmangalsingh560@gmail.com</a:t>
            </a:r>
            <a:r>
              <a:rPr lang="en-US" sz="2400" dirty="0"/>
              <a:t> or </a:t>
            </a:r>
            <a:r>
              <a:rPr lang="en-US" sz="2400" dirty="0">
                <a:hlinkClick r:id="rId3"/>
              </a:rPr>
              <a:t>kumardaksh20@gmail.com</a:t>
            </a:r>
            <a:r>
              <a:rPr lang="en-US" sz="2400" dirty="0"/>
              <a:t> </a:t>
            </a:r>
          </a:p>
          <a:p>
            <a:r>
              <a:rPr lang="en-US" sz="2400" dirty="0"/>
              <a:t>The last day of submission is 31 </a:t>
            </a:r>
            <a:r>
              <a:rPr lang="en-US" sz="2400" dirty="0" err="1"/>
              <a:t>july</a:t>
            </a:r>
            <a:r>
              <a:rPr lang="en-US" sz="2400" dirty="0"/>
              <a:t> 2024.</a:t>
            </a:r>
          </a:p>
          <a:p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16019145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GUILDLINES FOR SLOGAN WRITING COMPETITION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Only 1(one) Slogan per participant is allowed. </a:t>
            </a:r>
            <a:r>
              <a:rPr lang="en-US" sz="2400" dirty="0" smtClean="0"/>
              <a:t> </a:t>
            </a:r>
            <a:endParaRPr lang="en-US" sz="2400" dirty="0" smtClean="0"/>
          </a:p>
          <a:p>
            <a:r>
              <a:rPr lang="en-US" sz="2400" dirty="0" smtClean="0"/>
              <a:t>Slogan should be within 15 words only. </a:t>
            </a:r>
          </a:p>
          <a:p>
            <a:r>
              <a:rPr lang="en-US" sz="2400" dirty="0"/>
              <a:t>Slogan can be submitted either in English or Hindi. </a:t>
            </a:r>
            <a:endParaRPr lang="en-US" sz="2400" dirty="0" smtClean="0"/>
          </a:p>
          <a:p>
            <a:r>
              <a:rPr lang="en-US" sz="2400" dirty="0" smtClean="0"/>
              <a:t>Slogan </a:t>
            </a:r>
            <a:r>
              <a:rPr lang="en-US" sz="2400" dirty="0"/>
              <a:t>idea should be original and creative</a:t>
            </a:r>
            <a:r>
              <a:rPr lang="en-US" sz="2400" dirty="0" smtClean="0"/>
              <a:t>.</a:t>
            </a:r>
          </a:p>
          <a:p>
            <a:r>
              <a:rPr lang="en-US" sz="2400" dirty="0" smtClean="0"/>
              <a:t>Slogan to be submitted in the </a:t>
            </a:r>
            <a:r>
              <a:rPr lang="en-US" sz="2400" dirty="0" err="1" smtClean="0"/>
              <a:t>google</a:t>
            </a:r>
            <a:r>
              <a:rPr lang="en-US" sz="2400" dirty="0" smtClean="0"/>
              <a:t> form provided.</a:t>
            </a:r>
            <a:endParaRPr lang="en-US" sz="2400" dirty="0"/>
          </a:p>
          <a:p>
            <a:r>
              <a:rPr lang="en-US" sz="2400" dirty="0"/>
              <a:t>The participants must note that the slogan must reflect the core </a:t>
            </a:r>
            <a:r>
              <a:rPr lang="en-US" sz="2400" dirty="0" smtClean="0"/>
              <a:t>topic- ‘breast feeding’.</a:t>
            </a:r>
          </a:p>
          <a:p>
            <a:r>
              <a:rPr lang="en-US" sz="2400" dirty="0" smtClean="0"/>
              <a:t>Plagiarized content is not allowed.</a:t>
            </a:r>
          </a:p>
          <a:p>
            <a:r>
              <a:rPr lang="en-US" sz="2400" dirty="0" smtClean="0"/>
              <a:t>The last date for submission is 31 </a:t>
            </a:r>
            <a:r>
              <a:rPr lang="en-US" sz="2400" dirty="0" err="1" smtClean="0"/>
              <a:t>july</a:t>
            </a:r>
            <a:r>
              <a:rPr lang="en-US" sz="2400" dirty="0" smtClean="0"/>
              <a:t> 2024 </a:t>
            </a:r>
            <a:endParaRPr lang="en-US" sz="2400" dirty="0"/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6757043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GUILDLINES FOR REEL MAKING COMPETITION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sz="2400" dirty="0" smtClean="0"/>
              <a:t>Interested </a:t>
            </a:r>
            <a:r>
              <a:rPr lang="en-US" sz="2400" dirty="0" smtClean="0"/>
              <a:t>students will have to make a 60 second reel on the given topic using the </a:t>
            </a:r>
            <a:r>
              <a:rPr lang="en-US" sz="2400" dirty="0" err="1" smtClean="0"/>
              <a:t>Instagram</a:t>
            </a:r>
            <a:r>
              <a:rPr lang="en-US" sz="2400" dirty="0" smtClean="0"/>
              <a:t> </a:t>
            </a:r>
            <a:r>
              <a:rPr lang="en-US" sz="2400" dirty="0" smtClean="0"/>
              <a:t>feature</a:t>
            </a:r>
            <a:r>
              <a:rPr lang="en-US" sz="2400" dirty="0"/>
              <a:t> </a:t>
            </a:r>
            <a:r>
              <a:rPr lang="en-US" sz="2400" dirty="0" smtClean="0"/>
              <a:t>on the core theme ‘breastfeeding’.</a:t>
            </a:r>
            <a:endParaRPr lang="en-US" sz="2400" dirty="0" smtClean="0"/>
          </a:p>
          <a:p>
            <a:r>
              <a:rPr lang="en-US" sz="2400" dirty="0" smtClean="0"/>
              <a:t>The reel can be in Hindi or English</a:t>
            </a:r>
            <a:r>
              <a:rPr lang="en-US" sz="2400" dirty="0" smtClean="0"/>
              <a:t>.</a:t>
            </a:r>
            <a:endParaRPr lang="en-US" sz="2400" dirty="0" smtClean="0"/>
          </a:p>
          <a:p>
            <a:r>
              <a:rPr lang="en-US" sz="2400" dirty="0" smtClean="0"/>
              <a:t>Once made, the reel should </a:t>
            </a:r>
            <a:r>
              <a:rPr lang="en-US" sz="2400" dirty="0" smtClean="0"/>
              <a:t>be </a:t>
            </a:r>
            <a:r>
              <a:rPr lang="en-US" sz="2400" dirty="0" smtClean="0"/>
              <a:t>added to Google Drive, and the drive link for the entry should be shared with the </a:t>
            </a:r>
            <a:r>
              <a:rPr lang="en-US" sz="2400" dirty="0" smtClean="0"/>
              <a:t>Coordinator on this email id- </a:t>
            </a:r>
            <a:r>
              <a:rPr lang="en-US" sz="2400" dirty="0" smtClean="0">
                <a:hlinkClick r:id="rId3"/>
              </a:rPr>
              <a:t>chauhanmangalsingh560@gmail.com</a:t>
            </a:r>
            <a:r>
              <a:rPr lang="en-US" sz="2400" dirty="0" smtClean="0"/>
              <a:t> </a:t>
            </a:r>
            <a:endParaRPr lang="en-US" sz="2400" dirty="0"/>
          </a:p>
          <a:p>
            <a:r>
              <a:rPr lang="en-US" sz="2400" dirty="0"/>
              <a:t>Only one entry per participant/ team is allowed.	</a:t>
            </a:r>
            <a:endParaRPr lang="en-US" sz="2400" dirty="0" smtClean="0"/>
          </a:p>
          <a:p>
            <a:r>
              <a:rPr lang="en-US" sz="2400" dirty="0" smtClean="0"/>
              <a:t>Maximum 3 students are allowed in a team entry.</a:t>
            </a:r>
            <a:endParaRPr lang="en-US" sz="2400" dirty="0"/>
          </a:p>
          <a:p>
            <a:r>
              <a:rPr lang="en-US" sz="2400" dirty="0"/>
              <a:t>All submitted content must be original. Plagiarized entries shall </a:t>
            </a:r>
            <a:r>
              <a:rPr lang="en-US" sz="2400" dirty="0" smtClean="0"/>
              <a:t>be disqualified</a:t>
            </a:r>
            <a:r>
              <a:rPr lang="en-US" sz="2400" dirty="0"/>
              <a:t>.	</a:t>
            </a:r>
          </a:p>
          <a:p>
            <a:r>
              <a:rPr lang="en-US" sz="2400" dirty="0"/>
              <a:t>Last date for submitting entries </a:t>
            </a:r>
            <a:r>
              <a:rPr lang="en-US" sz="2400" dirty="0" smtClean="0"/>
              <a:t>is 31st </a:t>
            </a:r>
            <a:r>
              <a:rPr lang="en-US" sz="2400" dirty="0" err="1" smtClean="0"/>
              <a:t>july</a:t>
            </a:r>
            <a:r>
              <a:rPr lang="en-US" sz="2400" dirty="0" smtClean="0"/>
              <a:t> 2024</a:t>
            </a:r>
            <a:endParaRPr lang="en-US" sz="2400" dirty="0"/>
          </a:p>
          <a:p>
            <a:endParaRPr lang="en-US" sz="2400" dirty="0" smtClean="0"/>
          </a:p>
          <a:p>
            <a:endParaRPr lang="en-US" sz="2400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6249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77</TotalTime>
  <Words>227</Words>
  <Application>Microsoft Office PowerPoint</Application>
  <PresentationFormat>On-screen Show (4:3)</PresentationFormat>
  <Paragraphs>31</Paragraphs>
  <Slides>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WORLD BREASTFEEDING WEEK</vt:lpstr>
      <vt:lpstr>GUILDLINES FOR POSTER MAKING COMPETITION</vt:lpstr>
      <vt:lpstr>PowerPoint Presentation</vt:lpstr>
      <vt:lpstr>GUILDLINES FOR SLOGAN WRITING COMPETITION</vt:lpstr>
      <vt:lpstr>GUILDLINES FOR REEL MAKING COMPETITION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WORLD BREASTFEEDING WEEK</dc:title>
  <dc:creator>SPM</dc:creator>
  <cp:lastModifiedBy>HP</cp:lastModifiedBy>
  <cp:revision>10</cp:revision>
  <dcterms:created xsi:type="dcterms:W3CDTF">2024-07-26T05:29:05Z</dcterms:created>
  <dcterms:modified xsi:type="dcterms:W3CDTF">2024-07-29T06:28:11Z</dcterms:modified>
</cp:coreProperties>
</file>