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20"/>
  </p:notesMasterIdLst>
  <p:sldIdLst>
    <p:sldId id="304" r:id="rId2"/>
    <p:sldId id="296" r:id="rId3"/>
    <p:sldId id="267" r:id="rId4"/>
    <p:sldId id="279" r:id="rId5"/>
    <p:sldId id="270" r:id="rId6"/>
    <p:sldId id="306" r:id="rId7"/>
    <p:sldId id="274" r:id="rId8"/>
    <p:sldId id="294" r:id="rId9"/>
    <p:sldId id="295" r:id="rId10"/>
    <p:sldId id="297" r:id="rId11"/>
    <p:sldId id="298" r:id="rId12"/>
    <p:sldId id="299" r:id="rId13"/>
    <p:sldId id="300" r:id="rId14"/>
    <p:sldId id="301" r:id="rId15"/>
    <p:sldId id="303" r:id="rId16"/>
    <p:sldId id="307" r:id="rId17"/>
    <p:sldId id="285" r:id="rId18"/>
    <p:sldId id="293" r:id="rId19"/>
  </p:sldIdLst>
  <p:sldSz cx="6076950" cy="4552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272" y="-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F9D4F-B24B-464A-A549-75E69D233857}" type="datetimeFigureOut">
              <a:rPr lang="en-US" smtClean="0"/>
              <a:pPr/>
              <a:t>22-09-2023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1413" y="685800"/>
            <a:ext cx="45751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D000E-4C67-426B-BF17-C70C4AFD1E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85800"/>
            <a:ext cx="45783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" name="Google Shape;4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cb1b2dfd4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85800"/>
            <a:ext cx="45783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cb1b2dfd4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cb1b2dfd4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85800"/>
            <a:ext cx="45783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cb1b2dfd4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3096475"/>
            <a:ext cx="6081661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734" tIns="30367" rIns="60734" bIns="3036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55771" y="1163533"/>
            <a:ext cx="5165408" cy="1214758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32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55771" y="2397706"/>
            <a:ext cx="5165408" cy="796470"/>
          </a:xfrm>
        </p:spPr>
        <p:txBody>
          <a:bodyPr lIns="30367" rIns="30367"/>
          <a:lstStyle>
            <a:lvl1pPr marL="0" marR="42514" indent="0" algn="r">
              <a:buNone/>
              <a:defRPr>
                <a:solidFill>
                  <a:schemeClr val="tx2"/>
                </a:solidFill>
              </a:defRPr>
            </a:lvl1pPr>
            <a:lvl2pPr marL="303672" indent="0" algn="ctr">
              <a:buNone/>
            </a:lvl2pPr>
            <a:lvl3pPr marL="607344" indent="0" algn="ctr">
              <a:buNone/>
            </a:lvl3pPr>
            <a:lvl4pPr marL="911017" indent="0" algn="ctr">
              <a:buNone/>
            </a:lvl4pPr>
            <a:lvl5pPr marL="1214689" indent="0" algn="ctr">
              <a:buNone/>
            </a:lvl5pPr>
            <a:lvl6pPr marL="1518361" indent="0" algn="ctr">
              <a:buNone/>
            </a:lvl6pPr>
            <a:lvl7pPr marL="1822033" indent="0" algn="ctr">
              <a:buNone/>
            </a:lvl7pPr>
            <a:lvl8pPr marL="2125706" indent="0" algn="ctr">
              <a:buNone/>
            </a:lvl8pPr>
            <a:lvl9pPr marL="2429378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02" y="3288242"/>
            <a:ext cx="6079452" cy="1269414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22-09-2023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22-09-2023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79" y="703531"/>
            <a:ext cx="5165408" cy="121412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32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6970" y="1946331"/>
            <a:ext cx="3038475" cy="965884"/>
          </a:xfrm>
        </p:spPr>
        <p:txBody>
          <a:bodyPr lIns="60734" rIns="60734" anchor="t"/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22-09-2023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2416877" y="1995299"/>
            <a:ext cx="121539" cy="151765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0734" tIns="30367" rIns="60734" bIns="30367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2292988" y="1995299"/>
            <a:ext cx="121539" cy="151765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0734" tIns="30367" rIns="60734" bIns="30367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3848" y="983437"/>
            <a:ext cx="2683986" cy="3004737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89116" y="983437"/>
            <a:ext cx="2683986" cy="3004737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22-09-2023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848" y="181275"/>
            <a:ext cx="5469255" cy="758825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847" y="3591772"/>
            <a:ext cx="2685042" cy="505883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21469" anchor="ctr"/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>
              <a:buNone/>
              <a:defRPr sz="1300" b="1"/>
            </a:lvl2pPr>
            <a:lvl3pPr>
              <a:buNone/>
              <a:defRPr sz="1200" b="1"/>
            </a:lvl3pPr>
            <a:lvl4pPr>
              <a:buNone/>
              <a:defRPr sz="1100" b="1"/>
            </a:lvl4pPr>
            <a:lvl5pPr>
              <a:buNone/>
              <a:defRPr sz="11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087007" y="3591772"/>
            <a:ext cx="2686096" cy="505883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21469" anchor="ctr"/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>
              <a:buNone/>
              <a:defRPr sz="1300" b="1"/>
            </a:lvl2pPr>
            <a:lvl3pPr>
              <a:buNone/>
              <a:defRPr sz="1200" b="1"/>
            </a:lvl3pPr>
            <a:lvl4pPr>
              <a:buNone/>
              <a:defRPr sz="1100" b="1"/>
            </a:lvl4pPr>
            <a:lvl5pPr>
              <a:buNone/>
              <a:defRPr sz="11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03847" y="958851"/>
            <a:ext cx="2685042" cy="261689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87007" y="958851"/>
            <a:ext cx="2686096" cy="261689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22-09-2023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22-09-2023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22-09-2023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695" y="3237653"/>
            <a:ext cx="4972264" cy="30353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17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2937192" y="3555193"/>
            <a:ext cx="2641448" cy="607060"/>
          </a:xfrm>
        </p:spPr>
        <p:txBody>
          <a:bodyPr/>
          <a:lstStyle>
            <a:lvl1pPr marL="0" indent="0" algn="r">
              <a:buNone/>
              <a:defRPr sz="1100"/>
            </a:lvl1pPr>
            <a:lvl2pPr>
              <a:buNone/>
              <a:defRPr sz="800"/>
            </a:lvl2pPr>
            <a:lvl3pPr>
              <a:buNone/>
              <a:defRPr sz="700"/>
            </a:lvl3pPr>
            <a:lvl4pPr>
              <a:buNone/>
              <a:defRPr sz="600"/>
            </a:lvl4pPr>
            <a:lvl5pPr>
              <a:buNone/>
              <a:defRPr sz="6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7695" y="182118"/>
            <a:ext cx="4970945" cy="3035300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70673" y="4254163"/>
            <a:ext cx="1276160" cy="242824"/>
          </a:xfrm>
        </p:spPr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22-09-2023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444" y="3613814"/>
            <a:ext cx="4760278" cy="430354"/>
          </a:xfrm>
          <a:noFill/>
        </p:spPr>
        <p:txBody>
          <a:bodyPr lIns="60734" tIns="0" rIns="60734" anchor="t"/>
          <a:lstStyle>
            <a:lvl1pPr marL="0" marR="12147" indent="0" algn="r">
              <a:buNone/>
              <a:defRPr sz="900"/>
            </a:lvl1pPr>
            <a:lvl2pPr>
              <a:defRPr sz="800"/>
            </a:lvl2pPr>
            <a:lvl3pPr>
              <a:defRPr sz="700"/>
            </a:lvl3pPr>
            <a:lvl4pPr>
              <a:defRPr sz="600"/>
            </a:lvl4pPr>
            <a:lvl5pPr>
              <a:defRPr sz="6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1924" y="126118"/>
            <a:ext cx="5773103" cy="2913888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21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22-09-2023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10923" y="4254163"/>
            <a:ext cx="1562223" cy="2424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924" y="3229900"/>
            <a:ext cx="5366798" cy="37355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2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76132" y="3320768"/>
            <a:ext cx="2526748" cy="95806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734" tIns="30367" rIns="60734" bIns="30367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35596" y="3840612"/>
            <a:ext cx="2526748" cy="55647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734" tIns="30367" rIns="60734" bIns="30367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4015" y="3844749"/>
            <a:ext cx="2261121" cy="717576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60734" tIns="30367" rIns="60734" bIns="30367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6139" y="3842415"/>
            <a:ext cx="2263245" cy="719910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5758024" y="3311770"/>
            <a:ext cx="121539" cy="151765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0734" tIns="30367" rIns="60734" bIns="30367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5634135" y="3311770"/>
            <a:ext cx="121539" cy="151765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0734" tIns="30367" rIns="60734" bIns="30367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3848" y="983438"/>
            <a:ext cx="5469255" cy="291186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22-09-2023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48417" y="182331"/>
            <a:ext cx="1181277" cy="3712972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3847" y="182331"/>
            <a:ext cx="4203224" cy="37129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22-09-2023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76132" y="3320768"/>
            <a:ext cx="2526748" cy="95806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734" tIns="30367" rIns="60734" bIns="30367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35596" y="3840612"/>
            <a:ext cx="2526748" cy="55647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734" tIns="30367" rIns="60734" bIns="30367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4015" y="3844749"/>
            <a:ext cx="2261121" cy="717576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60734" tIns="30367" rIns="60734" bIns="30367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6139" y="3842415"/>
            <a:ext cx="2263245" cy="719910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03848" y="182329"/>
            <a:ext cx="5469255" cy="758825"/>
          </a:xfrm>
          <a:prstGeom prst="rect">
            <a:avLst/>
          </a:prstGeom>
        </p:spPr>
        <p:txBody>
          <a:bodyPr vert="horz" lIns="60734" tIns="30367" rIns="60734" bIns="30367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303848" y="983437"/>
            <a:ext cx="5469255" cy="3004737"/>
          </a:xfrm>
          <a:prstGeom prst="rect">
            <a:avLst/>
          </a:prstGeom>
        </p:spPr>
        <p:txBody>
          <a:bodyPr vert="horz" lIns="60734" tIns="30367" rIns="60734" bIns="30367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470673" y="4254163"/>
            <a:ext cx="1276160" cy="242824"/>
          </a:xfrm>
          <a:prstGeom prst="rect">
            <a:avLst/>
          </a:prstGeom>
        </p:spPr>
        <p:txBody>
          <a:bodyPr vert="horz" lIns="60734" tIns="30367" rIns="60734" bIns="30367" anchor="b"/>
          <a:lstStyle>
            <a:lvl1pPr algn="l" eaLnBrk="1" latinLnBrk="0" hangingPunct="1">
              <a:defRPr kumimoji="0" sz="700">
                <a:solidFill>
                  <a:schemeClr val="tx1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22-09-2023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910923" y="4254163"/>
            <a:ext cx="1562223" cy="242402"/>
          </a:xfrm>
          <a:prstGeom prst="rect">
            <a:avLst/>
          </a:prstGeom>
        </p:spPr>
        <p:txBody>
          <a:bodyPr vert="horz" lIns="60734" tIns="30367" rIns="60734" bIns="30367" anchor="b"/>
          <a:lstStyle>
            <a:lvl1pPr algn="r" eaLnBrk="1" latinLnBrk="0" hangingPunct="1">
              <a:defRPr kumimoji="0" sz="7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5746833" y="4254163"/>
            <a:ext cx="243078" cy="242402"/>
          </a:xfrm>
          <a:prstGeom prst="rect">
            <a:avLst/>
          </a:prstGeom>
        </p:spPr>
        <p:txBody>
          <a:bodyPr vert="horz" lIns="60734" tIns="30367" rIns="60734" bIns="30367" anchor="b"/>
          <a:lstStyle>
            <a:lvl1pPr algn="r" eaLnBrk="1" latinLnBrk="0" hangingPunct="1">
              <a:defRPr kumimoji="0" sz="700" b="0">
                <a:solidFill>
                  <a:schemeClr val="tx1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27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42938" indent="-170056" algn="l" rtl="0" eaLnBrk="1" latinLnBrk="0" hangingPunct="1">
        <a:spcBef>
          <a:spcPts val="266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2994" indent="-151836" algn="l" rtl="0" eaLnBrk="1" latinLnBrk="0" hangingPunct="1">
        <a:spcBef>
          <a:spcPts val="215"/>
        </a:spcBef>
        <a:buClr>
          <a:schemeClr val="accent1"/>
        </a:buClr>
        <a:buFont typeface="Verdana"/>
        <a:buChar char="◦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70904" indent="-151836" algn="l" rtl="0" eaLnBrk="1" latinLnBrk="0" hangingPunct="1">
        <a:spcBef>
          <a:spcPts val="232"/>
        </a:spcBef>
        <a:buClr>
          <a:schemeClr val="accent2"/>
        </a:buClr>
        <a:buSzPct val="100000"/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59181" indent="-151836" algn="l" rtl="0" eaLnBrk="1" latinLnBrk="0" hangingPunct="1">
        <a:spcBef>
          <a:spcPts val="232"/>
        </a:spcBef>
        <a:buClr>
          <a:schemeClr val="accent2"/>
        </a:buClr>
        <a:buFont typeface="Wingdings 2"/>
        <a:buChar char="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911017" indent="-151836" algn="l" rtl="0" eaLnBrk="1" latinLnBrk="0" hangingPunct="1">
        <a:spcBef>
          <a:spcPts val="232"/>
        </a:spcBef>
        <a:buClr>
          <a:schemeClr val="accent2"/>
        </a:buClr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062853" indent="-151836" algn="l" rtl="0" eaLnBrk="1" latinLnBrk="0" hangingPunct="1">
        <a:spcBef>
          <a:spcPts val="232"/>
        </a:spcBef>
        <a:buClr>
          <a:schemeClr val="accent3"/>
        </a:buClr>
        <a:buFont typeface="Wingdings 2"/>
        <a:buChar char="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214689" indent="-151836" algn="l" rtl="0" eaLnBrk="1" latinLnBrk="0" hangingPunct="1">
        <a:spcBef>
          <a:spcPts val="232"/>
        </a:spcBef>
        <a:buClr>
          <a:schemeClr val="accent3"/>
        </a:buClr>
        <a:buFont typeface="Wingdings 2"/>
        <a:buChar char=""/>
        <a:defRPr kumimoji="0"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366525" indent="-151836" algn="l" rtl="0" eaLnBrk="1" latinLnBrk="0" hangingPunct="1">
        <a:spcBef>
          <a:spcPts val="232"/>
        </a:spcBef>
        <a:buClr>
          <a:schemeClr val="accent3"/>
        </a:buClr>
        <a:buFont typeface="Wingdings 2"/>
        <a:buChar char=""/>
        <a:defRPr kumimoji="0"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518361" indent="-151836" algn="l" rtl="0" eaLnBrk="1" latinLnBrk="0" hangingPunct="1">
        <a:spcBef>
          <a:spcPts val="232"/>
        </a:spcBef>
        <a:buClr>
          <a:schemeClr val="accent3"/>
        </a:buClr>
        <a:buFont typeface="Wingdings 2"/>
        <a:buChar char=""/>
        <a:defRPr kumimoji="0" sz="11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036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073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91101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2146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5183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82203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125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42937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dcrossblood.org/donate-blood/blood-types.html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441033"/>
            <a:ext cx="6076950" cy="11935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Department of Community Medicine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B35F3B-DB36-E960-9718-5B637941ABE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Donate </a:t>
            </a:r>
            <a:r>
              <a:rPr lang="en-US" b="0" dirty="0" smtClean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Organ 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 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Save Lives.</a:t>
            </a:r>
            <a:b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</a:b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1FE2BD1-8766-1A29-1B8C-3B8919B5AFD9}"/>
              </a:ext>
            </a:extLst>
          </p:cNvPr>
          <p:cNvSpPr txBox="1"/>
          <p:nvPr/>
        </p:nvSpPr>
        <p:spPr>
          <a:xfrm>
            <a:off x="303848" y="1184862"/>
            <a:ext cx="5283857" cy="2977185"/>
          </a:xfrm>
          <a:prstGeom prst="rect">
            <a:avLst/>
          </a:prstGeom>
          <a:noFill/>
        </p:spPr>
        <p:txBody>
          <a:bodyPr wrap="square" lIns="68031" tIns="34016" rIns="68031" bIns="34016">
            <a:spAutoFit/>
          </a:bodyPr>
          <a:lstStyle/>
          <a:p>
            <a:pPr algn="l"/>
            <a:r>
              <a:rPr lang="en-US" sz="2100" dirty="0">
                <a:solidFill>
                  <a:srgbClr val="222222"/>
                </a:solidFill>
                <a:latin typeface="Open Sans" panose="020B0606030504020204" pitchFamily="34" charset="0"/>
              </a:rPr>
              <a:t>Every donation is critical and you can make a lifesaving difference. </a:t>
            </a:r>
          </a:p>
          <a:p>
            <a:pPr algn="l"/>
            <a:r>
              <a:rPr lang="en-US" sz="2100" dirty="0">
                <a:solidFill>
                  <a:srgbClr val="222222"/>
                </a:solidFill>
                <a:latin typeface="Open Sans" panose="020B0606030504020204" pitchFamily="34" charset="0"/>
              </a:rPr>
              <a:t>Patients with trauma, undergoing surgery, or with conditions that require </a:t>
            </a:r>
            <a:r>
              <a:rPr lang="en-US" sz="2100" dirty="0" smtClean="0">
                <a:solidFill>
                  <a:srgbClr val="222222"/>
                </a:solidFill>
                <a:latin typeface="Open Sans" panose="020B0606030504020204" pitchFamily="34" charset="0"/>
              </a:rPr>
              <a:t>organ donation \ blood transfusions (such </a:t>
            </a:r>
            <a:r>
              <a:rPr lang="en-US" sz="2100" dirty="0">
                <a:solidFill>
                  <a:srgbClr val="222222"/>
                </a:solidFill>
                <a:latin typeface="Open Sans" panose="020B0606030504020204" pitchFamily="34" charset="0"/>
              </a:rPr>
              <a:t>as sickle cell disease, need blood and blood </a:t>
            </a:r>
            <a:r>
              <a:rPr lang="en-US" sz="2100" dirty="0" smtClean="0">
                <a:solidFill>
                  <a:srgbClr val="222222"/>
                </a:solidFill>
                <a:latin typeface="Open Sans" panose="020B0606030504020204" pitchFamily="34" charset="0"/>
              </a:rPr>
              <a:t>products). </a:t>
            </a:r>
            <a:endParaRPr lang="en-US" sz="2100" dirty="0">
              <a:solidFill>
                <a:srgbClr val="222222"/>
              </a:solidFill>
              <a:latin typeface="Open Sans" panose="020B0606030504020204" pitchFamily="34" charset="0"/>
            </a:endParaRPr>
          </a:p>
          <a:p>
            <a:pPr algn="l"/>
            <a:endParaRPr lang="en-US" sz="2100" dirty="0">
              <a:solidFill>
                <a:srgbClr val="222222"/>
              </a:solidFill>
              <a:latin typeface="Open Sans" panose="020B0606030504020204" pitchFamily="34" charset="0"/>
            </a:endParaRPr>
          </a:p>
          <a:p>
            <a:pPr algn="l"/>
            <a:r>
              <a:rPr lang="en-US" sz="2100" dirty="0">
                <a:solidFill>
                  <a:srgbClr val="222222"/>
                </a:solidFill>
                <a:latin typeface="Open Sans" panose="020B0606030504020204" pitchFamily="34" charset="0"/>
              </a:rPr>
              <a:t>                     </a:t>
            </a:r>
            <a:r>
              <a:rPr lang="en-US" sz="2100" b="1" i="1" dirty="0">
                <a:solidFill>
                  <a:srgbClr val="FFC000"/>
                </a:solidFill>
                <a:latin typeface="Open Sans" panose="020B0606030504020204" pitchFamily="34" charset="0"/>
              </a:rPr>
              <a:t>YOU CAN HELP.</a:t>
            </a:r>
          </a:p>
        </p:txBody>
      </p:sp>
    </p:spTree>
    <p:extLst>
      <p:ext uri="{BB962C8B-B14F-4D97-AF65-F5344CB8AC3E}">
        <p14:creationId xmlns="" xmlns:p14="http://schemas.microsoft.com/office/powerpoint/2010/main" val="15079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246472" y="1994066"/>
            <a:ext cx="38116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>
            <a:spLocks noGrp="1"/>
          </p:cNvSpPr>
          <p:nvPr>
            <p:ph type="ctrTitle"/>
          </p:nvPr>
        </p:nvSpPr>
        <p:spPr>
          <a:xfrm>
            <a:off x="3309459" y="961289"/>
            <a:ext cx="2469658" cy="2270500"/>
          </a:xfrm>
          <a:prstGeom prst="rect">
            <a:avLst/>
          </a:prstGeom>
        </p:spPr>
        <p:txBody>
          <a:bodyPr spcFirstLastPara="1" wrap="square" lIns="68020" tIns="68020" rIns="68020" bIns="68020" anchor="ctr" anchorCtr="0">
            <a:noAutofit/>
          </a:bodyPr>
          <a:lstStyle/>
          <a:p>
            <a:pPr algn="l"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" dirty="0"/>
              <a:t>Blood Donation 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B82A2F6-A779-44EC-3D28-5ECAD4FB82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-555">
            <a:off x="3309492" y="3214039"/>
            <a:ext cx="2469658" cy="929050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grpSp>
        <p:nvGrpSpPr>
          <p:cNvPr id="2" name="Google Shape;50;p15"/>
          <p:cNvGrpSpPr/>
          <p:nvPr/>
        </p:nvGrpSpPr>
        <p:grpSpPr>
          <a:xfrm>
            <a:off x="303850" y="961218"/>
            <a:ext cx="2685485" cy="2630215"/>
            <a:chOff x="4702275" y="1991150"/>
            <a:chExt cx="2566600" cy="1887425"/>
          </a:xfrm>
        </p:grpSpPr>
        <p:sp>
          <p:nvSpPr>
            <p:cNvPr id="51" name="Google Shape;51;p15"/>
            <p:cNvSpPr/>
            <p:nvPr/>
          </p:nvSpPr>
          <p:spPr>
            <a:xfrm>
              <a:off x="5241400" y="1991150"/>
              <a:ext cx="1487350" cy="1887425"/>
            </a:xfrm>
            <a:custGeom>
              <a:avLst/>
              <a:gdLst/>
              <a:ahLst/>
              <a:cxnLst/>
              <a:rect l="l" t="t" r="r" b="b"/>
              <a:pathLst>
                <a:path w="59494" h="75497" extrusionOk="0">
                  <a:moveTo>
                    <a:pt x="18689" y="0"/>
                  </a:moveTo>
                  <a:cubicBezTo>
                    <a:pt x="16755" y="0"/>
                    <a:pt x="15187" y="1567"/>
                    <a:pt x="15187" y="3503"/>
                  </a:cubicBezTo>
                  <a:lnTo>
                    <a:pt x="15187" y="5134"/>
                  </a:lnTo>
                  <a:lnTo>
                    <a:pt x="3456" y="5134"/>
                  </a:lnTo>
                  <a:cubicBezTo>
                    <a:pt x="1547" y="5134"/>
                    <a:pt x="0" y="6682"/>
                    <a:pt x="0" y="8589"/>
                  </a:cubicBezTo>
                  <a:lnTo>
                    <a:pt x="0" y="72041"/>
                  </a:lnTo>
                  <a:cubicBezTo>
                    <a:pt x="0" y="73950"/>
                    <a:pt x="1547" y="75496"/>
                    <a:pt x="3456" y="75496"/>
                  </a:cubicBezTo>
                  <a:lnTo>
                    <a:pt x="56038" y="75496"/>
                  </a:lnTo>
                  <a:cubicBezTo>
                    <a:pt x="57947" y="75496"/>
                    <a:pt x="59493" y="73950"/>
                    <a:pt x="59493" y="72041"/>
                  </a:cubicBezTo>
                  <a:lnTo>
                    <a:pt x="59493" y="8588"/>
                  </a:lnTo>
                  <a:cubicBezTo>
                    <a:pt x="59493" y="6682"/>
                    <a:pt x="57947" y="5134"/>
                    <a:pt x="56038" y="5134"/>
                  </a:cubicBezTo>
                  <a:lnTo>
                    <a:pt x="44307" y="5134"/>
                  </a:lnTo>
                  <a:lnTo>
                    <a:pt x="44307" y="3503"/>
                  </a:lnTo>
                  <a:cubicBezTo>
                    <a:pt x="44307" y="1567"/>
                    <a:pt x="42738" y="0"/>
                    <a:pt x="408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2" name="Google Shape;52;p15"/>
            <p:cNvSpPr/>
            <p:nvPr/>
          </p:nvSpPr>
          <p:spPr>
            <a:xfrm>
              <a:off x="5400225" y="2532025"/>
              <a:ext cx="1169650" cy="1197100"/>
            </a:xfrm>
            <a:custGeom>
              <a:avLst/>
              <a:gdLst/>
              <a:ahLst/>
              <a:cxnLst/>
              <a:rect l="l" t="t" r="r" b="b"/>
              <a:pathLst>
                <a:path w="46786" h="47884" extrusionOk="0">
                  <a:moveTo>
                    <a:pt x="6061" y="1"/>
                  </a:moveTo>
                  <a:cubicBezTo>
                    <a:pt x="4037" y="1"/>
                    <a:pt x="2005" y="123"/>
                    <a:pt x="0" y="405"/>
                  </a:cubicBezTo>
                  <a:lnTo>
                    <a:pt x="0" y="45168"/>
                  </a:lnTo>
                  <a:cubicBezTo>
                    <a:pt x="0" y="46667"/>
                    <a:pt x="1217" y="47884"/>
                    <a:pt x="2716" y="47884"/>
                  </a:cubicBezTo>
                  <a:lnTo>
                    <a:pt x="44070" y="47884"/>
                  </a:lnTo>
                  <a:cubicBezTo>
                    <a:pt x="45569" y="47884"/>
                    <a:pt x="46786" y="46667"/>
                    <a:pt x="46786" y="45168"/>
                  </a:cubicBezTo>
                  <a:lnTo>
                    <a:pt x="46786" y="4225"/>
                  </a:lnTo>
                  <a:cubicBezTo>
                    <a:pt x="40896" y="4179"/>
                    <a:pt x="35008" y="3738"/>
                    <a:pt x="29176" y="2903"/>
                  </a:cubicBezTo>
                  <a:cubicBezTo>
                    <a:pt x="22335" y="1922"/>
                    <a:pt x="15552" y="400"/>
                    <a:pt x="8649" y="65"/>
                  </a:cubicBezTo>
                  <a:cubicBezTo>
                    <a:pt x="7790" y="23"/>
                    <a:pt x="6926" y="1"/>
                    <a:pt x="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3" name="Google Shape;53;p15"/>
            <p:cNvSpPr/>
            <p:nvPr/>
          </p:nvSpPr>
          <p:spPr>
            <a:xfrm>
              <a:off x="5400225" y="2503400"/>
              <a:ext cx="1169725" cy="134300"/>
            </a:xfrm>
            <a:custGeom>
              <a:avLst/>
              <a:gdLst/>
              <a:ahLst/>
              <a:cxnLst/>
              <a:rect l="l" t="t" r="r" b="b"/>
              <a:pathLst>
                <a:path w="46789" h="5372" extrusionOk="0">
                  <a:moveTo>
                    <a:pt x="10165" y="0"/>
                  </a:moveTo>
                  <a:cubicBezTo>
                    <a:pt x="7063" y="0"/>
                    <a:pt x="3981" y="328"/>
                    <a:pt x="957" y="1179"/>
                  </a:cubicBezTo>
                  <a:cubicBezTo>
                    <a:pt x="185" y="1396"/>
                    <a:pt x="0" y="1550"/>
                    <a:pt x="0" y="1550"/>
                  </a:cubicBezTo>
                  <a:cubicBezTo>
                    <a:pt x="2004" y="1268"/>
                    <a:pt x="4036" y="1145"/>
                    <a:pt x="6059" y="1145"/>
                  </a:cubicBezTo>
                  <a:cubicBezTo>
                    <a:pt x="6925" y="1145"/>
                    <a:pt x="7789" y="1168"/>
                    <a:pt x="8649" y="1210"/>
                  </a:cubicBezTo>
                  <a:cubicBezTo>
                    <a:pt x="15552" y="1545"/>
                    <a:pt x="22334" y="3067"/>
                    <a:pt x="29176" y="4048"/>
                  </a:cubicBezTo>
                  <a:cubicBezTo>
                    <a:pt x="35009" y="4885"/>
                    <a:pt x="40896" y="5324"/>
                    <a:pt x="46789" y="5371"/>
                  </a:cubicBezTo>
                  <a:lnTo>
                    <a:pt x="46789" y="2891"/>
                  </a:lnTo>
                  <a:cubicBezTo>
                    <a:pt x="44590" y="3350"/>
                    <a:pt x="42349" y="3537"/>
                    <a:pt x="40097" y="3537"/>
                  </a:cubicBezTo>
                  <a:cubicBezTo>
                    <a:pt x="36878" y="3537"/>
                    <a:pt x="33634" y="3155"/>
                    <a:pt x="30452" y="2639"/>
                  </a:cubicBezTo>
                  <a:cubicBezTo>
                    <a:pt x="24752" y="1716"/>
                    <a:pt x="18831" y="417"/>
                    <a:pt x="12943" y="82"/>
                  </a:cubicBezTo>
                  <a:cubicBezTo>
                    <a:pt x="12016" y="29"/>
                    <a:pt x="11090" y="0"/>
                    <a:pt x="101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4" name="Google Shape;54;p15"/>
            <p:cNvSpPr/>
            <p:nvPr/>
          </p:nvSpPr>
          <p:spPr>
            <a:xfrm>
              <a:off x="5784150" y="2833125"/>
              <a:ext cx="401875" cy="644125"/>
            </a:xfrm>
            <a:custGeom>
              <a:avLst/>
              <a:gdLst/>
              <a:ahLst/>
              <a:cxnLst/>
              <a:rect l="l" t="t" r="r" b="b"/>
              <a:pathLst>
                <a:path w="16075" h="25765" extrusionOk="0">
                  <a:moveTo>
                    <a:pt x="8038" y="1"/>
                  </a:moveTo>
                  <a:cubicBezTo>
                    <a:pt x="8038" y="1"/>
                    <a:pt x="1" y="13288"/>
                    <a:pt x="1" y="17728"/>
                  </a:cubicBezTo>
                  <a:cubicBezTo>
                    <a:pt x="1" y="22166"/>
                    <a:pt x="3598" y="25764"/>
                    <a:pt x="8038" y="25764"/>
                  </a:cubicBezTo>
                  <a:cubicBezTo>
                    <a:pt x="12476" y="25764"/>
                    <a:pt x="16074" y="22167"/>
                    <a:pt x="16074" y="17728"/>
                  </a:cubicBezTo>
                  <a:cubicBezTo>
                    <a:pt x="16074" y="13289"/>
                    <a:pt x="8038" y="1"/>
                    <a:pt x="80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5" name="Google Shape;55;p15"/>
            <p:cNvSpPr/>
            <p:nvPr/>
          </p:nvSpPr>
          <p:spPr>
            <a:xfrm>
              <a:off x="5867800" y="3145175"/>
              <a:ext cx="234550" cy="234575"/>
            </a:xfrm>
            <a:custGeom>
              <a:avLst/>
              <a:gdLst/>
              <a:ahLst/>
              <a:cxnLst/>
              <a:rect l="l" t="t" r="r" b="b"/>
              <a:pathLst>
                <a:path w="9382" h="9383" extrusionOk="0">
                  <a:moveTo>
                    <a:pt x="4689" y="1"/>
                  </a:moveTo>
                  <a:cubicBezTo>
                    <a:pt x="3886" y="1"/>
                    <a:pt x="3236" y="652"/>
                    <a:pt x="3236" y="1454"/>
                  </a:cubicBezTo>
                  <a:lnTo>
                    <a:pt x="3236" y="3236"/>
                  </a:lnTo>
                  <a:lnTo>
                    <a:pt x="1453" y="3236"/>
                  </a:lnTo>
                  <a:cubicBezTo>
                    <a:pt x="650" y="3236"/>
                    <a:pt x="0" y="3889"/>
                    <a:pt x="0" y="4691"/>
                  </a:cubicBezTo>
                  <a:cubicBezTo>
                    <a:pt x="0" y="5495"/>
                    <a:pt x="651" y="6144"/>
                    <a:pt x="1453" y="6144"/>
                  </a:cubicBezTo>
                  <a:lnTo>
                    <a:pt x="3236" y="6144"/>
                  </a:lnTo>
                  <a:lnTo>
                    <a:pt x="3236" y="7928"/>
                  </a:lnTo>
                  <a:cubicBezTo>
                    <a:pt x="3236" y="8730"/>
                    <a:pt x="3888" y="9382"/>
                    <a:pt x="4689" y="9382"/>
                  </a:cubicBezTo>
                  <a:cubicBezTo>
                    <a:pt x="5492" y="9382"/>
                    <a:pt x="6145" y="8730"/>
                    <a:pt x="6145" y="7928"/>
                  </a:cubicBezTo>
                  <a:lnTo>
                    <a:pt x="6145" y="6144"/>
                  </a:lnTo>
                  <a:lnTo>
                    <a:pt x="7927" y="6144"/>
                  </a:lnTo>
                  <a:cubicBezTo>
                    <a:pt x="8731" y="6144"/>
                    <a:pt x="9380" y="5493"/>
                    <a:pt x="9380" y="4691"/>
                  </a:cubicBezTo>
                  <a:cubicBezTo>
                    <a:pt x="9382" y="3887"/>
                    <a:pt x="8731" y="3236"/>
                    <a:pt x="7927" y="3236"/>
                  </a:cubicBezTo>
                  <a:lnTo>
                    <a:pt x="6145" y="3236"/>
                  </a:lnTo>
                  <a:lnTo>
                    <a:pt x="6145" y="1454"/>
                  </a:lnTo>
                  <a:cubicBezTo>
                    <a:pt x="6145" y="650"/>
                    <a:pt x="5492" y="1"/>
                    <a:pt x="46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6" name="Google Shape;56;p15"/>
            <p:cNvSpPr/>
            <p:nvPr/>
          </p:nvSpPr>
          <p:spPr>
            <a:xfrm>
              <a:off x="5595675" y="3452550"/>
              <a:ext cx="44850" cy="44825"/>
            </a:xfrm>
            <a:custGeom>
              <a:avLst/>
              <a:gdLst/>
              <a:ahLst/>
              <a:cxnLst/>
              <a:rect l="l" t="t" r="r" b="b"/>
              <a:pathLst>
                <a:path w="1794" h="1793" extrusionOk="0">
                  <a:moveTo>
                    <a:pt x="1710" y="0"/>
                  </a:moveTo>
                  <a:cubicBezTo>
                    <a:pt x="768" y="0"/>
                    <a:pt x="1" y="766"/>
                    <a:pt x="1" y="1709"/>
                  </a:cubicBezTo>
                  <a:cubicBezTo>
                    <a:pt x="1" y="1755"/>
                    <a:pt x="40" y="1792"/>
                    <a:pt x="84" y="1792"/>
                  </a:cubicBezTo>
                  <a:cubicBezTo>
                    <a:pt x="130" y="1792"/>
                    <a:pt x="168" y="1754"/>
                    <a:pt x="168" y="1709"/>
                  </a:cubicBezTo>
                  <a:cubicBezTo>
                    <a:pt x="168" y="860"/>
                    <a:pt x="860" y="167"/>
                    <a:pt x="1710" y="167"/>
                  </a:cubicBezTo>
                  <a:cubicBezTo>
                    <a:pt x="1757" y="167"/>
                    <a:pt x="1793" y="128"/>
                    <a:pt x="1793" y="84"/>
                  </a:cubicBezTo>
                  <a:cubicBezTo>
                    <a:pt x="1793" y="36"/>
                    <a:pt x="1756" y="0"/>
                    <a:pt x="17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7" name="Google Shape;57;p15"/>
            <p:cNvSpPr/>
            <p:nvPr/>
          </p:nvSpPr>
          <p:spPr>
            <a:xfrm>
              <a:off x="5578475" y="3435300"/>
              <a:ext cx="119875" cy="119950"/>
            </a:xfrm>
            <a:custGeom>
              <a:avLst/>
              <a:gdLst/>
              <a:ahLst/>
              <a:cxnLst/>
              <a:rect l="l" t="t" r="r" b="b"/>
              <a:pathLst>
                <a:path w="4795" h="4798" extrusionOk="0">
                  <a:moveTo>
                    <a:pt x="2398" y="167"/>
                  </a:moveTo>
                  <a:cubicBezTo>
                    <a:pt x="3628" y="167"/>
                    <a:pt x="4629" y="1169"/>
                    <a:pt x="4629" y="2399"/>
                  </a:cubicBezTo>
                  <a:cubicBezTo>
                    <a:pt x="4629" y="3630"/>
                    <a:pt x="3628" y="4631"/>
                    <a:pt x="2398" y="4631"/>
                  </a:cubicBezTo>
                  <a:cubicBezTo>
                    <a:pt x="1167" y="4631"/>
                    <a:pt x="166" y="3630"/>
                    <a:pt x="166" y="2399"/>
                  </a:cubicBezTo>
                  <a:cubicBezTo>
                    <a:pt x="166" y="1169"/>
                    <a:pt x="1167" y="167"/>
                    <a:pt x="2398" y="167"/>
                  </a:cubicBezTo>
                  <a:close/>
                  <a:moveTo>
                    <a:pt x="2398" y="1"/>
                  </a:moveTo>
                  <a:cubicBezTo>
                    <a:pt x="1077" y="1"/>
                    <a:pt x="1" y="1077"/>
                    <a:pt x="1" y="2399"/>
                  </a:cubicBezTo>
                  <a:cubicBezTo>
                    <a:pt x="1" y="3721"/>
                    <a:pt x="1075" y="4798"/>
                    <a:pt x="2398" y="4798"/>
                  </a:cubicBezTo>
                  <a:cubicBezTo>
                    <a:pt x="3720" y="4798"/>
                    <a:pt x="4795" y="3721"/>
                    <a:pt x="4795" y="2399"/>
                  </a:cubicBezTo>
                  <a:cubicBezTo>
                    <a:pt x="4795" y="1077"/>
                    <a:pt x="3719" y="1"/>
                    <a:pt x="23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8" name="Google Shape;58;p15"/>
            <p:cNvSpPr/>
            <p:nvPr/>
          </p:nvSpPr>
          <p:spPr>
            <a:xfrm>
              <a:off x="6408850" y="3064125"/>
              <a:ext cx="34600" cy="34600"/>
            </a:xfrm>
            <a:custGeom>
              <a:avLst/>
              <a:gdLst/>
              <a:ahLst/>
              <a:cxnLst/>
              <a:rect l="l" t="t" r="r" b="b"/>
              <a:pathLst>
                <a:path w="1384" h="1384" extrusionOk="0">
                  <a:moveTo>
                    <a:pt x="1301" y="0"/>
                  </a:moveTo>
                  <a:cubicBezTo>
                    <a:pt x="584" y="0"/>
                    <a:pt x="0" y="584"/>
                    <a:pt x="0" y="1300"/>
                  </a:cubicBezTo>
                  <a:cubicBezTo>
                    <a:pt x="0" y="1348"/>
                    <a:pt x="38" y="1384"/>
                    <a:pt x="84" y="1384"/>
                  </a:cubicBezTo>
                  <a:cubicBezTo>
                    <a:pt x="128" y="1384"/>
                    <a:pt x="166" y="1348"/>
                    <a:pt x="167" y="1300"/>
                  </a:cubicBezTo>
                  <a:cubicBezTo>
                    <a:pt x="167" y="675"/>
                    <a:pt x="675" y="167"/>
                    <a:pt x="1301" y="167"/>
                  </a:cubicBezTo>
                  <a:cubicBezTo>
                    <a:pt x="1346" y="167"/>
                    <a:pt x="1384" y="130"/>
                    <a:pt x="1384" y="84"/>
                  </a:cubicBezTo>
                  <a:cubicBezTo>
                    <a:pt x="1384" y="38"/>
                    <a:pt x="1345" y="0"/>
                    <a:pt x="13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9" name="Google Shape;59;p15"/>
            <p:cNvSpPr/>
            <p:nvPr/>
          </p:nvSpPr>
          <p:spPr>
            <a:xfrm>
              <a:off x="6395875" y="3051225"/>
              <a:ext cx="90875" cy="90850"/>
            </a:xfrm>
            <a:custGeom>
              <a:avLst/>
              <a:gdLst/>
              <a:ahLst/>
              <a:cxnLst/>
              <a:rect l="l" t="t" r="r" b="b"/>
              <a:pathLst>
                <a:path w="3635" h="3634" extrusionOk="0">
                  <a:moveTo>
                    <a:pt x="1818" y="167"/>
                  </a:moveTo>
                  <a:cubicBezTo>
                    <a:pt x="2729" y="167"/>
                    <a:pt x="3467" y="908"/>
                    <a:pt x="3467" y="1816"/>
                  </a:cubicBezTo>
                  <a:cubicBezTo>
                    <a:pt x="3467" y="2726"/>
                    <a:pt x="2726" y="3467"/>
                    <a:pt x="1818" y="3467"/>
                  </a:cubicBezTo>
                  <a:cubicBezTo>
                    <a:pt x="909" y="3467"/>
                    <a:pt x="168" y="2726"/>
                    <a:pt x="168" y="1816"/>
                  </a:cubicBezTo>
                  <a:cubicBezTo>
                    <a:pt x="168" y="908"/>
                    <a:pt x="909" y="167"/>
                    <a:pt x="1818" y="167"/>
                  </a:cubicBezTo>
                  <a:close/>
                  <a:moveTo>
                    <a:pt x="1818" y="0"/>
                  </a:moveTo>
                  <a:cubicBezTo>
                    <a:pt x="817" y="0"/>
                    <a:pt x="1" y="815"/>
                    <a:pt x="1" y="1816"/>
                  </a:cubicBezTo>
                  <a:cubicBezTo>
                    <a:pt x="1" y="2818"/>
                    <a:pt x="817" y="3634"/>
                    <a:pt x="1818" y="3634"/>
                  </a:cubicBezTo>
                  <a:cubicBezTo>
                    <a:pt x="2819" y="3634"/>
                    <a:pt x="3634" y="2818"/>
                    <a:pt x="3634" y="1816"/>
                  </a:cubicBezTo>
                  <a:cubicBezTo>
                    <a:pt x="3634" y="815"/>
                    <a:pt x="2819" y="0"/>
                    <a:pt x="18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0" name="Google Shape;60;p15"/>
            <p:cNvSpPr/>
            <p:nvPr/>
          </p:nvSpPr>
          <p:spPr>
            <a:xfrm>
              <a:off x="6177300" y="2772050"/>
              <a:ext cx="34625" cy="34625"/>
            </a:xfrm>
            <a:custGeom>
              <a:avLst/>
              <a:gdLst/>
              <a:ahLst/>
              <a:cxnLst/>
              <a:rect l="l" t="t" r="r" b="b"/>
              <a:pathLst>
                <a:path w="1385" h="1385" extrusionOk="0">
                  <a:moveTo>
                    <a:pt x="1301" y="1"/>
                  </a:moveTo>
                  <a:cubicBezTo>
                    <a:pt x="582" y="1"/>
                    <a:pt x="1" y="585"/>
                    <a:pt x="1" y="1301"/>
                  </a:cubicBezTo>
                  <a:cubicBezTo>
                    <a:pt x="1" y="1348"/>
                    <a:pt x="38" y="1384"/>
                    <a:pt x="84" y="1384"/>
                  </a:cubicBezTo>
                  <a:cubicBezTo>
                    <a:pt x="129" y="1384"/>
                    <a:pt x="168" y="1348"/>
                    <a:pt x="168" y="1301"/>
                  </a:cubicBezTo>
                  <a:cubicBezTo>
                    <a:pt x="168" y="675"/>
                    <a:pt x="676" y="168"/>
                    <a:pt x="1301" y="168"/>
                  </a:cubicBezTo>
                  <a:cubicBezTo>
                    <a:pt x="1345" y="168"/>
                    <a:pt x="1384" y="132"/>
                    <a:pt x="1384" y="84"/>
                  </a:cubicBezTo>
                  <a:cubicBezTo>
                    <a:pt x="1384" y="37"/>
                    <a:pt x="1345" y="1"/>
                    <a:pt x="13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1" name="Google Shape;61;p15"/>
            <p:cNvSpPr/>
            <p:nvPr/>
          </p:nvSpPr>
          <p:spPr>
            <a:xfrm>
              <a:off x="6164350" y="2759150"/>
              <a:ext cx="90850" cy="90825"/>
            </a:xfrm>
            <a:custGeom>
              <a:avLst/>
              <a:gdLst/>
              <a:ahLst/>
              <a:cxnLst/>
              <a:rect l="l" t="t" r="r" b="b"/>
              <a:pathLst>
                <a:path w="3634" h="3633" extrusionOk="0">
                  <a:moveTo>
                    <a:pt x="1816" y="169"/>
                  </a:moveTo>
                  <a:cubicBezTo>
                    <a:pt x="2727" y="169"/>
                    <a:pt x="3466" y="909"/>
                    <a:pt x="3466" y="1818"/>
                  </a:cubicBezTo>
                  <a:cubicBezTo>
                    <a:pt x="3466" y="2728"/>
                    <a:pt x="2725" y="3467"/>
                    <a:pt x="1816" y="3467"/>
                  </a:cubicBezTo>
                  <a:cubicBezTo>
                    <a:pt x="908" y="3467"/>
                    <a:pt x="167" y="2728"/>
                    <a:pt x="167" y="1818"/>
                  </a:cubicBezTo>
                  <a:cubicBezTo>
                    <a:pt x="167" y="909"/>
                    <a:pt x="908" y="169"/>
                    <a:pt x="1816" y="169"/>
                  </a:cubicBezTo>
                  <a:close/>
                  <a:moveTo>
                    <a:pt x="1816" y="1"/>
                  </a:moveTo>
                  <a:cubicBezTo>
                    <a:pt x="815" y="1"/>
                    <a:pt x="0" y="816"/>
                    <a:pt x="0" y="1817"/>
                  </a:cubicBezTo>
                  <a:cubicBezTo>
                    <a:pt x="0" y="2818"/>
                    <a:pt x="815" y="3633"/>
                    <a:pt x="1816" y="3633"/>
                  </a:cubicBezTo>
                  <a:cubicBezTo>
                    <a:pt x="2817" y="3633"/>
                    <a:pt x="3633" y="2818"/>
                    <a:pt x="3633" y="1817"/>
                  </a:cubicBezTo>
                  <a:cubicBezTo>
                    <a:pt x="3633" y="816"/>
                    <a:pt x="2817" y="1"/>
                    <a:pt x="18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5614000" y="2645050"/>
              <a:ext cx="26525" cy="26500"/>
            </a:xfrm>
            <a:custGeom>
              <a:avLst/>
              <a:gdLst/>
              <a:ahLst/>
              <a:cxnLst/>
              <a:rect l="l" t="t" r="r" b="b"/>
              <a:pathLst>
                <a:path w="1061" h="1060" extrusionOk="0">
                  <a:moveTo>
                    <a:pt x="977" y="0"/>
                  </a:moveTo>
                  <a:cubicBezTo>
                    <a:pt x="439" y="0"/>
                    <a:pt x="1" y="438"/>
                    <a:pt x="1" y="976"/>
                  </a:cubicBezTo>
                  <a:cubicBezTo>
                    <a:pt x="1" y="1024"/>
                    <a:pt x="38" y="1060"/>
                    <a:pt x="84" y="1060"/>
                  </a:cubicBezTo>
                  <a:cubicBezTo>
                    <a:pt x="128" y="1060"/>
                    <a:pt x="167" y="1022"/>
                    <a:pt x="167" y="978"/>
                  </a:cubicBezTo>
                  <a:cubicBezTo>
                    <a:pt x="167" y="530"/>
                    <a:pt x="530" y="167"/>
                    <a:pt x="977" y="167"/>
                  </a:cubicBezTo>
                  <a:cubicBezTo>
                    <a:pt x="1024" y="167"/>
                    <a:pt x="1060" y="131"/>
                    <a:pt x="1060" y="84"/>
                  </a:cubicBezTo>
                  <a:cubicBezTo>
                    <a:pt x="1060" y="36"/>
                    <a:pt x="1023" y="0"/>
                    <a:pt x="9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5604500" y="2635575"/>
              <a:ext cx="67825" cy="67825"/>
            </a:xfrm>
            <a:custGeom>
              <a:avLst/>
              <a:gdLst/>
              <a:ahLst/>
              <a:cxnLst/>
              <a:rect l="l" t="t" r="r" b="b"/>
              <a:pathLst>
                <a:path w="2713" h="2713" extrusionOk="0">
                  <a:moveTo>
                    <a:pt x="1357" y="168"/>
                  </a:moveTo>
                  <a:cubicBezTo>
                    <a:pt x="2012" y="168"/>
                    <a:pt x="2545" y="700"/>
                    <a:pt x="2545" y="1357"/>
                  </a:cubicBezTo>
                  <a:cubicBezTo>
                    <a:pt x="2545" y="2012"/>
                    <a:pt x="2012" y="2545"/>
                    <a:pt x="1357" y="2545"/>
                  </a:cubicBezTo>
                  <a:cubicBezTo>
                    <a:pt x="702" y="2545"/>
                    <a:pt x="168" y="2012"/>
                    <a:pt x="168" y="1357"/>
                  </a:cubicBezTo>
                  <a:cubicBezTo>
                    <a:pt x="168" y="700"/>
                    <a:pt x="702" y="168"/>
                    <a:pt x="1357" y="168"/>
                  </a:cubicBezTo>
                  <a:close/>
                  <a:moveTo>
                    <a:pt x="1357" y="1"/>
                  </a:moveTo>
                  <a:cubicBezTo>
                    <a:pt x="610" y="1"/>
                    <a:pt x="1" y="609"/>
                    <a:pt x="1" y="1357"/>
                  </a:cubicBezTo>
                  <a:cubicBezTo>
                    <a:pt x="1" y="2103"/>
                    <a:pt x="610" y="2712"/>
                    <a:pt x="1357" y="2712"/>
                  </a:cubicBezTo>
                  <a:cubicBezTo>
                    <a:pt x="2105" y="2712"/>
                    <a:pt x="2712" y="2103"/>
                    <a:pt x="2712" y="1357"/>
                  </a:cubicBezTo>
                  <a:cubicBezTo>
                    <a:pt x="2712" y="609"/>
                    <a:pt x="2105" y="1"/>
                    <a:pt x="13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6335825" y="3481975"/>
              <a:ext cx="15350" cy="15400"/>
            </a:xfrm>
            <a:custGeom>
              <a:avLst/>
              <a:gdLst/>
              <a:ahLst/>
              <a:cxnLst/>
              <a:rect l="l" t="t" r="r" b="b"/>
              <a:pathLst>
                <a:path w="614" h="616" extrusionOk="0">
                  <a:moveTo>
                    <a:pt x="530" y="1"/>
                  </a:moveTo>
                  <a:cubicBezTo>
                    <a:pt x="238" y="1"/>
                    <a:pt x="0" y="240"/>
                    <a:pt x="0" y="532"/>
                  </a:cubicBezTo>
                  <a:cubicBezTo>
                    <a:pt x="0" y="578"/>
                    <a:pt x="38" y="615"/>
                    <a:pt x="84" y="615"/>
                  </a:cubicBezTo>
                  <a:cubicBezTo>
                    <a:pt x="128" y="615"/>
                    <a:pt x="167" y="577"/>
                    <a:pt x="167" y="532"/>
                  </a:cubicBezTo>
                  <a:cubicBezTo>
                    <a:pt x="167" y="332"/>
                    <a:pt x="330" y="169"/>
                    <a:pt x="530" y="169"/>
                  </a:cubicBezTo>
                  <a:cubicBezTo>
                    <a:pt x="577" y="169"/>
                    <a:pt x="613" y="132"/>
                    <a:pt x="613" y="86"/>
                  </a:cubicBezTo>
                  <a:cubicBezTo>
                    <a:pt x="613" y="38"/>
                    <a:pt x="574" y="1"/>
                    <a:pt x="5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5" name="Google Shape;65;p15"/>
            <p:cNvSpPr/>
            <p:nvPr/>
          </p:nvSpPr>
          <p:spPr>
            <a:xfrm>
              <a:off x="6331050" y="3477250"/>
              <a:ext cx="36000" cy="36000"/>
            </a:xfrm>
            <a:custGeom>
              <a:avLst/>
              <a:gdLst/>
              <a:ahLst/>
              <a:cxnLst/>
              <a:rect l="l" t="t" r="r" b="b"/>
              <a:pathLst>
                <a:path w="1440" h="1440" extrusionOk="0">
                  <a:moveTo>
                    <a:pt x="721" y="168"/>
                  </a:moveTo>
                  <a:cubicBezTo>
                    <a:pt x="1025" y="168"/>
                    <a:pt x="1273" y="417"/>
                    <a:pt x="1273" y="721"/>
                  </a:cubicBezTo>
                  <a:cubicBezTo>
                    <a:pt x="1273" y="1026"/>
                    <a:pt x="1025" y="1273"/>
                    <a:pt x="721" y="1273"/>
                  </a:cubicBezTo>
                  <a:cubicBezTo>
                    <a:pt x="416" y="1273"/>
                    <a:pt x="167" y="1027"/>
                    <a:pt x="167" y="721"/>
                  </a:cubicBezTo>
                  <a:cubicBezTo>
                    <a:pt x="167" y="417"/>
                    <a:pt x="415" y="168"/>
                    <a:pt x="721" y="168"/>
                  </a:cubicBezTo>
                  <a:close/>
                  <a:moveTo>
                    <a:pt x="721" y="1"/>
                  </a:moveTo>
                  <a:cubicBezTo>
                    <a:pt x="325" y="1"/>
                    <a:pt x="1" y="325"/>
                    <a:pt x="1" y="721"/>
                  </a:cubicBezTo>
                  <a:cubicBezTo>
                    <a:pt x="1" y="1117"/>
                    <a:pt x="325" y="1440"/>
                    <a:pt x="721" y="1440"/>
                  </a:cubicBezTo>
                  <a:cubicBezTo>
                    <a:pt x="1117" y="1440"/>
                    <a:pt x="1440" y="1117"/>
                    <a:pt x="1440" y="721"/>
                  </a:cubicBezTo>
                  <a:cubicBezTo>
                    <a:pt x="1440" y="325"/>
                    <a:pt x="1117" y="1"/>
                    <a:pt x="7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6" name="Google Shape;66;p15"/>
            <p:cNvSpPr/>
            <p:nvPr/>
          </p:nvSpPr>
          <p:spPr>
            <a:xfrm>
              <a:off x="5523550" y="3024150"/>
              <a:ext cx="15400" cy="15375"/>
            </a:xfrm>
            <a:custGeom>
              <a:avLst/>
              <a:gdLst/>
              <a:ahLst/>
              <a:cxnLst/>
              <a:rect l="l" t="t" r="r" b="b"/>
              <a:pathLst>
                <a:path w="616" h="615" extrusionOk="0">
                  <a:moveTo>
                    <a:pt x="532" y="0"/>
                  </a:moveTo>
                  <a:cubicBezTo>
                    <a:pt x="240" y="0"/>
                    <a:pt x="1" y="238"/>
                    <a:pt x="1" y="531"/>
                  </a:cubicBezTo>
                  <a:cubicBezTo>
                    <a:pt x="1" y="577"/>
                    <a:pt x="40" y="615"/>
                    <a:pt x="84" y="615"/>
                  </a:cubicBezTo>
                  <a:cubicBezTo>
                    <a:pt x="131" y="615"/>
                    <a:pt x="167" y="577"/>
                    <a:pt x="167" y="531"/>
                  </a:cubicBezTo>
                  <a:cubicBezTo>
                    <a:pt x="167" y="331"/>
                    <a:pt x="332" y="167"/>
                    <a:pt x="532" y="167"/>
                  </a:cubicBezTo>
                  <a:cubicBezTo>
                    <a:pt x="578" y="167"/>
                    <a:pt x="615" y="131"/>
                    <a:pt x="615" y="84"/>
                  </a:cubicBezTo>
                  <a:cubicBezTo>
                    <a:pt x="615" y="38"/>
                    <a:pt x="576" y="0"/>
                    <a:pt x="5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5518825" y="3019450"/>
              <a:ext cx="36000" cy="36000"/>
            </a:xfrm>
            <a:custGeom>
              <a:avLst/>
              <a:gdLst/>
              <a:ahLst/>
              <a:cxnLst/>
              <a:rect l="l" t="t" r="r" b="b"/>
              <a:pathLst>
                <a:path w="1440" h="1440" extrusionOk="0">
                  <a:moveTo>
                    <a:pt x="721" y="166"/>
                  </a:moveTo>
                  <a:cubicBezTo>
                    <a:pt x="1027" y="166"/>
                    <a:pt x="1274" y="415"/>
                    <a:pt x="1273" y="719"/>
                  </a:cubicBezTo>
                  <a:cubicBezTo>
                    <a:pt x="1273" y="1023"/>
                    <a:pt x="1024" y="1271"/>
                    <a:pt x="721" y="1271"/>
                  </a:cubicBezTo>
                  <a:cubicBezTo>
                    <a:pt x="416" y="1271"/>
                    <a:pt x="167" y="1025"/>
                    <a:pt x="167" y="719"/>
                  </a:cubicBezTo>
                  <a:cubicBezTo>
                    <a:pt x="167" y="415"/>
                    <a:pt x="415" y="166"/>
                    <a:pt x="721" y="166"/>
                  </a:cubicBezTo>
                  <a:close/>
                  <a:moveTo>
                    <a:pt x="721" y="1"/>
                  </a:moveTo>
                  <a:cubicBezTo>
                    <a:pt x="324" y="1"/>
                    <a:pt x="1" y="325"/>
                    <a:pt x="1" y="721"/>
                  </a:cubicBezTo>
                  <a:cubicBezTo>
                    <a:pt x="1" y="1117"/>
                    <a:pt x="324" y="1440"/>
                    <a:pt x="721" y="1440"/>
                  </a:cubicBezTo>
                  <a:cubicBezTo>
                    <a:pt x="1118" y="1440"/>
                    <a:pt x="1440" y="1117"/>
                    <a:pt x="1440" y="721"/>
                  </a:cubicBezTo>
                  <a:cubicBezTo>
                    <a:pt x="1440" y="325"/>
                    <a:pt x="1117" y="1"/>
                    <a:pt x="7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>
              <a:off x="5831600" y="2834625"/>
              <a:ext cx="15350" cy="15350"/>
            </a:xfrm>
            <a:custGeom>
              <a:avLst/>
              <a:gdLst/>
              <a:ahLst/>
              <a:cxnLst/>
              <a:rect l="l" t="t" r="r" b="b"/>
              <a:pathLst>
                <a:path w="614" h="614" extrusionOk="0">
                  <a:moveTo>
                    <a:pt x="530" y="1"/>
                  </a:moveTo>
                  <a:cubicBezTo>
                    <a:pt x="238" y="1"/>
                    <a:pt x="1" y="238"/>
                    <a:pt x="1" y="530"/>
                  </a:cubicBezTo>
                  <a:cubicBezTo>
                    <a:pt x="1" y="578"/>
                    <a:pt x="38" y="614"/>
                    <a:pt x="84" y="614"/>
                  </a:cubicBezTo>
                  <a:cubicBezTo>
                    <a:pt x="129" y="614"/>
                    <a:pt x="168" y="578"/>
                    <a:pt x="168" y="530"/>
                  </a:cubicBezTo>
                  <a:cubicBezTo>
                    <a:pt x="168" y="330"/>
                    <a:pt x="330" y="167"/>
                    <a:pt x="530" y="167"/>
                  </a:cubicBezTo>
                  <a:cubicBezTo>
                    <a:pt x="578" y="167"/>
                    <a:pt x="614" y="131"/>
                    <a:pt x="614" y="84"/>
                  </a:cubicBezTo>
                  <a:cubicBezTo>
                    <a:pt x="614" y="37"/>
                    <a:pt x="575" y="1"/>
                    <a:pt x="5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>
              <a:off x="5826850" y="2829900"/>
              <a:ext cx="36000" cy="36000"/>
            </a:xfrm>
            <a:custGeom>
              <a:avLst/>
              <a:gdLst/>
              <a:ahLst/>
              <a:cxnLst/>
              <a:rect l="l" t="t" r="r" b="b"/>
              <a:pathLst>
                <a:path w="1440" h="1440" extrusionOk="0">
                  <a:moveTo>
                    <a:pt x="720" y="167"/>
                  </a:moveTo>
                  <a:cubicBezTo>
                    <a:pt x="1025" y="167"/>
                    <a:pt x="1272" y="415"/>
                    <a:pt x="1272" y="719"/>
                  </a:cubicBezTo>
                  <a:cubicBezTo>
                    <a:pt x="1272" y="1024"/>
                    <a:pt x="1026" y="1273"/>
                    <a:pt x="720" y="1273"/>
                  </a:cubicBezTo>
                  <a:cubicBezTo>
                    <a:pt x="416" y="1273"/>
                    <a:pt x="167" y="1025"/>
                    <a:pt x="167" y="719"/>
                  </a:cubicBezTo>
                  <a:cubicBezTo>
                    <a:pt x="167" y="415"/>
                    <a:pt x="415" y="167"/>
                    <a:pt x="720" y="167"/>
                  </a:cubicBezTo>
                  <a:close/>
                  <a:moveTo>
                    <a:pt x="720" y="1"/>
                  </a:moveTo>
                  <a:cubicBezTo>
                    <a:pt x="324" y="1"/>
                    <a:pt x="0" y="323"/>
                    <a:pt x="0" y="719"/>
                  </a:cubicBezTo>
                  <a:cubicBezTo>
                    <a:pt x="0" y="1116"/>
                    <a:pt x="324" y="1440"/>
                    <a:pt x="720" y="1440"/>
                  </a:cubicBezTo>
                  <a:cubicBezTo>
                    <a:pt x="1117" y="1440"/>
                    <a:pt x="1439" y="1117"/>
                    <a:pt x="1439" y="719"/>
                  </a:cubicBezTo>
                  <a:cubicBezTo>
                    <a:pt x="1439" y="323"/>
                    <a:pt x="1117" y="1"/>
                    <a:pt x="7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>
              <a:off x="5576975" y="2443075"/>
              <a:ext cx="501175" cy="1362525"/>
            </a:xfrm>
            <a:custGeom>
              <a:avLst/>
              <a:gdLst/>
              <a:ahLst/>
              <a:cxnLst/>
              <a:rect l="l" t="t" r="r" b="b"/>
              <a:pathLst>
                <a:path w="20047" h="54501" extrusionOk="0">
                  <a:moveTo>
                    <a:pt x="12116" y="479"/>
                  </a:moveTo>
                  <a:lnTo>
                    <a:pt x="12116" y="479"/>
                  </a:lnTo>
                  <a:cubicBezTo>
                    <a:pt x="12115" y="479"/>
                    <a:pt x="12115" y="480"/>
                    <a:pt x="12115" y="480"/>
                  </a:cubicBezTo>
                  <a:lnTo>
                    <a:pt x="12115" y="480"/>
                  </a:lnTo>
                  <a:cubicBezTo>
                    <a:pt x="12115" y="480"/>
                    <a:pt x="12115" y="479"/>
                    <a:pt x="12116" y="479"/>
                  </a:cubicBezTo>
                  <a:close/>
                  <a:moveTo>
                    <a:pt x="5410" y="1"/>
                  </a:moveTo>
                  <a:cubicBezTo>
                    <a:pt x="4995" y="1"/>
                    <a:pt x="4595" y="51"/>
                    <a:pt x="4253" y="204"/>
                  </a:cubicBezTo>
                  <a:cubicBezTo>
                    <a:pt x="1972" y="1224"/>
                    <a:pt x="1735" y="5319"/>
                    <a:pt x="2234" y="7353"/>
                  </a:cubicBezTo>
                  <a:cubicBezTo>
                    <a:pt x="2910" y="10111"/>
                    <a:pt x="5010" y="12498"/>
                    <a:pt x="5030" y="15337"/>
                  </a:cubicBezTo>
                  <a:cubicBezTo>
                    <a:pt x="5062" y="19778"/>
                    <a:pt x="1" y="23303"/>
                    <a:pt x="731" y="27683"/>
                  </a:cubicBezTo>
                  <a:cubicBezTo>
                    <a:pt x="1219" y="30610"/>
                    <a:pt x="4135" y="32515"/>
                    <a:pt x="5225" y="35275"/>
                  </a:cubicBezTo>
                  <a:cubicBezTo>
                    <a:pt x="6441" y="38357"/>
                    <a:pt x="5173" y="41802"/>
                    <a:pt x="3975" y="44893"/>
                  </a:cubicBezTo>
                  <a:cubicBezTo>
                    <a:pt x="2777" y="47985"/>
                    <a:pt x="1655" y="51528"/>
                    <a:pt x="3117" y="54501"/>
                  </a:cubicBezTo>
                  <a:cubicBezTo>
                    <a:pt x="5849" y="54303"/>
                    <a:pt x="8589" y="54204"/>
                    <a:pt x="11328" y="54204"/>
                  </a:cubicBezTo>
                  <a:cubicBezTo>
                    <a:pt x="13639" y="54204"/>
                    <a:pt x="15949" y="54274"/>
                    <a:pt x="18254" y="54414"/>
                  </a:cubicBezTo>
                  <a:cubicBezTo>
                    <a:pt x="15255" y="48298"/>
                    <a:pt x="20047" y="40506"/>
                    <a:pt x="17203" y="34317"/>
                  </a:cubicBezTo>
                  <a:cubicBezTo>
                    <a:pt x="15453" y="30508"/>
                    <a:pt x="11224" y="28344"/>
                    <a:pt x="9321" y="24610"/>
                  </a:cubicBezTo>
                  <a:cubicBezTo>
                    <a:pt x="8053" y="22117"/>
                    <a:pt x="7983" y="19047"/>
                    <a:pt x="9140" y="16500"/>
                  </a:cubicBezTo>
                  <a:cubicBezTo>
                    <a:pt x="9853" y="14933"/>
                    <a:pt x="11014" y="13514"/>
                    <a:pt x="11224" y="11804"/>
                  </a:cubicBezTo>
                  <a:cubicBezTo>
                    <a:pt x="11419" y="10215"/>
                    <a:pt x="10756" y="8660"/>
                    <a:pt x="10517" y="7077"/>
                  </a:cubicBezTo>
                  <a:cubicBezTo>
                    <a:pt x="10169" y="4783"/>
                    <a:pt x="10757" y="2360"/>
                    <a:pt x="12115" y="480"/>
                  </a:cubicBezTo>
                  <a:lnTo>
                    <a:pt x="12115" y="480"/>
                  </a:lnTo>
                  <a:cubicBezTo>
                    <a:pt x="12058" y="557"/>
                    <a:pt x="11828" y="587"/>
                    <a:pt x="11497" y="587"/>
                  </a:cubicBezTo>
                  <a:cubicBezTo>
                    <a:pt x="10310" y="587"/>
                    <a:pt x="7826" y="200"/>
                    <a:pt x="7359" y="169"/>
                  </a:cubicBezTo>
                  <a:cubicBezTo>
                    <a:pt x="6787" y="130"/>
                    <a:pt x="6078" y="1"/>
                    <a:pt x="5410" y="1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1" name="Google Shape;71;p15"/>
            <p:cNvSpPr/>
            <p:nvPr/>
          </p:nvSpPr>
          <p:spPr>
            <a:xfrm>
              <a:off x="6086525" y="2491400"/>
              <a:ext cx="389575" cy="1331900"/>
            </a:xfrm>
            <a:custGeom>
              <a:avLst/>
              <a:gdLst/>
              <a:ahLst/>
              <a:cxnLst/>
              <a:rect l="l" t="t" r="r" b="b"/>
              <a:pathLst>
                <a:path w="15583" h="53276" extrusionOk="0">
                  <a:moveTo>
                    <a:pt x="3322" y="0"/>
                  </a:moveTo>
                  <a:cubicBezTo>
                    <a:pt x="78" y="0"/>
                    <a:pt x="0" y="4232"/>
                    <a:pt x="638" y="6558"/>
                  </a:cubicBezTo>
                  <a:cubicBezTo>
                    <a:pt x="1240" y="8759"/>
                    <a:pt x="2365" y="10857"/>
                    <a:pt x="2418" y="13137"/>
                  </a:cubicBezTo>
                  <a:cubicBezTo>
                    <a:pt x="2450" y="14576"/>
                    <a:pt x="2050" y="15992"/>
                    <a:pt x="2004" y="17430"/>
                  </a:cubicBezTo>
                  <a:cubicBezTo>
                    <a:pt x="1887" y="21135"/>
                    <a:pt x="4091" y="24450"/>
                    <a:pt x="5396" y="27919"/>
                  </a:cubicBezTo>
                  <a:cubicBezTo>
                    <a:pt x="8028" y="34912"/>
                    <a:pt x="7000" y="42775"/>
                    <a:pt x="4785" y="49909"/>
                  </a:cubicBezTo>
                  <a:cubicBezTo>
                    <a:pt x="4531" y="50728"/>
                    <a:pt x="4313" y="51754"/>
                    <a:pt x="4953" y="52324"/>
                  </a:cubicBezTo>
                  <a:cubicBezTo>
                    <a:pt x="5161" y="52511"/>
                    <a:pt x="5430" y="52609"/>
                    <a:pt x="5695" y="52697"/>
                  </a:cubicBezTo>
                  <a:cubicBezTo>
                    <a:pt x="6834" y="53068"/>
                    <a:pt x="8031" y="53266"/>
                    <a:pt x="9228" y="53275"/>
                  </a:cubicBezTo>
                  <a:cubicBezTo>
                    <a:pt x="9237" y="53275"/>
                    <a:pt x="9246" y="53275"/>
                    <a:pt x="9255" y="53275"/>
                  </a:cubicBezTo>
                  <a:cubicBezTo>
                    <a:pt x="9532" y="53275"/>
                    <a:pt x="9835" y="53252"/>
                    <a:pt x="10028" y="53057"/>
                  </a:cubicBezTo>
                  <a:cubicBezTo>
                    <a:pt x="10249" y="52836"/>
                    <a:pt x="10249" y="52486"/>
                    <a:pt x="10242" y="52175"/>
                  </a:cubicBezTo>
                  <a:cubicBezTo>
                    <a:pt x="10172" y="49012"/>
                    <a:pt x="10790" y="45836"/>
                    <a:pt x="12041" y="42929"/>
                  </a:cubicBezTo>
                  <a:cubicBezTo>
                    <a:pt x="12691" y="41416"/>
                    <a:pt x="13511" y="39972"/>
                    <a:pt x="14005" y="38403"/>
                  </a:cubicBezTo>
                  <a:cubicBezTo>
                    <a:pt x="14926" y="35475"/>
                    <a:pt x="14648" y="32302"/>
                    <a:pt x="14049" y="29290"/>
                  </a:cubicBezTo>
                  <a:cubicBezTo>
                    <a:pt x="13448" y="26278"/>
                    <a:pt x="12540" y="23324"/>
                    <a:pt x="12208" y="20272"/>
                  </a:cubicBezTo>
                  <a:cubicBezTo>
                    <a:pt x="11568" y="14378"/>
                    <a:pt x="13124" y="8446"/>
                    <a:pt x="15359" y="2954"/>
                  </a:cubicBezTo>
                  <a:cubicBezTo>
                    <a:pt x="15470" y="2681"/>
                    <a:pt x="15583" y="2375"/>
                    <a:pt x="15476" y="2100"/>
                  </a:cubicBezTo>
                  <a:cubicBezTo>
                    <a:pt x="15310" y="1680"/>
                    <a:pt x="14760" y="1604"/>
                    <a:pt x="14309" y="1585"/>
                  </a:cubicBezTo>
                  <a:cubicBezTo>
                    <a:pt x="12371" y="1510"/>
                    <a:pt x="10438" y="1319"/>
                    <a:pt x="8525" y="1010"/>
                  </a:cubicBezTo>
                  <a:cubicBezTo>
                    <a:pt x="6841" y="739"/>
                    <a:pt x="5026" y="2"/>
                    <a:pt x="3323" y="0"/>
                  </a:cubicBezTo>
                  <a:cubicBezTo>
                    <a:pt x="3323" y="0"/>
                    <a:pt x="3322" y="0"/>
                    <a:pt x="3322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2" name="Google Shape;72;p15"/>
            <p:cNvSpPr/>
            <p:nvPr/>
          </p:nvSpPr>
          <p:spPr>
            <a:xfrm>
              <a:off x="5241400" y="2885250"/>
              <a:ext cx="1487350" cy="993275"/>
            </a:xfrm>
            <a:custGeom>
              <a:avLst/>
              <a:gdLst/>
              <a:ahLst/>
              <a:cxnLst/>
              <a:rect l="l" t="t" r="r" b="b"/>
              <a:pathLst>
                <a:path w="59494" h="39731" extrusionOk="0">
                  <a:moveTo>
                    <a:pt x="59493" y="0"/>
                  </a:moveTo>
                  <a:cubicBezTo>
                    <a:pt x="57946" y="2510"/>
                    <a:pt x="56127" y="4857"/>
                    <a:pt x="54103" y="7002"/>
                  </a:cubicBezTo>
                  <a:cubicBezTo>
                    <a:pt x="48874" y="12541"/>
                    <a:pt x="42387" y="16768"/>
                    <a:pt x="35557" y="20138"/>
                  </a:cubicBezTo>
                  <a:cubicBezTo>
                    <a:pt x="24472" y="25607"/>
                    <a:pt x="12325" y="28906"/>
                    <a:pt x="0" y="29845"/>
                  </a:cubicBezTo>
                  <a:lnTo>
                    <a:pt x="0" y="36275"/>
                  </a:lnTo>
                  <a:cubicBezTo>
                    <a:pt x="0" y="38183"/>
                    <a:pt x="1547" y="39731"/>
                    <a:pt x="3456" y="39731"/>
                  </a:cubicBezTo>
                  <a:lnTo>
                    <a:pt x="56038" y="39731"/>
                  </a:lnTo>
                  <a:cubicBezTo>
                    <a:pt x="57947" y="39731"/>
                    <a:pt x="59493" y="38183"/>
                    <a:pt x="59493" y="36275"/>
                  </a:cubicBezTo>
                  <a:lnTo>
                    <a:pt x="59493" y="0"/>
                  </a:lnTo>
                  <a:close/>
                </a:path>
              </a:pathLst>
            </a:custGeom>
            <a:solidFill>
              <a:srgbClr val="4A0001">
                <a:alpha val="30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3" name="Google Shape;73;p15"/>
            <p:cNvSpPr/>
            <p:nvPr/>
          </p:nvSpPr>
          <p:spPr>
            <a:xfrm>
              <a:off x="5707575" y="2034425"/>
              <a:ext cx="555000" cy="41975"/>
            </a:xfrm>
            <a:custGeom>
              <a:avLst/>
              <a:gdLst/>
              <a:ahLst/>
              <a:cxnLst/>
              <a:rect l="l" t="t" r="r" b="b"/>
              <a:pathLst>
                <a:path w="22200" h="1679" extrusionOk="0">
                  <a:moveTo>
                    <a:pt x="840" y="1"/>
                  </a:moveTo>
                  <a:cubicBezTo>
                    <a:pt x="376" y="1"/>
                    <a:pt x="1" y="376"/>
                    <a:pt x="1" y="840"/>
                  </a:cubicBezTo>
                  <a:cubicBezTo>
                    <a:pt x="1" y="1303"/>
                    <a:pt x="376" y="1679"/>
                    <a:pt x="840" y="1679"/>
                  </a:cubicBezTo>
                  <a:lnTo>
                    <a:pt x="21359" y="1679"/>
                  </a:lnTo>
                  <a:cubicBezTo>
                    <a:pt x="21824" y="1679"/>
                    <a:pt x="22199" y="1303"/>
                    <a:pt x="22199" y="840"/>
                  </a:cubicBezTo>
                  <a:cubicBezTo>
                    <a:pt x="22199" y="376"/>
                    <a:pt x="21824" y="1"/>
                    <a:pt x="21359" y="1"/>
                  </a:cubicBezTo>
                  <a:close/>
                </a:path>
              </a:pathLst>
            </a:custGeom>
            <a:solidFill>
              <a:srgbClr val="4C1B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4" name="Google Shape;74;p15"/>
            <p:cNvSpPr/>
            <p:nvPr/>
          </p:nvSpPr>
          <p:spPr>
            <a:xfrm>
              <a:off x="6959975" y="3489700"/>
              <a:ext cx="176575" cy="157750"/>
            </a:xfrm>
            <a:custGeom>
              <a:avLst/>
              <a:gdLst/>
              <a:ahLst/>
              <a:cxnLst/>
              <a:rect l="l" t="t" r="r" b="b"/>
              <a:pathLst>
                <a:path w="7063" h="6310" extrusionOk="0">
                  <a:moveTo>
                    <a:pt x="5147" y="1"/>
                  </a:moveTo>
                  <a:cubicBezTo>
                    <a:pt x="5143" y="1"/>
                    <a:pt x="5140" y="1"/>
                    <a:pt x="5137" y="1"/>
                  </a:cubicBezTo>
                  <a:cubicBezTo>
                    <a:pt x="4460" y="2"/>
                    <a:pt x="3868" y="523"/>
                    <a:pt x="3529" y="1052"/>
                  </a:cubicBezTo>
                  <a:cubicBezTo>
                    <a:pt x="3187" y="525"/>
                    <a:pt x="2594" y="9"/>
                    <a:pt x="1918" y="9"/>
                  </a:cubicBezTo>
                  <a:cubicBezTo>
                    <a:pt x="1917" y="9"/>
                    <a:pt x="1916" y="9"/>
                    <a:pt x="1916" y="9"/>
                  </a:cubicBezTo>
                  <a:cubicBezTo>
                    <a:pt x="857" y="13"/>
                    <a:pt x="1" y="725"/>
                    <a:pt x="4" y="1932"/>
                  </a:cubicBezTo>
                  <a:cubicBezTo>
                    <a:pt x="8" y="3035"/>
                    <a:pt x="1544" y="4321"/>
                    <a:pt x="1544" y="4321"/>
                  </a:cubicBezTo>
                  <a:lnTo>
                    <a:pt x="3545" y="6309"/>
                  </a:lnTo>
                  <a:lnTo>
                    <a:pt x="5534" y="4310"/>
                  </a:lnTo>
                  <a:cubicBezTo>
                    <a:pt x="5534" y="4310"/>
                    <a:pt x="7063" y="3014"/>
                    <a:pt x="7059" y="1911"/>
                  </a:cubicBezTo>
                  <a:cubicBezTo>
                    <a:pt x="7056" y="709"/>
                    <a:pt x="6200" y="1"/>
                    <a:pt x="51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5" name="Google Shape;75;p15"/>
            <p:cNvSpPr/>
            <p:nvPr/>
          </p:nvSpPr>
          <p:spPr>
            <a:xfrm>
              <a:off x="6959950" y="3489875"/>
              <a:ext cx="88325" cy="157275"/>
            </a:xfrm>
            <a:custGeom>
              <a:avLst/>
              <a:gdLst/>
              <a:ahLst/>
              <a:cxnLst/>
              <a:rect l="l" t="t" r="r" b="b"/>
              <a:pathLst>
                <a:path w="3533" h="6291" extrusionOk="0">
                  <a:moveTo>
                    <a:pt x="1921" y="1"/>
                  </a:moveTo>
                  <a:cubicBezTo>
                    <a:pt x="1919" y="1"/>
                    <a:pt x="1917" y="1"/>
                    <a:pt x="1915" y="1"/>
                  </a:cubicBezTo>
                  <a:cubicBezTo>
                    <a:pt x="857" y="3"/>
                    <a:pt x="1" y="717"/>
                    <a:pt x="3" y="1922"/>
                  </a:cubicBezTo>
                  <a:cubicBezTo>
                    <a:pt x="8" y="3026"/>
                    <a:pt x="1544" y="4312"/>
                    <a:pt x="1544" y="4312"/>
                  </a:cubicBezTo>
                  <a:lnTo>
                    <a:pt x="3532" y="6291"/>
                  </a:lnTo>
                  <a:lnTo>
                    <a:pt x="3532" y="1039"/>
                  </a:lnTo>
                  <a:cubicBezTo>
                    <a:pt x="3532" y="1042"/>
                    <a:pt x="3530" y="1042"/>
                    <a:pt x="3528" y="1043"/>
                  </a:cubicBezTo>
                  <a:cubicBezTo>
                    <a:pt x="3187" y="518"/>
                    <a:pt x="2594" y="1"/>
                    <a:pt x="19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6" name="Google Shape;76;p15"/>
            <p:cNvSpPr/>
            <p:nvPr/>
          </p:nvSpPr>
          <p:spPr>
            <a:xfrm>
              <a:off x="4702325" y="3155125"/>
              <a:ext cx="176575" cy="157725"/>
            </a:xfrm>
            <a:custGeom>
              <a:avLst/>
              <a:gdLst/>
              <a:ahLst/>
              <a:cxnLst/>
              <a:rect l="l" t="t" r="r" b="b"/>
              <a:pathLst>
                <a:path w="7063" h="6309" extrusionOk="0">
                  <a:moveTo>
                    <a:pt x="5146" y="1"/>
                  </a:moveTo>
                  <a:cubicBezTo>
                    <a:pt x="5143" y="1"/>
                    <a:pt x="5140" y="1"/>
                    <a:pt x="5137" y="1"/>
                  </a:cubicBezTo>
                  <a:cubicBezTo>
                    <a:pt x="4461" y="2"/>
                    <a:pt x="3869" y="523"/>
                    <a:pt x="3529" y="1052"/>
                  </a:cubicBezTo>
                  <a:cubicBezTo>
                    <a:pt x="3188" y="525"/>
                    <a:pt x="2594" y="9"/>
                    <a:pt x="1919" y="9"/>
                  </a:cubicBezTo>
                  <a:cubicBezTo>
                    <a:pt x="1918" y="9"/>
                    <a:pt x="1917" y="9"/>
                    <a:pt x="1916" y="9"/>
                  </a:cubicBezTo>
                  <a:cubicBezTo>
                    <a:pt x="858" y="13"/>
                    <a:pt x="0" y="725"/>
                    <a:pt x="5" y="1932"/>
                  </a:cubicBezTo>
                  <a:cubicBezTo>
                    <a:pt x="7" y="3034"/>
                    <a:pt x="1544" y="4321"/>
                    <a:pt x="1544" y="4321"/>
                  </a:cubicBezTo>
                  <a:lnTo>
                    <a:pt x="3545" y="6309"/>
                  </a:lnTo>
                  <a:lnTo>
                    <a:pt x="5533" y="4310"/>
                  </a:lnTo>
                  <a:cubicBezTo>
                    <a:pt x="5533" y="4310"/>
                    <a:pt x="7062" y="3014"/>
                    <a:pt x="7060" y="1911"/>
                  </a:cubicBezTo>
                  <a:cubicBezTo>
                    <a:pt x="7055" y="709"/>
                    <a:pt x="6200" y="1"/>
                    <a:pt x="51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7" name="Google Shape;77;p15"/>
            <p:cNvSpPr/>
            <p:nvPr/>
          </p:nvSpPr>
          <p:spPr>
            <a:xfrm>
              <a:off x="4702275" y="3155325"/>
              <a:ext cx="88325" cy="157300"/>
            </a:xfrm>
            <a:custGeom>
              <a:avLst/>
              <a:gdLst/>
              <a:ahLst/>
              <a:cxnLst/>
              <a:rect l="l" t="t" r="r" b="b"/>
              <a:pathLst>
                <a:path w="3533" h="6292" extrusionOk="0">
                  <a:moveTo>
                    <a:pt x="1920" y="1"/>
                  </a:moveTo>
                  <a:cubicBezTo>
                    <a:pt x="1919" y="1"/>
                    <a:pt x="1918" y="1"/>
                    <a:pt x="1917" y="1"/>
                  </a:cubicBezTo>
                  <a:cubicBezTo>
                    <a:pt x="857" y="5"/>
                    <a:pt x="1" y="717"/>
                    <a:pt x="5" y="1924"/>
                  </a:cubicBezTo>
                  <a:cubicBezTo>
                    <a:pt x="8" y="3026"/>
                    <a:pt x="1544" y="4313"/>
                    <a:pt x="1544" y="4313"/>
                  </a:cubicBezTo>
                  <a:lnTo>
                    <a:pt x="3533" y="6291"/>
                  </a:lnTo>
                  <a:lnTo>
                    <a:pt x="3533" y="1041"/>
                  </a:lnTo>
                  <a:cubicBezTo>
                    <a:pt x="3533" y="1042"/>
                    <a:pt x="3531" y="1042"/>
                    <a:pt x="3530" y="1044"/>
                  </a:cubicBezTo>
                  <a:cubicBezTo>
                    <a:pt x="3187" y="517"/>
                    <a:pt x="2594" y="1"/>
                    <a:pt x="19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6927700" y="2364200"/>
              <a:ext cx="120650" cy="107750"/>
            </a:xfrm>
            <a:custGeom>
              <a:avLst/>
              <a:gdLst/>
              <a:ahLst/>
              <a:cxnLst/>
              <a:rect l="l" t="t" r="r" b="b"/>
              <a:pathLst>
                <a:path w="4826" h="4310" extrusionOk="0">
                  <a:moveTo>
                    <a:pt x="3513" y="1"/>
                  </a:moveTo>
                  <a:cubicBezTo>
                    <a:pt x="3512" y="1"/>
                    <a:pt x="3511" y="1"/>
                    <a:pt x="3510" y="1"/>
                  </a:cubicBezTo>
                  <a:cubicBezTo>
                    <a:pt x="3047" y="3"/>
                    <a:pt x="2642" y="358"/>
                    <a:pt x="2411" y="720"/>
                  </a:cubicBezTo>
                  <a:cubicBezTo>
                    <a:pt x="2177" y="360"/>
                    <a:pt x="1773" y="6"/>
                    <a:pt x="1311" y="6"/>
                  </a:cubicBezTo>
                  <a:cubicBezTo>
                    <a:pt x="1310" y="6"/>
                    <a:pt x="1310" y="6"/>
                    <a:pt x="1309" y="6"/>
                  </a:cubicBezTo>
                  <a:cubicBezTo>
                    <a:pt x="586" y="8"/>
                    <a:pt x="0" y="497"/>
                    <a:pt x="4" y="1319"/>
                  </a:cubicBezTo>
                  <a:cubicBezTo>
                    <a:pt x="6" y="2072"/>
                    <a:pt x="1056" y="2951"/>
                    <a:pt x="1056" y="2951"/>
                  </a:cubicBezTo>
                  <a:lnTo>
                    <a:pt x="2421" y="4310"/>
                  </a:lnTo>
                  <a:lnTo>
                    <a:pt x="3781" y="2944"/>
                  </a:lnTo>
                  <a:cubicBezTo>
                    <a:pt x="3781" y="2944"/>
                    <a:pt x="4825" y="2059"/>
                    <a:pt x="4824" y="1305"/>
                  </a:cubicBezTo>
                  <a:cubicBezTo>
                    <a:pt x="4820" y="486"/>
                    <a:pt x="4234" y="1"/>
                    <a:pt x="35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6927650" y="2364375"/>
              <a:ext cx="60350" cy="107400"/>
            </a:xfrm>
            <a:custGeom>
              <a:avLst/>
              <a:gdLst/>
              <a:ahLst/>
              <a:cxnLst/>
              <a:rect l="l" t="t" r="r" b="b"/>
              <a:pathLst>
                <a:path w="2414" h="4296" extrusionOk="0">
                  <a:moveTo>
                    <a:pt x="1312" y="1"/>
                  </a:moveTo>
                  <a:cubicBezTo>
                    <a:pt x="1311" y="1"/>
                    <a:pt x="1310" y="1"/>
                    <a:pt x="1309" y="1"/>
                  </a:cubicBezTo>
                  <a:cubicBezTo>
                    <a:pt x="586" y="3"/>
                    <a:pt x="1" y="491"/>
                    <a:pt x="4" y="1313"/>
                  </a:cubicBezTo>
                  <a:cubicBezTo>
                    <a:pt x="6" y="2068"/>
                    <a:pt x="1056" y="2946"/>
                    <a:pt x="1056" y="2946"/>
                  </a:cubicBezTo>
                  <a:lnTo>
                    <a:pt x="2413" y="4296"/>
                  </a:lnTo>
                  <a:lnTo>
                    <a:pt x="2413" y="710"/>
                  </a:lnTo>
                  <a:cubicBezTo>
                    <a:pt x="2413" y="711"/>
                    <a:pt x="2412" y="711"/>
                    <a:pt x="2412" y="714"/>
                  </a:cubicBezTo>
                  <a:cubicBezTo>
                    <a:pt x="2177" y="355"/>
                    <a:pt x="1774" y="1"/>
                    <a:pt x="13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4983850" y="3621350"/>
              <a:ext cx="120650" cy="107750"/>
            </a:xfrm>
            <a:custGeom>
              <a:avLst/>
              <a:gdLst/>
              <a:ahLst/>
              <a:cxnLst/>
              <a:rect l="l" t="t" r="r" b="b"/>
              <a:pathLst>
                <a:path w="4826" h="4310" extrusionOk="0">
                  <a:moveTo>
                    <a:pt x="3513" y="0"/>
                  </a:moveTo>
                  <a:cubicBezTo>
                    <a:pt x="3512" y="0"/>
                    <a:pt x="3511" y="0"/>
                    <a:pt x="3510" y="0"/>
                  </a:cubicBezTo>
                  <a:cubicBezTo>
                    <a:pt x="3047" y="3"/>
                    <a:pt x="2642" y="358"/>
                    <a:pt x="2412" y="719"/>
                  </a:cubicBezTo>
                  <a:cubicBezTo>
                    <a:pt x="2177" y="360"/>
                    <a:pt x="1774" y="6"/>
                    <a:pt x="1312" y="6"/>
                  </a:cubicBezTo>
                  <a:cubicBezTo>
                    <a:pt x="1311" y="6"/>
                    <a:pt x="1310" y="6"/>
                    <a:pt x="1309" y="6"/>
                  </a:cubicBezTo>
                  <a:cubicBezTo>
                    <a:pt x="586" y="7"/>
                    <a:pt x="1" y="497"/>
                    <a:pt x="3" y="1318"/>
                  </a:cubicBezTo>
                  <a:cubicBezTo>
                    <a:pt x="6" y="2072"/>
                    <a:pt x="1056" y="2951"/>
                    <a:pt x="1056" y="2951"/>
                  </a:cubicBezTo>
                  <a:lnTo>
                    <a:pt x="2421" y="4309"/>
                  </a:lnTo>
                  <a:lnTo>
                    <a:pt x="3781" y="2942"/>
                  </a:lnTo>
                  <a:cubicBezTo>
                    <a:pt x="3781" y="2942"/>
                    <a:pt x="4825" y="2058"/>
                    <a:pt x="4824" y="1304"/>
                  </a:cubicBezTo>
                  <a:cubicBezTo>
                    <a:pt x="4820" y="485"/>
                    <a:pt x="4235" y="0"/>
                    <a:pt x="35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4983850" y="3621525"/>
              <a:ext cx="60325" cy="107400"/>
            </a:xfrm>
            <a:custGeom>
              <a:avLst/>
              <a:gdLst/>
              <a:ahLst/>
              <a:cxnLst/>
              <a:rect l="l" t="t" r="r" b="b"/>
              <a:pathLst>
                <a:path w="2413" h="4296" extrusionOk="0">
                  <a:moveTo>
                    <a:pt x="1312" y="0"/>
                  </a:moveTo>
                  <a:cubicBezTo>
                    <a:pt x="1311" y="0"/>
                    <a:pt x="1310" y="0"/>
                    <a:pt x="1309" y="0"/>
                  </a:cubicBezTo>
                  <a:cubicBezTo>
                    <a:pt x="586" y="3"/>
                    <a:pt x="1" y="491"/>
                    <a:pt x="3" y="1313"/>
                  </a:cubicBezTo>
                  <a:cubicBezTo>
                    <a:pt x="6" y="2066"/>
                    <a:pt x="1056" y="2945"/>
                    <a:pt x="1056" y="2945"/>
                  </a:cubicBezTo>
                  <a:lnTo>
                    <a:pt x="2413" y="4295"/>
                  </a:lnTo>
                  <a:lnTo>
                    <a:pt x="2413" y="709"/>
                  </a:lnTo>
                  <a:cubicBezTo>
                    <a:pt x="2413" y="712"/>
                    <a:pt x="2412" y="712"/>
                    <a:pt x="2412" y="713"/>
                  </a:cubicBezTo>
                  <a:cubicBezTo>
                    <a:pt x="2177" y="354"/>
                    <a:pt x="1774" y="0"/>
                    <a:pt x="13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7048150" y="2863800"/>
              <a:ext cx="220725" cy="197175"/>
            </a:xfrm>
            <a:custGeom>
              <a:avLst/>
              <a:gdLst/>
              <a:ahLst/>
              <a:cxnLst/>
              <a:rect l="l" t="t" r="r" b="b"/>
              <a:pathLst>
                <a:path w="8829" h="7887" extrusionOk="0">
                  <a:moveTo>
                    <a:pt x="6430" y="0"/>
                  </a:moveTo>
                  <a:cubicBezTo>
                    <a:pt x="6427" y="0"/>
                    <a:pt x="6424" y="0"/>
                    <a:pt x="6421" y="0"/>
                  </a:cubicBezTo>
                  <a:cubicBezTo>
                    <a:pt x="5576" y="2"/>
                    <a:pt x="4836" y="654"/>
                    <a:pt x="4409" y="1314"/>
                  </a:cubicBezTo>
                  <a:cubicBezTo>
                    <a:pt x="3981" y="656"/>
                    <a:pt x="3240" y="10"/>
                    <a:pt x="2396" y="10"/>
                  </a:cubicBezTo>
                  <a:cubicBezTo>
                    <a:pt x="2395" y="10"/>
                    <a:pt x="2394" y="10"/>
                    <a:pt x="2393" y="10"/>
                  </a:cubicBezTo>
                  <a:cubicBezTo>
                    <a:pt x="1069" y="13"/>
                    <a:pt x="0" y="905"/>
                    <a:pt x="4" y="2411"/>
                  </a:cubicBezTo>
                  <a:cubicBezTo>
                    <a:pt x="7" y="3792"/>
                    <a:pt x="1930" y="5399"/>
                    <a:pt x="1930" y="5399"/>
                  </a:cubicBezTo>
                  <a:lnTo>
                    <a:pt x="4429" y="7887"/>
                  </a:lnTo>
                  <a:lnTo>
                    <a:pt x="6916" y="5387"/>
                  </a:lnTo>
                  <a:cubicBezTo>
                    <a:pt x="6916" y="5387"/>
                    <a:pt x="8828" y="3770"/>
                    <a:pt x="8824" y="2389"/>
                  </a:cubicBezTo>
                  <a:cubicBezTo>
                    <a:pt x="8820" y="887"/>
                    <a:pt x="7750" y="0"/>
                    <a:pt x="64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83" name="Google Shape;83;p15"/>
            <p:cNvSpPr/>
            <p:nvPr/>
          </p:nvSpPr>
          <p:spPr>
            <a:xfrm>
              <a:off x="7048150" y="2864075"/>
              <a:ext cx="110375" cy="196550"/>
            </a:xfrm>
            <a:custGeom>
              <a:avLst/>
              <a:gdLst/>
              <a:ahLst/>
              <a:cxnLst/>
              <a:rect l="l" t="t" r="r" b="b"/>
              <a:pathLst>
                <a:path w="4415" h="7862" extrusionOk="0">
                  <a:moveTo>
                    <a:pt x="2396" y="0"/>
                  </a:moveTo>
                  <a:cubicBezTo>
                    <a:pt x="2395" y="0"/>
                    <a:pt x="2394" y="0"/>
                    <a:pt x="2393" y="0"/>
                  </a:cubicBezTo>
                  <a:cubicBezTo>
                    <a:pt x="1069" y="5"/>
                    <a:pt x="0" y="896"/>
                    <a:pt x="4" y="2403"/>
                  </a:cubicBezTo>
                  <a:cubicBezTo>
                    <a:pt x="7" y="3782"/>
                    <a:pt x="1930" y="5391"/>
                    <a:pt x="1930" y="5391"/>
                  </a:cubicBezTo>
                  <a:lnTo>
                    <a:pt x="4415" y="7862"/>
                  </a:lnTo>
                  <a:lnTo>
                    <a:pt x="4415" y="1299"/>
                  </a:lnTo>
                  <a:lnTo>
                    <a:pt x="4413" y="1299"/>
                  </a:lnTo>
                  <a:cubicBezTo>
                    <a:pt x="4412" y="1300"/>
                    <a:pt x="4412" y="1303"/>
                    <a:pt x="4409" y="1305"/>
                  </a:cubicBezTo>
                  <a:cubicBezTo>
                    <a:pt x="3981" y="646"/>
                    <a:pt x="3240" y="0"/>
                    <a:pt x="23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4823575" y="2433450"/>
              <a:ext cx="220675" cy="197200"/>
            </a:xfrm>
            <a:custGeom>
              <a:avLst/>
              <a:gdLst/>
              <a:ahLst/>
              <a:cxnLst/>
              <a:rect l="l" t="t" r="r" b="b"/>
              <a:pathLst>
                <a:path w="8827" h="7888" extrusionOk="0">
                  <a:moveTo>
                    <a:pt x="6429" y="0"/>
                  </a:moveTo>
                  <a:cubicBezTo>
                    <a:pt x="6426" y="0"/>
                    <a:pt x="6423" y="0"/>
                    <a:pt x="6420" y="0"/>
                  </a:cubicBezTo>
                  <a:cubicBezTo>
                    <a:pt x="5576" y="2"/>
                    <a:pt x="4835" y="654"/>
                    <a:pt x="4409" y="1314"/>
                  </a:cubicBezTo>
                  <a:cubicBezTo>
                    <a:pt x="3980" y="656"/>
                    <a:pt x="3240" y="10"/>
                    <a:pt x="2396" y="10"/>
                  </a:cubicBezTo>
                  <a:cubicBezTo>
                    <a:pt x="2395" y="10"/>
                    <a:pt x="2394" y="10"/>
                    <a:pt x="2393" y="10"/>
                  </a:cubicBezTo>
                  <a:cubicBezTo>
                    <a:pt x="1068" y="14"/>
                    <a:pt x="0" y="906"/>
                    <a:pt x="3" y="2413"/>
                  </a:cubicBezTo>
                  <a:cubicBezTo>
                    <a:pt x="7" y="3792"/>
                    <a:pt x="1929" y="5400"/>
                    <a:pt x="1929" y="5400"/>
                  </a:cubicBezTo>
                  <a:lnTo>
                    <a:pt x="4429" y="7887"/>
                  </a:lnTo>
                  <a:lnTo>
                    <a:pt x="6915" y="5388"/>
                  </a:lnTo>
                  <a:cubicBezTo>
                    <a:pt x="6915" y="5388"/>
                    <a:pt x="8827" y="3770"/>
                    <a:pt x="8824" y="2389"/>
                  </a:cubicBezTo>
                  <a:cubicBezTo>
                    <a:pt x="8818" y="887"/>
                    <a:pt x="7750" y="0"/>
                    <a:pt x="64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4823575" y="2433700"/>
              <a:ext cx="110375" cy="196550"/>
            </a:xfrm>
            <a:custGeom>
              <a:avLst/>
              <a:gdLst/>
              <a:ahLst/>
              <a:cxnLst/>
              <a:rect l="l" t="t" r="r" b="b"/>
              <a:pathLst>
                <a:path w="4415" h="7862" extrusionOk="0">
                  <a:moveTo>
                    <a:pt x="2396" y="0"/>
                  </a:moveTo>
                  <a:cubicBezTo>
                    <a:pt x="2395" y="0"/>
                    <a:pt x="2394" y="0"/>
                    <a:pt x="2393" y="0"/>
                  </a:cubicBezTo>
                  <a:cubicBezTo>
                    <a:pt x="1068" y="4"/>
                    <a:pt x="0" y="896"/>
                    <a:pt x="3" y="2403"/>
                  </a:cubicBezTo>
                  <a:cubicBezTo>
                    <a:pt x="7" y="3782"/>
                    <a:pt x="1929" y="5390"/>
                    <a:pt x="1929" y="5390"/>
                  </a:cubicBezTo>
                  <a:lnTo>
                    <a:pt x="4415" y="7862"/>
                  </a:lnTo>
                  <a:lnTo>
                    <a:pt x="4415" y="1299"/>
                  </a:lnTo>
                  <a:lnTo>
                    <a:pt x="4414" y="1299"/>
                  </a:lnTo>
                  <a:cubicBezTo>
                    <a:pt x="4411" y="1300"/>
                    <a:pt x="4411" y="1302"/>
                    <a:pt x="4409" y="1304"/>
                  </a:cubicBezTo>
                  <a:cubicBezTo>
                    <a:pt x="3980" y="646"/>
                    <a:pt x="3240" y="0"/>
                    <a:pt x="23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>
            <a:spLocks noGrp="1"/>
          </p:cNvSpPr>
          <p:nvPr>
            <p:ph type="title"/>
          </p:nvPr>
        </p:nvSpPr>
        <p:spPr>
          <a:xfrm>
            <a:off x="303847" y="364232"/>
            <a:ext cx="5475436" cy="499510"/>
          </a:xfrm>
          <a:prstGeom prst="rect">
            <a:avLst/>
          </a:prstGeom>
        </p:spPr>
        <p:txBody>
          <a:bodyPr spcFirstLastPara="1" wrap="square" lIns="68020" tIns="68020" rIns="68020" bIns="6802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/>
              <a:t>Blood donation</a:t>
            </a:r>
            <a:endParaRPr dirty="0"/>
          </a:p>
        </p:txBody>
      </p:sp>
      <p:grpSp>
        <p:nvGrpSpPr>
          <p:cNvPr id="2" name="Google Shape;91;p16"/>
          <p:cNvGrpSpPr/>
          <p:nvPr/>
        </p:nvGrpSpPr>
        <p:grpSpPr>
          <a:xfrm>
            <a:off x="1656954" y="2338195"/>
            <a:ext cx="2763153" cy="1854562"/>
            <a:chOff x="2577889" y="2447625"/>
            <a:chExt cx="3988224" cy="2009700"/>
          </a:xfrm>
        </p:grpSpPr>
        <p:grpSp>
          <p:nvGrpSpPr>
            <p:cNvPr id="3" name="Google Shape;92;p16"/>
            <p:cNvGrpSpPr/>
            <p:nvPr/>
          </p:nvGrpSpPr>
          <p:grpSpPr>
            <a:xfrm>
              <a:off x="2577889" y="2448050"/>
              <a:ext cx="1173000" cy="1888400"/>
              <a:chOff x="6699075" y="1640325"/>
              <a:chExt cx="1173000" cy="1888400"/>
            </a:xfrm>
          </p:grpSpPr>
          <p:sp>
            <p:nvSpPr>
              <p:cNvPr id="93" name="Google Shape;93;p16"/>
              <p:cNvSpPr/>
              <p:nvPr/>
            </p:nvSpPr>
            <p:spPr>
              <a:xfrm>
                <a:off x="6937750" y="2863250"/>
                <a:ext cx="2139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8558" h="3602" extrusionOk="0">
                    <a:moveTo>
                      <a:pt x="0" y="1"/>
                    </a:moveTo>
                    <a:lnTo>
                      <a:pt x="0" y="1639"/>
                    </a:lnTo>
                    <a:cubicBezTo>
                      <a:pt x="0" y="2348"/>
                      <a:pt x="453" y="2980"/>
                      <a:pt x="1127" y="3201"/>
                    </a:cubicBezTo>
                    <a:cubicBezTo>
                      <a:pt x="1780" y="3415"/>
                      <a:pt x="2779" y="3602"/>
                      <a:pt x="4279" y="3602"/>
                    </a:cubicBezTo>
                    <a:cubicBezTo>
                      <a:pt x="5778" y="3602"/>
                      <a:pt x="6777" y="3415"/>
                      <a:pt x="7430" y="3201"/>
                    </a:cubicBezTo>
                    <a:cubicBezTo>
                      <a:pt x="8105" y="2980"/>
                      <a:pt x="8558" y="2348"/>
                      <a:pt x="8558" y="1639"/>
                    </a:cubicBezTo>
                    <a:lnTo>
                      <a:pt x="8557" y="1639"/>
                    </a:lnTo>
                    <a:lnTo>
                      <a:pt x="855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4" name="Google Shape;94;p16"/>
              <p:cNvSpPr/>
              <p:nvPr/>
            </p:nvSpPr>
            <p:spPr>
              <a:xfrm>
                <a:off x="6915100" y="2776650"/>
                <a:ext cx="259250" cy="139875"/>
              </a:xfrm>
              <a:custGeom>
                <a:avLst/>
                <a:gdLst/>
                <a:ahLst/>
                <a:cxnLst/>
                <a:rect l="l" t="t" r="r" b="b"/>
                <a:pathLst>
                  <a:path w="10370" h="5595" extrusionOk="0">
                    <a:moveTo>
                      <a:pt x="0" y="1"/>
                    </a:moveTo>
                    <a:lnTo>
                      <a:pt x="0" y="4004"/>
                    </a:lnTo>
                    <a:cubicBezTo>
                      <a:pt x="0" y="4004"/>
                      <a:pt x="933" y="5595"/>
                      <a:pt x="5185" y="5595"/>
                    </a:cubicBezTo>
                    <a:cubicBezTo>
                      <a:pt x="9437" y="5595"/>
                      <a:pt x="10370" y="4004"/>
                      <a:pt x="10370" y="4004"/>
                    </a:cubicBezTo>
                    <a:lnTo>
                      <a:pt x="10368" y="4004"/>
                    </a:lnTo>
                    <a:lnTo>
                      <a:pt x="1036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5" name="Google Shape;95;p16"/>
              <p:cNvSpPr/>
              <p:nvPr/>
            </p:nvSpPr>
            <p:spPr>
              <a:xfrm>
                <a:off x="6699075" y="1640325"/>
                <a:ext cx="691275" cy="1204125"/>
              </a:xfrm>
              <a:custGeom>
                <a:avLst/>
                <a:gdLst/>
                <a:ahLst/>
                <a:cxnLst/>
                <a:rect l="l" t="t" r="r" b="b"/>
                <a:pathLst>
                  <a:path w="27651" h="48165" extrusionOk="0">
                    <a:moveTo>
                      <a:pt x="13826" y="1425"/>
                    </a:moveTo>
                    <a:cubicBezTo>
                      <a:pt x="14887" y="1425"/>
                      <a:pt x="15746" y="2285"/>
                      <a:pt x="15746" y="3345"/>
                    </a:cubicBezTo>
                    <a:cubicBezTo>
                      <a:pt x="15746" y="4406"/>
                      <a:pt x="14887" y="5266"/>
                      <a:pt x="13826" y="5266"/>
                    </a:cubicBezTo>
                    <a:cubicBezTo>
                      <a:pt x="12765" y="5266"/>
                      <a:pt x="11906" y="4406"/>
                      <a:pt x="11906" y="3345"/>
                    </a:cubicBezTo>
                    <a:cubicBezTo>
                      <a:pt x="11906" y="2285"/>
                      <a:pt x="12765" y="1425"/>
                      <a:pt x="13826" y="1425"/>
                    </a:cubicBezTo>
                    <a:close/>
                    <a:moveTo>
                      <a:pt x="13229" y="0"/>
                    </a:moveTo>
                    <a:cubicBezTo>
                      <a:pt x="12133" y="0"/>
                      <a:pt x="11118" y="570"/>
                      <a:pt x="10548" y="1504"/>
                    </a:cubicBezTo>
                    <a:lnTo>
                      <a:pt x="8572" y="4746"/>
                    </a:lnTo>
                    <a:cubicBezTo>
                      <a:pt x="8305" y="5184"/>
                      <a:pt x="7833" y="5440"/>
                      <a:pt x="7341" y="5440"/>
                    </a:cubicBezTo>
                    <a:cubicBezTo>
                      <a:pt x="7201" y="5440"/>
                      <a:pt x="7059" y="5419"/>
                      <a:pt x="6920" y="5376"/>
                    </a:cubicBezTo>
                    <a:cubicBezTo>
                      <a:pt x="6301" y="5186"/>
                      <a:pt x="5543" y="4906"/>
                      <a:pt x="4992" y="4550"/>
                    </a:cubicBezTo>
                    <a:cubicBezTo>
                      <a:pt x="4637" y="4319"/>
                      <a:pt x="4102" y="4183"/>
                      <a:pt x="3523" y="4183"/>
                    </a:cubicBezTo>
                    <a:cubicBezTo>
                      <a:pt x="2317" y="4183"/>
                      <a:pt x="920" y="4775"/>
                      <a:pt x="549" y="6344"/>
                    </a:cubicBezTo>
                    <a:cubicBezTo>
                      <a:pt x="0" y="8666"/>
                      <a:pt x="166" y="32640"/>
                      <a:pt x="166" y="32640"/>
                    </a:cubicBezTo>
                    <a:cubicBezTo>
                      <a:pt x="166" y="32640"/>
                      <a:pt x="274" y="36315"/>
                      <a:pt x="3676" y="37193"/>
                    </a:cubicBezTo>
                    <a:cubicBezTo>
                      <a:pt x="7078" y="38072"/>
                      <a:pt x="9053" y="40036"/>
                      <a:pt x="9053" y="40036"/>
                    </a:cubicBezTo>
                    <a:lnTo>
                      <a:pt x="9382" y="43117"/>
                    </a:lnTo>
                    <a:lnTo>
                      <a:pt x="7846" y="44217"/>
                    </a:lnTo>
                    <a:lnTo>
                      <a:pt x="7846" y="47232"/>
                    </a:lnTo>
                    <a:cubicBezTo>
                      <a:pt x="7846" y="47232"/>
                      <a:pt x="9711" y="48164"/>
                      <a:pt x="13826" y="48164"/>
                    </a:cubicBezTo>
                    <a:cubicBezTo>
                      <a:pt x="17941" y="48164"/>
                      <a:pt x="19806" y="47232"/>
                      <a:pt x="19806" y="47232"/>
                    </a:cubicBezTo>
                    <a:lnTo>
                      <a:pt x="19806" y="44217"/>
                    </a:lnTo>
                    <a:lnTo>
                      <a:pt x="18269" y="43117"/>
                    </a:lnTo>
                    <a:lnTo>
                      <a:pt x="18598" y="40036"/>
                    </a:lnTo>
                    <a:cubicBezTo>
                      <a:pt x="18598" y="40036"/>
                      <a:pt x="20574" y="38072"/>
                      <a:pt x="23975" y="37193"/>
                    </a:cubicBezTo>
                    <a:cubicBezTo>
                      <a:pt x="27377" y="36315"/>
                      <a:pt x="27487" y="32640"/>
                      <a:pt x="27487" y="32640"/>
                    </a:cubicBezTo>
                    <a:cubicBezTo>
                      <a:pt x="27487" y="32640"/>
                      <a:pt x="27651" y="8668"/>
                      <a:pt x="27102" y="6344"/>
                    </a:cubicBezTo>
                    <a:cubicBezTo>
                      <a:pt x="26731" y="4775"/>
                      <a:pt x="25334" y="4182"/>
                      <a:pt x="24128" y="4182"/>
                    </a:cubicBezTo>
                    <a:cubicBezTo>
                      <a:pt x="23549" y="4182"/>
                      <a:pt x="23014" y="4319"/>
                      <a:pt x="22658" y="4550"/>
                    </a:cubicBezTo>
                    <a:cubicBezTo>
                      <a:pt x="22108" y="4907"/>
                      <a:pt x="21349" y="5187"/>
                      <a:pt x="20730" y="5376"/>
                    </a:cubicBezTo>
                    <a:cubicBezTo>
                      <a:pt x="20591" y="5419"/>
                      <a:pt x="20450" y="5439"/>
                      <a:pt x="20310" y="5439"/>
                    </a:cubicBezTo>
                    <a:cubicBezTo>
                      <a:pt x="19817" y="5439"/>
                      <a:pt x="19346" y="5184"/>
                      <a:pt x="19078" y="4746"/>
                    </a:cubicBezTo>
                    <a:lnTo>
                      <a:pt x="17101" y="1504"/>
                    </a:lnTo>
                    <a:cubicBezTo>
                      <a:pt x="16530" y="570"/>
                      <a:pt x="15516" y="0"/>
                      <a:pt x="144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6" name="Google Shape;96;p16"/>
              <p:cNvSpPr/>
              <p:nvPr/>
            </p:nvSpPr>
            <p:spPr>
              <a:xfrm>
                <a:off x="6895225" y="2718225"/>
                <a:ext cx="299025" cy="56200"/>
              </a:xfrm>
              <a:custGeom>
                <a:avLst/>
                <a:gdLst/>
                <a:ahLst/>
                <a:cxnLst/>
                <a:rect l="l" t="t" r="r" b="b"/>
                <a:pathLst>
                  <a:path w="11961" h="2248" extrusionOk="0">
                    <a:moveTo>
                      <a:pt x="1536" y="1"/>
                    </a:moveTo>
                    <a:lnTo>
                      <a:pt x="1" y="1101"/>
                    </a:lnTo>
                    <a:cubicBezTo>
                      <a:pt x="1" y="1101"/>
                      <a:pt x="1708" y="2248"/>
                      <a:pt x="5251" y="2248"/>
                    </a:cubicBezTo>
                    <a:cubicBezTo>
                      <a:pt x="7023" y="2248"/>
                      <a:pt x="9254" y="1961"/>
                      <a:pt x="11960" y="1101"/>
                    </a:cubicBezTo>
                    <a:lnTo>
                      <a:pt x="10424" y="1"/>
                    </a:lnTo>
                    <a:cubicBezTo>
                      <a:pt x="10424" y="1"/>
                      <a:pt x="8571" y="659"/>
                      <a:pt x="5937" y="659"/>
                    </a:cubicBezTo>
                    <a:cubicBezTo>
                      <a:pt x="4620" y="659"/>
                      <a:pt x="3109" y="495"/>
                      <a:pt x="15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7" name="Google Shape;97;p16"/>
              <p:cNvSpPr/>
              <p:nvPr/>
            </p:nvSpPr>
            <p:spPr>
              <a:xfrm>
                <a:off x="6854425" y="1784625"/>
                <a:ext cx="398350" cy="40925"/>
              </a:xfrm>
              <a:custGeom>
                <a:avLst/>
                <a:gdLst/>
                <a:ahLst/>
                <a:cxnLst/>
                <a:rect l="l" t="t" r="r" b="b"/>
                <a:pathLst>
                  <a:path w="15934" h="1637" extrusionOk="0">
                    <a:moveTo>
                      <a:pt x="15839" y="1"/>
                    </a:moveTo>
                    <a:cubicBezTo>
                      <a:pt x="15824" y="1"/>
                      <a:pt x="15809" y="5"/>
                      <a:pt x="15796" y="13"/>
                    </a:cubicBezTo>
                    <a:lnTo>
                      <a:pt x="14963" y="545"/>
                    </a:lnTo>
                    <a:cubicBezTo>
                      <a:pt x="14014" y="1152"/>
                      <a:pt x="12916" y="1472"/>
                      <a:pt x="11791" y="1472"/>
                    </a:cubicBezTo>
                    <a:lnTo>
                      <a:pt x="4069" y="1472"/>
                    </a:lnTo>
                    <a:cubicBezTo>
                      <a:pt x="2992" y="1472"/>
                      <a:pt x="1936" y="1176"/>
                      <a:pt x="1015" y="619"/>
                    </a:cubicBezTo>
                    <a:lnTo>
                      <a:pt x="137" y="88"/>
                    </a:lnTo>
                    <a:cubicBezTo>
                      <a:pt x="124" y="80"/>
                      <a:pt x="110" y="77"/>
                      <a:pt x="96" y="77"/>
                    </a:cubicBezTo>
                    <a:cubicBezTo>
                      <a:pt x="68" y="77"/>
                      <a:pt x="41" y="90"/>
                      <a:pt x="24" y="116"/>
                    </a:cubicBezTo>
                    <a:cubicBezTo>
                      <a:pt x="1" y="155"/>
                      <a:pt x="14" y="205"/>
                      <a:pt x="52" y="230"/>
                    </a:cubicBezTo>
                    <a:lnTo>
                      <a:pt x="929" y="759"/>
                    </a:lnTo>
                    <a:cubicBezTo>
                      <a:pt x="1877" y="1334"/>
                      <a:pt x="2961" y="1637"/>
                      <a:pt x="4069" y="1637"/>
                    </a:cubicBezTo>
                    <a:lnTo>
                      <a:pt x="11791" y="1637"/>
                    </a:lnTo>
                    <a:cubicBezTo>
                      <a:pt x="12948" y="1637"/>
                      <a:pt x="14077" y="1307"/>
                      <a:pt x="15052" y="684"/>
                    </a:cubicBezTo>
                    <a:lnTo>
                      <a:pt x="15884" y="152"/>
                    </a:lnTo>
                    <a:cubicBezTo>
                      <a:pt x="15922" y="128"/>
                      <a:pt x="15933" y="77"/>
                      <a:pt x="15909" y="39"/>
                    </a:cubicBezTo>
                    <a:cubicBezTo>
                      <a:pt x="15893" y="14"/>
                      <a:pt x="15866" y="1"/>
                      <a:pt x="158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8" name="Google Shape;98;p16"/>
              <p:cNvSpPr/>
              <p:nvPr/>
            </p:nvSpPr>
            <p:spPr>
              <a:xfrm>
                <a:off x="6923050" y="2639125"/>
                <a:ext cx="243325" cy="24750"/>
              </a:xfrm>
              <a:custGeom>
                <a:avLst/>
                <a:gdLst/>
                <a:ahLst/>
                <a:cxnLst/>
                <a:rect l="l" t="t" r="r" b="b"/>
                <a:pathLst>
                  <a:path w="9733" h="990" extrusionOk="0">
                    <a:moveTo>
                      <a:pt x="9639" y="1"/>
                    </a:moveTo>
                    <a:cubicBezTo>
                      <a:pt x="9631" y="1"/>
                      <a:pt x="9624" y="2"/>
                      <a:pt x="9616" y="4"/>
                    </a:cubicBezTo>
                    <a:cubicBezTo>
                      <a:pt x="7534" y="618"/>
                      <a:pt x="5785" y="822"/>
                      <a:pt x="4378" y="822"/>
                    </a:cubicBezTo>
                    <a:cubicBezTo>
                      <a:pt x="1598" y="822"/>
                      <a:pt x="156" y="25"/>
                      <a:pt x="135" y="13"/>
                    </a:cubicBezTo>
                    <a:cubicBezTo>
                      <a:pt x="123" y="5"/>
                      <a:pt x="108" y="2"/>
                      <a:pt x="95" y="2"/>
                    </a:cubicBezTo>
                    <a:cubicBezTo>
                      <a:pt x="66" y="2"/>
                      <a:pt x="38" y="17"/>
                      <a:pt x="23" y="44"/>
                    </a:cubicBezTo>
                    <a:cubicBezTo>
                      <a:pt x="1" y="82"/>
                      <a:pt x="14" y="132"/>
                      <a:pt x="54" y="156"/>
                    </a:cubicBezTo>
                    <a:cubicBezTo>
                      <a:pt x="87" y="175"/>
                      <a:pt x="895" y="630"/>
                      <a:pt x="2490" y="861"/>
                    </a:cubicBezTo>
                    <a:cubicBezTo>
                      <a:pt x="2995" y="935"/>
                      <a:pt x="3616" y="989"/>
                      <a:pt x="4347" y="989"/>
                    </a:cubicBezTo>
                    <a:cubicBezTo>
                      <a:pt x="5736" y="989"/>
                      <a:pt x="7518" y="795"/>
                      <a:pt x="9663" y="163"/>
                    </a:cubicBezTo>
                    <a:cubicBezTo>
                      <a:pt x="9707" y="150"/>
                      <a:pt x="9732" y="104"/>
                      <a:pt x="9718" y="61"/>
                    </a:cubicBezTo>
                    <a:cubicBezTo>
                      <a:pt x="9708" y="25"/>
                      <a:pt x="9675" y="1"/>
                      <a:pt x="96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9" name="Google Shape;99;p16"/>
              <p:cNvSpPr/>
              <p:nvPr/>
            </p:nvSpPr>
            <p:spPr>
              <a:xfrm>
                <a:off x="6785475" y="2453125"/>
                <a:ext cx="25" cy="100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0" y="4"/>
                    </a:moveTo>
                    <a:lnTo>
                      <a:pt x="0" y="1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D540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00" name="Google Shape;100;p16"/>
              <p:cNvSpPr/>
              <p:nvPr/>
            </p:nvSpPr>
            <p:spPr>
              <a:xfrm>
                <a:off x="7015925" y="2030175"/>
                <a:ext cx="288250" cy="65525"/>
              </a:xfrm>
              <a:custGeom>
                <a:avLst/>
                <a:gdLst/>
                <a:ahLst/>
                <a:cxnLst/>
                <a:rect l="l" t="t" r="r" b="b"/>
                <a:pathLst>
                  <a:path w="11530" h="2621" extrusionOk="0">
                    <a:moveTo>
                      <a:pt x="8573" y="0"/>
                    </a:moveTo>
                    <a:cubicBezTo>
                      <a:pt x="8332" y="0"/>
                      <a:pt x="8071" y="13"/>
                      <a:pt x="7790" y="41"/>
                    </a:cubicBezTo>
                    <a:cubicBezTo>
                      <a:pt x="4888" y="327"/>
                      <a:pt x="1" y="2621"/>
                      <a:pt x="1" y="2621"/>
                    </a:cubicBezTo>
                    <a:lnTo>
                      <a:pt x="11529" y="2621"/>
                    </a:lnTo>
                    <a:lnTo>
                      <a:pt x="11529" y="1504"/>
                    </a:lnTo>
                    <a:cubicBezTo>
                      <a:pt x="11529" y="1504"/>
                      <a:pt x="11199" y="0"/>
                      <a:pt x="857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01" name="Google Shape;101;p16"/>
              <p:cNvSpPr/>
              <p:nvPr/>
            </p:nvSpPr>
            <p:spPr>
              <a:xfrm>
                <a:off x="6785200" y="2038375"/>
                <a:ext cx="519000" cy="570850"/>
              </a:xfrm>
              <a:custGeom>
                <a:avLst/>
                <a:gdLst/>
                <a:ahLst/>
                <a:cxnLst/>
                <a:rect l="l" t="t" r="r" b="b"/>
                <a:pathLst>
                  <a:path w="20760" h="22834" extrusionOk="0">
                    <a:moveTo>
                      <a:pt x="5490" y="0"/>
                    </a:moveTo>
                    <a:cubicBezTo>
                      <a:pt x="2183" y="0"/>
                      <a:pt x="46" y="1851"/>
                      <a:pt x="46" y="1851"/>
                    </a:cubicBezTo>
                    <a:cubicBezTo>
                      <a:pt x="1" y="5286"/>
                      <a:pt x="2" y="10618"/>
                      <a:pt x="8" y="15381"/>
                    </a:cubicBezTo>
                    <a:cubicBezTo>
                      <a:pt x="10" y="17327"/>
                      <a:pt x="1588" y="18902"/>
                      <a:pt x="3534" y="18902"/>
                    </a:cubicBezTo>
                    <a:lnTo>
                      <a:pt x="4641" y="18902"/>
                    </a:lnTo>
                    <a:cubicBezTo>
                      <a:pt x="5904" y="18902"/>
                      <a:pt x="6927" y="19925"/>
                      <a:pt x="6927" y="21188"/>
                    </a:cubicBezTo>
                    <a:cubicBezTo>
                      <a:pt x="6927" y="22097"/>
                      <a:pt x="7664" y="22834"/>
                      <a:pt x="8573" y="22834"/>
                    </a:cubicBezTo>
                    <a:lnTo>
                      <a:pt x="12193" y="22834"/>
                    </a:lnTo>
                    <a:cubicBezTo>
                      <a:pt x="13101" y="22834"/>
                      <a:pt x="13839" y="22097"/>
                      <a:pt x="13839" y="21188"/>
                    </a:cubicBezTo>
                    <a:cubicBezTo>
                      <a:pt x="13839" y="19925"/>
                      <a:pt x="14862" y="18902"/>
                      <a:pt x="16126" y="18902"/>
                    </a:cubicBezTo>
                    <a:lnTo>
                      <a:pt x="17230" y="18902"/>
                    </a:lnTo>
                    <a:cubicBezTo>
                      <a:pt x="19176" y="18902"/>
                      <a:pt x="20754" y="17327"/>
                      <a:pt x="20757" y="15381"/>
                    </a:cubicBezTo>
                    <a:cubicBezTo>
                      <a:pt x="20759" y="11352"/>
                      <a:pt x="20758" y="1177"/>
                      <a:pt x="20758" y="1176"/>
                    </a:cubicBezTo>
                    <a:lnTo>
                      <a:pt x="20758" y="1176"/>
                    </a:lnTo>
                    <a:cubicBezTo>
                      <a:pt x="20758" y="1177"/>
                      <a:pt x="18847" y="2197"/>
                      <a:pt x="15720" y="2197"/>
                    </a:cubicBezTo>
                    <a:cubicBezTo>
                      <a:pt x="13930" y="2197"/>
                      <a:pt x="11741" y="1862"/>
                      <a:pt x="9284" y="810"/>
                    </a:cubicBezTo>
                    <a:cubicBezTo>
                      <a:pt x="7907" y="220"/>
                      <a:pt x="6629" y="0"/>
                      <a:pt x="549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02" name="Google Shape;102;p16"/>
              <p:cNvSpPr/>
              <p:nvPr/>
            </p:nvSpPr>
            <p:spPr>
              <a:xfrm>
                <a:off x="6947325" y="2173775"/>
                <a:ext cx="194800" cy="194800"/>
              </a:xfrm>
              <a:custGeom>
                <a:avLst/>
                <a:gdLst/>
                <a:ahLst/>
                <a:cxnLst/>
                <a:rect l="l" t="t" r="r" b="b"/>
                <a:pathLst>
                  <a:path w="7792" h="7792" extrusionOk="0">
                    <a:moveTo>
                      <a:pt x="2745" y="1"/>
                    </a:moveTo>
                    <a:lnTo>
                      <a:pt x="2745" y="2744"/>
                    </a:lnTo>
                    <a:lnTo>
                      <a:pt x="1" y="2744"/>
                    </a:lnTo>
                    <a:lnTo>
                      <a:pt x="1" y="5047"/>
                    </a:lnTo>
                    <a:lnTo>
                      <a:pt x="2745" y="5047"/>
                    </a:lnTo>
                    <a:lnTo>
                      <a:pt x="2745" y="7791"/>
                    </a:lnTo>
                    <a:lnTo>
                      <a:pt x="5048" y="7791"/>
                    </a:lnTo>
                    <a:lnTo>
                      <a:pt x="5048" y="5047"/>
                    </a:lnTo>
                    <a:lnTo>
                      <a:pt x="7791" y="5047"/>
                    </a:lnTo>
                    <a:lnTo>
                      <a:pt x="7791" y="2744"/>
                    </a:lnTo>
                    <a:lnTo>
                      <a:pt x="5048" y="2744"/>
                    </a:lnTo>
                    <a:lnTo>
                      <a:pt x="504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03" name="Google Shape;103;p16"/>
              <p:cNvSpPr/>
              <p:nvPr/>
            </p:nvSpPr>
            <p:spPr>
              <a:xfrm>
                <a:off x="6893175" y="2119550"/>
                <a:ext cx="303100" cy="303175"/>
              </a:xfrm>
              <a:custGeom>
                <a:avLst/>
                <a:gdLst/>
                <a:ahLst/>
                <a:cxnLst/>
                <a:rect l="l" t="t" r="r" b="b"/>
                <a:pathLst>
                  <a:path w="12124" h="12127" extrusionOk="0">
                    <a:moveTo>
                      <a:pt x="6062" y="168"/>
                    </a:moveTo>
                    <a:cubicBezTo>
                      <a:pt x="9314" y="168"/>
                      <a:pt x="11959" y="2813"/>
                      <a:pt x="11959" y="6065"/>
                    </a:cubicBezTo>
                    <a:cubicBezTo>
                      <a:pt x="11959" y="9316"/>
                      <a:pt x="9313" y="11963"/>
                      <a:pt x="6062" y="11963"/>
                    </a:cubicBezTo>
                    <a:cubicBezTo>
                      <a:pt x="2810" y="11963"/>
                      <a:pt x="164" y="9316"/>
                      <a:pt x="164" y="6065"/>
                    </a:cubicBezTo>
                    <a:cubicBezTo>
                      <a:pt x="164" y="2814"/>
                      <a:pt x="2811" y="168"/>
                      <a:pt x="6062" y="168"/>
                    </a:cubicBezTo>
                    <a:close/>
                    <a:moveTo>
                      <a:pt x="6062" y="1"/>
                    </a:moveTo>
                    <a:cubicBezTo>
                      <a:pt x="2720" y="1"/>
                      <a:pt x="1" y="2721"/>
                      <a:pt x="1" y="6064"/>
                    </a:cubicBezTo>
                    <a:cubicBezTo>
                      <a:pt x="1" y="9407"/>
                      <a:pt x="2719" y="12126"/>
                      <a:pt x="6062" y="12126"/>
                    </a:cubicBezTo>
                    <a:cubicBezTo>
                      <a:pt x="9405" y="12126"/>
                      <a:pt x="12123" y="9407"/>
                      <a:pt x="12123" y="6064"/>
                    </a:cubicBezTo>
                    <a:cubicBezTo>
                      <a:pt x="12123" y="2721"/>
                      <a:pt x="9405" y="1"/>
                      <a:pt x="606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04" name="Google Shape;104;p16"/>
              <p:cNvSpPr/>
              <p:nvPr/>
            </p:nvSpPr>
            <p:spPr>
              <a:xfrm>
                <a:off x="7036475" y="2897925"/>
                <a:ext cx="835600" cy="630800"/>
              </a:xfrm>
              <a:custGeom>
                <a:avLst/>
                <a:gdLst/>
                <a:ahLst/>
                <a:cxnLst/>
                <a:rect l="l" t="t" r="r" b="b"/>
                <a:pathLst>
                  <a:path w="33424" h="25232" extrusionOk="0">
                    <a:moveTo>
                      <a:pt x="32763" y="1"/>
                    </a:moveTo>
                    <a:lnTo>
                      <a:pt x="32763" y="21610"/>
                    </a:lnTo>
                    <a:cubicBezTo>
                      <a:pt x="32763" y="23244"/>
                      <a:pt x="31435" y="24573"/>
                      <a:pt x="29801" y="24573"/>
                    </a:cubicBezTo>
                    <a:lnTo>
                      <a:pt x="3621" y="24573"/>
                    </a:lnTo>
                    <a:cubicBezTo>
                      <a:pt x="1988" y="24573"/>
                      <a:pt x="659" y="23244"/>
                      <a:pt x="659" y="21610"/>
                    </a:cubicBezTo>
                    <a:lnTo>
                      <a:pt x="659" y="1722"/>
                    </a:lnTo>
                    <a:lnTo>
                      <a:pt x="1" y="1722"/>
                    </a:lnTo>
                    <a:lnTo>
                      <a:pt x="1" y="21610"/>
                    </a:lnTo>
                    <a:cubicBezTo>
                      <a:pt x="1" y="23607"/>
                      <a:pt x="1625" y="25231"/>
                      <a:pt x="3621" y="25231"/>
                    </a:cubicBezTo>
                    <a:lnTo>
                      <a:pt x="29803" y="25231"/>
                    </a:lnTo>
                    <a:cubicBezTo>
                      <a:pt x="31799" y="25231"/>
                      <a:pt x="33423" y="23607"/>
                      <a:pt x="33422" y="21610"/>
                    </a:cubicBezTo>
                    <a:lnTo>
                      <a:pt x="3342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4" name="Google Shape;105;p16"/>
            <p:cNvGrpSpPr/>
            <p:nvPr/>
          </p:nvGrpSpPr>
          <p:grpSpPr>
            <a:xfrm>
              <a:off x="3396570" y="2448050"/>
              <a:ext cx="1173000" cy="1888400"/>
              <a:chOff x="6699075" y="1640325"/>
              <a:chExt cx="1173000" cy="1888400"/>
            </a:xfrm>
          </p:grpSpPr>
          <p:sp>
            <p:nvSpPr>
              <p:cNvPr id="106" name="Google Shape;106;p16"/>
              <p:cNvSpPr/>
              <p:nvPr/>
            </p:nvSpPr>
            <p:spPr>
              <a:xfrm>
                <a:off x="6937750" y="2863250"/>
                <a:ext cx="2139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8558" h="3602" extrusionOk="0">
                    <a:moveTo>
                      <a:pt x="0" y="1"/>
                    </a:moveTo>
                    <a:lnTo>
                      <a:pt x="0" y="1639"/>
                    </a:lnTo>
                    <a:cubicBezTo>
                      <a:pt x="0" y="2348"/>
                      <a:pt x="453" y="2980"/>
                      <a:pt x="1127" y="3201"/>
                    </a:cubicBezTo>
                    <a:cubicBezTo>
                      <a:pt x="1780" y="3415"/>
                      <a:pt x="2779" y="3602"/>
                      <a:pt x="4279" y="3602"/>
                    </a:cubicBezTo>
                    <a:cubicBezTo>
                      <a:pt x="5778" y="3602"/>
                      <a:pt x="6777" y="3415"/>
                      <a:pt x="7430" y="3201"/>
                    </a:cubicBezTo>
                    <a:cubicBezTo>
                      <a:pt x="8105" y="2980"/>
                      <a:pt x="8558" y="2348"/>
                      <a:pt x="8558" y="1639"/>
                    </a:cubicBezTo>
                    <a:lnTo>
                      <a:pt x="8557" y="1639"/>
                    </a:lnTo>
                    <a:lnTo>
                      <a:pt x="855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07" name="Google Shape;107;p16"/>
              <p:cNvSpPr/>
              <p:nvPr/>
            </p:nvSpPr>
            <p:spPr>
              <a:xfrm>
                <a:off x="6915100" y="2776650"/>
                <a:ext cx="259250" cy="139875"/>
              </a:xfrm>
              <a:custGeom>
                <a:avLst/>
                <a:gdLst/>
                <a:ahLst/>
                <a:cxnLst/>
                <a:rect l="l" t="t" r="r" b="b"/>
                <a:pathLst>
                  <a:path w="10370" h="5595" extrusionOk="0">
                    <a:moveTo>
                      <a:pt x="0" y="1"/>
                    </a:moveTo>
                    <a:lnTo>
                      <a:pt x="0" y="4004"/>
                    </a:lnTo>
                    <a:cubicBezTo>
                      <a:pt x="0" y="4004"/>
                      <a:pt x="933" y="5595"/>
                      <a:pt x="5185" y="5595"/>
                    </a:cubicBezTo>
                    <a:cubicBezTo>
                      <a:pt x="9437" y="5595"/>
                      <a:pt x="10370" y="4004"/>
                      <a:pt x="10370" y="4004"/>
                    </a:cubicBezTo>
                    <a:lnTo>
                      <a:pt x="10368" y="4004"/>
                    </a:lnTo>
                    <a:lnTo>
                      <a:pt x="1036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08" name="Google Shape;108;p16"/>
              <p:cNvSpPr/>
              <p:nvPr/>
            </p:nvSpPr>
            <p:spPr>
              <a:xfrm>
                <a:off x="6699075" y="1640325"/>
                <a:ext cx="691275" cy="1204125"/>
              </a:xfrm>
              <a:custGeom>
                <a:avLst/>
                <a:gdLst/>
                <a:ahLst/>
                <a:cxnLst/>
                <a:rect l="l" t="t" r="r" b="b"/>
                <a:pathLst>
                  <a:path w="27651" h="48165" extrusionOk="0">
                    <a:moveTo>
                      <a:pt x="13826" y="1425"/>
                    </a:moveTo>
                    <a:cubicBezTo>
                      <a:pt x="14887" y="1425"/>
                      <a:pt x="15746" y="2285"/>
                      <a:pt x="15746" y="3345"/>
                    </a:cubicBezTo>
                    <a:cubicBezTo>
                      <a:pt x="15746" y="4406"/>
                      <a:pt x="14887" y="5266"/>
                      <a:pt x="13826" y="5266"/>
                    </a:cubicBezTo>
                    <a:cubicBezTo>
                      <a:pt x="12765" y="5266"/>
                      <a:pt x="11906" y="4406"/>
                      <a:pt x="11906" y="3345"/>
                    </a:cubicBezTo>
                    <a:cubicBezTo>
                      <a:pt x="11906" y="2285"/>
                      <a:pt x="12765" y="1425"/>
                      <a:pt x="13826" y="1425"/>
                    </a:cubicBezTo>
                    <a:close/>
                    <a:moveTo>
                      <a:pt x="13229" y="0"/>
                    </a:moveTo>
                    <a:cubicBezTo>
                      <a:pt x="12133" y="0"/>
                      <a:pt x="11118" y="570"/>
                      <a:pt x="10548" y="1504"/>
                    </a:cubicBezTo>
                    <a:lnTo>
                      <a:pt x="8572" y="4746"/>
                    </a:lnTo>
                    <a:cubicBezTo>
                      <a:pt x="8305" y="5184"/>
                      <a:pt x="7833" y="5440"/>
                      <a:pt x="7341" y="5440"/>
                    </a:cubicBezTo>
                    <a:cubicBezTo>
                      <a:pt x="7201" y="5440"/>
                      <a:pt x="7059" y="5419"/>
                      <a:pt x="6920" y="5376"/>
                    </a:cubicBezTo>
                    <a:cubicBezTo>
                      <a:pt x="6301" y="5186"/>
                      <a:pt x="5543" y="4906"/>
                      <a:pt x="4992" y="4550"/>
                    </a:cubicBezTo>
                    <a:cubicBezTo>
                      <a:pt x="4637" y="4319"/>
                      <a:pt x="4102" y="4183"/>
                      <a:pt x="3523" y="4183"/>
                    </a:cubicBezTo>
                    <a:cubicBezTo>
                      <a:pt x="2317" y="4183"/>
                      <a:pt x="920" y="4775"/>
                      <a:pt x="549" y="6344"/>
                    </a:cubicBezTo>
                    <a:cubicBezTo>
                      <a:pt x="0" y="8666"/>
                      <a:pt x="166" y="32640"/>
                      <a:pt x="166" y="32640"/>
                    </a:cubicBezTo>
                    <a:cubicBezTo>
                      <a:pt x="166" y="32640"/>
                      <a:pt x="274" y="36315"/>
                      <a:pt x="3676" y="37193"/>
                    </a:cubicBezTo>
                    <a:cubicBezTo>
                      <a:pt x="7078" y="38072"/>
                      <a:pt x="9053" y="40036"/>
                      <a:pt x="9053" y="40036"/>
                    </a:cubicBezTo>
                    <a:lnTo>
                      <a:pt x="9382" y="43117"/>
                    </a:lnTo>
                    <a:lnTo>
                      <a:pt x="7846" y="44217"/>
                    </a:lnTo>
                    <a:lnTo>
                      <a:pt x="7846" y="47232"/>
                    </a:lnTo>
                    <a:cubicBezTo>
                      <a:pt x="7846" y="47232"/>
                      <a:pt x="9711" y="48164"/>
                      <a:pt x="13826" y="48164"/>
                    </a:cubicBezTo>
                    <a:cubicBezTo>
                      <a:pt x="17941" y="48164"/>
                      <a:pt x="19806" y="47232"/>
                      <a:pt x="19806" y="47232"/>
                    </a:cubicBezTo>
                    <a:lnTo>
                      <a:pt x="19806" y="44217"/>
                    </a:lnTo>
                    <a:lnTo>
                      <a:pt x="18269" y="43117"/>
                    </a:lnTo>
                    <a:lnTo>
                      <a:pt x="18598" y="40036"/>
                    </a:lnTo>
                    <a:cubicBezTo>
                      <a:pt x="18598" y="40036"/>
                      <a:pt x="20574" y="38072"/>
                      <a:pt x="23975" y="37193"/>
                    </a:cubicBezTo>
                    <a:cubicBezTo>
                      <a:pt x="27377" y="36315"/>
                      <a:pt x="27487" y="32640"/>
                      <a:pt x="27487" y="32640"/>
                    </a:cubicBezTo>
                    <a:cubicBezTo>
                      <a:pt x="27487" y="32640"/>
                      <a:pt x="27651" y="8668"/>
                      <a:pt x="27102" y="6344"/>
                    </a:cubicBezTo>
                    <a:cubicBezTo>
                      <a:pt x="26731" y="4775"/>
                      <a:pt x="25334" y="4182"/>
                      <a:pt x="24128" y="4182"/>
                    </a:cubicBezTo>
                    <a:cubicBezTo>
                      <a:pt x="23549" y="4182"/>
                      <a:pt x="23014" y="4319"/>
                      <a:pt x="22658" y="4550"/>
                    </a:cubicBezTo>
                    <a:cubicBezTo>
                      <a:pt x="22108" y="4907"/>
                      <a:pt x="21349" y="5187"/>
                      <a:pt x="20730" y="5376"/>
                    </a:cubicBezTo>
                    <a:cubicBezTo>
                      <a:pt x="20591" y="5419"/>
                      <a:pt x="20450" y="5439"/>
                      <a:pt x="20310" y="5439"/>
                    </a:cubicBezTo>
                    <a:cubicBezTo>
                      <a:pt x="19817" y="5439"/>
                      <a:pt x="19346" y="5184"/>
                      <a:pt x="19078" y="4746"/>
                    </a:cubicBezTo>
                    <a:lnTo>
                      <a:pt x="17101" y="1504"/>
                    </a:lnTo>
                    <a:cubicBezTo>
                      <a:pt x="16530" y="570"/>
                      <a:pt x="15516" y="0"/>
                      <a:pt x="144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09" name="Google Shape;109;p16"/>
              <p:cNvSpPr/>
              <p:nvPr/>
            </p:nvSpPr>
            <p:spPr>
              <a:xfrm>
                <a:off x="6895225" y="2718225"/>
                <a:ext cx="299025" cy="56200"/>
              </a:xfrm>
              <a:custGeom>
                <a:avLst/>
                <a:gdLst/>
                <a:ahLst/>
                <a:cxnLst/>
                <a:rect l="l" t="t" r="r" b="b"/>
                <a:pathLst>
                  <a:path w="11961" h="2248" extrusionOk="0">
                    <a:moveTo>
                      <a:pt x="1536" y="1"/>
                    </a:moveTo>
                    <a:lnTo>
                      <a:pt x="1" y="1101"/>
                    </a:lnTo>
                    <a:cubicBezTo>
                      <a:pt x="1" y="1101"/>
                      <a:pt x="1708" y="2248"/>
                      <a:pt x="5251" y="2248"/>
                    </a:cubicBezTo>
                    <a:cubicBezTo>
                      <a:pt x="7023" y="2248"/>
                      <a:pt x="9254" y="1961"/>
                      <a:pt x="11960" y="1101"/>
                    </a:cubicBezTo>
                    <a:lnTo>
                      <a:pt x="10424" y="1"/>
                    </a:lnTo>
                    <a:cubicBezTo>
                      <a:pt x="10424" y="1"/>
                      <a:pt x="8571" y="659"/>
                      <a:pt x="5937" y="659"/>
                    </a:cubicBezTo>
                    <a:cubicBezTo>
                      <a:pt x="4620" y="659"/>
                      <a:pt x="3109" y="495"/>
                      <a:pt x="15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0" name="Google Shape;110;p16"/>
              <p:cNvSpPr/>
              <p:nvPr/>
            </p:nvSpPr>
            <p:spPr>
              <a:xfrm>
                <a:off x="6854425" y="1784625"/>
                <a:ext cx="398350" cy="40925"/>
              </a:xfrm>
              <a:custGeom>
                <a:avLst/>
                <a:gdLst/>
                <a:ahLst/>
                <a:cxnLst/>
                <a:rect l="l" t="t" r="r" b="b"/>
                <a:pathLst>
                  <a:path w="15934" h="1637" extrusionOk="0">
                    <a:moveTo>
                      <a:pt x="15839" y="1"/>
                    </a:moveTo>
                    <a:cubicBezTo>
                      <a:pt x="15824" y="1"/>
                      <a:pt x="15809" y="5"/>
                      <a:pt x="15796" y="13"/>
                    </a:cubicBezTo>
                    <a:lnTo>
                      <a:pt x="14963" y="545"/>
                    </a:lnTo>
                    <a:cubicBezTo>
                      <a:pt x="14014" y="1152"/>
                      <a:pt x="12916" y="1472"/>
                      <a:pt x="11791" y="1472"/>
                    </a:cubicBezTo>
                    <a:lnTo>
                      <a:pt x="4069" y="1472"/>
                    </a:lnTo>
                    <a:cubicBezTo>
                      <a:pt x="2992" y="1472"/>
                      <a:pt x="1936" y="1176"/>
                      <a:pt x="1015" y="619"/>
                    </a:cubicBezTo>
                    <a:lnTo>
                      <a:pt x="137" y="88"/>
                    </a:lnTo>
                    <a:cubicBezTo>
                      <a:pt x="124" y="80"/>
                      <a:pt x="110" y="77"/>
                      <a:pt x="96" y="77"/>
                    </a:cubicBezTo>
                    <a:cubicBezTo>
                      <a:pt x="68" y="77"/>
                      <a:pt x="41" y="90"/>
                      <a:pt x="24" y="116"/>
                    </a:cubicBezTo>
                    <a:cubicBezTo>
                      <a:pt x="1" y="155"/>
                      <a:pt x="14" y="205"/>
                      <a:pt x="52" y="230"/>
                    </a:cubicBezTo>
                    <a:lnTo>
                      <a:pt x="929" y="759"/>
                    </a:lnTo>
                    <a:cubicBezTo>
                      <a:pt x="1877" y="1334"/>
                      <a:pt x="2961" y="1637"/>
                      <a:pt x="4069" y="1637"/>
                    </a:cubicBezTo>
                    <a:lnTo>
                      <a:pt x="11791" y="1637"/>
                    </a:lnTo>
                    <a:cubicBezTo>
                      <a:pt x="12948" y="1637"/>
                      <a:pt x="14077" y="1307"/>
                      <a:pt x="15052" y="684"/>
                    </a:cubicBezTo>
                    <a:lnTo>
                      <a:pt x="15884" y="152"/>
                    </a:lnTo>
                    <a:cubicBezTo>
                      <a:pt x="15922" y="128"/>
                      <a:pt x="15933" y="77"/>
                      <a:pt x="15909" y="39"/>
                    </a:cubicBezTo>
                    <a:cubicBezTo>
                      <a:pt x="15893" y="14"/>
                      <a:pt x="15866" y="1"/>
                      <a:pt x="158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1" name="Google Shape;111;p16"/>
              <p:cNvSpPr/>
              <p:nvPr/>
            </p:nvSpPr>
            <p:spPr>
              <a:xfrm>
                <a:off x="6923050" y="2639125"/>
                <a:ext cx="243325" cy="24750"/>
              </a:xfrm>
              <a:custGeom>
                <a:avLst/>
                <a:gdLst/>
                <a:ahLst/>
                <a:cxnLst/>
                <a:rect l="l" t="t" r="r" b="b"/>
                <a:pathLst>
                  <a:path w="9733" h="990" extrusionOk="0">
                    <a:moveTo>
                      <a:pt x="9639" y="1"/>
                    </a:moveTo>
                    <a:cubicBezTo>
                      <a:pt x="9631" y="1"/>
                      <a:pt x="9624" y="2"/>
                      <a:pt x="9616" y="4"/>
                    </a:cubicBezTo>
                    <a:cubicBezTo>
                      <a:pt x="7534" y="618"/>
                      <a:pt x="5785" y="822"/>
                      <a:pt x="4378" y="822"/>
                    </a:cubicBezTo>
                    <a:cubicBezTo>
                      <a:pt x="1598" y="822"/>
                      <a:pt x="156" y="25"/>
                      <a:pt x="135" y="13"/>
                    </a:cubicBezTo>
                    <a:cubicBezTo>
                      <a:pt x="123" y="5"/>
                      <a:pt x="108" y="2"/>
                      <a:pt x="95" y="2"/>
                    </a:cubicBezTo>
                    <a:cubicBezTo>
                      <a:pt x="66" y="2"/>
                      <a:pt x="38" y="17"/>
                      <a:pt x="23" y="44"/>
                    </a:cubicBezTo>
                    <a:cubicBezTo>
                      <a:pt x="1" y="82"/>
                      <a:pt x="14" y="132"/>
                      <a:pt x="54" y="156"/>
                    </a:cubicBezTo>
                    <a:cubicBezTo>
                      <a:pt x="87" y="175"/>
                      <a:pt x="895" y="630"/>
                      <a:pt x="2490" y="861"/>
                    </a:cubicBezTo>
                    <a:cubicBezTo>
                      <a:pt x="2995" y="935"/>
                      <a:pt x="3616" y="989"/>
                      <a:pt x="4347" y="989"/>
                    </a:cubicBezTo>
                    <a:cubicBezTo>
                      <a:pt x="5736" y="989"/>
                      <a:pt x="7518" y="795"/>
                      <a:pt x="9663" y="163"/>
                    </a:cubicBezTo>
                    <a:cubicBezTo>
                      <a:pt x="9707" y="150"/>
                      <a:pt x="9732" y="104"/>
                      <a:pt x="9718" y="61"/>
                    </a:cubicBezTo>
                    <a:cubicBezTo>
                      <a:pt x="9708" y="25"/>
                      <a:pt x="9675" y="1"/>
                      <a:pt x="96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2" name="Google Shape;112;p16"/>
              <p:cNvSpPr/>
              <p:nvPr/>
            </p:nvSpPr>
            <p:spPr>
              <a:xfrm>
                <a:off x="6785475" y="2453125"/>
                <a:ext cx="25" cy="100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0" y="4"/>
                    </a:moveTo>
                    <a:lnTo>
                      <a:pt x="0" y="1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D540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3" name="Google Shape;113;p16"/>
              <p:cNvSpPr/>
              <p:nvPr/>
            </p:nvSpPr>
            <p:spPr>
              <a:xfrm>
                <a:off x="7015925" y="2030175"/>
                <a:ext cx="288250" cy="65525"/>
              </a:xfrm>
              <a:custGeom>
                <a:avLst/>
                <a:gdLst/>
                <a:ahLst/>
                <a:cxnLst/>
                <a:rect l="l" t="t" r="r" b="b"/>
                <a:pathLst>
                  <a:path w="11530" h="2621" extrusionOk="0">
                    <a:moveTo>
                      <a:pt x="8573" y="0"/>
                    </a:moveTo>
                    <a:cubicBezTo>
                      <a:pt x="8332" y="0"/>
                      <a:pt x="8071" y="13"/>
                      <a:pt x="7790" y="41"/>
                    </a:cubicBezTo>
                    <a:cubicBezTo>
                      <a:pt x="4888" y="327"/>
                      <a:pt x="1" y="2621"/>
                      <a:pt x="1" y="2621"/>
                    </a:cubicBezTo>
                    <a:lnTo>
                      <a:pt x="11529" y="2621"/>
                    </a:lnTo>
                    <a:lnTo>
                      <a:pt x="11529" y="1504"/>
                    </a:lnTo>
                    <a:cubicBezTo>
                      <a:pt x="11529" y="1504"/>
                      <a:pt x="11199" y="0"/>
                      <a:pt x="857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4" name="Google Shape;114;p16"/>
              <p:cNvSpPr/>
              <p:nvPr/>
            </p:nvSpPr>
            <p:spPr>
              <a:xfrm>
                <a:off x="6785200" y="2038375"/>
                <a:ext cx="519000" cy="570850"/>
              </a:xfrm>
              <a:custGeom>
                <a:avLst/>
                <a:gdLst/>
                <a:ahLst/>
                <a:cxnLst/>
                <a:rect l="l" t="t" r="r" b="b"/>
                <a:pathLst>
                  <a:path w="20760" h="22834" extrusionOk="0">
                    <a:moveTo>
                      <a:pt x="5490" y="0"/>
                    </a:moveTo>
                    <a:cubicBezTo>
                      <a:pt x="2183" y="0"/>
                      <a:pt x="46" y="1851"/>
                      <a:pt x="46" y="1851"/>
                    </a:cubicBezTo>
                    <a:cubicBezTo>
                      <a:pt x="1" y="5286"/>
                      <a:pt x="2" y="10618"/>
                      <a:pt x="8" y="15381"/>
                    </a:cubicBezTo>
                    <a:cubicBezTo>
                      <a:pt x="10" y="17327"/>
                      <a:pt x="1588" y="18902"/>
                      <a:pt x="3534" y="18902"/>
                    </a:cubicBezTo>
                    <a:lnTo>
                      <a:pt x="4641" y="18902"/>
                    </a:lnTo>
                    <a:cubicBezTo>
                      <a:pt x="5904" y="18902"/>
                      <a:pt x="6927" y="19925"/>
                      <a:pt x="6927" y="21188"/>
                    </a:cubicBezTo>
                    <a:cubicBezTo>
                      <a:pt x="6927" y="22097"/>
                      <a:pt x="7664" y="22834"/>
                      <a:pt x="8573" y="22834"/>
                    </a:cubicBezTo>
                    <a:lnTo>
                      <a:pt x="12193" y="22834"/>
                    </a:lnTo>
                    <a:cubicBezTo>
                      <a:pt x="13101" y="22834"/>
                      <a:pt x="13839" y="22097"/>
                      <a:pt x="13839" y="21188"/>
                    </a:cubicBezTo>
                    <a:cubicBezTo>
                      <a:pt x="13839" y="19925"/>
                      <a:pt x="14862" y="18902"/>
                      <a:pt x="16126" y="18902"/>
                    </a:cubicBezTo>
                    <a:lnTo>
                      <a:pt x="17230" y="18902"/>
                    </a:lnTo>
                    <a:cubicBezTo>
                      <a:pt x="19176" y="18902"/>
                      <a:pt x="20754" y="17327"/>
                      <a:pt x="20757" y="15381"/>
                    </a:cubicBezTo>
                    <a:cubicBezTo>
                      <a:pt x="20759" y="11352"/>
                      <a:pt x="20758" y="1177"/>
                      <a:pt x="20758" y="1176"/>
                    </a:cubicBezTo>
                    <a:lnTo>
                      <a:pt x="20758" y="1176"/>
                    </a:lnTo>
                    <a:cubicBezTo>
                      <a:pt x="20758" y="1177"/>
                      <a:pt x="18847" y="2197"/>
                      <a:pt x="15720" y="2197"/>
                    </a:cubicBezTo>
                    <a:cubicBezTo>
                      <a:pt x="13930" y="2197"/>
                      <a:pt x="11741" y="1862"/>
                      <a:pt x="9284" y="810"/>
                    </a:cubicBezTo>
                    <a:cubicBezTo>
                      <a:pt x="7907" y="220"/>
                      <a:pt x="6629" y="0"/>
                      <a:pt x="549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5" name="Google Shape;115;p16"/>
              <p:cNvSpPr/>
              <p:nvPr/>
            </p:nvSpPr>
            <p:spPr>
              <a:xfrm>
                <a:off x="6947325" y="2173775"/>
                <a:ext cx="194800" cy="194800"/>
              </a:xfrm>
              <a:custGeom>
                <a:avLst/>
                <a:gdLst/>
                <a:ahLst/>
                <a:cxnLst/>
                <a:rect l="l" t="t" r="r" b="b"/>
                <a:pathLst>
                  <a:path w="7792" h="7792" extrusionOk="0">
                    <a:moveTo>
                      <a:pt x="2745" y="1"/>
                    </a:moveTo>
                    <a:lnTo>
                      <a:pt x="2745" y="2744"/>
                    </a:lnTo>
                    <a:lnTo>
                      <a:pt x="1" y="2744"/>
                    </a:lnTo>
                    <a:lnTo>
                      <a:pt x="1" y="5047"/>
                    </a:lnTo>
                    <a:lnTo>
                      <a:pt x="2745" y="5047"/>
                    </a:lnTo>
                    <a:lnTo>
                      <a:pt x="2745" y="7791"/>
                    </a:lnTo>
                    <a:lnTo>
                      <a:pt x="5048" y="7791"/>
                    </a:lnTo>
                    <a:lnTo>
                      <a:pt x="5048" y="5047"/>
                    </a:lnTo>
                    <a:lnTo>
                      <a:pt x="7791" y="5047"/>
                    </a:lnTo>
                    <a:lnTo>
                      <a:pt x="7791" y="2744"/>
                    </a:lnTo>
                    <a:lnTo>
                      <a:pt x="5048" y="2744"/>
                    </a:lnTo>
                    <a:lnTo>
                      <a:pt x="504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6" name="Google Shape;116;p16"/>
              <p:cNvSpPr/>
              <p:nvPr/>
            </p:nvSpPr>
            <p:spPr>
              <a:xfrm>
                <a:off x="6893175" y="2119550"/>
                <a:ext cx="303100" cy="303175"/>
              </a:xfrm>
              <a:custGeom>
                <a:avLst/>
                <a:gdLst/>
                <a:ahLst/>
                <a:cxnLst/>
                <a:rect l="l" t="t" r="r" b="b"/>
                <a:pathLst>
                  <a:path w="12124" h="12127" extrusionOk="0">
                    <a:moveTo>
                      <a:pt x="6062" y="168"/>
                    </a:moveTo>
                    <a:cubicBezTo>
                      <a:pt x="9314" y="168"/>
                      <a:pt x="11959" y="2813"/>
                      <a:pt x="11959" y="6065"/>
                    </a:cubicBezTo>
                    <a:cubicBezTo>
                      <a:pt x="11959" y="9316"/>
                      <a:pt x="9313" y="11963"/>
                      <a:pt x="6062" y="11963"/>
                    </a:cubicBezTo>
                    <a:cubicBezTo>
                      <a:pt x="2810" y="11963"/>
                      <a:pt x="164" y="9316"/>
                      <a:pt x="164" y="6065"/>
                    </a:cubicBezTo>
                    <a:cubicBezTo>
                      <a:pt x="164" y="2814"/>
                      <a:pt x="2811" y="168"/>
                      <a:pt x="6062" y="168"/>
                    </a:cubicBezTo>
                    <a:close/>
                    <a:moveTo>
                      <a:pt x="6062" y="1"/>
                    </a:moveTo>
                    <a:cubicBezTo>
                      <a:pt x="2720" y="1"/>
                      <a:pt x="1" y="2721"/>
                      <a:pt x="1" y="6064"/>
                    </a:cubicBezTo>
                    <a:cubicBezTo>
                      <a:pt x="1" y="9407"/>
                      <a:pt x="2719" y="12126"/>
                      <a:pt x="6062" y="12126"/>
                    </a:cubicBezTo>
                    <a:cubicBezTo>
                      <a:pt x="9405" y="12126"/>
                      <a:pt x="12123" y="9407"/>
                      <a:pt x="12123" y="6064"/>
                    </a:cubicBezTo>
                    <a:cubicBezTo>
                      <a:pt x="12123" y="2721"/>
                      <a:pt x="9405" y="1"/>
                      <a:pt x="606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17" name="Google Shape;117;p16"/>
              <p:cNvSpPr/>
              <p:nvPr/>
            </p:nvSpPr>
            <p:spPr>
              <a:xfrm>
                <a:off x="7036475" y="2897925"/>
                <a:ext cx="835600" cy="630800"/>
              </a:xfrm>
              <a:custGeom>
                <a:avLst/>
                <a:gdLst/>
                <a:ahLst/>
                <a:cxnLst/>
                <a:rect l="l" t="t" r="r" b="b"/>
                <a:pathLst>
                  <a:path w="33424" h="25232" extrusionOk="0">
                    <a:moveTo>
                      <a:pt x="32763" y="1"/>
                    </a:moveTo>
                    <a:lnTo>
                      <a:pt x="32763" y="21610"/>
                    </a:lnTo>
                    <a:cubicBezTo>
                      <a:pt x="32763" y="23244"/>
                      <a:pt x="31435" y="24573"/>
                      <a:pt x="29801" y="24573"/>
                    </a:cubicBezTo>
                    <a:lnTo>
                      <a:pt x="3621" y="24573"/>
                    </a:lnTo>
                    <a:cubicBezTo>
                      <a:pt x="1988" y="24573"/>
                      <a:pt x="659" y="23244"/>
                      <a:pt x="659" y="21610"/>
                    </a:cubicBezTo>
                    <a:lnTo>
                      <a:pt x="659" y="1722"/>
                    </a:lnTo>
                    <a:lnTo>
                      <a:pt x="1" y="1722"/>
                    </a:lnTo>
                    <a:lnTo>
                      <a:pt x="1" y="21610"/>
                    </a:lnTo>
                    <a:cubicBezTo>
                      <a:pt x="1" y="23607"/>
                      <a:pt x="1625" y="25231"/>
                      <a:pt x="3621" y="25231"/>
                    </a:cubicBezTo>
                    <a:lnTo>
                      <a:pt x="29803" y="25231"/>
                    </a:lnTo>
                    <a:cubicBezTo>
                      <a:pt x="31799" y="25231"/>
                      <a:pt x="33423" y="23607"/>
                      <a:pt x="33422" y="21610"/>
                    </a:cubicBezTo>
                    <a:lnTo>
                      <a:pt x="3342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5" name="Google Shape;118;p16"/>
            <p:cNvGrpSpPr/>
            <p:nvPr/>
          </p:nvGrpSpPr>
          <p:grpSpPr>
            <a:xfrm>
              <a:off x="4215378" y="2448050"/>
              <a:ext cx="1173000" cy="1888400"/>
              <a:chOff x="6699075" y="1640325"/>
              <a:chExt cx="1173000" cy="1888400"/>
            </a:xfrm>
          </p:grpSpPr>
          <p:sp>
            <p:nvSpPr>
              <p:cNvPr id="119" name="Google Shape;119;p16"/>
              <p:cNvSpPr/>
              <p:nvPr/>
            </p:nvSpPr>
            <p:spPr>
              <a:xfrm>
                <a:off x="6937750" y="2863250"/>
                <a:ext cx="2139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8558" h="3602" extrusionOk="0">
                    <a:moveTo>
                      <a:pt x="0" y="1"/>
                    </a:moveTo>
                    <a:lnTo>
                      <a:pt x="0" y="1639"/>
                    </a:lnTo>
                    <a:cubicBezTo>
                      <a:pt x="0" y="2348"/>
                      <a:pt x="453" y="2980"/>
                      <a:pt x="1127" y="3201"/>
                    </a:cubicBezTo>
                    <a:cubicBezTo>
                      <a:pt x="1780" y="3415"/>
                      <a:pt x="2779" y="3602"/>
                      <a:pt x="4279" y="3602"/>
                    </a:cubicBezTo>
                    <a:cubicBezTo>
                      <a:pt x="5778" y="3602"/>
                      <a:pt x="6777" y="3415"/>
                      <a:pt x="7430" y="3201"/>
                    </a:cubicBezTo>
                    <a:cubicBezTo>
                      <a:pt x="8105" y="2980"/>
                      <a:pt x="8558" y="2348"/>
                      <a:pt x="8558" y="1639"/>
                    </a:cubicBezTo>
                    <a:lnTo>
                      <a:pt x="8557" y="1639"/>
                    </a:lnTo>
                    <a:lnTo>
                      <a:pt x="855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0" name="Google Shape;120;p16"/>
              <p:cNvSpPr/>
              <p:nvPr/>
            </p:nvSpPr>
            <p:spPr>
              <a:xfrm>
                <a:off x="6915100" y="2776650"/>
                <a:ext cx="259250" cy="139875"/>
              </a:xfrm>
              <a:custGeom>
                <a:avLst/>
                <a:gdLst/>
                <a:ahLst/>
                <a:cxnLst/>
                <a:rect l="l" t="t" r="r" b="b"/>
                <a:pathLst>
                  <a:path w="10370" h="5595" extrusionOk="0">
                    <a:moveTo>
                      <a:pt x="0" y="1"/>
                    </a:moveTo>
                    <a:lnTo>
                      <a:pt x="0" y="4004"/>
                    </a:lnTo>
                    <a:cubicBezTo>
                      <a:pt x="0" y="4004"/>
                      <a:pt x="933" y="5595"/>
                      <a:pt x="5185" y="5595"/>
                    </a:cubicBezTo>
                    <a:cubicBezTo>
                      <a:pt x="9437" y="5595"/>
                      <a:pt x="10370" y="4004"/>
                      <a:pt x="10370" y="4004"/>
                    </a:cubicBezTo>
                    <a:lnTo>
                      <a:pt x="10368" y="4004"/>
                    </a:lnTo>
                    <a:lnTo>
                      <a:pt x="1036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1" name="Google Shape;121;p16"/>
              <p:cNvSpPr/>
              <p:nvPr/>
            </p:nvSpPr>
            <p:spPr>
              <a:xfrm>
                <a:off x="6699075" y="1640325"/>
                <a:ext cx="691275" cy="1204125"/>
              </a:xfrm>
              <a:custGeom>
                <a:avLst/>
                <a:gdLst/>
                <a:ahLst/>
                <a:cxnLst/>
                <a:rect l="l" t="t" r="r" b="b"/>
                <a:pathLst>
                  <a:path w="27651" h="48165" extrusionOk="0">
                    <a:moveTo>
                      <a:pt x="13826" y="1425"/>
                    </a:moveTo>
                    <a:cubicBezTo>
                      <a:pt x="14887" y="1425"/>
                      <a:pt x="15746" y="2285"/>
                      <a:pt x="15746" y="3345"/>
                    </a:cubicBezTo>
                    <a:cubicBezTo>
                      <a:pt x="15746" y="4406"/>
                      <a:pt x="14887" y="5266"/>
                      <a:pt x="13826" y="5266"/>
                    </a:cubicBezTo>
                    <a:cubicBezTo>
                      <a:pt x="12765" y="5266"/>
                      <a:pt x="11906" y="4406"/>
                      <a:pt x="11906" y="3345"/>
                    </a:cubicBezTo>
                    <a:cubicBezTo>
                      <a:pt x="11906" y="2285"/>
                      <a:pt x="12765" y="1425"/>
                      <a:pt x="13826" y="1425"/>
                    </a:cubicBezTo>
                    <a:close/>
                    <a:moveTo>
                      <a:pt x="13229" y="0"/>
                    </a:moveTo>
                    <a:cubicBezTo>
                      <a:pt x="12133" y="0"/>
                      <a:pt x="11118" y="570"/>
                      <a:pt x="10548" y="1504"/>
                    </a:cubicBezTo>
                    <a:lnTo>
                      <a:pt x="8572" y="4746"/>
                    </a:lnTo>
                    <a:cubicBezTo>
                      <a:pt x="8305" y="5184"/>
                      <a:pt x="7833" y="5440"/>
                      <a:pt x="7341" y="5440"/>
                    </a:cubicBezTo>
                    <a:cubicBezTo>
                      <a:pt x="7201" y="5440"/>
                      <a:pt x="7059" y="5419"/>
                      <a:pt x="6920" y="5376"/>
                    </a:cubicBezTo>
                    <a:cubicBezTo>
                      <a:pt x="6301" y="5186"/>
                      <a:pt x="5543" y="4906"/>
                      <a:pt x="4992" y="4550"/>
                    </a:cubicBezTo>
                    <a:cubicBezTo>
                      <a:pt x="4637" y="4319"/>
                      <a:pt x="4102" y="4183"/>
                      <a:pt x="3523" y="4183"/>
                    </a:cubicBezTo>
                    <a:cubicBezTo>
                      <a:pt x="2317" y="4183"/>
                      <a:pt x="920" y="4775"/>
                      <a:pt x="549" y="6344"/>
                    </a:cubicBezTo>
                    <a:cubicBezTo>
                      <a:pt x="0" y="8666"/>
                      <a:pt x="166" y="32640"/>
                      <a:pt x="166" y="32640"/>
                    </a:cubicBezTo>
                    <a:cubicBezTo>
                      <a:pt x="166" y="32640"/>
                      <a:pt x="274" y="36315"/>
                      <a:pt x="3676" y="37193"/>
                    </a:cubicBezTo>
                    <a:cubicBezTo>
                      <a:pt x="7078" y="38072"/>
                      <a:pt x="9053" y="40036"/>
                      <a:pt x="9053" y="40036"/>
                    </a:cubicBezTo>
                    <a:lnTo>
                      <a:pt x="9382" y="43117"/>
                    </a:lnTo>
                    <a:lnTo>
                      <a:pt x="7846" y="44217"/>
                    </a:lnTo>
                    <a:lnTo>
                      <a:pt x="7846" y="47232"/>
                    </a:lnTo>
                    <a:cubicBezTo>
                      <a:pt x="7846" y="47232"/>
                      <a:pt x="9711" y="48164"/>
                      <a:pt x="13826" y="48164"/>
                    </a:cubicBezTo>
                    <a:cubicBezTo>
                      <a:pt x="17941" y="48164"/>
                      <a:pt x="19806" y="47232"/>
                      <a:pt x="19806" y="47232"/>
                    </a:cubicBezTo>
                    <a:lnTo>
                      <a:pt x="19806" y="44217"/>
                    </a:lnTo>
                    <a:lnTo>
                      <a:pt x="18269" y="43117"/>
                    </a:lnTo>
                    <a:lnTo>
                      <a:pt x="18598" y="40036"/>
                    </a:lnTo>
                    <a:cubicBezTo>
                      <a:pt x="18598" y="40036"/>
                      <a:pt x="20574" y="38072"/>
                      <a:pt x="23975" y="37193"/>
                    </a:cubicBezTo>
                    <a:cubicBezTo>
                      <a:pt x="27377" y="36315"/>
                      <a:pt x="27487" y="32640"/>
                      <a:pt x="27487" y="32640"/>
                    </a:cubicBezTo>
                    <a:cubicBezTo>
                      <a:pt x="27487" y="32640"/>
                      <a:pt x="27651" y="8668"/>
                      <a:pt x="27102" y="6344"/>
                    </a:cubicBezTo>
                    <a:cubicBezTo>
                      <a:pt x="26731" y="4775"/>
                      <a:pt x="25334" y="4182"/>
                      <a:pt x="24128" y="4182"/>
                    </a:cubicBezTo>
                    <a:cubicBezTo>
                      <a:pt x="23549" y="4182"/>
                      <a:pt x="23014" y="4319"/>
                      <a:pt x="22658" y="4550"/>
                    </a:cubicBezTo>
                    <a:cubicBezTo>
                      <a:pt x="22108" y="4907"/>
                      <a:pt x="21349" y="5187"/>
                      <a:pt x="20730" y="5376"/>
                    </a:cubicBezTo>
                    <a:cubicBezTo>
                      <a:pt x="20591" y="5419"/>
                      <a:pt x="20450" y="5439"/>
                      <a:pt x="20310" y="5439"/>
                    </a:cubicBezTo>
                    <a:cubicBezTo>
                      <a:pt x="19817" y="5439"/>
                      <a:pt x="19346" y="5184"/>
                      <a:pt x="19078" y="4746"/>
                    </a:cubicBezTo>
                    <a:lnTo>
                      <a:pt x="17101" y="1504"/>
                    </a:lnTo>
                    <a:cubicBezTo>
                      <a:pt x="16530" y="570"/>
                      <a:pt x="15516" y="0"/>
                      <a:pt x="144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2" name="Google Shape;122;p16"/>
              <p:cNvSpPr/>
              <p:nvPr/>
            </p:nvSpPr>
            <p:spPr>
              <a:xfrm>
                <a:off x="6895225" y="2718225"/>
                <a:ext cx="299025" cy="56200"/>
              </a:xfrm>
              <a:custGeom>
                <a:avLst/>
                <a:gdLst/>
                <a:ahLst/>
                <a:cxnLst/>
                <a:rect l="l" t="t" r="r" b="b"/>
                <a:pathLst>
                  <a:path w="11961" h="2248" extrusionOk="0">
                    <a:moveTo>
                      <a:pt x="1536" y="1"/>
                    </a:moveTo>
                    <a:lnTo>
                      <a:pt x="1" y="1101"/>
                    </a:lnTo>
                    <a:cubicBezTo>
                      <a:pt x="1" y="1101"/>
                      <a:pt x="1708" y="2248"/>
                      <a:pt x="5251" y="2248"/>
                    </a:cubicBezTo>
                    <a:cubicBezTo>
                      <a:pt x="7023" y="2248"/>
                      <a:pt x="9254" y="1961"/>
                      <a:pt x="11960" y="1101"/>
                    </a:cubicBezTo>
                    <a:lnTo>
                      <a:pt x="10424" y="1"/>
                    </a:lnTo>
                    <a:cubicBezTo>
                      <a:pt x="10424" y="1"/>
                      <a:pt x="8571" y="659"/>
                      <a:pt x="5937" y="659"/>
                    </a:cubicBezTo>
                    <a:cubicBezTo>
                      <a:pt x="4620" y="659"/>
                      <a:pt x="3109" y="495"/>
                      <a:pt x="15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3" name="Google Shape;123;p16"/>
              <p:cNvSpPr/>
              <p:nvPr/>
            </p:nvSpPr>
            <p:spPr>
              <a:xfrm>
                <a:off x="6854425" y="1784625"/>
                <a:ext cx="398350" cy="40925"/>
              </a:xfrm>
              <a:custGeom>
                <a:avLst/>
                <a:gdLst/>
                <a:ahLst/>
                <a:cxnLst/>
                <a:rect l="l" t="t" r="r" b="b"/>
                <a:pathLst>
                  <a:path w="15934" h="1637" extrusionOk="0">
                    <a:moveTo>
                      <a:pt x="15839" y="1"/>
                    </a:moveTo>
                    <a:cubicBezTo>
                      <a:pt x="15824" y="1"/>
                      <a:pt x="15809" y="5"/>
                      <a:pt x="15796" y="13"/>
                    </a:cubicBezTo>
                    <a:lnTo>
                      <a:pt x="14963" y="545"/>
                    </a:lnTo>
                    <a:cubicBezTo>
                      <a:pt x="14014" y="1152"/>
                      <a:pt x="12916" y="1472"/>
                      <a:pt x="11791" y="1472"/>
                    </a:cubicBezTo>
                    <a:lnTo>
                      <a:pt x="4069" y="1472"/>
                    </a:lnTo>
                    <a:cubicBezTo>
                      <a:pt x="2992" y="1472"/>
                      <a:pt x="1936" y="1176"/>
                      <a:pt x="1015" y="619"/>
                    </a:cubicBezTo>
                    <a:lnTo>
                      <a:pt x="137" y="88"/>
                    </a:lnTo>
                    <a:cubicBezTo>
                      <a:pt x="124" y="80"/>
                      <a:pt x="110" y="77"/>
                      <a:pt x="96" y="77"/>
                    </a:cubicBezTo>
                    <a:cubicBezTo>
                      <a:pt x="68" y="77"/>
                      <a:pt x="41" y="90"/>
                      <a:pt x="24" y="116"/>
                    </a:cubicBezTo>
                    <a:cubicBezTo>
                      <a:pt x="1" y="155"/>
                      <a:pt x="14" y="205"/>
                      <a:pt x="52" y="230"/>
                    </a:cubicBezTo>
                    <a:lnTo>
                      <a:pt x="929" y="759"/>
                    </a:lnTo>
                    <a:cubicBezTo>
                      <a:pt x="1877" y="1334"/>
                      <a:pt x="2961" y="1637"/>
                      <a:pt x="4069" y="1637"/>
                    </a:cubicBezTo>
                    <a:lnTo>
                      <a:pt x="11791" y="1637"/>
                    </a:lnTo>
                    <a:cubicBezTo>
                      <a:pt x="12948" y="1637"/>
                      <a:pt x="14077" y="1307"/>
                      <a:pt x="15052" y="684"/>
                    </a:cubicBezTo>
                    <a:lnTo>
                      <a:pt x="15884" y="152"/>
                    </a:lnTo>
                    <a:cubicBezTo>
                      <a:pt x="15922" y="128"/>
                      <a:pt x="15933" y="77"/>
                      <a:pt x="15909" y="39"/>
                    </a:cubicBezTo>
                    <a:cubicBezTo>
                      <a:pt x="15893" y="14"/>
                      <a:pt x="15866" y="1"/>
                      <a:pt x="158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4" name="Google Shape;124;p16"/>
              <p:cNvSpPr/>
              <p:nvPr/>
            </p:nvSpPr>
            <p:spPr>
              <a:xfrm>
                <a:off x="6923050" y="2639125"/>
                <a:ext cx="243325" cy="24750"/>
              </a:xfrm>
              <a:custGeom>
                <a:avLst/>
                <a:gdLst/>
                <a:ahLst/>
                <a:cxnLst/>
                <a:rect l="l" t="t" r="r" b="b"/>
                <a:pathLst>
                  <a:path w="9733" h="990" extrusionOk="0">
                    <a:moveTo>
                      <a:pt x="9639" y="1"/>
                    </a:moveTo>
                    <a:cubicBezTo>
                      <a:pt x="9631" y="1"/>
                      <a:pt x="9624" y="2"/>
                      <a:pt x="9616" y="4"/>
                    </a:cubicBezTo>
                    <a:cubicBezTo>
                      <a:pt x="7534" y="618"/>
                      <a:pt x="5785" y="822"/>
                      <a:pt x="4378" y="822"/>
                    </a:cubicBezTo>
                    <a:cubicBezTo>
                      <a:pt x="1598" y="822"/>
                      <a:pt x="156" y="25"/>
                      <a:pt x="135" y="13"/>
                    </a:cubicBezTo>
                    <a:cubicBezTo>
                      <a:pt x="123" y="5"/>
                      <a:pt x="108" y="2"/>
                      <a:pt x="95" y="2"/>
                    </a:cubicBezTo>
                    <a:cubicBezTo>
                      <a:pt x="66" y="2"/>
                      <a:pt x="38" y="17"/>
                      <a:pt x="23" y="44"/>
                    </a:cubicBezTo>
                    <a:cubicBezTo>
                      <a:pt x="1" y="82"/>
                      <a:pt x="14" y="132"/>
                      <a:pt x="54" y="156"/>
                    </a:cubicBezTo>
                    <a:cubicBezTo>
                      <a:pt x="87" y="175"/>
                      <a:pt x="895" y="630"/>
                      <a:pt x="2490" y="861"/>
                    </a:cubicBezTo>
                    <a:cubicBezTo>
                      <a:pt x="2995" y="935"/>
                      <a:pt x="3616" y="989"/>
                      <a:pt x="4347" y="989"/>
                    </a:cubicBezTo>
                    <a:cubicBezTo>
                      <a:pt x="5736" y="989"/>
                      <a:pt x="7518" y="795"/>
                      <a:pt x="9663" y="163"/>
                    </a:cubicBezTo>
                    <a:cubicBezTo>
                      <a:pt x="9707" y="150"/>
                      <a:pt x="9732" y="104"/>
                      <a:pt x="9718" y="61"/>
                    </a:cubicBezTo>
                    <a:cubicBezTo>
                      <a:pt x="9708" y="25"/>
                      <a:pt x="9675" y="1"/>
                      <a:pt x="96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5" name="Google Shape;125;p16"/>
              <p:cNvSpPr/>
              <p:nvPr/>
            </p:nvSpPr>
            <p:spPr>
              <a:xfrm>
                <a:off x="6785475" y="2453125"/>
                <a:ext cx="25" cy="100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0" y="4"/>
                    </a:moveTo>
                    <a:lnTo>
                      <a:pt x="0" y="1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D540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6" name="Google Shape;126;p16"/>
              <p:cNvSpPr/>
              <p:nvPr/>
            </p:nvSpPr>
            <p:spPr>
              <a:xfrm>
                <a:off x="7015925" y="2030175"/>
                <a:ext cx="288250" cy="65525"/>
              </a:xfrm>
              <a:custGeom>
                <a:avLst/>
                <a:gdLst/>
                <a:ahLst/>
                <a:cxnLst/>
                <a:rect l="l" t="t" r="r" b="b"/>
                <a:pathLst>
                  <a:path w="11530" h="2621" extrusionOk="0">
                    <a:moveTo>
                      <a:pt x="8573" y="0"/>
                    </a:moveTo>
                    <a:cubicBezTo>
                      <a:pt x="8332" y="0"/>
                      <a:pt x="8071" y="13"/>
                      <a:pt x="7790" y="41"/>
                    </a:cubicBezTo>
                    <a:cubicBezTo>
                      <a:pt x="4888" y="327"/>
                      <a:pt x="1" y="2621"/>
                      <a:pt x="1" y="2621"/>
                    </a:cubicBezTo>
                    <a:lnTo>
                      <a:pt x="11529" y="2621"/>
                    </a:lnTo>
                    <a:lnTo>
                      <a:pt x="11529" y="1504"/>
                    </a:lnTo>
                    <a:cubicBezTo>
                      <a:pt x="11529" y="1504"/>
                      <a:pt x="11199" y="0"/>
                      <a:pt x="857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7" name="Google Shape;127;p16"/>
              <p:cNvSpPr/>
              <p:nvPr/>
            </p:nvSpPr>
            <p:spPr>
              <a:xfrm>
                <a:off x="6785200" y="2038375"/>
                <a:ext cx="519000" cy="570850"/>
              </a:xfrm>
              <a:custGeom>
                <a:avLst/>
                <a:gdLst/>
                <a:ahLst/>
                <a:cxnLst/>
                <a:rect l="l" t="t" r="r" b="b"/>
                <a:pathLst>
                  <a:path w="20760" h="22834" extrusionOk="0">
                    <a:moveTo>
                      <a:pt x="5490" y="0"/>
                    </a:moveTo>
                    <a:cubicBezTo>
                      <a:pt x="2183" y="0"/>
                      <a:pt x="46" y="1851"/>
                      <a:pt x="46" y="1851"/>
                    </a:cubicBezTo>
                    <a:cubicBezTo>
                      <a:pt x="1" y="5286"/>
                      <a:pt x="2" y="10618"/>
                      <a:pt x="8" y="15381"/>
                    </a:cubicBezTo>
                    <a:cubicBezTo>
                      <a:pt x="10" y="17327"/>
                      <a:pt x="1588" y="18902"/>
                      <a:pt x="3534" y="18902"/>
                    </a:cubicBezTo>
                    <a:lnTo>
                      <a:pt x="4641" y="18902"/>
                    </a:lnTo>
                    <a:cubicBezTo>
                      <a:pt x="5904" y="18902"/>
                      <a:pt x="6927" y="19925"/>
                      <a:pt x="6927" y="21188"/>
                    </a:cubicBezTo>
                    <a:cubicBezTo>
                      <a:pt x="6927" y="22097"/>
                      <a:pt x="7664" y="22834"/>
                      <a:pt x="8573" y="22834"/>
                    </a:cubicBezTo>
                    <a:lnTo>
                      <a:pt x="12193" y="22834"/>
                    </a:lnTo>
                    <a:cubicBezTo>
                      <a:pt x="13101" y="22834"/>
                      <a:pt x="13839" y="22097"/>
                      <a:pt x="13839" y="21188"/>
                    </a:cubicBezTo>
                    <a:cubicBezTo>
                      <a:pt x="13839" y="19925"/>
                      <a:pt x="14862" y="18902"/>
                      <a:pt x="16126" y="18902"/>
                    </a:cubicBezTo>
                    <a:lnTo>
                      <a:pt x="17230" y="18902"/>
                    </a:lnTo>
                    <a:cubicBezTo>
                      <a:pt x="19176" y="18902"/>
                      <a:pt x="20754" y="17327"/>
                      <a:pt x="20757" y="15381"/>
                    </a:cubicBezTo>
                    <a:cubicBezTo>
                      <a:pt x="20759" y="11352"/>
                      <a:pt x="20758" y="1177"/>
                      <a:pt x="20758" y="1176"/>
                    </a:cubicBezTo>
                    <a:lnTo>
                      <a:pt x="20758" y="1176"/>
                    </a:lnTo>
                    <a:cubicBezTo>
                      <a:pt x="20758" y="1177"/>
                      <a:pt x="18847" y="2197"/>
                      <a:pt x="15720" y="2197"/>
                    </a:cubicBezTo>
                    <a:cubicBezTo>
                      <a:pt x="13930" y="2197"/>
                      <a:pt x="11741" y="1862"/>
                      <a:pt x="9284" y="810"/>
                    </a:cubicBezTo>
                    <a:cubicBezTo>
                      <a:pt x="7907" y="220"/>
                      <a:pt x="6629" y="0"/>
                      <a:pt x="549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8" name="Google Shape;128;p16"/>
              <p:cNvSpPr/>
              <p:nvPr/>
            </p:nvSpPr>
            <p:spPr>
              <a:xfrm>
                <a:off x="6947325" y="2173775"/>
                <a:ext cx="194800" cy="194800"/>
              </a:xfrm>
              <a:custGeom>
                <a:avLst/>
                <a:gdLst/>
                <a:ahLst/>
                <a:cxnLst/>
                <a:rect l="l" t="t" r="r" b="b"/>
                <a:pathLst>
                  <a:path w="7792" h="7792" extrusionOk="0">
                    <a:moveTo>
                      <a:pt x="2745" y="1"/>
                    </a:moveTo>
                    <a:lnTo>
                      <a:pt x="2745" y="2744"/>
                    </a:lnTo>
                    <a:lnTo>
                      <a:pt x="1" y="2744"/>
                    </a:lnTo>
                    <a:lnTo>
                      <a:pt x="1" y="5047"/>
                    </a:lnTo>
                    <a:lnTo>
                      <a:pt x="2745" y="5047"/>
                    </a:lnTo>
                    <a:lnTo>
                      <a:pt x="2745" y="7791"/>
                    </a:lnTo>
                    <a:lnTo>
                      <a:pt x="5048" y="7791"/>
                    </a:lnTo>
                    <a:lnTo>
                      <a:pt x="5048" y="5047"/>
                    </a:lnTo>
                    <a:lnTo>
                      <a:pt x="7791" y="5047"/>
                    </a:lnTo>
                    <a:lnTo>
                      <a:pt x="7791" y="2744"/>
                    </a:lnTo>
                    <a:lnTo>
                      <a:pt x="5048" y="2744"/>
                    </a:lnTo>
                    <a:lnTo>
                      <a:pt x="504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9" name="Google Shape;129;p16"/>
              <p:cNvSpPr/>
              <p:nvPr/>
            </p:nvSpPr>
            <p:spPr>
              <a:xfrm>
                <a:off x="6893175" y="2119550"/>
                <a:ext cx="303100" cy="303175"/>
              </a:xfrm>
              <a:custGeom>
                <a:avLst/>
                <a:gdLst/>
                <a:ahLst/>
                <a:cxnLst/>
                <a:rect l="l" t="t" r="r" b="b"/>
                <a:pathLst>
                  <a:path w="12124" h="12127" extrusionOk="0">
                    <a:moveTo>
                      <a:pt x="6062" y="168"/>
                    </a:moveTo>
                    <a:cubicBezTo>
                      <a:pt x="9314" y="168"/>
                      <a:pt x="11959" y="2813"/>
                      <a:pt x="11959" y="6065"/>
                    </a:cubicBezTo>
                    <a:cubicBezTo>
                      <a:pt x="11959" y="9316"/>
                      <a:pt x="9313" y="11963"/>
                      <a:pt x="6062" y="11963"/>
                    </a:cubicBezTo>
                    <a:cubicBezTo>
                      <a:pt x="2810" y="11963"/>
                      <a:pt x="164" y="9316"/>
                      <a:pt x="164" y="6065"/>
                    </a:cubicBezTo>
                    <a:cubicBezTo>
                      <a:pt x="164" y="2814"/>
                      <a:pt x="2811" y="168"/>
                      <a:pt x="6062" y="168"/>
                    </a:cubicBezTo>
                    <a:close/>
                    <a:moveTo>
                      <a:pt x="6062" y="1"/>
                    </a:moveTo>
                    <a:cubicBezTo>
                      <a:pt x="2720" y="1"/>
                      <a:pt x="1" y="2721"/>
                      <a:pt x="1" y="6064"/>
                    </a:cubicBezTo>
                    <a:cubicBezTo>
                      <a:pt x="1" y="9407"/>
                      <a:pt x="2719" y="12126"/>
                      <a:pt x="6062" y="12126"/>
                    </a:cubicBezTo>
                    <a:cubicBezTo>
                      <a:pt x="9405" y="12126"/>
                      <a:pt x="12123" y="9407"/>
                      <a:pt x="12123" y="6064"/>
                    </a:cubicBezTo>
                    <a:cubicBezTo>
                      <a:pt x="12123" y="2721"/>
                      <a:pt x="9405" y="1"/>
                      <a:pt x="606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30" name="Google Shape;130;p16"/>
              <p:cNvSpPr/>
              <p:nvPr/>
            </p:nvSpPr>
            <p:spPr>
              <a:xfrm>
                <a:off x="7036475" y="2897925"/>
                <a:ext cx="835600" cy="630800"/>
              </a:xfrm>
              <a:custGeom>
                <a:avLst/>
                <a:gdLst/>
                <a:ahLst/>
                <a:cxnLst/>
                <a:rect l="l" t="t" r="r" b="b"/>
                <a:pathLst>
                  <a:path w="33424" h="25232" extrusionOk="0">
                    <a:moveTo>
                      <a:pt x="32763" y="1"/>
                    </a:moveTo>
                    <a:lnTo>
                      <a:pt x="32763" y="21610"/>
                    </a:lnTo>
                    <a:cubicBezTo>
                      <a:pt x="32763" y="23244"/>
                      <a:pt x="31435" y="24573"/>
                      <a:pt x="29801" y="24573"/>
                    </a:cubicBezTo>
                    <a:lnTo>
                      <a:pt x="3621" y="24573"/>
                    </a:lnTo>
                    <a:cubicBezTo>
                      <a:pt x="1988" y="24573"/>
                      <a:pt x="659" y="23244"/>
                      <a:pt x="659" y="21610"/>
                    </a:cubicBezTo>
                    <a:lnTo>
                      <a:pt x="659" y="1722"/>
                    </a:lnTo>
                    <a:lnTo>
                      <a:pt x="1" y="1722"/>
                    </a:lnTo>
                    <a:lnTo>
                      <a:pt x="1" y="21610"/>
                    </a:lnTo>
                    <a:cubicBezTo>
                      <a:pt x="1" y="23607"/>
                      <a:pt x="1625" y="25231"/>
                      <a:pt x="3621" y="25231"/>
                    </a:cubicBezTo>
                    <a:lnTo>
                      <a:pt x="29803" y="25231"/>
                    </a:lnTo>
                    <a:cubicBezTo>
                      <a:pt x="31799" y="25231"/>
                      <a:pt x="33423" y="23607"/>
                      <a:pt x="33422" y="21610"/>
                    </a:cubicBezTo>
                    <a:lnTo>
                      <a:pt x="3342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31" name="Google Shape;131;p16"/>
            <p:cNvSpPr/>
            <p:nvPr/>
          </p:nvSpPr>
          <p:spPr>
            <a:xfrm>
              <a:off x="5881813" y="2447625"/>
              <a:ext cx="684300" cy="2009700"/>
            </a:xfrm>
            <a:custGeom>
              <a:avLst/>
              <a:gdLst/>
              <a:ahLst/>
              <a:cxnLst/>
              <a:rect l="l" t="t" r="r" b="b"/>
              <a:pathLst>
                <a:path w="27372" h="80388" extrusionOk="0">
                  <a:moveTo>
                    <a:pt x="12535" y="1"/>
                  </a:moveTo>
                  <a:cubicBezTo>
                    <a:pt x="12398" y="1"/>
                    <a:pt x="12313" y="17"/>
                    <a:pt x="12313" y="17"/>
                  </a:cubicBezTo>
                  <a:cubicBezTo>
                    <a:pt x="11244" y="2266"/>
                    <a:pt x="5483" y="6857"/>
                    <a:pt x="5483" y="6857"/>
                  </a:cubicBezTo>
                  <a:cubicBezTo>
                    <a:pt x="5483" y="6857"/>
                    <a:pt x="2521" y="12250"/>
                    <a:pt x="1261" y="14912"/>
                  </a:cubicBezTo>
                  <a:cubicBezTo>
                    <a:pt x="1" y="17575"/>
                    <a:pt x="1699" y="20314"/>
                    <a:pt x="1288" y="25662"/>
                  </a:cubicBezTo>
                  <a:cubicBezTo>
                    <a:pt x="877" y="31012"/>
                    <a:pt x="5484" y="37840"/>
                    <a:pt x="5484" y="37840"/>
                  </a:cubicBezTo>
                  <a:cubicBezTo>
                    <a:pt x="5484" y="37840"/>
                    <a:pt x="6884" y="46316"/>
                    <a:pt x="5074" y="57396"/>
                  </a:cubicBezTo>
                  <a:cubicBezTo>
                    <a:pt x="3263" y="68478"/>
                    <a:pt x="4251" y="80388"/>
                    <a:pt x="4251" y="80388"/>
                  </a:cubicBezTo>
                  <a:lnTo>
                    <a:pt x="22599" y="80388"/>
                  </a:lnTo>
                  <a:cubicBezTo>
                    <a:pt x="24410" y="69191"/>
                    <a:pt x="18649" y="40877"/>
                    <a:pt x="18649" y="40877"/>
                  </a:cubicBezTo>
                  <a:cubicBezTo>
                    <a:pt x="22351" y="40788"/>
                    <a:pt x="22516" y="35947"/>
                    <a:pt x="22516" y="35947"/>
                  </a:cubicBezTo>
                  <a:lnTo>
                    <a:pt x="22599" y="28820"/>
                  </a:lnTo>
                  <a:cubicBezTo>
                    <a:pt x="23669" y="27452"/>
                    <a:pt x="24574" y="24517"/>
                    <a:pt x="24574" y="24517"/>
                  </a:cubicBezTo>
                  <a:cubicBezTo>
                    <a:pt x="24574" y="24517"/>
                    <a:pt x="27372" y="22453"/>
                    <a:pt x="26631" y="19882"/>
                  </a:cubicBezTo>
                  <a:cubicBezTo>
                    <a:pt x="26013" y="17735"/>
                    <a:pt x="24764" y="17557"/>
                    <a:pt x="24368" y="17557"/>
                  </a:cubicBezTo>
                  <a:cubicBezTo>
                    <a:pt x="24289" y="17557"/>
                    <a:pt x="24244" y="17564"/>
                    <a:pt x="24244" y="17564"/>
                  </a:cubicBezTo>
                  <a:cubicBezTo>
                    <a:pt x="24244" y="17564"/>
                    <a:pt x="25972" y="16035"/>
                    <a:pt x="24656" y="13894"/>
                  </a:cubicBezTo>
                  <a:cubicBezTo>
                    <a:pt x="23850" y="12585"/>
                    <a:pt x="23044" y="12331"/>
                    <a:pt x="22540" y="12331"/>
                  </a:cubicBezTo>
                  <a:cubicBezTo>
                    <a:pt x="22221" y="12331"/>
                    <a:pt x="22023" y="12433"/>
                    <a:pt x="22023" y="12433"/>
                  </a:cubicBezTo>
                  <a:lnTo>
                    <a:pt x="22599" y="10629"/>
                  </a:lnTo>
                  <a:cubicBezTo>
                    <a:pt x="22481" y="7819"/>
                    <a:pt x="21014" y="7419"/>
                    <a:pt x="20189" y="7419"/>
                  </a:cubicBezTo>
                  <a:cubicBezTo>
                    <a:pt x="19862" y="7419"/>
                    <a:pt x="19636" y="7482"/>
                    <a:pt x="19636" y="7482"/>
                  </a:cubicBezTo>
                  <a:cubicBezTo>
                    <a:pt x="19636" y="7482"/>
                    <a:pt x="21692" y="3856"/>
                    <a:pt x="19143" y="2529"/>
                  </a:cubicBezTo>
                  <a:cubicBezTo>
                    <a:pt x="18825" y="2363"/>
                    <a:pt x="18510" y="2291"/>
                    <a:pt x="18202" y="2291"/>
                  </a:cubicBezTo>
                  <a:cubicBezTo>
                    <a:pt x="16438" y="2291"/>
                    <a:pt x="14897" y="4663"/>
                    <a:pt x="14385" y="5546"/>
                  </a:cubicBezTo>
                  <a:lnTo>
                    <a:pt x="14385" y="5546"/>
                  </a:lnTo>
                  <a:cubicBezTo>
                    <a:pt x="14529" y="5146"/>
                    <a:pt x="14684" y="4290"/>
                    <a:pt x="14534" y="2529"/>
                  </a:cubicBezTo>
                  <a:cubicBezTo>
                    <a:pt x="14339" y="239"/>
                    <a:pt x="13058" y="1"/>
                    <a:pt x="12535" y="1"/>
                  </a:cubicBezTo>
                  <a:close/>
                </a:path>
              </a:pathLst>
            </a:custGeom>
            <a:solidFill>
              <a:srgbClr val="FFA1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2" name="Google Shape;132;p16"/>
            <p:cNvSpPr/>
            <p:nvPr/>
          </p:nvSpPr>
          <p:spPr>
            <a:xfrm>
              <a:off x="6102938" y="2591375"/>
              <a:ext cx="137475" cy="209825"/>
            </a:xfrm>
            <a:custGeom>
              <a:avLst/>
              <a:gdLst/>
              <a:ahLst/>
              <a:cxnLst/>
              <a:rect l="l" t="t" r="r" b="b"/>
              <a:pathLst>
                <a:path w="5499" h="8393" extrusionOk="0">
                  <a:moveTo>
                    <a:pt x="5363" y="0"/>
                  </a:moveTo>
                  <a:cubicBezTo>
                    <a:pt x="5308" y="0"/>
                    <a:pt x="5258" y="37"/>
                    <a:pt x="5243" y="92"/>
                  </a:cubicBezTo>
                  <a:cubicBezTo>
                    <a:pt x="4886" y="1437"/>
                    <a:pt x="2665" y="3676"/>
                    <a:pt x="2642" y="3698"/>
                  </a:cubicBezTo>
                  <a:cubicBezTo>
                    <a:pt x="2630" y="3709"/>
                    <a:pt x="2623" y="3721"/>
                    <a:pt x="2615" y="3736"/>
                  </a:cubicBezTo>
                  <a:cubicBezTo>
                    <a:pt x="2609" y="3754"/>
                    <a:pt x="1909" y="5408"/>
                    <a:pt x="1622" y="6637"/>
                  </a:cubicBezTo>
                  <a:cubicBezTo>
                    <a:pt x="1355" y="7783"/>
                    <a:pt x="115" y="8147"/>
                    <a:pt x="104" y="8152"/>
                  </a:cubicBezTo>
                  <a:cubicBezTo>
                    <a:pt x="39" y="8170"/>
                    <a:pt x="0" y="8238"/>
                    <a:pt x="18" y="8303"/>
                  </a:cubicBezTo>
                  <a:cubicBezTo>
                    <a:pt x="33" y="8356"/>
                    <a:pt x="83" y="8392"/>
                    <a:pt x="137" y="8392"/>
                  </a:cubicBezTo>
                  <a:cubicBezTo>
                    <a:pt x="147" y="8392"/>
                    <a:pt x="160" y="8391"/>
                    <a:pt x="172" y="8388"/>
                  </a:cubicBezTo>
                  <a:cubicBezTo>
                    <a:pt x="227" y="8372"/>
                    <a:pt x="1562" y="7983"/>
                    <a:pt x="1863" y="6693"/>
                  </a:cubicBezTo>
                  <a:cubicBezTo>
                    <a:pt x="2127" y="5559"/>
                    <a:pt x="2752" y="4054"/>
                    <a:pt x="2834" y="3855"/>
                  </a:cubicBezTo>
                  <a:cubicBezTo>
                    <a:pt x="3060" y="3625"/>
                    <a:pt x="5120" y="1515"/>
                    <a:pt x="5482" y="155"/>
                  </a:cubicBezTo>
                  <a:cubicBezTo>
                    <a:pt x="5499" y="90"/>
                    <a:pt x="5459" y="21"/>
                    <a:pt x="5394" y="4"/>
                  </a:cubicBezTo>
                  <a:cubicBezTo>
                    <a:pt x="5384" y="2"/>
                    <a:pt x="5373" y="0"/>
                    <a:pt x="5363" y="0"/>
                  </a:cubicBezTo>
                  <a:close/>
                </a:path>
              </a:pathLst>
            </a:custGeom>
            <a:solidFill>
              <a:srgbClr val="F875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6139313" y="2765225"/>
              <a:ext cx="161025" cy="464225"/>
            </a:xfrm>
            <a:custGeom>
              <a:avLst/>
              <a:gdLst/>
              <a:ahLst/>
              <a:cxnLst/>
              <a:rect l="l" t="t" r="r" b="b"/>
              <a:pathLst>
                <a:path w="6441" h="18569" extrusionOk="0">
                  <a:moveTo>
                    <a:pt x="140" y="0"/>
                  </a:moveTo>
                  <a:cubicBezTo>
                    <a:pt x="124" y="0"/>
                    <a:pt x="108" y="3"/>
                    <a:pt x="92" y="10"/>
                  </a:cubicBezTo>
                  <a:cubicBezTo>
                    <a:pt x="29" y="37"/>
                    <a:pt x="0" y="108"/>
                    <a:pt x="27" y="171"/>
                  </a:cubicBezTo>
                  <a:lnTo>
                    <a:pt x="3360" y="8011"/>
                  </a:lnTo>
                  <a:cubicBezTo>
                    <a:pt x="3390" y="8070"/>
                    <a:pt x="6152" y="13974"/>
                    <a:pt x="2944" y="18373"/>
                  </a:cubicBezTo>
                  <a:cubicBezTo>
                    <a:pt x="2903" y="18427"/>
                    <a:pt x="2916" y="18505"/>
                    <a:pt x="2970" y="18544"/>
                  </a:cubicBezTo>
                  <a:cubicBezTo>
                    <a:pt x="2993" y="18560"/>
                    <a:pt x="3018" y="18569"/>
                    <a:pt x="3044" y="18569"/>
                  </a:cubicBezTo>
                  <a:cubicBezTo>
                    <a:pt x="3081" y="18569"/>
                    <a:pt x="3119" y="18550"/>
                    <a:pt x="3143" y="18520"/>
                  </a:cubicBezTo>
                  <a:cubicBezTo>
                    <a:pt x="6441" y="14000"/>
                    <a:pt x="3614" y="7967"/>
                    <a:pt x="3587" y="7910"/>
                  </a:cubicBezTo>
                  <a:lnTo>
                    <a:pt x="254" y="75"/>
                  </a:lnTo>
                  <a:cubicBezTo>
                    <a:pt x="233" y="28"/>
                    <a:pt x="188" y="0"/>
                    <a:pt x="140" y="0"/>
                  </a:cubicBezTo>
                  <a:close/>
                </a:path>
              </a:pathLst>
            </a:custGeom>
            <a:solidFill>
              <a:srgbClr val="F875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6240438" y="3012125"/>
              <a:ext cx="110025" cy="157300"/>
            </a:xfrm>
            <a:custGeom>
              <a:avLst/>
              <a:gdLst/>
              <a:ahLst/>
              <a:cxnLst/>
              <a:rect l="l" t="t" r="r" b="b"/>
              <a:pathLst>
                <a:path w="4401" h="6292" extrusionOk="0">
                  <a:moveTo>
                    <a:pt x="137" y="1"/>
                  </a:moveTo>
                  <a:cubicBezTo>
                    <a:pt x="104" y="1"/>
                    <a:pt x="71" y="14"/>
                    <a:pt x="47" y="39"/>
                  </a:cubicBezTo>
                  <a:cubicBezTo>
                    <a:pt x="1" y="89"/>
                    <a:pt x="3" y="167"/>
                    <a:pt x="52" y="214"/>
                  </a:cubicBezTo>
                  <a:cubicBezTo>
                    <a:pt x="88" y="246"/>
                    <a:pt x="3542" y="3508"/>
                    <a:pt x="4144" y="6195"/>
                  </a:cubicBezTo>
                  <a:cubicBezTo>
                    <a:pt x="4156" y="6253"/>
                    <a:pt x="4208" y="6291"/>
                    <a:pt x="4265" y="6291"/>
                  </a:cubicBezTo>
                  <a:cubicBezTo>
                    <a:pt x="4273" y="6291"/>
                    <a:pt x="4283" y="6290"/>
                    <a:pt x="4292" y="6290"/>
                  </a:cubicBezTo>
                  <a:cubicBezTo>
                    <a:pt x="4358" y="6275"/>
                    <a:pt x="4400" y="6209"/>
                    <a:pt x="4385" y="6142"/>
                  </a:cubicBezTo>
                  <a:cubicBezTo>
                    <a:pt x="3767" y="3380"/>
                    <a:pt x="365" y="170"/>
                    <a:pt x="221" y="34"/>
                  </a:cubicBezTo>
                  <a:cubicBezTo>
                    <a:pt x="197" y="12"/>
                    <a:pt x="167" y="1"/>
                    <a:pt x="137" y="1"/>
                  </a:cubicBezTo>
                  <a:close/>
                </a:path>
              </a:pathLst>
            </a:custGeom>
            <a:solidFill>
              <a:srgbClr val="F875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6176563" y="2632900"/>
              <a:ext cx="198700" cy="225325"/>
            </a:xfrm>
            <a:custGeom>
              <a:avLst/>
              <a:gdLst/>
              <a:ahLst/>
              <a:cxnLst/>
              <a:rect l="l" t="t" r="r" b="b"/>
              <a:pathLst>
                <a:path w="7948" h="9013" extrusionOk="0">
                  <a:moveTo>
                    <a:pt x="7747" y="1"/>
                  </a:moveTo>
                  <a:cubicBezTo>
                    <a:pt x="7747" y="1"/>
                    <a:pt x="4455" y="4685"/>
                    <a:pt x="3035" y="6701"/>
                  </a:cubicBezTo>
                  <a:cubicBezTo>
                    <a:pt x="1671" y="8639"/>
                    <a:pt x="136" y="8763"/>
                    <a:pt x="120" y="8764"/>
                  </a:cubicBezTo>
                  <a:cubicBezTo>
                    <a:pt x="52" y="8769"/>
                    <a:pt x="1" y="8827"/>
                    <a:pt x="5" y="8895"/>
                  </a:cubicBezTo>
                  <a:cubicBezTo>
                    <a:pt x="9" y="8960"/>
                    <a:pt x="63" y="9012"/>
                    <a:pt x="127" y="9012"/>
                  </a:cubicBezTo>
                  <a:cubicBezTo>
                    <a:pt x="131" y="9012"/>
                    <a:pt x="133" y="9012"/>
                    <a:pt x="134" y="9013"/>
                  </a:cubicBezTo>
                  <a:cubicBezTo>
                    <a:pt x="202" y="9008"/>
                    <a:pt x="1799" y="8886"/>
                    <a:pt x="3236" y="6844"/>
                  </a:cubicBezTo>
                  <a:cubicBezTo>
                    <a:pt x="4657" y="4829"/>
                    <a:pt x="7947" y="144"/>
                    <a:pt x="7947" y="144"/>
                  </a:cubicBezTo>
                  <a:lnTo>
                    <a:pt x="7747" y="1"/>
                  </a:lnTo>
                  <a:close/>
                </a:path>
              </a:pathLst>
            </a:custGeom>
            <a:solidFill>
              <a:srgbClr val="F875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6213663" y="2755375"/>
              <a:ext cx="222300" cy="204100"/>
            </a:xfrm>
            <a:custGeom>
              <a:avLst/>
              <a:gdLst/>
              <a:ahLst/>
              <a:cxnLst/>
              <a:rect l="l" t="t" r="r" b="b"/>
              <a:pathLst>
                <a:path w="8892" h="8164" extrusionOk="0">
                  <a:moveTo>
                    <a:pt x="8751" y="1"/>
                  </a:moveTo>
                  <a:cubicBezTo>
                    <a:pt x="8708" y="1"/>
                    <a:pt x="8666" y="23"/>
                    <a:pt x="8643" y="63"/>
                  </a:cubicBezTo>
                  <a:cubicBezTo>
                    <a:pt x="8627" y="89"/>
                    <a:pt x="7114" y="2727"/>
                    <a:pt x="6264" y="3918"/>
                  </a:cubicBezTo>
                  <a:cubicBezTo>
                    <a:pt x="5380" y="5154"/>
                    <a:pt x="4577" y="6197"/>
                    <a:pt x="2959" y="7399"/>
                  </a:cubicBezTo>
                  <a:cubicBezTo>
                    <a:pt x="2432" y="7791"/>
                    <a:pt x="1951" y="7921"/>
                    <a:pt x="1544" y="7921"/>
                  </a:cubicBezTo>
                  <a:cubicBezTo>
                    <a:pt x="762" y="7921"/>
                    <a:pt x="254" y="7441"/>
                    <a:pt x="222" y="7410"/>
                  </a:cubicBezTo>
                  <a:cubicBezTo>
                    <a:pt x="198" y="7387"/>
                    <a:pt x="167" y="7375"/>
                    <a:pt x="136" y="7375"/>
                  </a:cubicBezTo>
                  <a:cubicBezTo>
                    <a:pt x="104" y="7375"/>
                    <a:pt x="72" y="7387"/>
                    <a:pt x="47" y="7413"/>
                  </a:cubicBezTo>
                  <a:cubicBezTo>
                    <a:pt x="0" y="7462"/>
                    <a:pt x="0" y="7539"/>
                    <a:pt x="49" y="7588"/>
                  </a:cubicBezTo>
                  <a:cubicBezTo>
                    <a:pt x="59" y="7595"/>
                    <a:pt x="654" y="8163"/>
                    <a:pt x="1557" y="8163"/>
                  </a:cubicBezTo>
                  <a:cubicBezTo>
                    <a:pt x="2008" y="8163"/>
                    <a:pt x="2535" y="8022"/>
                    <a:pt x="3105" y="7599"/>
                  </a:cubicBezTo>
                  <a:cubicBezTo>
                    <a:pt x="4751" y="6375"/>
                    <a:pt x="5568" y="5317"/>
                    <a:pt x="6463" y="4061"/>
                  </a:cubicBezTo>
                  <a:cubicBezTo>
                    <a:pt x="7322" y="2860"/>
                    <a:pt x="8843" y="212"/>
                    <a:pt x="8857" y="186"/>
                  </a:cubicBezTo>
                  <a:cubicBezTo>
                    <a:pt x="8892" y="127"/>
                    <a:pt x="8870" y="51"/>
                    <a:pt x="8812" y="17"/>
                  </a:cubicBezTo>
                  <a:cubicBezTo>
                    <a:pt x="8793" y="6"/>
                    <a:pt x="8772" y="1"/>
                    <a:pt x="8751" y="1"/>
                  </a:cubicBezTo>
                  <a:close/>
                </a:path>
              </a:pathLst>
            </a:custGeom>
            <a:solidFill>
              <a:srgbClr val="F875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7" name="Google Shape;137;p16"/>
            <p:cNvSpPr/>
            <p:nvPr/>
          </p:nvSpPr>
          <p:spPr>
            <a:xfrm>
              <a:off x="6237138" y="2883725"/>
              <a:ext cx="254325" cy="163225"/>
            </a:xfrm>
            <a:custGeom>
              <a:avLst/>
              <a:gdLst/>
              <a:ahLst/>
              <a:cxnLst/>
              <a:rect l="l" t="t" r="r" b="b"/>
              <a:pathLst>
                <a:path w="10173" h="6529" extrusionOk="0">
                  <a:moveTo>
                    <a:pt x="10033" y="1"/>
                  </a:moveTo>
                  <a:cubicBezTo>
                    <a:pt x="9995" y="1"/>
                    <a:pt x="9957" y="19"/>
                    <a:pt x="9932" y="52"/>
                  </a:cubicBezTo>
                  <a:cubicBezTo>
                    <a:pt x="9916" y="74"/>
                    <a:pt x="8277" y="2357"/>
                    <a:pt x="6940" y="3774"/>
                  </a:cubicBezTo>
                  <a:cubicBezTo>
                    <a:pt x="5937" y="4839"/>
                    <a:pt x="3426" y="6285"/>
                    <a:pt x="1952" y="6285"/>
                  </a:cubicBezTo>
                  <a:cubicBezTo>
                    <a:pt x="1855" y="6285"/>
                    <a:pt x="1763" y="6279"/>
                    <a:pt x="1676" y="6266"/>
                  </a:cubicBezTo>
                  <a:cubicBezTo>
                    <a:pt x="1343" y="6214"/>
                    <a:pt x="1121" y="6071"/>
                    <a:pt x="998" y="5825"/>
                  </a:cubicBezTo>
                  <a:cubicBezTo>
                    <a:pt x="289" y="4397"/>
                    <a:pt x="1317" y="2996"/>
                    <a:pt x="1328" y="2983"/>
                  </a:cubicBezTo>
                  <a:cubicBezTo>
                    <a:pt x="1369" y="2929"/>
                    <a:pt x="1359" y="2851"/>
                    <a:pt x="1303" y="2810"/>
                  </a:cubicBezTo>
                  <a:cubicBezTo>
                    <a:pt x="1281" y="2793"/>
                    <a:pt x="1255" y="2785"/>
                    <a:pt x="1229" y="2785"/>
                  </a:cubicBezTo>
                  <a:cubicBezTo>
                    <a:pt x="1192" y="2785"/>
                    <a:pt x="1155" y="2802"/>
                    <a:pt x="1130" y="2834"/>
                  </a:cubicBezTo>
                  <a:cubicBezTo>
                    <a:pt x="1084" y="2895"/>
                    <a:pt x="1" y="4366"/>
                    <a:pt x="778" y="5933"/>
                  </a:cubicBezTo>
                  <a:cubicBezTo>
                    <a:pt x="935" y="6253"/>
                    <a:pt x="1226" y="6447"/>
                    <a:pt x="1641" y="6508"/>
                  </a:cubicBezTo>
                  <a:cubicBezTo>
                    <a:pt x="1739" y="6523"/>
                    <a:pt x="1841" y="6529"/>
                    <a:pt x="1950" y="6529"/>
                  </a:cubicBezTo>
                  <a:cubicBezTo>
                    <a:pt x="3529" y="6529"/>
                    <a:pt x="6089" y="5034"/>
                    <a:pt x="7118" y="3945"/>
                  </a:cubicBezTo>
                  <a:cubicBezTo>
                    <a:pt x="8467" y="2516"/>
                    <a:pt x="10117" y="218"/>
                    <a:pt x="10133" y="196"/>
                  </a:cubicBezTo>
                  <a:cubicBezTo>
                    <a:pt x="10172" y="142"/>
                    <a:pt x="10160" y="64"/>
                    <a:pt x="10105" y="24"/>
                  </a:cubicBezTo>
                  <a:cubicBezTo>
                    <a:pt x="10083" y="8"/>
                    <a:pt x="10058" y="1"/>
                    <a:pt x="10033" y="1"/>
                  </a:cubicBezTo>
                  <a:close/>
                </a:path>
              </a:pathLst>
            </a:custGeom>
            <a:solidFill>
              <a:srgbClr val="F875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6317363" y="3022550"/>
              <a:ext cx="182350" cy="99275"/>
            </a:xfrm>
            <a:custGeom>
              <a:avLst/>
              <a:gdLst/>
              <a:ahLst/>
              <a:cxnLst/>
              <a:rect l="l" t="t" r="r" b="b"/>
              <a:pathLst>
                <a:path w="7294" h="3971" extrusionOk="0">
                  <a:moveTo>
                    <a:pt x="1188" y="1"/>
                  </a:moveTo>
                  <a:cubicBezTo>
                    <a:pt x="1156" y="1"/>
                    <a:pt x="1124" y="13"/>
                    <a:pt x="1100" y="37"/>
                  </a:cubicBezTo>
                  <a:cubicBezTo>
                    <a:pt x="1086" y="52"/>
                    <a:pt x="740" y="400"/>
                    <a:pt x="527" y="989"/>
                  </a:cubicBezTo>
                  <a:cubicBezTo>
                    <a:pt x="331" y="1530"/>
                    <a:pt x="215" y="2387"/>
                    <a:pt x="793" y="3385"/>
                  </a:cubicBezTo>
                  <a:cubicBezTo>
                    <a:pt x="958" y="3670"/>
                    <a:pt x="1217" y="3853"/>
                    <a:pt x="1566" y="3929"/>
                  </a:cubicBezTo>
                  <a:cubicBezTo>
                    <a:pt x="1692" y="3957"/>
                    <a:pt x="1829" y="3970"/>
                    <a:pt x="1973" y="3970"/>
                  </a:cubicBezTo>
                  <a:cubicBezTo>
                    <a:pt x="3870" y="3970"/>
                    <a:pt x="7079" y="1724"/>
                    <a:pt x="7225" y="1620"/>
                  </a:cubicBezTo>
                  <a:cubicBezTo>
                    <a:pt x="7281" y="1581"/>
                    <a:pt x="7294" y="1504"/>
                    <a:pt x="7255" y="1448"/>
                  </a:cubicBezTo>
                  <a:cubicBezTo>
                    <a:pt x="7232" y="1415"/>
                    <a:pt x="7193" y="1397"/>
                    <a:pt x="7154" y="1397"/>
                  </a:cubicBezTo>
                  <a:cubicBezTo>
                    <a:pt x="7129" y="1397"/>
                    <a:pt x="7105" y="1404"/>
                    <a:pt x="7084" y="1418"/>
                  </a:cubicBezTo>
                  <a:cubicBezTo>
                    <a:pt x="7049" y="1443"/>
                    <a:pt x="3794" y="3724"/>
                    <a:pt x="1982" y="3724"/>
                  </a:cubicBezTo>
                  <a:cubicBezTo>
                    <a:pt x="1853" y="3724"/>
                    <a:pt x="1732" y="3712"/>
                    <a:pt x="1619" y="3688"/>
                  </a:cubicBezTo>
                  <a:cubicBezTo>
                    <a:pt x="1338" y="3625"/>
                    <a:pt x="1136" y="3486"/>
                    <a:pt x="1007" y="3261"/>
                  </a:cubicBezTo>
                  <a:cubicBezTo>
                    <a:pt x="0" y="1517"/>
                    <a:pt x="1223" y="264"/>
                    <a:pt x="1275" y="212"/>
                  </a:cubicBezTo>
                  <a:cubicBezTo>
                    <a:pt x="1323" y="164"/>
                    <a:pt x="1323" y="85"/>
                    <a:pt x="1275" y="37"/>
                  </a:cubicBezTo>
                  <a:cubicBezTo>
                    <a:pt x="1251" y="13"/>
                    <a:pt x="1219" y="1"/>
                    <a:pt x="1188" y="1"/>
                  </a:cubicBezTo>
                  <a:close/>
                </a:path>
              </a:pathLst>
            </a:custGeom>
            <a:solidFill>
              <a:srgbClr val="F875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6206113" y="3403900"/>
              <a:ext cx="77175" cy="54575"/>
            </a:xfrm>
            <a:custGeom>
              <a:avLst/>
              <a:gdLst/>
              <a:ahLst/>
              <a:cxnLst/>
              <a:rect l="l" t="t" r="r" b="b"/>
              <a:pathLst>
                <a:path w="3087" h="2183" extrusionOk="0">
                  <a:moveTo>
                    <a:pt x="2141" y="1"/>
                  </a:moveTo>
                  <a:cubicBezTo>
                    <a:pt x="1563" y="906"/>
                    <a:pt x="1" y="1359"/>
                    <a:pt x="1" y="1359"/>
                  </a:cubicBezTo>
                  <a:cubicBezTo>
                    <a:pt x="576" y="2058"/>
                    <a:pt x="3087" y="2183"/>
                    <a:pt x="3087" y="2183"/>
                  </a:cubicBezTo>
                  <a:cubicBezTo>
                    <a:pt x="2306" y="1647"/>
                    <a:pt x="2141" y="1"/>
                    <a:pt x="2141" y="1"/>
                  </a:cubicBezTo>
                  <a:close/>
                </a:path>
              </a:pathLst>
            </a:custGeom>
            <a:solidFill>
              <a:srgbClr val="F875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6080688" y="3549150"/>
              <a:ext cx="244075" cy="126350"/>
            </a:xfrm>
            <a:custGeom>
              <a:avLst/>
              <a:gdLst/>
              <a:ahLst/>
              <a:cxnLst/>
              <a:rect l="l" t="t" r="r" b="b"/>
              <a:pathLst>
                <a:path w="9763" h="5054" extrusionOk="0">
                  <a:moveTo>
                    <a:pt x="706" y="0"/>
                  </a:moveTo>
                  <a:cubicBezTo>
                    <a:pt x="316" y="0"/>
                    <a:pt x="0" y="317"/>
                    <a:pt x="0" y="707"/>
                  </a:cubicBezTo>
                  <a:lnTo>
                    <a:pt x="0" y="4347"/>
                  </a:lnTo>
                  <a:cubicBezTo>
                    <a:pt x="0" y="4737"/>
                    <a:pt x="316" y="5053"/>
                    <a:pt x="706" y="5053"/>
                  </a:cubicBezTo>
                  <a:lnTo>
                    <a:pt x="9057" y="5053"/>
                  </a:lnTo>
                  <a:cubicBezTo>
                    <a:pt x="9446" y="5053"/>
                    <a:pt x="9762" y="4737"/>
                    <a:pt x="9762" y="4347"/>
                  </a:cubicBezTo>
                  <a:lnTo>
                    <a:pt x="9762" y="707"/>
                  </a:lnTo>
                  <a:cubicBezTo>
                    <a:pt x="9762" y="317"/>
                    <a:pt x="9447" y="0"/>
                    <a:pt x="9057" y="0"/>
                  </a:cubicBezTo>
                  <a:close/>
                </a:path>
              </a:pathLst>
            </a:custGeom>
            <a:solidFill>
              <a:srgbClr val="F875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6184163" y="3613075"/>
              <a:ext cx="30225" cy="92600"/>
            </a:xfrm>
            <a:custGeom>
              <a:avLst/>
              <a:gdLst/>
              <a:ahLst/>
              <a:cxnLst/>
              <a:rect l="l" t="t" r="r" b="b"/>
              <a:pathLst>
                <a:path w="1209" h="3704" extrusionOk="0">
                  <a:moveTo>
                    <a:pt x="0" y="1"/>
                  </a:moveTo>
                  <a:lnTo>
                    <a:pt x="0" y="3704"/>
                  </a:lnTo>
                  <a:lnTo>
                    <a:pt x="1208" y="3704"/>
                  </a:lnTo>
                  <a:lnTo>
                    <a:pt x="120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6080688" y="3536800"/>
              <a:ext cx="244075" cy="126350"/>
            </a:xfrm>
            <a:custGeom>
              <a:avLst/>
              <a:gdLst/>
              <a:ahLst/>
              <a:cxnLst/>
              <a:rect l="l" t="t" r="r" b="b"/>
              <a:pathLst>
                <a:path w="9763" h="5054" extrusionOk="0">
                  <a:moveTo>
                    <a:pt x="706" y="1"/>
                  </a:moveTo>
                  <a:cubicBezTo>
                    <a:pt x="316" y="1"/>
                    <a:pt x="0" y="316"/>
                    <a:pt x="0" y="706"/>
                  </a:cubicBezTo>
                  <a:lnTo>
                    <a:pt x="0" y="4347"/>
                  </a:lnTo>
                  <a:cubicBezTo>
                    <a:pt x="0" y="4737"/>
                    <a:pt x="316" y="5053"/>
                    <a:pt x="706" y="5053"/>
                  </a:cubicBezTo>
                  <a:lnTo>
                    <a:pt x="9057" y="5053"/>
                  </a:lnTo>
                  <a:cubicBezTo>
                    <a:pt x="9446" y="5053"/>
                    <a:pt x="9762" y="4737"/>
                    <a:pt x="9762" y="4347"/>
                  </a:cubicBezTo>
                  <a:lnTo>
                    <a:pt x="9762" y="706"/>
                  </a:lnTo>
                  <a:cubicBezTo>
                    <a:pt x="9762" y="316"/>
                    <a:pt x="9447" y="1"/>
                    <a:pt x="90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6153638" y="3558250"/>
              <a:ext cx="90600" cy="83400"/>
            </a:xfrm>
            <a:custGeom>
              <a:avLst/>
              <a:gdLst/>
              <a:ahLst/>
              <a:cxnLst/>
              <a:rect l="l" t="t" r="r" b="b"/>
              <a:pathLst>
                <a:path w="3624" h="3336" extrusionOk="0">
                  <a:moveTo>
                    <a:pt x="885" y="1"/>
                  </a:moveTo>
                  <a:cubicBezTo>
                    <a:pt x="397" y="1"/>
                    <a:pt x="1" y="396"/>
                    <a:pt x="1" y="883"/>
                  </a:cubicBezTo>
                  <a:lnTo>
                    <a:pt x="1" y="2453"/>
                  </a:lnTo>
                  <a:cubicBezTo>
                    <a:pt x="1" y="2940"/>
                    <a:pt x="397" y="3335"/>
                    <a:pt x="885" y="3335"/>
                  </a:cubicBezTo>
                  <a:lnTo>
                    <a:pt x="2739" y="3335"/>
                  </a:lnTo>
                  <a:cubicBezTo>
                    <a:pt x="3228" y="3335"/>
                    <a:pt x="3623" y="2940"/>
                    <a:pt x="3623" y="2453"/>
                  </a:cubicBezTo>
                  <a:lnTo>
                    <a:pt x="3623" y="883"/>
                  </a:lnTo>
                  <a:cubicBezTo>
                    <a:pt x="3623" y="396"/>
                    <a:pt x="3228" y="1"/>
                    <a:pt x="27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grpSp>
          <p:nvGrpSpPr>
            <p:cNvPr id="6" name="Google Shape;144;p16"/>
            <p:cNvGrpSpPr/>
            <p:nvPr/>
          </p:nvGrpSpPr>
          <p:grpSpPr>
            <a:xfrm>
              <a:off x="5034188" y="2448050"/>
              <a:ext cx="1173000" cy="1888400"/>
              <a:chOff x="6699075" y="1640325"/>
              <a:chExt cx="1173000" cy="1888400"/>
            </a:xfrm>
          </p:grpSpPr>
          <p:sp>
            <p:nvSpPr>
              <p:cNvPr id="145" name="Google Shape;145;p16"/>
              <p:cNvSpPr/>
              <p:nvPr/>
            </p:nvSpPr>
            <p:spPr>
              <a:xfrm>
                <a:off x="6937750" y="2863250"/>
                <a:ext cx="2139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8558" h="3602" extrusionOk="0">
                    <a:moveTo>
                      <a:pt x="0" y="1"/>
                    </a:moveTo>
                    <a:lnTo>
                      <a:pt x="0" y="1639"/>
                    </a:lnTo>
                    <a:cubicBezTo>
                      <a:pt x="0" y="2348"/>
                      <a:pt x="453" y="2980"/>
                      <a:pt x="1127" y="3201"/>
                    </a:cubicBezTo>
                    <a:cubicBezTo>
                      <a:pt x="1780" y="3415"/>
                      <a:pt x="2779" y="3602"/>
                      <a:pt x="4279" y="3602"/>
                    </a:cubicBezTo>
                    <a:cubicBezTo>
                      <a:pt x="5778" y="3602"/>
                      <a:pt x="6777" y="3415"/>
                      <a:pt x="7430" y="3201"/>
                    </a:cubicBezTo>
                    <a:cubicBezTo>
                      <a:pt x="8105" y="2980"/>
                      <a:pt x="8558" y="2348"/>
                      <a:pt x="8558" y="1639"/>
                    </a:cubicBezTo>
                    <a:lnTo>
                      <a:pt x="8557" y="1639"/>
                    </a:lnTo>
                    <a:lnTo>
                      <a:pt x="855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46" name="Google Shape;146;p16"/>
              <p:cNvSpPr/>
              <p:nvPr/>
            </p:nvSpPr>
            <p:spPr>
              <a:xfrm>
                <a:off x="6915100" y="2776650"/>
                <a:ext cx="259250" cy="139875"/>
              </a:xfrm>
              <a:custGeom>
                <a:avLst/>
                <a:gdLst/>
                <a:ahLst/>
                <a:cxnLst/>
                <a:rect l="l" t="t" r="r" b="b"/>
                <a:pathLst>
                  <a:path w="10370" h="5595" extrusionOk="0">
                    <a:moveTo>
                      <a:pt x="0" y="1"/>
                    </a:moveTo>
                    <a:lnTo>
                      <a:pt x="0" y="4004"/>
                    </a:lnTo>
                    <a:cubicBezTo>
                      <a:pt x="0" y="4004"/>
                      <a:pt x="933" y="5595"/>
                      <a:pt x="5185" y="5595"/>
                    </a:cubicBezTo>
                    <a:cubicBezTo>
                      <a:pt x="9437" y="5595"/>
                      <a:pt x="10370" y="4004"/>
                      <a:pt x="10370" y="4004"/>
                    </a:cubicBezTo>
                    <a:lnTo>
                      <a:pt x="10368" y="4004"/>
                    </a:lnTo>
                    <a:lnTo>
                      <a:pt x="1036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47" name="Google Shape;147;p16"/>
              <p:cNvSpPr/>
              <p:nvPr/>
            </p:nvSpPr>
            <p:spPr>
              <a:xfrm>
                <a:off x="6699075" y="1640325"/>
                <a:ext cx="691275" cy="1204125"/>
              </a:xfrm>
              <a:custGeom>
                <a:avLst/>
                <a:gdLst/>
                <a:ahLst/>
                <a:cxnLst/>
                <a:rect l="l" t="t" r="r" b="b"/>
                <a:pathLst>
                  <a:path w="27651" h="48165" extrusionOk="0">
                    <a:moveTo>
                      <a:pt x="13826" y="1425"/>
                    </a:moveTo>
                    <a:cubicBezTo>
                      <a:pt x="14887" y="1425"/>
                      <a:pt x="15746" y="2285"/>
                      <a:pt x="15746" y="3345"/>
                    </a:cubicBezTo>
                    <a:cubicBezTo>
                      <a:pt x="15746" y="4406"/>
                      <a:pt x="14887" y="5266"/>
                      <a:pt x="13826" y="5266"/>
                    </a:cubicBezTo>
                    <a:cubicBezTo>
                      <a:pt x="12765" y="5266"/>
                      <a:pt x="11906" y="4406"/>
                      <a:pt x="11906" y="3345"/>
                    </a:cubicBezTo>
                    <a:cubicBezTo>
                      <a:pt x="11906" y="2285"/>
                      <a:pt x="12765" y="1425"/>
                      <a:pt x="13826" y="1425"/>
                    </a:cubicBezTo>
                    <a:close/>
                    <a:moveTo>
                      <a:pt x="13229" y="0"/>
                    </a:moveTo>
                    <a:cubicBezTo>
                      <a:pt x="12133" y="0"/>
                      <a:pt x="11118" y="570"/>
                      <a:pt x="10548" y="1504"/>
                    </a:cubicBezTo>
                    <a:lnTo>
                      <a:pt x="8572" y="4746"/>
                    </a:lnTo>
                    <a:cubicBezTo>
                      <a:pt x="8305" y="5184"/>
                      <a:pt x="7833" y="5440"/>
                      <a:pt x="7341" y="5440"/>
                    </a:cubicBezTo>
                    <a:cubicBezTo>
                      <a:pt x="7201" y="5440"/>
                      <a:pt x="7059" y="5419"/>
                      <a:pt x="6920" y="5376"/>
                    </a:cubicBezTo>
                    <a:cubicBezTo>
                      <a:pt x="6301" y="5186"/>
                      <a:pt x="5543" y="4906"/>
                      <a:pt x="4992" y="4550"/>
                    </a:cubicBezTo>
                    <a:cubicBezTo>
                      <a:pt x="4637" y="4319"/>
                      <a:pt x="4102" y="4183"/>
                      <a:pt x="3523" y="4183"/>
                    </a:cubicBezTo>
                    <a:cubicBezTo>
                      <a:pt x="2317" y="4183"/>
                      <a:pt x="920" y="4775"/>
                      <a:pt x="549" y="6344"/>
                    </a:cubicBezTo>
                    <a:cubicBezTo>
                      <a:pt x="0" y="8666"/>
                      <a:pt x="166" y="32640"/>
                      <a:pt x="166" y="32640"/>
                    </a:cubicBezTo>
                    <a:cubicBezTo>
                      <a:pt x="166" y="32640"/>
                      <a:pt x="274" y="36315"/>
                      <a:pt x="3676" y="37193"/>
                    </a:cubicBezTo>
                    <a:cubicBezTo>
                      <a:pt x="7078" y="38072"/>
                      <a:pt x="9053" y="40036"/>
                      <a:pt x="9053" y="40036"/>
                    </a:cubicBezTo>
                    <a:lnTo>
                      <a:pt x="9382" y="43117"/>
                    </a:lnTo>
                    <a:lnTo>
                      <a:pt x="7846" y="44217"/>
                    </a:lnTo>
                    <a:lnTo>
                      <a:pt x="7846" y="47232"/>
                    </a:lnTo>
                    <a:cubicBezTo>
                      <a:pt x="7846" y="47232"/>
                      <a:pt x="9711" y="48164"/>
                      <a:pt x="13826" y="48164"/>
                    </a:cubicBezTo>
                    <a:cubicBezTo>
                      <a:pt x="17941" y="48164"/>
                      <a:pt x="19806" y="47232"/>
                      <a:pt x="19806" y="47232"/>
                    </a:cubicBezTo>
                    <a:lnTo>
                      <a:pt x="19806" y="44217"/>
                    </a:lnTo>
                    <a:lnTo>
                      <a:pt x="18269" y="43117"/>
                    </a:lnTo>
                    <a:lnTo>
                      <a:pt x="18598" y="40036"/>
                    </a:lnTo>
                    <a:cubicBezTo>
                      <a:pt x="18598" y="40036"/>
                      <a:pt x="20574" y="38072"/>
                      <a:pt x="23975" y="37193"/>
                    </a:cubicBezTo>
                    <a:cubicBezTo>
                      <a:pt x="27377" y="36315"/>
                      <a:pt x="27487" y="32640"/>
                      <a:pt x="27487" y="32640"/>
                    </a:cubicBezTo>
                    <a:cubicBezTo>
                      <a:pt x="27487" y="32640"/>
                      <a:pt x="27651" y="8668"/>
                      <a:pt x="27102" y="6344"/>
                    </a:cubicBezTo>
                    <a:cubicBezTo>
                      <a:pt x="26731" y="4775"/>
                      <a:pt x="25334" y="4182"/>
                      <a:pt x="24128" y="4182"/>
                    </a:cubicBezTo>
                    <a:cubicBezTo>
                      <a:pt x="23549" y="4182"/>
                      <a:pt x="23014" y="4319"/>
                      <a:pt x="22658" y="4550"/>
                    </a:cubicBezTo>
                    <a:cubicBezTo>
                      <a:pt x="22108" y="4907"/>
                      <a:pt x="21349" y="5187"/>
                      <a:pt x="20730" y="5376"/>
                    </a:cubicBezTo>
                    <a:cubicBezTo>
                      <a:pt x="20591" y="5419"/>
                      <a:pt x="20450" y="5439"/>
                      <a:pt x="20310" y="5439"/>
                    </a:cubicBezTo>
                    <a:cubicBezTo>
                      <a:pt x="19817" y="5439"/>
                      <a:pt x="19346" y="5184"/>
                      <a:pt x="19078" y="4746"/>
                    </a:cubicBezTo>
                    <a:lnTo>
                      <a:pt x="17101" y="1504"/>
                    </a:lnTo>
                    <a:cubicBezTo>
                      <a:pt x="16530" y="570"/>
                      <a:pt x="15516" y="0"/>
                      <a:pt x="144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48" name="Google Shape;148;p16"/>
              <p:cNvSpPr/>
              <p:nvPr/>
            </p:nvSpPr>
            <p:spPr>
              <a:xfrm>
                <a:off x="6895225" y="2718225"/>
                <a:ext cx="299025" cy="56200"/>
              </a:xfrm>
              <a:custGeom>
                <a:avLst/>
                <a:gdLst/>
                <a:ahLst/>
                <a:cxnLst/>
                <a:rect l="l" t="t" r="r" b="b"/>
                <a:pathLst>
                  <a:path w="11961" h="2248" extrusionOk="0">
                    <a:moveTo>
                      <a:pt x="1536" y="1"/>
                    </a:moveTo>
                    <a:lnTo>
                      <a:pt x="1" y="1101"/>
                    </a:lnTo>
                    <a:cubicBezTo>
                      <a:pt x="1" y="1101"/>
                      <a:pt x="1708" y="2248"/>
                      <a:pt x="5251" y="2248"/>
                    </a:cubicBezTo>
                    <a:cubicBezTo>
                      <a:pt x="7023" y="2248"/>
                      <a:pt x="9254" y="1961"/>
                      <a:pt x="11960" y="1101"/>
                    </a:cubicBezTo>
                    <a:lnTo>
                      <a:pt x="10424" y="1"/>
                    </a:lnTo>
                    <a:cubicBezTo>
                      <a:pt x="10424" y="1"/>
                      <a:pt x="8571" y="659"/>
                      <a:pt x="5937" y="659"/>
                    </a:cubicBezTo>
                    <a:cubicBezTo>
                      <a:pt x="4620" y="659"/>
                      <a:pt x="3109" y="495"/>
                      <a:pt x="15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49" name="Google Shape;149;p16"/>
              <p:cNvSpPr/>
              <p:nvPr/>
            </p:nvSpPr>
            <p:spPr>
              <a:xfrm>
                <a:off x="6854425" y="1784625"/>
                <a:ext cx="398350" cy="40925"/>
              </a:xfrm>
              <a:custGeom>
                <a:avLst/>
                <a:gdLst/>
                <a:ahLst/>
                <a:cxnLst/>
                <a:rect l="l" t="t" r="r" b="b"/>
                <a:pathLst>
                  <a:path w="15934" h="1637" extrusionOk="0">
                    <a:moveTo>
                      <a:pt x="15839" y="1"/>
                    </a:moveTo>
                    <a:cubicBezTo>
                      <a:pt x="15824" y="1"/>
                      <a:pt x="15809" y="5"/>
                      <a:pt x="15796" y="13"/>
                    </a:cubicBezTo>
                    <a:lnTo>
                      <a:pt x="14963" y="545"/>
                    </a:lnTo>
                    <a:cubicBezTo>
                      <a:pt x="14014" y="1152"/>
                      <a:pt x="12916" y="1472"/>
                      <a:pt x="11791" y="1472"/>
                    </a:cubicBezTo>
                    <a:lnTo>
                      <a:pt x="4069" y="1472"/>
                    </a:lnTo>
                    <a:cubicBezTo>
                      <a:pt x="2992" y="1472"/>
                      <a:pt x="1936" y="1176"/>
                      <a:pt x="1015" y="619"/>
                    </a:cubicBezTo>
                    <a:lnTo>
                      <a:pt x="137" y="88"/>
                    </a:lnTo>
                    <a:cubicBezTo>
                      <a:pt x="124" y="80"/>
                      <a:pt x="110" y="77"/>
                      <a:pt x="96" y="77"/>
                    </a:cubicBezTo>
                    <a:cubicBezTo>
                      <a:pt x="68" y="77"/>
                      <a:pt x="41" y="90"/>
                      <a:pt x="24" y="116"/>
                    </a:cubicBezTo>
                    <a:cubicBezTo>
                      <a:pt x="1" y="155"/>
                      <a:pt x="14" y="205"/>
                      <a:pt x="52" y="230"/>
                    </a:cubicBezTo>
                    <a:lnTo>
                      <a:pt x="929" y="759"/>
                    </a:lnTo>
                    <a:cubicBezTo>
                      <a:pt x="1877" y="1334"/>
                      <a:pt x="2961" y="1637"/>
                      <a:pt x="4069" y="1637"/>
                    </a:cubicBezTo>
                    <a:lnTo>
                      <a:pt x="11791" y="1637"/>
                    </a:lnTo>
                    <a:cubicBezTo>
                      <a:pt x="12948" y="1637"/>
                      <a:pt x="14077" y="1307"/>
                      <a:pt x="15052" y="684"/>
                    </a:cubicBezTo>
                    <a:lnTo>
                      <a:pt x="15884" y="152"/>
                    </a:lnTo>
                    <a:cubicBezTo>
                      <a:pt x="15922" y="128"/>
                      <a:pt x="15933" y="77"/>
                      <a:pt x="15909" y="39"/>
                    </a:cubicBezTo>
                    <a:cubicBezTo>
                      <a:pt x="15893" y="14"/>
                      <a:pt x="15866" y="1"/>
                      <a:pt x="158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50" name="Google Shape;150;p16"/>
              <p:cNvSpPr/>
              <p:nvPr/>
            </p:nvSpPr>
            <p:spPr>
              <a:xfrm>
                <a:off x="6923050" y="2639125"/>
                <a:ext cx="243325" cy="24750"/>
              </a:xfrm>
              <a:custGeom>
                <a:avLst/>
                <a:gdLst/>
                <a:ahLst/>
                <a:cxnLst/>
                <a:rect l="l" t="t" r="r" b="b"/>
                <a:pathLst>
                  <a:path w="9733" h="990" extrusionOk="0">
                    <a:moveTo>
                      <a:pt x="9639" y="1"/>
                    </a:moveTo>
                    <a:cubicBezTo>
                      <a:pt x="9631" y="1"/>
                      <a:pt x="9624" y="2"/>
                      <a:pt x="9616" y="4"/>
                    </a:cubicBezTo>
                    <a:cubicBezTo>
                      <a:pt x="7534" y="618"/>
                      <a:pt x="5785" y="822"/>
                      <a:pt x="4378" y="822"/>
                    </a:cubicBezTo>
                    <a:cubicBezTo>
                      <a:pt x="1598" y="822"/>
                      <a:pt x="156" y="25"/>
                      <a:pt x="135" y="13"/>
                    </a:cubicBezTo>
                    <a:cubicBezTo>
                      <a:pt x="123" y="5"/>
                      <a:pt x="108" y="2"/>
                      <a:pt x="95" y="2"/>
                    </a:cubicBezTo>
                    <a:cubicBezTo>
                      <a:pt x="66" y="2"/>
                      <a:pt x="38" y="17"/>
                      <a:pt x="23" y="44"/>
                    </a:cubicBezTo>
                    <a:cubicBezTo>
                      <a:pt x="1" y="82"/>
                      <a:pt x="14" y="132"/>
                      <a:pt x="54" y="156"/>
                    </a:cubicBezTo>
                    <a:cubicBezTo>
                      <a:pt x="87" y="175"/>
                      <a:pt x="895" y="630"/>
                      <a:pt x="2490" y="861"/>
                    </a:cubicBezTo>
                    <a:cubicBezTo>
                      <a:pt x="2995" y="935"/>
                      <a:pt x="3616" y="989"/>
                      <a:pt x="4347" y="989"/>
                    </a:cubicBezTo>
                    <a:cubicBezTo>
                      <a:pt x="5736" y="989"/>
                      <a:pt x="7518" y="795"/>
                      <a:pt x="9663" y="163"/>
                    </a:cubicBezTo>
                    <a:cubicBezTo>
                      <a:pt x="9707" y="150"/>
                      <a:pt x="9732" y="104"/>
                      <a:pt x="9718" y="61"/>
                    </a:cubicBezTo>
                    <a:cubicBezTo>
                      <a:pt x="9708" y="25"/>
                      <a:pt x="9675" y="1"/>
                      <a:pt x="96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51" name="Google Shape;151;p16"/>
              <p:cNvSpPr/>
              <p:nvPr/>
            </p:nvSpPr>
            <p:spPr>
              <a:xfrm>
                <a:off x="6785475" y="2453125"/>
                <a:ext cx="25" cy="100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0" y="4"/>
                    </a:moveTo>
                    <a:lnTo>
                      <a:pt x="0" y="1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D540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52" name="Google Shape;152;p16"/>
              <p:cNvSpPr/>
              <p:nvPr/>
            </p:nvSpPr>
            <p:spPr>
              <a:xfrm>
                <a:off x="7015925" y="2030175"/>
                <a:ext cx="288250" cy="65525"/>
              </a:xfrm>
              <a:custGeom>
                <a:avLst/>
                <a:gdLst/>
                <a:ahLst/>
                <a:cxnLst/>
                <a:rect l="l" t="t" r="r" b="b"/>
                <a:pathLst>
                  <a:path w="11530" h="2621" extrusionOk="0">
                    <a:moveTo>
                      <a:pt x="8573" y="0"/>
                    </a:moveTo>
                    <a:cubicBezTo>
                      <a:pt x="8332" y="0"/>
                      <a:pt x="8071" y="13"/>
                      <a:pt x="7790" y="41"/>
                    </a:cubicBezTo>
                    <a:cubicBezTo>
                      <a:pt x="4888" y="327"/>
                      <a:pt x="1" y="2621"/>
                      <a:pt x="1" y="2621"/>
                    </a:cubicBezTo>
                    <a:lnTo>
                      <a:pt x="11529" y="2621"/>
                    </a:lnTo>
                    <a:lnTo>
                      <a:pt x="11529" y="1504"/>
                    </a:lnTo>
                    <a:cubicBezTo>
                      <a:pt x="11529" y="1504"/>
                      <a:pt x="11199" y="0"/>
                      <a:pt x="857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53" name="Google Shape;153;p16"/>
              <p:cNvSpPr/>
              <p:nvPr/>
            </p:nvSpPr>
            <p:spPr>
              <a:xfrm>
                <a:off x="6785200" y="2038375"/>
                <a:ext cx="519000" cy="570850"/>
              </a:xfrm>
              <a:custGeom>
                <a:avLst/>
                <a:gdLst/>
                <a:ahLst/>
                <a:cxnLst/>
                <a:rect l="l" t="t" r="r" b="b"/>
                <a:pathLst>
                  <a:path w="20760" h="22834" extrusionOk="0">
                    <a:moveTo>
                      <a:pt x="5490" y="0"/>
                    </a:moveTo>
                    <a:cubicBezTo>
                      <a:pt x="2183" y="0"/>
                      <a:pt x="46" y="1851"/>
                      <a:pt x="46" y="1851"/>
                    </a:cubicBezTo>
                    <a:cubicBezTo>
                      <a:pt x="1" y="5286"/>
                      <a:pt x="2" y="10618"/>
                      <a:pt x="8" y="15381"/>
                    </a:cubicBezTo>
                    <a:cubicBezTo>
                      <a:pt x="10" y="17327"/>
                      <a:pt x="1588" y="18902"/>
                      <a:pt x="3534" y="18902"/>
                    </a:cubicBezTo>
                    <a:lnTo>
                      <a:pt x="4641" y="18902"/>
                    </a:lnTo>
                    <a:cubicBezTo>
                      <a:pt x="5904" y="18902"/>
                      <a:pt x="6927" y="19925"/>
                      <a:pt x="6927" y="21188"/>
                    </a:cubicBezTo>
                    <a:cubicBezTo>
                      <a:pt x="6927" y="22097"/>
                      <a:pt x="7664" y="22834"/>
                      <a:pt x="8573" y="22834"/>
                    </a:cubicBezTo>
                    <a:lnTo>
                      <a:pt x="12193" y="22834"/>
                    </a:lnTo>
                    <a:cubicBezTo>
                      <a:pt x="13101" y="22834"/>
                      <a:pt x="13839" y="22097"/>
                      <a:pt x="13839" y="21188"/>
                    </a:cubicBezTo>
                    <a:cubicBezTo>
                      <a:pt x="13839" y="19925"/>
                      <a:pt x="14862" y="18902"/>
                      <a:pt x="16126" y="18902"/>
                    </a:cubicBezTo>
                    <a:lnTo>
                      <a:pt x="17230" y="18902"/>
                    </a:lnTo>
                    <a:cubicBezTo>
                      <a:pt x="19176" y="18902"/>
                      <a:pt x="20754" y="17327"/>
                      <a:pt x="20757" y="15381"/>
                    </a:cubicBezTo>
                    <a:cubicBezTo>
                      <a:pt x="20759" y="11352"/>
                      <a:pt x="20758" y="1177"/>
                      <a:pt x="20758" y="1176"/>
                    </a:cubicBezTo>
                    <a:lnTo>
                      <a:pt x="20758" y="1176"/>
                    </a:lnTo>
                    <a:cubicBezTo>
                      <a:pt x="20758" y="1177"/>
                      <a:pt x="18847" y="2197"/>
                      <a:pt x="15720" y="2197"/>
                    </a:cubicBezTo>
                    <a:cubicBezTo>
                      <a:pt x="13930" y="2197"/>
                      <a:pt x="11741" y="1862"/>
                      <a:pt x="9284" y="810"/>
                    </a:cubicBezTo>
                    <a:cubicBezTo>
                      <a:pt x="7907" y="220"/>
                      <a:pt x="6629" y="0"/>
                      <a:pt x="549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54" name="Google Shape;154;p16"/>
              <p:cNvSpPr/>
              <p:nvPr/>
            </p:nvSpPr>
            <p:spPr>
              <a:xfrm>
                <a:off x="6947325" y="2173775"/>
                <a:ext cx="194800" cy="194800"/>
              </a:xfrm>
              <a:custGeom>
                <a:avLst/>
                <a:gdLst/>
                <a:ahLst/>
                <a:cxnLst/>
                <a:rect l="l" t="t" r="r" b="b"/>
                <a:pathLst>
                  <a:path w="7792" h="7792" extrusionOk="0">
                    <a:moveTo>
                      <a:pt x="2745" y="1"/>
                    </a:moveTo>
                    <a:lnTo>
                      <a:pt x="2745" y="2744"/>
                    </a:lnTo>
                    <a:lnTo>
                      <a:pt x="1" y="2744"/>
                    </a:lnTo>
                    <a:lnTo>
                      <a:pt x="1" y="5047"/>
                    </a:lnTo>
                    <a:lnTo>
                      <a:pt x="2745" y="5047"/>
                    </a:lnTo>
                    <a:lnTo>
                      <a:pt x="2745" y="7791"/>
                    </a:lnTo>
                    <a:lnTo>
                      <a:pt x="5048" y="7791"/>
                    </a:lnTo>
                    <a:lnTo>
                      <a:pt x="5048" y="5047"/>
                    </a:lnTo>
                    <a:lnTo>
                      <a:pt x="7791" y="5047"/>
                    </a:lnTo>
                    <a:lnTo>
                      <a:pt x="7791" y="2744"/>
                    </a:lnTo>
                    <a:lnTo>
                      <a:pt x="5048" y="2744"/>
                    </a:lnTo>
                    <a:lnTo>
                      <a:pt x="504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55" name="Google Shape;155;p16"/>
              <p:cNvSpPr/>
              <p:nvPr/>
            </p:nvSpPr>
            <p:spPr>
              <a:xfrm>
                <a:off x="6893175" y="2119550"/>
                <a:ext cx="303100" cy="303175"/>
              </a:xfrm>
              <a:custGeom>
                <a:avLst/>
                <a:gdLst/>
                <a:ahLst/>
                <a:cxnLst/>
                <a:rect l="l" t="t" r="r" b="b"/>
                <a:pathLst>
                  <a:path w="12124" h="12127" extrusionOk="0">
                    <a:moveTo>
                      <a:pt x="6062" y="168"/>
                    </a:moveTo>
                    <a:cubicBezTo>
                      <a:pt x="9314" y="168"/>
                      <a:pt x="11959" y="2813"/>
                      <a:pt x="11959" y="6065"/>
                    </a:cubicBezTo>
                    <a:cubicBezTo>
                      <a:pt x="11959" y="9316"/>
                      <a:pt x="9313" y="11963"/>
                      <a:pt x="6062" y="11963"/>
                    </a:cubicBezTo>
                    <a:cubicBezTo>
                      <a:pt x="2810" y="11963"/>
                      <a:pt x="164" y="9316"/>
                      <a:pt x="164" y="6065"/>
                    </a:cubicBezTo>
                    <a:cubicBezTo>
                      <a:pt x="164" y="2814"/>
                      <a:pt x="2811" y="168"/>
                      <a:pt x="6062" y="168"/>
                    </a:cubicBezTo>
                    <a:close/>
                    <a:moveTo>
                      <a:pt x="6062" y="1"/>
                    </a:moveTo>
                    <a:cubicBezTo>
                      <a:pt x="2720" y="1"/>
                      <a:pt x="1" y="2721"/>
                      <a:pt x="1" y="6064"/>
                    </a:cubicBezTo>
                    <a:cubicBezTo>
                      <a:pt x="1" y="9407"/>
                      <a:pt x="2719" y="12126"/>
                      <a:pt x="6062" y="12126"/>
                    </a:cubicBezTo>
                    <a:cubicBezTo>
                      <a:pt x="9405" y="12126"/>
                      <a:pt x="12123" y="9407"/>
                      <a:pt x="12123" y="6064"/>
                    </a:cubicBezTo>
                    <a:cubicBezTo>
                      <a:pt x="12123" y="2721"/>
                      <a:pt x="9405" y="1"/>
                      <a:pt x="606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56" name="Google Shape;156;p16"/>
              <p:cNvSpPr/>
              <p:nvPr/>
            </p:nvSpPr>
            <p:spPr>
              <a:xfrm>
                <a:off x="7036475" y="2897925"/>
                <a:ext cx="835600" cy="630800"/>
              </a:xfrm>
              <a:custGeom>
                <a:avLst/>
                <a:gdLst/>
                <a:ahLst/>
                <a:cxnLst/>
                <a:rect l="l" t="t" r="r" b="b"/>
                <a:pathLst>
                  <a:path w="33424" h="25232" extrusionOk="0">
                    <a:moveTo>
                      <a:pt x="32763" y="1"/>
                    </a:moveTo>
                    <a:lnTo>
                      <a:pt x="32763" y="21610"/>
                    </a:lnTo>
                    <a:cubicBezTo>
                      <a:pt x="32763" y="23244"/>
                      <a:pt x="31435" y="24573"/>
                      <a:pt x="29801" y="24573"/>
                    </a:cubicBezTo>
                    <a:lnTo>
                      <a:pt x="3621" y="24573"/>
                    </a:lnTo>
                    <a:cubicBezTo>
                      <a:pt x="1988" y="24573"/>
                      <a:pt x="659" y="23244"/>
                      <a:pt x="659" y="21610"/>
                    </a:cubicBezTo>
                    <a:lnTo>
                      <a:pt x="659" y="1722"/>
                    </a:lnTo>
                    <a:lnTo>
                      <a:pt x="1" y="1722"/>
                    </a:lnTo>
                    <a:lnTo>
                      <a:pt x="1" y="21610"/>
                    </a:lnTo>
                    <a:cubicBezTo>
                      <a:pt x="1" y="23607"/>
                      <a:pt x="1625" y="25231"/>
                      <a:pt x="3621" y="25231"/>
                    </a:cubicBezTo>
                    <a:lnTo>
                      <a:pt x="29803" y="25231"/>
                    </a:lnTo>
                    <a:cubicBezTo>
                      <a:pt x="31799" y="25231"/>
                      <a:pt x="33423" y="23607"/>
                      <a:pt x="33422" y="21610"/>
                    </a:cubicBezTo>
                    <a:lnTo>
                      <a:pt x="3342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159" name="Google Shape;159;p16"/>
          <p:cNvSpPr txBox="1"/>
          <p:nvPr/>
        </p:nvSpPr>
        <p:spPr>
          <a:xfrm>
            <a:off x="306190" y="1157490"/>
            <a:ext cx="1124475" cy="3874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020" tIns="68020" rIns="68020" bIns="68020" anchor="t" anchorCtr="0">
            <a:noAutofit/>
          </a:bodyPr>
          <a:lstStyle/>
          <a:p>
            <a:pPr algn="ctr">
              <a:spcAft>
                <a:spcPts val="1190"/>
              </a:spcAft>
            </a:pPr>
            <a:r>
              <a:rPr lang="en" sz="1200" b="1" dirty="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Type O±</a:t>
            </a:r>
            <a:endParaRPr sz="1200" b="1">
              <a:solidFill>
                <a:schemeClr val="lt1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162" name="Google Shape;162;p16"/>
          <p:cNvSpPr txBox="1"/>
          <p:nvPr/>
        </p:nvSpPr>
        <p:spPr>
          <a:xfrm>
            <a:off x="1755729" y="1157490"/>
            <a:ext cx="1124475" cy="3874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020" tIns="68020" rIns="68020" bIns="68020" anchor="t" anchorCtr="0">
            <a:noAutofit/>
          </a:bodyPr>
          <a:lstStyle/>
          <a:p>
            <a:pPr algn="ctr">
              <a:spcAft>
                <a:spcPts val="1190"/>
              </a:spcAft>
            </a:pPr>
            <a:r>
              <a:rPr lang="en" sz="1200" b="1" dirty="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Type A±</a:t>
            </a:r>
            <a:endParaRPr sz="1200" b="1">
              <a:solidFill>
                <a:schemeClr val="lt1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165" name="Google Shape;165;p16"/>
          <p:cNvSpPr txBox="1"/>
          <p:nvPr/>
        </p:nvSpPr>
        <p:spPr>
          <a:xfrm>
            <a:off x="3205269" y="1157490"/>
            <a:ext cx="1124475" cy="38744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020" tIns="68020" rIns="68020" bIns="68020" anchor="t" anchorCtr="0">
            <a:noAutofit/>
          </a:bodyPr>
          <a:lstStyle/>
          <a:p>
            <a:pPr algn="ctr">
              <a:spcAft>
                <a:spcPts val="1190"/>
              </a:spcAft>
            </a:pPr>
            <a:r>
              <a:rPr lang="en" sz="1200" b="1" dirty="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Type AB±</a:t>
            </a:r>
            <a:endParaRPr sz="1200" b="1">
              <a:solidFill>
                <a:schemeClr val="lt1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168" name="Google Shape;168;p16"/>
          <p:cNvSpPr txBox="1"/>
          <p:nvPr/>
        </p:nvSpPr>
        <p:spPr>
          <a:xfrm>
            <a:off x="4654808" y="1157490"/>
            <a:ext cx="1124475" cy="38744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020" tIns="68020" rIns="68020" bIns="68020" anchor="t" anchorCtr="0">
            <a:noAutofit/>
          </a:bodyPr>
          <a:lstStyle/>
          <a:p>
            <a:pPr algn="ctr">
              <a:spcAft>
                <a:spcPts val="1190"/>
              </a:spcAft>
            </a:pPr>
            <a:r>
              <a:rPr lang="en" sz="1200" b="1" dirty="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Type B±</a:t>
            </a:r>
            <a:endParaRPr sz="1200" b="1">
              <a:solidFill>
                <a:schemeClr val="lt1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169" name="Google Shape;169;p16"/>
          <p:cNvSpPr/>
          <p:nvPr/>
        </p:nvSpPr>
        <p:spPr>
          <a:xfrm>
            <a:off x="1608367" y="2311993"/>
            <a:ext cx="406326" cy="5412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020" tIns="68020" rIns="68020" bIns="68020" anchor="ctr" anchorCtr="0">
            <a:noAutofit/>
          </a:bodyPr>
          <a:lstStyle/>
          <a:p>
            <a:pPr algn="ctr"/>
            <a:r>
              <a:rPr lang="en" b="1" dirty="0">
                <a:solidFill>
                  <a:schemeClr val="lt2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O</a:t>
            </a:r>
            <a:endParaRPr b="1">
              <a:solidFill>
                <a:schemeClr val="lt2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170" name="Google Shape;170;p16"/>
          <p:cNvSpPr/>
          <p:nvPr/>
        </p:nvSpPr>
        <p:spPr>
          <a:xfrm>
            <a:off x="2185840" y="2311993"/>
            <a:ext cx="406326" cy="5412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020" tIns="68020" rIns="68020" bIns="68020" anchor="ctr" anchorCtr="0">
            <a:noAutofit/>
          </a:bodyPr>
          <a:lstStyle/>
          <a:p>
            <a:pPr algn="ctr"/>
            <a:r>
              <a:rPr lang="en" b="1" dirty="0">
                <a:solidFill>
                  <a:schemeClr val="accent2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A</a:t>
            </a:r>
            <a:endParaRPr b="1">
              <a:solidFill>
                <a:schemeClr val="accent2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171" name="Google Shape;171;p16"/>
          <p:cNvSpPr/>
          <p:nvPr/>
        </p:nvSpPr>
        <p:spPr>
          <a:xfrm>
            <a:off x="2763313" y="2311993"/>
            <a:ext cx="406326" cy="5412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020" tIns="68020" rIns="68020" bIns="68020" anchor="ctr" anchorCtr="0">
            <a:noAutofit/>
          </a:bodyPr>
          <a:lstStyle/>
          <a:p>
            <a:pPr algn="ctr"/>
            <a:r>
              <a:rPr lang="en" b="1" dirty="0">
                <a:solidFill>
                  <a:schemeClr val="accent4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AB</a:t>
            </a:r>
            <a:endParaRPr b="1">
              <a:solidFill>
                <a:schemeClr val="accent4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172" name="Google Shape;172;p16"/>
          <p:cNvSpPr/>
          <p:nvPr/>
        </p:nvSpPr>
        <p:spPr>
          <a:xfrm>
            <a:off x="3340786" y="2311993"/>
            <a:ext cx="406326" cy="5412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020" tIns="68020" rIns="68020" bIns="68020" anchor="ctr" anchorCtr="0">
            <a:noAutofit/>
          </a:bodyPr>
          <a:lstStyle/>
          <a:p>
            <a:pPr algn="ctr"/>
            <a:r>
              <a:rPr lang="en" b="1" dirty="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B</a:t>
            </a:r>
            <a:endParaRPr b="1">
              <a:solidFill>
                <a:schemeClr val="dk2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cxnSp>
        <p:nvCxnSpPr>
          <p:cNvPr id="173" name="Google Shape;173;p16"/>
          <p:cNvCxnSpPr>
            <a:cxnSpLocks/>
            <a:endCxn id="169" idx="2"/>
          </p:cNvCxnSpPr>
          <p:nvPr/>
        </p:nvCxnSpPr>
        <p:spPr>
          <a:xfrm rot="-5400000" flipH="1">
            <a:off x="968213" y="1942321"/>
            <a:ext cx="538016" cy="742273"/>
          </a:xfrm>
          <a:prstGeom prst="bentConnector2">
            <a:avLst/>
          </a:prstGeom>
          <a:noFill/>
          <a:ln w="19050" cap="rnd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4" name="Google Shape;174;p16"/>
          <p:cNvCxnSpPr>
            <a:endCxn id="170" idx="0"/>
          </p:cNvCxnSpPr>
          <p:nvPr/>
        </p:nvCxnSpPr>
        <p:spPr>
          <a:xfrm rot="-5400000" flipH="1">
            <a:off x="2218611" y="2141601"/>
            <a:ext cx="267414" cy="73370"/>
          </a:xfrm>
          <a:prstGeom prst="bentConnector3">
            <a:avLst>
              <a:gd name="adj1" fmla="val 50000"/>
            </a:avLst>
          </a:prstGeom>
          <a:noFill/>
          <a:ln w="19050" cap="rnd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5" name="Google Shape;175;p16"/>
          <p:cNvCxnSpPr>
            <a:cxnSpLocks/>
            <a:endCxn id="171" idx="0"/>
          </p:cNvCxnSpPr>
          <p:nvPr/>
        </p:nvCxnSpPr>
        <p:spPr>
          <a:xfrm rot="5400000">
            <a:off x="3232108" y="1778809"/>
            <a:ext cx="267414" cy="798696"/>
          </a:xfrm>
          <a:prstGeom prst="bentConnector3">
            <a:avLst>
              <a:gd name="adj1" fmla="val 50024"/>
            </a:avLst>
          </a:prstGeom>
          <a:noFill/>
          <a:ln w="19050" cap="rnd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6" name="Google Shape;176;p16"/>
          <p:cNvCxnSpPr>
            <a:cxnSpLocks/>
            <a:endCxn id="172" idx="6"/>
          </p:cNvCxnSpPr>
          <p:nvPr/>
        </p:nvCxnSpPr>
        <p:spPr>
          <a:xfrm rot="5400000">
            <a:off x="4211895" y="1579658"/>
            <a:ext cx="538016" cy="1467599"/>
          </a:xfrm>
          <a:prstGeom prst="bentConnector2">
            <a:avLst/>
          </a:prstGeom>
          <a:noFill/>
          <a:ln w="19050" cap="rnd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54EAB5B-AE52-FCF8-DC9C-1EB9D04BB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0" cap="all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DID YOU KNOW?</a:t>
            </a:r>
            <a:br>
              <a:rPr lang="en-US" b="1" i="0" cap="all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</a:b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2AC1B6C-6B1B-F78B-78B0-8746C6E8B645}"/>
              </a:ext>
            </a:extLst>
          </p:cNvPr>
          <p:cNvSpPr txBox="1"/>
          <p:nvPr/>
        </p:nvSpPr>
        <p:spPr>
          <a:xfrm>
            <a:off x="613875" y="946816"/>
            <a:ext cx="5165408" cy="3115684"/>
          </a:xfrm>
          <a:prstGeom prst="rect">
            <a:avLst/>
          </a:prstGeom>
          <a:noFill/>
        </p:spPr>
        <p:txBody>
          <a:bodyPr wrap="square" lIns="68031" tIns="34016" rIns="68031" bIns="34016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Open Sans" panose="020B0606030504020204" pitchFamily="34" charset="0"/>
              </a:rPr>
              <a:t>About every 2 seconds, someone needs blood.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222222"/>
              </a:solidFill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Open Sans" panose="020B0606030504020204" pitchFamily="34" charset="0"/>
              </a:rPr>
              <a:t>Only 3% of age-eligible individuals give blood each year.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222222"/>
              </a:solidFill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Open Sans" panose="020B0606030504020204" pitchFamily="34" charset="0"/>
              </a:rPr>
              <a:t>Most </a:t>
            </a:r>
            <a:r>
              <a:rPr lang="en-US" dirty="0">
                <a:solidFill>
                  <a:srgbClr val="0051A8"/>
                </a:solidFill>
                <a:latin typeface="Open Sans" panose="020B0606030504020204" pitchFamily="34" charset="0"/>
                <a:hlinkClick r:id="rId2"/>
              </a:rPr>
              <a:t>blood types</a:t>
            </a:r>
            <a:r>
              <a:rPr lang="en-US" dirty="0">
                <a:solidFill>
                  <a:srgbClr val="0051A8"/>
                </a:solidFill>
                <a:latin typeface="Open Sans" panose="020B0606030504020204" pitchFamily="34" charset="0"/>
              </a:rPr>
              <a:t> </a:t>
            </a:r>
            <a:r>
              <a:rPr lang="en-US" dirty="0">
                <a:solidFill>
                  <a:srgbClr val="222222"/>
                </a:solidFill>
                <a:latin typeface="Open Sans" panose="020B0606030504020204" pitchFamily="34" charset="0"/>
              </a:rPr>
              <a:t>fall into one of the four major groups: A, B, AB, O</a:t>
            </a:r>
            <a:r>
              <a:rPr lang="en-US" dirty="0" smtClean="0">
                <a:solidFill>
                  <a:srgbClr val="222222"/>
                </a:solidFill>
                <a:latin typeface="Open Sans" panose="020B0606030504020204" pitchFamily="34" charset="0"/>
              </a:rPr>
              <a:t>.</a:t>
            </a:r>
          </a:p>
          <a:p>
            <a:pPr algn="l"/>
            <a:endParaRPr lang="en-US" dirty="0" smtClean="0">
              <a:solidFill>
                <a:srgbClr val="222222"/>
              </a:solidFill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222222"/>
                </a:solidFill>
                <a:latin typeface="Open Sans" panose="020B0606030504020204" pitchFamily="34" charset="0"/>
              </a:rPr>
              <a:t> </a:t>
            </a:r>
            <a:r>
              <a:rPr lang="en-US" dirty="0">
                <a:solidFill>
                  <a:srgbClr val="222222"/>
                </a:solidFill>
                <a:latin typeface="Open Sans" panose="020B0606030504020204" pitchFamily="34" charset="0"/>
              </a:rPr>
              <a:t>However, some people have rare blood types that fall outside the major groups, and for these patients, we need a more diverse blood supply.</a:t>
            </a:r>
          </a:p>
        </p:txBody>
      </p:sp>
    </p:spTree>
    <p:extLst>
      <p:ext uri="{BB962C8B-B14F-4D97-AF65-F5344CB8AC3E}">
        <p14:creationId xmlns="" xmlns:p14="http://schemas.microsoft.com/office/powerpoint/2010/main" val="117784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870AF8-B11D-A3B4-7F06-744C6F35A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Who can donate </a:t>
            </a:r>
            <a:r>
              <a:rPr lang="en-IN" dirty="0" smtClean="0"/>
              <a:t>blood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EA5CAD1-8E25-B2C5-2B38-09E3946052F0}"/>
              </a:ext>
            </a:extLst>
          </p:cNvPr>
          <p:cNvSpPr txBox="1"/>
          <p:nvPr/>
        </p:nvSpPr>
        <p:spPr>
          <a:xfrm>
            <a:off x="381681" y="813335"/>
            <a:ext cx="5155107" cy="3300350"/>
          </a:xfrm>
          <a:prstGeom prst="rect">
            <a:avLst/>
          </a:prstGeom>
          <a:noFill/>
        </p:spPr>
        <p:txBody>
          <a:bodyPr wrap="square" lIns="68031" tIns="34016" rIns="68031" bIns="34016">
            <a:spAutoFit/>
          </a:bodyPr>
          <a:lstStyle/>
          <a:p>
            <a:r>
              <a:rPr lang="en-US" sz="2100" b="1" dirty="0" smtClean="0">
                <a:solidFill>
                  <a:srgbClr val="FF0000"/>
                </a:solidFill>
              </a:rPr>
              <a:t>We all present here can donate blood</a:t>
            </a:r>
          </a:p>
          <a:p>
            <a:r>
              <a:rPr lang="en-US" sz="2100" dirty="0" smtClean="0"/>
              <a:t>(Most </a:t>
            </a:r>
            <a:r>
              <a:rPr lang="en-US" sz="2100" dirty="0"/>
              <a:t>people can donate </a:t>
            </a:r>
            <a:r>
              <a:rPr lang="en-US" sz="2100" dirty="0" smtClean="0"/>
              <a:t>blood).</a:t>
            </a:r>
            <a:endParaRPr lang="en-US" sz="2100" dirty="0"/>
          </a:p>
          <a:p>
            <a:r>
              <a:rPr lang="en-US" sz="2100" dirty="0"/>
              <a:t> Volunteers should be in good health, </a:t>
            </a:r>
          </a:p>
          <a:p>
            <a:r>
              <a:rPr lang="en-US" sz="2100" dirty="0"/>
              <a:t> </a:t>
            </a:r>
            <a:r>
              <a:rPr lang="en-US" sz="2100" dirty="0" smtClean="0"/>
              <a:t>at </a:t>
            </a:r>
            <a:r>
              <a:rPr lang="en-US" sz="2100" dirty="0"/>
              <a:t>least 16 or 17 years old (depending on the state they live in), </a:t>
            </a:r>
          </a:p>
          <a:p>
            <a:r>
              <a:rPr lang="en-US" sz="2100" dirty="0"/>
              <a:t>             and weigh at least 110 pounds. </a:t>
            </a:r>
          </a:p>
          <a:p>
            <a:r>
              <a:rPr lang="en-US" sz="2100" dirty="0"/>
              <a:t>They should also have healthy levels of hemoglobin, which is a protein that carries oxygen in the blood. </a:t>
            </a:r>
            <a:endParaRPr lang="en-IN" sz="2100" dirty="0"/>
          </a:p>
        </p:txBody>
      </p:sp>
    </p:spTree>
    <p:extLst>
      <p:ext uri="{BB962C8B-B14F-4D97-AF65-F5344CB8AC3E}">
        <p14:creationId xmlns="" xmlns:p14="http://schemas.microsoft.com/office/powerpoint/2010/main" val="107886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AE830C-393C-253F-60A5-D64D2EC01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Where can I donate blood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7371A85-EF2C-ED45-2831-57AA3737C856}"/>
              </a:ext>
            </a:extLst>
          </p:cNvPr>
          <p:cNvSpPr txBox="1"/>
          <p:nvPr/>
        </p:nvSpPr>
        <p:spPr>
          <a:xfrm>
            <a:off x="463496" y="1055667"/>
            <a:ext cx="5155107" cy="391862"/>
          </a:xfrm>
          <a:prstGeom prst="rect">
            <a:avLst/>
          </a:prstGeom>
          <a:noFill/>
        </p:spPr>
        <p:txBody>
          <a:bodyPr wrap="square" lIns="68031" tIns="34016" rIns="68031" bIns="34016">
            <a:spAutoFit/>
          </a:bodyPr>
          <a:lstStyle/>
          <a:p>
            <a:r>
              <a:rPr lang="en-IN" sz="2100" dirty="0"/>
              <a:t>At any near by blood donation centre</a:t>
            </a:r>
          </a:p>
        </p:txBody>
      </p:sp>
    </p:spTree>
    <p:extLst>
      <p:ext uri="{BB962C8B-B14F-4D97-AF65-F5344CB8AC3E}">
        <p14:creationId xmlns="" xmlns:p14="http://schemas.microsoft.com/office/powerpoint/2010/main" val="202037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4D4602-C6A1-49CA-B9EF-FCB73BDC3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to donate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70C3205-67B7-AB40-BD35-68341F764868}"/>
              </a:ext>
            </a:extLst>
          </p:cNvPr>
          <p:cNvSpPr txBox="1"/>
          <p:nvPr/>
        </p:nvSpPr>
        <p:spPr>
          <a:xfrm>
            <a:off x="297667" y="794552"/>
            <a:ext cx="5481616" cy="2838685"/>
          </a:xfrm>
          <a:prstGeom prst="rect">
            <a:avLst/>
          </a:prstGeom>
          <a:noFill/>
        </p:spPr>
        <p:txBody>
          <a:bodyPr wrap="square" lIns="68031" tIns="34016" rIns="68031" bIns="34016">
            <a:spAutoFit/>
          </a:bodyPr>
          <a:lstStyle/>
          <a:p>
            <a:r>
              <a:rPr lang="en-US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human body contains five liters of blood, which is made of several useful components i.e. </a:t>
            </a:r>
            <a:r>
              <a:rPr lang="en-US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Whole blood</a:t>
            </a:r>
            <a:r>
              <a:rPr lang="en-US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Platelet</a:t>
            </a:r>
            <a:r>
              <a:rPr lang="en-US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 </a:t>
            </a:r>
            <a:r>
              <a:rPr lang="en-US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Plasma</a:t>
            </a:r>
            <a:r>
              <a:rPr lang="en-US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type of component has several medical uses and can be used for different medical treatments. your blood donation determines the best donation for you to make.</a:t>
            </a:r>
          </a:p>
          <a:p>
            <a:endParaRPr lang="en-US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 </a:t>
            </a:r>
            <a:r>
              <a:rPr lang="en-US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plasma</a:t>
            </a:r>
            <a:r>
              <a:rPr lang="en-US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platelet</a:t>
            </a:r>
            <a:r>
              <a:rPr lang="en-US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donation you must have donated whole blood in past two years.</a:t>
            </a:r>
          </a:p>
        </p:txBody>
      </p:sp>
    </p:spTree>
    <p:extLst>
      <p:ext uri="{BB962C8B-B14F-4D97-AF65-F5344CB8AC3E}">
        <p14:creationId xmlns="" xmlns:p14="http://schemas.microsoft.com/office/powerpoint/2010/main" val="170812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0"/>
          <p:cNvSpPr txBox="1">
            <a:spLocks noGrp="1"/>
          </p:cNvSpPr>
          <p:nvPr>
            <p:ph type="title"/>
          </p:nvPr>
        </p:nvSpPr>
        <p:spPr>
          <a:xfrm>
            <a:off x="303847" y="364232"/>
            <a:ext cx="5475436" cy="499510"/>
          </a:xfrm>
          <a:prstGeom prst="rect">
            <a:avLst/>
          </a:prstGeom>
        </p:spPr>
        <p:txBody>
          <a:bodyPr spcFirstLastPara="1" wrap="square" lIns="68020" tIns="68020" rIns="68020" bIns="6802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/>
              <a:t>Blood donation </a:t>
            </a:r>
            <a:endParaRPr dirty="0"/>
          </a:p>
        </p:txBody>
      </p:sp>
      <p:graphicFrame>
        <p:nvGraphicFramePr>
          <p:cNvPr id="437" name="Google Shape;437;p20"/>
          <p:cNvGraphicFramePr/>
          <p:nvPr/>
        </p:nvGraphicFramePr>
        <p:xfrm>
          <a:off x="303873" y="1168294"/>
          <a:ext cx="5475386" cy="314589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821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21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219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821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8219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8219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8219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8851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>
                        <a:solidFill>
                          <a:schemeClr val="accent1"/>
                        </a:solidFill>
                        <a:latin typeface="Fira Sans Condensed"/>
                        <a:ea typeface="Fira Sans Condensed"/>
                        <a:cs typeface="Fira Sans Condensed"/>
                        <a:sym typeface="Fira Sans Condensed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accent1"/>
                          </a:solidFill>
                          <a:latin typeface="Fira Sans Condensed"/>
                          <a:ea typeface="Fira Sans Condensed"/>
                          <a:cs typeface="Fira Sans Condensed"/>
                          <a:sym typeface="Fira Sans Condensed"/>
                        </a:rPr>
                        <a:t>Donor</a:t>
                      </a:r>
                      <a:endParaRPr sz="1400" b="1">
                        <a:solidFill>
                          <a:schemeClr val="accent1"/>
                        </a:solidFill>
                        <a:latin typeface="Fira Sans Condensed"/>
                        <a:ea typeface="Fira Sans Condensed"/>
                        <a:cs typeface="Fira Sans Condensed"/>
                        <a:sym typeface="Fira Sans Condensed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720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b="1">
                          <a:solidFill>
                            <a:schemeClr val="accent1"/>
                          </a:solidFill>
                          <a:latin typeface="Fira Sans Condensed"/>
                          <a:ea typeface="Fira Sans Condensed"/>
                          <a:cs typeface="Fira Sans Condensed"/>
                          <a:sym typeface="Fira Sans Condensed"/>
                        </a:rPr>
                        <a:t>Recipient</a:t>
                      </a:r>
                      <a:endParaRPr sz="1400" b="1">
                        <a:solidFill>
                          <a:schemeClr val="accent1"/>
                        </a:solidFill>
                        <a:latin typeface="Fira Sans Condensed"/>
                        <a:ea typeface="Fira Sans Condensed"/>
                        <a:cs typeface="Fira Sans Condensed"/>
                        <a:sym typeface="Fira Sans Condensed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dk1"/>
                          </a:solidFill>
                          <a:latin typeface="Fira Sans Condensed"/>
                          <a:ea typeface="Fira Sans Condensed"/>
                          <a:cs typeface="Fira Sans Condensed"/>
                          <a:sym typeface="Fira Sans Condensed"/>
                        </a:rPr>
                        <a:t>O-</a:t>
                      </a:r>
                      <a:endParaRPr sz="1400" b="1">
                        <a:solidFill>
                          <a:schemeClr val="dk1"/>
                        </a:solidFill>
                        <a:latin typeface="Fira Sans Condensed"/>
                        <a:ea typeface="Fira Sans Condensed"/>
                        <a:cs typeface="Fira Sans Condensed"/>
                        <a:sym typeface="Fira Sans Condensed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dk1"/>
                          </a:solidFill>
                          <a:latin typeface="Fira Sans Condensed"/>
                          <a:ea typeface="Fira Sans Condensed"/>
                          <a:cs typeface="Fira Sans Condensed"/>
                          <a:sym typeface="Fira Sans Condensed"/>
                        </a:rPr>
                        <a:t>O+</a:t>
                      </a:r>
                      <a:endParaRPr sz="1400" b="1">
                        <a:solidFill>
                          <a:schemeClr val="dk1"/>
                        </a:solidFill>
                        <a:latin typeface="Fira Sans Condensed"/>
                        <a:ea typeface="Fira Sans Condensed"/>
                        <a:cs typeface="Fira Sans Condensed"/>
                        <a:sym typeface="Fira Sans Condensed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dk1"/>
                          </a:solidFill>
                          <a:latin typeface="Fira Sans Condensed"/>
                          <a:ea typeface="Fira Sans Condensed"/>
                          <a:cs typeface="Fira Sans Condensed"/>
                          <a:sym typeface="Fira Sans Condensed"/>
                        </a:rPr>
                        <a:t>B±</a:t>
                      </a:r>
                      <a:endParaRPr sz="1400" b="1">
                        <a:solidFill>
                          <a:schemeClr val="dk1"/>
                        </a:solidFill>
                        <a:latin typeface="Fira Sans Condensed"/>
                        <a:ea typeface="Fira Sans Condensed"/>
                        <a:cs typeface="Fira Sans Condensed"/>
                        <a:sym typeface="Fira Sans Condensed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dk1"/>
                          </a:solidFill>
                          <a:latin typeface="Fira Sans Condensed"/>
                          <a:ea typeface="Fira Sans Condensed"/>
                          <a:cs typeface="Fira Sans Condensed"/>
                          <a:sym typeface="Fira Sans Condensed"/>
                        </a:rPr>
                        <a:t>A±</a:t>
                      </a:r>
                      <a:endParaRPr sz="1400" b="1">
                        <a:solidFill>
                          <a:schemeClr val="dk1"/>
                        </a:solidFill>
                        <a:latin typeface="Fira Sans Condensed"/>
                        <a:ea typeface="Fira Sans Condensed"/>
                        <a:cs typeface="Fira Sans Condensed"/>
                        <a:sym typeface="Fira Sans Condensed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dk1"/>
                          </a:solidFill>
                          <a:latin typeface="Fira Sans Condensed"/>
                          <a:ea typeface="Fira Sans Condensed"/>
                          <a:cs typeface="Fira Sans Condensed"/>
                          <a:sym typeface="Fira Sans Condensed"/>
                        </a:rPr>
                        <a:t>AB-</a:t>
                      </a:r>
                      <a:endParaRPr sz="1400" b="1">
                        <a:solidFill>
                          <a:schemeClr val="dk1"/>
                        </a:solidFill>
                        <a:latin typeface="Fira Sans Condensed"/>
                        <a:ea typeface="Fira Sans Condensed"/>
                        <a:cs typeface="Fira Sans Condensed"/>
                        <a:sym typeface="Fira Sans Condensed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dk1"/>
                          </a:solidFill>
                          <a:latin typeface="Fira Sans Condensed"/>
                          <a:ea typeface="Fira Sans Condensed"/>
                          <a:cs typeface="Fira Sans Condensed"/>
                          <a:sym typeface="Fira Sans Condensed"/>
                        </a:rPr>
                        <a:t>AB+</a:t>
                      </a:r>
                      <a:endParaRPr sz="1400" b="1">
                        <a:solidFill>
                          <a:schemeClr val="dk1"/>
                        </a:solidFill>
                        <a:latin typeface="Fira Sans Condensed"/>
                        <a:ea typeface="Fira Sans Condensed"/>
                        <a:cs typeface="Fira Sans Condensed"/>
                        <a:sym typeface="Fira Sans Condensed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720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dk1"/>
                          </a:solidFill>
                          <a:latin typeface="Fira Sans Condensed"/>
                          <a:ea typeface="Fira Sans Condensed"/>
                          <a:cs typeface="Fira Sans Condensed"/>
                          <a:sym typeface="Fira Sans Condensed"/>
                        </a:rPr>
                        <a:t>A±</a:t>
                      </a:r>
                      <a:endParaRPr sz="1400" b="1">
                        <a:solidFill>
                          <a:schemeClr val="dk1"/>
                        </a:solidFill>
                        <a:latin typeface="Fira Sans Condensed"/>
                        <a:ea typeface="Fira Sans Condensed"/>
                        <a:cs typeface="Fira Sans Condensed"/>
                        <a:sym typeface="Fira Sans Condensed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720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dk1"/>
                          </a:solidFill>
                          <a:latin typeface="Fira Sans Condensed"/>
                          <a:ea typeface="Fira Sans Condensed"/>
                          <a:cs typeface="Fira Sans Condensed"/>
                          <a:sym typeface="Fira Sans Condensed"/>
                        </a:rPr>
                        <a:t>AB±</a:t>
                      </a:r>
                      <a:endParaRPr sz="1400" b="1">
                        <a:solidFill>
                          <a:schemeClr val="dk1"/>
                        </a:solidFill>
                        <a:latin typeface="Fira Sans Condensed"/>
                        <a:ea typeface="Fira Sans Condensed"/>
                        <a:cs typeface="Fira Sans Condensed"/>
                        <a:sym typeface="Fira Sans Condensed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720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dk1"/>
                          </a:solidFill>
                          <a:latin typeface="Fira Sans Condensed"/>
                          <a:ea typeface="Fira Sans Condensed"/>
                          <a:cs typeface="Fira Sans Condensed"/>
                          <a:sym typeface="Fira Sans Condensed"/>
                        </a:rPr>
                        <a:t>B±</a:t>
                      </a:r>
                      <a:endParaRPr sz="1400" b="1">
                        <a:solidFill>
                          <a:schemeClr val="dk1"/>
                        </a:solidFill>
                        <a:latin typeface="Fira Sans Condensed"/>
                        <a:ea typeface="Fira Sans Condensed"/>
                        <a:cs typeface="Fira Sans Condensed"/>
                        <a:sym typeface="Fira Sans Condensed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6720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chemeClr val="dk1"/>
                          </a:solidFill>
                          <a:latin typeface="Fira Sans Condensed"/>
                          <a:ea typeface="Fira Sans Condensed"/>
                          <a:cs typeface="Fira Sans Condensed"/>
                          <a:sym typeface="Fira Sans Condensed"/>
                        </a:rPr>
                        <a:t>O±</a:t>
                      </a:r>
                      <a:endParaRPr sz="1400" b="1">
                        <a:solidFill>
                          <a:schemeClr val="dk1"/>
                        </a:solidFill>
                        <a:latin typeface="Fira Sans Condensed"/>
                        <a:ea typeface="Fira Sans Condensed"/>
                        <a:cs typeface="Fira Sans Condensed"/>
                        <a:sym typeface="Fira Sans Condensed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0760" marR="60760" marT="80928" marB="80928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" name="Google Shape;438;p20"/>
          <p:cNvGrpSpPr/>
          <p:nvPr/>
        </p:nvGrpSpPr>
        <p:grpSpPr>
          <a:xfrm>
            <a:off x="1395162" y="2509982"/>
            <a:ext cx="164122" cy="343219"/>
            <a:chOff x="1462500" y="858375"/>
            <a:chExt cx="804150" cy="1262575"/>
          </a:xfrm>
        </p:grpSpPr>
        <p:sp>
          <p:nvSpPr>
            <p:cNvPr id="439" name="Google Shape;439;p20"/>
            <p:cNvSpPr/>
            <p:nvPr/>
          </p:nvSpPr>
          <p:spPr>
            <a:xfrm>
              <a:off x="1462500" y="858400"/>
              <a:ext cx="804150" cy="1262550"/>
            </a:xfrm>
            <a:custGeom>
              <a:avLst/>
              <a:gdLst/>
              <a:ahLst/>
              <a:cxnLst/>
              <a:rect l="l" t="t" r="r" b="b"/>
              <a:pathLst>
                <a:path w="32166" h="50502" extrusionOk="0">
                  <a:moveTo>
                    <a:pt x="16080" y="1"/>
                  </a:moveTo>
                  <a:cubicBezTo>
                    <a:pt x="15959" y="1"/>
                    <a:pt x="15838" y="75"/>
                    <a:pt x="15806" y="224"/>
                  </a:cubicBezTo>
                  <a:cubicBezTo>
                    <a:pt x="14000" y="8499"/>
                    <a:pt x="3824" y="19758"/>
                    <a:pt x="833" y="29617"/>
                  </a:cubicBezTo>
                  <a:cubicBezTo>
                    <a:pt x="425" y="30826"/>
                    <a:pt x="159" y="32100"/>
                    <a:pt x="59" y="33420"/>
                  </a:cubicBezTo>
                  <a:cubicBezTo>
                    <a:pt x="52" y="33497"/>
                    <a:pt x="46" y="33575"/>
                    <a:pt x="41" y="33654"/>
                  </a:cubicBezTo>
                  <a:cubicBezTo>
                    <a:pt x="28" y="33837"/>
                    <a:pt x="24" y="34020"/>
                    <a:pt x="19" y="34205"/>
                  </a:cubicBezTo>
                  <a:cubicBezTo>
                    <a:pt x="13" y="34350"/>
                    <a:pt x="1" y="34497"/>
                    <a:pt x="1" y="34639"/>
                  </a:cubicBezTo>
                  <a:lnTo>
                    <a:pt x="7" y="34636"/>
                  </a:lnTo>
                  <a:lnTo>
                    <a:pt x="7" y="34639"/>
                  </a:lnTo>
                  <a:cubicBezTo>
                    <a:pt x="7" y="43399"/>
                    <a:pt x="7207" y="50501"/>
                    <a:pt x="16087" y="50501"/>
                  </a:cubicBezTo>
                  <a:cubicBezTo>
                    <a:pt x="24966" y="50501"/>
                    <a:pt x="32166" y="43399"/>
                    <a:pt x="32166" y="34639"/>
                  </a:cubicBezTo>
                  <a:cubicBezTo>
                    <a:pt x="32160" y="32806"/>
                    <a:pt x="31842" y="31049"/>
                    <a:pt x="31263" y="29414"/>
                  </a:cubicBezTo>
                  <a:cubicBezTo>
                    <a:pt x="28196" y="19604"/>
                    <a:pt x="18149" y="8442"/>
                    <a:pt x="16355" y="224"/>
                  </a:cubicBezTo>
                  <a:cubicBezTo>
                    <a:pt x="16322" y="75"/>
                    <a:pt x="16201" y="1"/>
                    <a:pt x="160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1671450" y="858375"/>
              <a:ext cx="595075" cy="1262525"/>
            </a:xfrm>
            <a:custGeom>
              <a:avLst/>
              <a:gdLst/>
              <a:ahLst/>
              <a:cxnLst/>
              <a:rect l="l" t="t" r="r" b="b"/>
              <a:pathLst>
                <a:path w="23803" h="50501" extrusionOk="0">
                  <a:moveTo>
                    <a:pt x="7721" y="0"/>
                  </a:moveTo>
                  <a:cubicBezTo>
                    <a:pt x="7600" y="0"/>
                    <a:pt x="7479" y="75"/>
                    <a:pt x="7446" y="224"/>
                  </a:cubicBezTo>
                  <a:cubicBezTo>
                    <a:pt x="6992" y="2312"/>
                    <a:pt x="6000" y="4592"/>
                    <a:pt x="4728" y="6991"/>
                  </a:cubicBezTo>
                  <a:cubicBezTo>
                    <a:pt x="6302" y="9944"/>
                    <a:pt x="7748" y="12959"/>
                    <a:pt x="8869" y="16105"/>
                  </a:cubicBezTo>
                  <a:cubicBezTo>
                    <a:pt x="10774" y="21458"/>
                    <a:pt x="11719" y="27275"/>
                    <a:pt x="10647" y="32856"/>
                  </a:cubicBezTo>
                  <a:cubicBezTo>
                    <a:pt x="9709" y="37738"/>
                    <a:pt x="7210" y="42308"/>
                    <a:pt x="3607" y="45734"/>
                  </a:cubicBezTo>
                  <a:cubicBezTo>
                    <a:pt x="2501" y="46788"/>
                    <a:pt x="1289" y="47730"/>
                    <a:pt x="0" y="48551"/>
                  </a:cubicBezTo>
                  <a:cubicBezTo>
                    <a:pt x="2293" y="49793"/>
                    <a:pt x="4925" y="50501"/>
                    <a:pt x="7724" y="50501"/>
                  </a:cubicBezTo>
                  <a:cubicBezTo>
                    <a:pt x="16605" y="50501"/>
                    <a:pt x="23802" y="43398"/>
                    <a:pt x="23802" y="34639"/>
                  </a:cubicBezTo>
                  <a:cubicBezTo>
                    <a:pt x="23802" y="32807"/>
                    <a:pt x="23484" y="31050"/>
                    <a:pt x="22905" y="29412"/>
                  </a:cubicBezTo>
                  <a:cubicBezTo>
                    <a:pt x="19838" y="19602"/>
                    <a:pt x="9789" y="8441"/>
                    <a:pt x="7996" y="224"/>
                  </a:cubicBezTo>
                  <a:cubicBezTo>
                    <a:pt x="7964" y="75"/>
                    <a:pt x="7843" y="0"/>
                    <a:pt x="7721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41" name="Google Shape;441;p20"/>
            <p:cNvSpPr/>
            <p:nvPr/>
          </p:nvSpPr>
          <p:spPr>
            <a:xfrm>
              <a:off x="1792525" y="858375"/>
              <a:ext cx="474000" cy="1262525"/>
            </a:xfrm>
            <a:custGeom>
              <a:avLst/>
              <a:gdLst/>
              <a:ahLst/>
              <a:cxnLst/>
              <a:rect l="l" t="t" r="r" b="b"/>
              <a:pathLst>
                <a:path w="18960" h="50501" extrusionOk="0">
                  <a:moveTo>
                    <a:pt x="2878" y="0"/>
                  </a:moveTo>
                  <a:cubicBezTo>
                    <a:pt x="2757" y="0"/>
                    <a:pt x="2636" y="75"/>
                    <a:pt x="2603" y="224"/>
                  </a:cubicBezTo>
                  <a:cubicBezTo>
                    <a:pt x="2425" y="1047"/>
                    <a:pt x="2158" y="1902"/>
                    <a:pt x="1829" y="2782"/>
                  </a:cubicBezTo>
                  <a:cubicBezTo>
                    <a:pt x="4569" y="7579"/>
                    <a:pt x="7302" y="12416"/>
                    <a:pt x="9155" y="17619"/>
                  </a:cubicBezTo>
                  <a:cubicBezTo>
                    <a:pt x="11060" y="22973"/>
                    <a:pt x="12005" y="28789"/>
                    <a:pt x="10932" y="34369"/>
                  </a:cubicBezTo>
                  <a:cubicBezTo>
                    <a:pt x="9992" y="39249"/>
                    <a:pt x="7495" y="43821"/>
                    <a:pt x="3892" y="47247"/>
                  </a:cubicBezTo>
                  <a:cubicBezTo>
                    <a:pt x="2703" y="48376"/>
                    <a:pt x="1395" y="49377"/>
                    <a:pt x="0" y="50241"/>
                  </a:cubicBezTo>
                  <a:cubicBezTo>
                    <a:pt x="936" y="50408"/>
                    <a:pt x="1898" y="50501"/>
                    <a:pt x="2883" y="50501"/>
                  </a:cubicBezTo>
                  <a:cubicBezTo>
                    <a:pt x="11762" y="50501"/>
                    <a:pt x="18959" y="43398"/>
                    <a:pt x="18959" y="34639"/>
                  </a:cubicBezTo>
                  <a:cubicBezTo>
                    <a:pt x="18959" y="32807"/>
                    <a:pt x="18641" y="31050"/>
                    <a:pt x="18062" y="29412"/>
                  </a:cubicBezTo>
                  <a:cubicBezTo>
                    <a:pt x="14995" y="19602"/>
                    <a:pt x="4946" y="8441"/>
                    <a:pt x="3153" y="224"/>
                  </a:cubicBezTo>
                  <a:cubicBezTo>
                    <a:pt x="3121" y="75"/>
                    <a:pt x="3000" y="0"/>
                    <a:pt x="2878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3" name="Google Shape;442;p20"/>
          <p:cNvGrpSpPr/>
          <p:nvPr/>
        </p:nvGrpSpPr>
        <p:grpSpPr>
          <a:xfrm>
            <a:off x="1395162" y="2977183"/>
            <a:ext cx="164122" cy="343219"/>
            <a:chOff x="1462500" y="858375"/>
            <a:chExt cx="804150" cy="1262575"/>
          </a:xfrm>
        </p:grpSpPr>
        <p:sp>
          <p:nvSpPr>
            <p:cNvPr id="443" name="Google Shape;443;p20"/>
            <p:cNvSpPr/>
            <p:nvPr/>
          </p:nvSpPr>
          <p:spPr>
            <a:xfrm>
              <a:off x="1462500" y="858400"/>
              <a:ext cx="804150" cy="1262550"/>
            </a:xfrm>
            <a:custGeom>
              <a:avLst/>
              <a:gdLst/>
              <a:ahLst/>
              <a:cxnLst/>
              <a:rect l="l" t="t" r="r" b="b"/>
              <a:pathLst>
                <a:path w="32166" h="50502" extrusionOk="0">
                  <a:moveTo>
                    <a:pt x="16080" y="1"/>
                  </a:moveTo>
                  <a:cubicBezTo>
                    <a:pt x="15959" y="1"/>
                    <a:pt x="15838" y="75"/>
                    <a:pt x="15806" y="224"/>
                  </a:cubicBezTo>
                  <a:cubicBezTo>
                    <a:pt x="14000" y="8499"/>
                    <a:pt x="3824" y="19758"/>
                    <a:pt x="833" y="29617"/>
                  </a:cubicBezTo>
                  <a:cubicBezTo>
                    <a:pt x="425" y="30826"/>
                    <a:pt x="159" y="32100"/>
                    <a:pt x="59" y="33420"/>
                  </a:cubicBezTo>
                  <a:cubicBezTo>
                    <a:pt x="52" y="33497"/>
                    <a:pt x="46" y="33575"/>
                    <a:pt x="41" y="33654"/>
                  </a:cubicBezTo>
                  <a:cubicBezTo>
                    <a:pt x="28" y="33837"/>
                    <a:pt x="24" y="34020"/>
                    <a:pt x="19" y="34205"/>
                  </a:cubicBezTo>
                  <a:cubicBezTo>
                    <a:pt x="13" y="34350"/>
                    <a:pt x="1" y="34497"/>
                    <a:pt x="1" y="34639"/>
                  </a:cubicBezTo>
                  <a:lnTo>
                    <a:pt x="7" y="34636"/>
                  </a:lnTo>
                  <a:lnTo>
                    <a:pt x="7" y="34639"/>
                  </a:lnTo>
                  <a:cubicBezTo>
                    <a:pt x="7" y="43399"/>
                    <a:pt x="7207" y="50501"/>
                    <a:pt x="16087" y="50501"/>
                  </a:cubicBezTo>
                  <a:cubicBezTo>
                    <a:pt x="24966" y="50501"/>
                    <a:pt x="32166" y="43399"/>
                    <a:pt x="32166" y="34639"/>
                  </a:cubicBezTo>
                  <a:cubicBezTo>
                    <a:pt x="32160" y="32806"/>
                    <a:pt x="31842" y="31049"/>
                    <a:pt x="31263" y="29414"/>
                  </a:cubicBezTo>
                  <a:cubicBezTo>
                    <a:pt x="28196" y="19604"/>
                    <a:pt x="18149" y="8442"/>
                    <a:pt x="16355" y="224"/>
                  </a:cubicBezTo>
                  <a:cubicBezTo>
                    <a:pt x="16322" y="75"/>
                    <a:pt x="16201" y="1"/>
                    <a:pt x="160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44" name="Google Shape;444;p20"/>
            <p:cNvSpPr/>
            <p:nvPr/>
          </p:nvSpPr>
          <p:spPr>
            <a:xfrm>
              <a:off x="1671450" y="858375"/>
              <a:ext cx="595075" cy="1262525"/>
            </a:xfrm>
            <a:custGeom>
              <a:avLst/>
              <a:gdLst/>
              <a:ahLst/>
              <a:cxnLst/>
              <a:rect l="l" t="t" r="r" b="b"/>
              <a:pathLst>
                <a:path w="23803" h="50501" extrusionOk="0">
                  <a:moveTo>
                    <a:pt x="7721" y="0"/>
                  </a:moveTo>
                  <a:cubicBezTo>
                    <a:pt x="7600" y="0"/>
                    <a:pt x="7479" y="75"/>
                    <a:pt x="7446" y="224"/>
                  </a:cubicBezTo>
                  <a:cubicBezTo>
                    <a:pt x="6992" y="2312"/>
                    <a:pt x="6000" y="4592"/>
                    <a:pt x="4728" y="6991"/>
                  </a:cubicBezTo>
                  <a:cubicBezTo>
                    <a:pt x="6302" y="9944"/>
                    <a:pt x="7748" y="12959"/>
                    <a:pt x="8869" y="16105"/>
                  </a:cubicBezTo>
                  <a:cubicBezTo>
                    <a:pt x="10774" y="21458"/>
                    <a:pt x="11719" y="27275"/>
                    <a:pt x="10647" y="32856"/>
                  </a:cubicBezTo>
                  <a:cubicBezTo>
                    <a:pt x="9709" y="37738"/>
                    <a:pt x="7210" y="42308"/>
                    <a:pt x="3607" y="45734"/>
                  </a:cubicBezTo>
                  <a:cubicBezTo>
                    <a:pt x="2501" y="46788"/>
                    <a:pt x="1289" y="47730"/>
                    <a:pt x="0" y="48551"/>
                  </a:cubicBezTo>
                  <a:cubicBezTo>
                    <a:pt x="2293" y="49793"/>
                    <a:pt x="4925" y="50501"/>
                    <a:pt x="7724" y="50501"/>
                  </a:cubicBezTo>
                  <a:cubicBezTo>
                    <a:pt x="16605" y="50501"/>
                    <a:pt x="23802" y="43398"/>
                    <a:pt x="23802" y="34639"/>
                  </a:cubicBezTo>
                  <a:cubicBezTo>
                    <a:pt x="23802" y="32807"/>
                    <a:pt x="23484" y="31050"/>
                    <a:pt x="22905" y="29412"/>
                  </a:cubicBezTo>
                  <a:cubicBezTo>
                    <a:pt x="19838" y="19602"/>
                    <a:pt x="9789" y="8441"/>
                    <a:pt x="7996" y="224"/>
                  </a:cubicBezTo>
                  <a:cubicBezTo>
                    <a:pt x="7964" y="75"/>
                    <a:pt x="7843" y="0"/>
                    <a:pt x="7721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45" name="Google Shape;445;p20"/>
            <p:cNvSpPr/>
            <p:nvPr/>
          </p:nvSpPr>
          <p:spPr>
            <a:xfrm>
              <a:off x="1792525" y="858375"/>
              <a:ext cx="474000" cy="1262525"/>
            </a:xfrm>
            <a:custGeom>
              <a:avLst/>
              <a:gdLst/>
              <a:ahLst/>
              <a:cxnLst/>
              <a:rect l="l" t="t" r="r" b="b"/>
              <a:pathLst>
                <a:path w="18960" h="50501" extrusionOk="0">
                  <a:moveTo>
                    <a:pt x="2878" y="0"/>
                  </a:moveTo>
                  <a:cubicBezTo>
                    <a:pt x="2757" y="0"/>
                    <a:pt x="2636" y="75"/>
                    <a:pt x="2603" y="224"/>
                  </a:cubicBezTo>
                  <a:cubicBezTo>
                    <a:pt x="2425" y="1047"/>
                    <a:pt x="2158" y="1902"/>
                    <a:pt x="1829" y="2782"/>
                  </a:cubicBezTo>
                  <a:cubicBezTo>
                    <a:pt x="4569" y="7579"/>
                    <a:pt x="7302" y="12416"/>
                    <a:pt x="9155" y="17619"/>
                  </a:cubicBezTo>
                  <a:cubicBezTo>
                    <a:pt x="11060" y="22973"/>
                    <a:pt x="12005" y="28789"/>
                    <a:pt x="10932" y="34369"/>
                  </a:cubicBezTo>
                  <a:cubicBezTo>
                    <a:pt x="9992" y="39249"/>
                    <a:pt x="7495" y="43821"/>
                    <a:pt x="3892" y="47247"/>
                  </a:cubicBezTo>
                  <a:cubicBezTo>
                    <a:pt x="2703" y="48376"/>
                    <a:pt x="1395" y="49377"/>
                    <a:pt x="0" y="50241"/>
                  </a:cubicBezTo>
                  <a:cubicBezTo>
                    <a:pt x="936" y="50408"/>
                    <a:pt x="1898" y="50501"/>
                    <a:pt x="2883" y="50501"/>
                  </a:cubicBezTo>
                  <a:cubicBezTo>
                    <a:pt x="11762" y="50501"/>
                    <a:pt x="18959" y="43398"/>
                    <a:pt x="18959" y="34639"/>
                  </a:cubicBezTo>
                  <a:cubicBezTo>
                    <a:pt x="18959" y="32807"/>
                    <a:pt x="18641" y="31050"/>
                    <a:pt x="18062" y="29412"/>
                  </a:cubicBezTo>
                  <a:cubicBezTo>
                    <a:pt x="14995" y="19602"/>
                    <a:pt x="4946" y="8441"/>
                    <a:pt x="3153" y="224"/>
                  </a:cubicBezTo>
                  <a:cubicBezTo>
                    <a:pt x="3121" y="75"/>
                    <a:pt x="3000" y="0"/>
                    <a:pt x="2878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4" name="Google Shape;446;p20"/>
          <p:cNvGrpSpPr/>
          <p:nvPr/>
        </p:nvGrpSpPr>
        <p:grpSpPr>
          <a:xfrm>
            <a:off x="1395162" y="3444361"/>
            <a:ext cx="164122" cy="343219"/>
            <a:chOff x="1462500" y="858375"/>
            <a:chExt cx="804150" cy="1262575"/>
          </a:xfrm>
        </p:grpSpPr>
        <p:sp>
          <p:nvSpPr>
            <p:cNvPr id="447" name="Google Shape;447;p20"/>
            <p:cNvSpPr/>
            <p:nvPr/>
          </p:nvSpPr>
          <p:spPr>
            <a:xfrm>
              <a:off x="1462500" y="858400"/>
              <a:ext cx="804150" cy="1262550"/>
            </a:xfrm>
            <a:custGeom>
              <a:avLst/>
              <a:gdLst/>
              <a:ahLst/>
              <a:cxnLst/>
              <a:rect l="l" t="t" r="r" b="b"/>
              <a:pathLst>
                <a:path w="32166" h="50502" extrusionOk="0">
                  <a:moveTo>
                    <a:pt x="16080" y="1"/>
                  </a:moveTo>
                  <a:cubicBezTo>
                    <a:pt x="15959" y="1"/>
                    <a:pt x="15838" y="75"/>
                    <a:pt x="15806" y="224"/>
                  </a:cubicBezTo>
                  <a:cubicBezTo>
                    <a:pt x="14000" y="8499"/>
                    <a:pt x="3824" y="19758"/>
                    <a:pt x="833" y="29617"/>
                  </a:cubicBezTo>
                  <a:cubicBezTo>
                    <a:pt x="425" y="30826"/>
                    <a:pt x="159" y="32100"/>
                    <a:pt x="59" y="33420"/>
                  </a:cubicBezTo>
                  <a:cubicBezTo>
                    <a:pt x="52" y="33497"/>
                    <a:pt x="46" y="33575"/>
                    <a:pt x="41" y="33654"/>
                  </a:cubicBezTo>
                  <a:cubicBezTo>
                    <a:pt x="28" y="33837"/>
                    <a:pt x="24" y="34020"/>
                    <a:pt x="19" y="34205"/>
                  </a:cubicBezTo>
                  <a:cubicBezTo>
                    <a:pt x="13" y="34350"/>
                    <a:pt x="1" y="34497"/>
                    <a:pt x="1" y="34639"/>
                  </a:cubicBezTo>
                  <a:lnTo>
                    <a:pt x="7" y="34636"/>
                  </a:lnTo>
                  <a:lnTo>
                    <a:pt x="7" y="34639"/>
                  </a:lnTo>
                  <a:cubicBezTo>
                    <a:pt x="7" y="43399"/>
                    <a:pt x="7207" y="50501"/>
                    <a:pt x="16087" y="50501"/>
                  </a:cubicBezTo>
                  <a:cubicBezTo>
                    <a:pt x="24966" y="50501"/>
                    <a:pt x="32166" y="43399"/>
                    <a:pt x="32166" y="34639"/>
                  </a:cubicBezTo>
                  <a:cubicBezTo>
                    <a:pt x="32160" y="32806"/>
                    <a:pt x="31842" y="31049"/>
                    <a:pt x="31263" y="29414"/>
                  </a:cubicBezTo>
                  <a:cubicBezTo>
                    <a:pt x="28196" y="19604"/>
                    <a:pt x="18149" y="8442"/>
                    <a:pt x="16355" y="224"/>
                  </a:cubicBezTo>
                  <a:cubicBezTo>
                    <a:pt x="16322" y="75"/>
                    <a:pt x="16201" y="1"/>
                    <a:pt x="160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48" name="Google Shape;448;p20"/>
            <p:cNvSpPr/>
            <p:nvPr/>
          </p:nvSpPr>
          <p:spPr>
            <a:xfrm>
              <a:off x="1671450" y="858375"/>
              <a:ext cx="595075" cy="1262525"/>
            </a:xfrm>
            <a:custGeom>
              <a:avLst/>
              <a:gdLst/>
              <a:ahLst/>
              <a:cxnLst/>
              <a:rect l="l" t="t" r="r" b="b"/>
              <a:pathLst>
                <a:path w="23803" h="50501" extrusionOk="0">
                  <a:moveTo>
                    <a:pt x="7721" y="0"/>
                  </a:moveTo>
                  <a:cubicBezTo>
                    <a:pt x="7600" y="0"/>
                    <a:pt x="7479" y="75"/>
                    <a:pt x="7446" y="224"/>
                  </a:cubicBezTo>
                  <a:cubicBezTo>
                    <a:pt x="6992" y="2312"/>
                    <a:pt x="6000" y="4592"/>
                    <a:pt x="4728" y="6991"/>
                  </a:cubicBezTo>
                  <a:cubicBezTo>
                    <a:pt x="6302" y="9944"/>
                    <a:pt x="7748" y="12959"/>
                    <a:pt x="8869" y="16105"/>
                  </a:cubicBezTo>
                  <a:cubicBezTo>
                    <a:pt x="10774" y="21458"/>
                    <a:pt x="11719" y="27275"/>
                    <a:pt x="10647" y="32856"/>
                  </a:cubicBezTo>
                  <a:cubicBezTo>
                    <a:pt x="9709" y="37738"/>
                    <a:pt x="7210" y="42308"/>
                    <a:pt x="3607" y="45734"/>
                  </a:cubicBezTo>
                  <a:cubicBezTo>
                    <a:pt x="2501" y="46788"/>
                    <a:pt x="1289" y="47730"/>
                    <a:pt x="0" y="48551"/>
                  </a:cubicBezTo>
                  <a:cubicBezTo>
                    <a:pt x="2293" y="49793"/>
                    <a:pt x="4925" y="50501"/>
                    <a:pt x="7724" y="50501"/>
                  </a:cubicBezTo>
                  <a:cubicBezTo>
                    <a:pt x="16605" y="50501"/>
                    <a:pt x="23802" y="43398"/>
                    <a:pt x="23802" y="34639"/>
                  </a:cubicBezTo>
                  <a:cubicBezTo>
                    <a:pt x="23802" y="32807"/>
                    <a:pt x="23484" y="31050"/>
                    <a:pt x="22905" y="29412"/>
                  </a:cubicBezTo>
                  <a:cubicBezTo>
                    <a:pt x="19838" y="19602"/>
                    <a:pt x="9789" y="8441"/>
                    <a:pt x="7996" y="224"/>
                  </a:cubicBezTo>
                  <a:cubicBezTo>
                    <a:pt x="7964" y="75"/>
                    <a:pt x="7843" y="0"/>
                    <a:pt x="7721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49" name="Google Shape;449;p20"/>
            <p:cNvSpPr/>
            <p:nvPr/>
          </p:nvSpPr>
          <p:spPr>
            <a:xfrm>
              <a:off x="1792525" y="858375"/>
              <a:ext cx="474000" cy="1262525"/>
            </a:xfrm>
            <a:custGeom>
              <a:avLst/>
              <a:gdLst/>
              <a:ahLst/>
              <a:cxnLst/>
              <a:rect l="l" t="t" r="r" b="b"/>
              <a:pathLst>
                <a:path w="18960" h="50501" extrusionOk="0">
                  <a:moveTo>
                    <a:pt x="2878" y="0"/>
                  </a:moveTo>
                  <a:cubicBezTo>
                    <a:pt x="2757" y="0"/>
                    <a:pt x="2636" y="75"/>
                    <a:pt x="2603" y="224"/>
                  </a:cubicBezTo>
                  <a:cubicBezTo>
                    <a:pt x="2425" y="1047"/>
                    <a:pt x="2158" y="1902"/>
                    <a:pt x="1829" y="2782"/>
                  </a:cubicBezTo>
                  <a:cubicBezTo>
                    <a:pt x="4569" y="7579"/>
                    <a:pt x="7302" y="12416"/>
                    <a:pt x="9155" y="17619"/>
                  </a:cubicBezTo>
                  <a:cubicBezTo>
                    <a:pt x="11060" y="22973"/>
                    <a:pt x="12005" y="28789"/>
                    <a:pt x="10932" y="34369"/>
                  </a:cubicBezTo>
                  <a:cubicBezTo>
                    <a:pt x="9992" y="39249"/>
                    <a:pt x="7495" y="43821"/>
                    <a:pt x="3892" y="47247"/>
                  </a:cubicBezTo>
                  <a:cubicBezTo>
                    <a:pt x="2703" y="48376"/>
                    <a:pt x="1395" y="49377"/>
                    <a:pt x="0" y="50241"/>
                  </a:cubicBezTo>
                  <a:cubicBezTo>
                    <a:pt x="936" y="50408"/>
                    <a:pt x="1898" y="50501"/>
                    <a:pt x="2883" y="50501"/>
                  </a:cubicBezTo>
                  <a:cubicBezTo>
                    <a:pt x="11762" y="50501"/>
                    <a:pt x="18959" y="43398"/>
                    <a:pt x="18959" y="34639"/>
                  </a:cubicBezTo>
                  <a:cubicBezTo>
                    <a:pt x="18959" y="32807"/>
                    <a:pt x="18641" y="31050"/>
                    <a:pt x="18062" y="29412"/>
                  </a:cubicBezTo>
                  <a:cubicBezTo>
                    <a:pt x="14995" y="19602"/>
                    <a:pt x="4946" y="8441"/>
                    <a:pt x="3153" y="224"/>
                  </a:cubicBezTo>
                  <a:cubicBezTo>
                    <a:pt x="3121" y="75"/>
                    <a:pt x="3000" y="0"/>
                    <a:pt x="2878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5" name="Google Shape;450;p20"/>
          <p:cNvGrpSpPr/>
          <p:nvPr/>
        </p:nvGrpSpPr>
        <p:grpSpPr>
          <a:xfrm>
            <a:off x="1395136" y="3869395"/>
            <a:ext cx="164122" cy="343219"/>
            <a:chOff x="1462500" y="858375"/>
            <a:chExt cx="804150" cy="1262575"/>
          </a:xfrm>
        </p:grpSpPr>
        <p:sp>
          <p:nvSpPr>
            <p:cNvPr id="451" name="Google Shape;451;p20"/>
            <p:cNvSpPr/>
            <p:nvPr/>
          </p:nvSpPr>
          <p:spPr>
            <a:xfrm>
              <a:off x="1462500" y="858400"/>
              <a:ext cx="804150" cy="1262550"/>
            </a:xfrm>
            <a:custGeom>
              <a:avLst/>
              <a:gdLst/>
              <a:ahLst/>
              <a:cxnLst/>
              <a:rect l="l" t="t" r="r" b="b"/>
              <a:pathLst>
                <a:path w="32166" h="50502" extrusionOk="0">
                  <a:moveTo>
                    <a:pt x="16080" y="1"/>
                  </a:moveTo>
                  <a:cubicBezTo>
                    <a:pt x="15959" y="1"/>
                    <a:pt x="15838" y="75"/>
                    <a:pt x="15806" y="224"/>
                  </a:cubicBezTo>
                  <a:cubicBezTo>
                    <a:pt x="14000" y="8499"/>
                    <a:pt x="3824" y="19758"/>
                    <a:pt x="833" y="29617"/>
                  </a:cubicBezTo>
                  <a:cubicBezTo>
                    <a:pt x="425" y="30826"/>
                    <a:pt x="159" y="32100"/>
                    <a:pt x="59" y="33420"/>
                  </a:cubicBezTo>
                  <a:cubicBezTo>
                    <a:pt x="52" y="33497"/>
                    <a:pt x="46" y="33575"/>
                    <a:pt x="41" y="33654"/>
                  </a:cubicBezTo>
                  <a:cubicBezTo>
                    <a:pt x="28" y="33837"/>
                    <a:pt x="24" y="34020"/>
                    <a:pt x="19" y="34205"/>
                  </a:cubicBezTo>
                  <a:cubicBezTo>
                    <a:pt x="13" y="34350"/>
                    <a:pt x="1" y="34497"/>
                    <a:pt x="1" y="34639"/>
                  </a:cubicBezTo>
                  <a:lnTo>
                    <a:pt x="7" y="34636"/>
                  </a:lnTo>
                  <a:lnTo>
                    <a:pt x="7" y="34639"/>
                  </a:lnTo>
                  <a:cubicBezTo>
                    <a:pt x="7" y="43399"/>
                    <a:pt x="7207" y="50501"/>
                    <a:pt x="16087" y="50501"/>
                  </a:cubicBezTo>
                  <a:cubicBezTo>
                    <a:pt x="24966" y="50501"/>
                    <a:pt x="32166" y="43399"/>
                    <a:pt x="32166" y="34639"/>
                  </a:cubicBezTo>
                  <a:cubicBezTo>
                    <a:pt x="32160" y="32806"/>
                    <a:pt x="31842" y="31049"/>
                    <a:pt x="31263" y="29414"/>
                  </a:cubicBezTo>
                  <a:cubicBezTo>
                    <a:pt x="28196" y="19604"/>
                    <a:pt x="18149" y="8442"/>
                    <a:pt x="16355" y="224"/>
                  </a:cubicBezTo>
                  <a:cubicBezTo>
                    <a:pt x="16322" y="75"/>
                    <a:pt x="16201" y="1"/>
                    <a:pt x="160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1671450" y="858375"/>
              <a:ext cx="595075" cy="1262525"/>
            </a:xfrm>
            <a:custGeom>
              <a:avLst/>
              <a:gdLst/>
              <a:ahLst/>
              <a:cxnLst/>
              <a:rect l="l" t="t" r="r" b="b"/>
              <a:pathLst>
                <a:path w="23803" h="50501" extrusionOk="0">
                  <a:moveTo>
                    <a:pt x="7721" y="0"/>
                  </a:moveTo>
                  <a:cubicBezTo>
                    <a:pt x="7600" y="0"/>
                    <a:pt x="7479" y="75"/>
                    <a:pt x="7446" y="224"/>
                  </a:cubicBezTo>
                  <a:cubicBezTo>
                    <a:pt x="6992" y="2312"/>
                    <a:pt x="6000" y="4592"/>
                    <a:pt x="4728" y="6991"/>
                  </a:cubicBezTo>
                  <a:cubicBezTo>
                    <a:pt x="6302" y="9944"/>
                    <a:pt x="7748" y="12959"/>
                    <a:pt x="8869" y="16105"/>
                  </a:cubicBezTo>
                  <a:cubicBezTo>
                    <a:pt x="10774" y="21458"/>
                    <a:pt x="11719" y="27275"/>
                    <a:pt x="10647" y="32856"/>
                  </a:cubicBezTo>
                  <a:cubicBezTo>
                    <a:pt x="9709" y="37738"/>
                    <a:pt x="7210" y="42308"/>
                    <a:pt x="3607" y="45734"/>
                  </a:cubicBezTo>
                  <a:cubicBezTo>
                    <a:pt x="2501" y="46788"/>
                    <a:pt x="1289" y="47730"/>
                    <a:pt x="0" y="48551"/>
                  </a:cubicBezTo>
                  <a:cubicBezTo>
                    <a:pt x="2293" y="49793"/>
                    <a:pt x="4925" y="50501"/>
                    <a:pt x="7724" y="50501"/>
                  </a:cubicBezTo>
                  <a:cubicBezTo>
                    <a:pt x="16605" y="50501"/>
                    <a:pt x="23802" y="43398"/>
                    <a:pt x="23802" y="34639"/>
                  </a:cubicBezTo>
                  <a:cubicBezTo>
                    <a:pt x="23802" y="32807"/>
                    <a:pt x="23484" y="31050"/>
                    <a:pt x="22905" y="29412"/>
                  </a:cubicBezTo>
                  <a:cubicBezTo>
                    <a:pt x="19838" y="19602"/>
                    <a:pt x="9789" y="8441"/>
                    <a:pt x="7996" y="224"/>
                  </a:cubicBezTo>
                  <a:cubicBezTo>
                    <a:pt x="7964" y="75"/>
                    <a:pt x="7843" y="0"/>
                    <a:pt x="7721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1792525" y="858375"/>
              <a:ext cx="474000" cy="1262525"/>
            </a:xfrm>
            <a:custGeom>
              <a:avLst/>
              <a:gdLst/>
              <a:ahLst/>
              <a:cxnLst/>
              <a:rect l="l" t="t" r="r" b="b"/>
              <a:pathLst>
                <a:path w="18960" h="50501" extrusionOk="0">
                  <a:moveTo>
                    <a:pt x="2878" y="0"/>
                  </a:moveTo>
                  <a:cubicBezTo>
                    <a:pt x="2757" y="0"/>
                    <a:pt x="2636" y="75"/>
                    <a:pt x="2603" y="224"/>
                  </a:cubicBezTo>
                  <a:cubicBezTo>
                    <a:pt x="2425" y="1047"/>
                    <a:pt x="2158" y="1902"/>
                    <a:pt x="1829" y="2782"/>
                  </a:cubicBezTo>
                  <a:cubicBezTo>
                    <a:pt x="4569" y="7579"/>
                    <a:pt x="7302" y="12416"/>
                    <a:pt x="9155" y="17619"/>
                  </a:cubicBezTo>
                  <a:cubicBezTo>
                    <a:pt x="11060" y="22973"/>
                    <a:pt x="12005" y="28789"/>
                    <a:pt x="10932" y="34369"/>
                  </a:cubicBezTo>
                  <a:cubicBezTo>
                    <a:pt x="9992" y="39249"/>
                    <a:pt x="7495" y="43821"/>
                    <a:pt x="3892" y="47247"/>
                  </a:cubicBezTo>
                  <a:cubicBezTo>
                    <a:pt x="2703" y="48376"/>
                    <a:pt x="1395" y="49377"/>
                    <a:pt x="0" y="50241"/>
                  </a:cubicBezTo>
                  <a:cubicBezTo>
                    <a:pt x="936" y="50408"/>
                    <a:pt x="1898" y="50501"/>
                    <a:pt x="2883" y="50501"/>
                  </a:cubicBezTo>
                  <a:cubicBezTo>
                    <a:pt x="11762" y="50501"/>
                    <a:pt x="18959" y="43398"/>
                    <a:pt x="18959" y="34639"/>
                  </a:cubicBezTo>
                  <a:cubicBezTo>
                    <a:pt x="18959" y="32807"/>
                    <a:pt x="18641" y="31050"/>
                    <a:pt x="18062" y="29412"/>
                  </a:cubicBezTo>
                  <a:cubicBezTo>
                    <a:pt x="14995" y="19602"/>
                    <a:pt x="4946" y="8441"/>
                    <a:pt x="3153" y="224"/>
                  </a:cubicBezTo>
                  <a:cubicBezTo>
                    <a:pt x="3121" y="75"/>
                    <a:pt x="3000" y="0"/>
                    <a:pt x="2878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6" name="Google Shape;454;p20"/>
          <p:cNvGrpSpPr/>
          <p:nvPr/>
        </p:nvGrpSpPr>
        <p:grpSpPr>
          <a:xfrm>
            <a:off x="2177318" y="2509968"/>
            <a:ext cx="164122" cy="343219"/>
            <a:chOff x="1462500" y="858375"/>
            <a:chExt cx="804150" cy="1262575"/>
          </a:xfrm>
        </p:grpSpPr>
        <p:sp>
          <p:nvSpPr>
            <p:cNvPr id="455" name="Google Shape;455;p20"/>
            <p:cNvSpPr/>
            <p:nvPr/>
          </p:nvSpPr>
          <p:spPr>
            <a:xfrm>
              <a:off x="1462500" y="858400"/>
              <a:ext cx="804150" cy="1262550"/>
            </a:xfrm>
            <a:custGeom>
              <a:avLst/>
              <a:gdLst/>
              <a:ahLst/>
              <a:cxnLst/>
              <a:rect l="l" t="t" r="r" b="b"/>
              <a:pathLst>
                <a:path w="32166" h="50502" extrusionOk="0">
                  <a:moveTo>
                    <a:pt x="16080" y="1"/>
                  </a:moveTo>
                  <a:cubicBezTo>
                    <a:pt x="15959" y="1"/>
                    <a:pt x="15838" y="75"/>
                    <a:pt x="15806" y="224"/>
                  </a:cubicBezTo>
                  <a:cubicBezTo>
                    <a:pt x="14000" y="8499"/>
                    <a:pt x="3824" y="19758"/>
                    <a:pt x="833" y="29617"/>
                  </a:cubicBezTo>
                  <a:cubicBezTo>
                    <a:pt x="425" y="30826"/>
                    <a:pt x="159" y="32100"/>
                    <a:pt x="59" y="33420"/>
                  </a:cubicBezTo>
                  <a:cubicBezTo>
                    <a:pt x="52" y="33497"/>
                    <a:pt x="46" y="33575"/>
                    <a:pt x="41" y="33654"/>
                  </a:cubicBezTo>
                  <a:cubicBezTo>
                    <a:pt x="28" y="33837"/>
                    <a:pt x="24" y="34020"/>
                    <a:pt x="19" y="34205"/>
                  </a:cubicBezTo>
                  <a:cubicBezTo>
                    <a:pt x="13" y="34350"/>
                    <a:pt x="1" y="34497"/>
                    <a:pt x="1" y="34639"/>
                  </a:cubicBezTo>
                  <a:lnTo>
                    <a:pt x="7" y="34636"/>
                  </a:lnTo>
                  <a:lnTo>
                    <a:pt x="7" y="34639"/>
                  </a:lnTo>
                  <a:cubicBezTo>
                    <a:pt x="7" y="43399"/>
                    <a:pt x="7207" y="50501"/>
                    <a:pt x="16087" y="50501"/>
                  </a:cubicBezTo>
                  <a:cubicBezTo>
                    <a:pt x="24966" y="50501"/>
                    <a:pt x="32166" y="43399"/>
                    <a:pt x="32166" y="34639"/>
                  </a:cubicBezTo>
                  <a:cubicBezTo>
                    <a:pt x="32160" y="32806"/>
                    <a:pt x="31842" y="31049"/>
                    <a:pt x="31263" y="29414"/>
                  </a:cubicBezTo>
                  <a:cubicBezTo>
                    <a:pt x="28196" y="19604"/>
                    <a:pt x="18149" y="8442"/>
                    <a:pt x="16355" y="224"/>
                  </a:cubicBezTo>
                  <a:cubicBezTo>
                    <a:pt x="16322" y="75"/>
                    <a:pt x="16201" y="1"/>
                    <a:pt x="160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1671450" y="858375"/>
              <a:ext cx="595075" cy="1262525"/>
            </a:xfrm>
            <a:custGeom>
              <a:avLst/>
              <a:gdLst/>
              <a:ahLst/>
              <a:cxnLst/>
              <a:rect l="l" t="t" r="r" b="b"/>
              <a:pathLst>
                <a:path w="23803" h="50501" extrusionOk="0">
                  <a:moveTo>
                    <a:pt x="7721" y="0"/>
                  </a:moveTo>
                  <a:cubicBezTo>
                    <a:pt x="7600" y="0"/>
                    <a:pt x="7479" y="75"/>
                    <a:pt x="7446" y="224"/>
                  </a:cubicBezTo>
                  <a:cubicBezTo>
                    <a:pt x="6992" y="2312"/>
                    <a:pt x="6000" y="4592"/>
                    <a:pt x="4728" y="6991"/>
                  </a:cubicBezTo>
                  <a:cubicBezTo>
                    <a:pt x="6302" y="9944"/>
                    <a:pt x="7748" y="12959"/>
                    <a:pt x="8869" y="16105"/>
                  </a:cubicBezTo>
                  <a:cubicBezTo>
                    <a:pt x="10774" y="21458"/>
                    <a:pt x="11719" y="27275"/>
                    <a:pt x="10647" y="32856"/>
                  </a:cubicBezTo>
                  <a:cubicBezTo>
                    <a:pt x="9709" y="37738"/>
                    <a:pt x="7210" y="42308"/>
                    <a:pt x="3607" y="45734"/>
                  </a:cubicBezTo>
                  <a:cubicBezTo>
                    <a:pt x="2501" y="46788"/>
                    <a:pt x="1289" y="47730"/>
                    <a:pt x="0" y="48551"/>
                  </a:cubicBezTo>
                  <a:cubicBezTo>
                    <a:pt x="2293" y="49793"/>
                    <a:pt x="4925" y="50501"/>
                    <a:pt x="7724" y="50501"/>
                  </a:cubicBezTo>
                  <a:cubicBezTo>
                    <a:pt x="16605" y="50501"/>
                    <a:pt x="23802" y="43398"/>
                    <a:pt x="23802" y="34639"/>
                  </a:cubicBezTo>
                  <a:cubicBezTo>
                    <a:pt x="23802" y="32807"/>
                    <a:pt x="23484" y="31050"/>
                    <a:pt x="22905" y="29412"/>
                  </a:cubicBezTo>
                  <a:cubicBezTo>
                    <a:pt x="19838" y="19602"/>
                    <a:pt x="9789" y="8441"/>
                    <a:pt x="7996" y="224"/>
                  </a:cubicBezTo>
                  <a:cubicBezTo>
                    <a:pt x="7964" y="75"/>
                    <a:pt x="7843" y="0"/>
                    <a:pt x="7721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1792525" y="858375"/>
              <a:ext cx="474000" cy="1262525"/>
            </a:xfrm>
            <a:custGeom>
              <a:avLst/>
              <a:gdLst/>
              <a:ahLst/>
              <a:cxnLst/>
              <a:rect l="l" t="t" r="r" b="b"/>
              <a:pathLst>
                <a:path w="18960" h="50501" extrusionOk="0">
                  <a:moveTo>
                    <a:pt x="2878" y="0"/>
                  </a:moveTo>
                  <a:cubicBezTo>
                    <a:pt x="2757" y="0"/>
                    <a:pt x="2636" y="75"/>
                    <a:pt x="2603" y="224"/>
                  </a:cubicBezTo>
                  <a:cubicBezTo>
                    <a:pt x="2425" y="1047"/>
                    <a:pt x="2158" y="1902"/>
                    <a:pt x="1829" y="2782"/>
                  </a:cubicBezTo>
                  <a:cubicBezTo>
                    <a:pt x="4569" y="7579"/>
                    <a:pt x="7302" y="12416"/>
                    <a:pt x="9155" y="17619"/>
                  </a:cubicBezTo>
                  <a:cubicBezTo>
                    <a:pt x="11060" y="22973"/>
                    <a:pt x="12005" y="28789"/>
                    <a:pt x="10932" y="34369"/>
                  </a:cubicBezTo>
                  <a:cubicBezTo>
                    <a:pt x="9992" y="39249"/>
                    <a:pt x="7495" y="43821"/>
                    <a:pt x="3892" y="47247"/>
                  </a:cubicBezTo>
                  <a:cubicBezTo>
                    <a:pt x="2703" y="48376"/>
                    <a:pt x="1395" y="49377"/>
                    <a:pt x="0" y="50241"/>
                  </a:cubicBezTo>
                  <a:cubicBezTo>
                    <a:pt x="936" y="50408"/>
                    <a:pt x="1898" y="50501"/>
                    <a:pt x="2883" y="50501"/>
                  </a:cubicBezTo>
                  <a:cubicBezTo>
                    <a:pt x="11762" y="50501"/>
                    <a:pt x="18959" y="43398"/>
                    <a:pt x="18959" y="34639"/>
                  </a:cubicBezTo>
                  <a:cubicBezTo>
                    <a:pt x="18959" y="32807"/>
                    <a:pt x="18641" y="31050"/>
                    <a:pt x="18062" y="29412"/>
                  </a:cubicBezTo>
                  <a:cubicBezTo>
                    <a:pt x="14995" y="19602"/>
                    <a:pt x="4946" y="8441"/>
                    <a:pt x="3153" y="224"/>
                  </a:cubicBezTo>
                  <a:cubicBezTo>
                    <a:pt x="3121" y="75"/>
                    <a:pt x="3000" y="0"/>
                    <a:pt x="2878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7" name="Google Shape;458;p20"/>
          <p:cNvGrpSpPr/>
          <p:nvPr/>
        </p:nvGrpSpPr>
        <p:grpSpPr>
          <a:xfrm>
            <a:off x="2177318" y="3444347"/>
            <a:ext cx="164122" cy="343219"/>
            <a:chOff x="1462500" y="858375"/>
            <a:chExt cx="804150" cy="1262575"/>
          </a:xfrm>
        </p:grpSpPr>
        <p:sp>
          <p:nvSpPr>
            <p:cNvPr id="459" name="Google Shape;459;p20"/>
            <p:cNvSpPr/>
            <p:nvPr/>
          </p:nvSpPr>
          <p:spPr>
            <a:xfrm>
              <a:off x="1462500" y="858400"/>
              <a:ext cx="804150" cy="1262550"/>
            </a:xfrm>
            <a:custGeom>
              <a:avLst/>
              <a:gdLst/>
              <a:ahLst/>
              <a:cxnLst/>
              <a:rect l="l" t="t" r="r" b="b"/>
              <a:pathLst>
                <a:path w="32166" h="50502" extrusionOk="0">
                  <a:moveTo>
                    <a:pt x="16080" y="1"/>
                  </a:moveTo>
                  <a:cubicBezTo>
                    <a:pt x="15959" y="1"/>
                    <a:pt x="15838" y="75"/>
                    <a:pt x="15806" y="224"/>
                  </a:cubicBezTo>
                  <a:cubicBezTo>
                    <a:pt x="14000" y="8499"/>
                    <a:pt x="3824" y="19758"/>
                    <a:pt x="833" y="29617"/>
                  </a:cubicBezTo>
                  <a:cubicBezTo>
                    <a:pt x="425" y="30826"/>
                    <a:pt x="159" y="32100"/>
                    <a:pt x="59" y="33420"/>
                  </a:cubicBezTo>
                  <a:cubicBezTo>
                    <a:pt x="52" y="33497"/>
                    <a:pt x="46" y="33575"/>
                    <a:pt x="41" y="33654"/>
                  </a:cubicBezTo>
                  <a:cubicBezTo>
                    <a:pt x="28" y="33837"/>
                    <a:pt x="24" y="34020"/>
                    <a:pt x="19" y="34205"/>
                  </a:cubicBezTo>
                  <a:cubicBezTo>
                    <a:pt x="13" y="34350"/>
                    <a:pt x="1" y="34497"/>
                    <a:pt x="1" y="34639"/>
                  </a:cubicBezTo>
                  <a:lnTo>
                    <a:pt x="7" y="34636"/>
                  </a:lnTo>
                  <a:lnTo>
                    <a:pt x="7" y="34639"/>
                  </a:lnTo>
                  <a:cubicBezTo>
                    <a:pt x="7" y="43399"/>
                    <a:pt x="7207" y="50501"/>
                    <a:pt x="16087" y="50501"/>
                  </a:cubicBezTo>
                  <a:cubicBezTo>
                    <a:pt x="24966" y="50501"/>
                    <a:pt x="32166" y="43399"/>
                    <a:pt x="32166" y="34639"/>
                  </a:cubicBezTo>
                  <a:cubicBezTo>
                    <a:pt x="32160" y="32806"/>
                    <a:pt x="31842" y="31049"/>
                    <a:pt x="31263" y="29414"/>
                  </a:cubicBezTo>
                  <a:cubicBezTo>
                    <a:pt x="28196" y="19604"/>
                    <a:pt x="18149" y="8442"/>
                    <a:pt x="16355" y="224"/>
                  </a:cubicBezTo>
                  <a:cubicBezTo>
                    <a:pt x="16322" y="75"/>
                    <a:pt x="16201" y="1"/>
                    <a:pt x="160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1671450" y="858375"/>
              <a:ext cx="595075" cy="1262525"/>
            </a:xfrm>
            <a:custGeom>
              <a:avLst/>
              <a:gdLst/>
              <a:ahLst/>
              <a:cxnLst/>
              <a:rect l="l" t="t" r="r" b="b"/>
              <a:pathLst>
                <a:path w="23803" h="50501" extrusionOk="0">
                  <a:moveTo>
                    <a:pt x="7721" y="0"/>
                  </a:moveTo>
                  <a:cubicBezTo>
                    <a:pt x="7600" y="0"/>
                    <a:pt x="7479" y="75"/>
                    <a:pt x="7446" y="224"/>
                  </a:cubicBezTo>
                  <a:cubicBezTo>
                    <a:pt x="6992" y="2312"/>
                    <a:pt x="6000" y="4592"/>
                    <a:pt x="4728" y="6991"/>
                  </a:cubicBezTo>
                  <a:cubicBezTo>
                    <a:pt x="6302" y="9944"/>
                    <a:pt x="7748" y="12959"/>
                    <a:pt x="8869" y="16105"/>
                  </a:cubicBezTo>
                  <a:cubicBezTo>
                    <a:pt x="10774" y="21458"/>
                    <a:pt x="11719" y="27275"/>
                    <a:pt x="10647" y="32856"/>
                  </a:cubicBezTo>
                  <a:cubicBezTo>
                    <a:pt x="9709" y="37738"/>
                    <a:pt x="7210" y="42308"/>
                    <a:pt x="3607" y="45734"/>
                  </a:cubicBezTo>
                  <a:cubicBezTo>
                    <a:pt x="2501" y="46788"/>
                    <a:pt x="1289" y="47730"/>
                    <a:pt x="0" y="48551"/>
                  </a:cubicBezTo>
                  <a:cubicBezTo>
                    <a:pt x="2293" y="49793"/>
                    <a:pt x="4925" y="50501"/>
                    <a:pt x="7724" y="50501"/>
                  </a:cubicBezTo>
                  <a:cubicBezTo>
                    <a:pt x="16605" y="50501"/>
                    <a:pt x="23802" y="43398"/>
                    <a:pt x="23802" y="34639"/>
                  </a:cubicBezTo>
                  <a:cubicBezTo>
                    <a:pt x="23802" y="32807"/>
                    <a:pt x="23484" y="31050"/>
                    <a:pt x="22905" y="29412"/>
                  </a:cubicBezTo>
                  <a:cubicBezTo>
                    <a:pt x="19838" y="19602"/>
                    <a:pt x="9789" y="8441"/>
                    <a:pt x="7996" y="224"/>
                  </a:cubicBezTo>
                  <a:cubicBezTo>
                    <a:pt x="7964" y="75"/>
                    <a:pt x="7843" y="0"/>
                    <a:pt x="7721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1792525" y="858375"/>
              <a:ext cx="474000" cy="1262525"/>
            </a:xfrm>
            <a:custGeom>
              <a:avLst/>
              <a:gdLst/>
              <a:ahLst/>
              <a:cxnLst/>
              <a:rect l="l" t="t" r="r" b="b"/>
              <a:pathLst>
                <a:path w="18960" h="50501" extrusionOk="0">
                  <a:moveTo>
                    <a:pt x="2878" y="0"/>
                  </a:moveTo>
                  <a:cubicBezTo>
                    <a:pt x="2757" y="0"/>
                    <a:pt x="2636" y="75"/>
                    <a:pt x="2603" y="224"/>
                  </a:cubicBezTo>
                  <a:cubicBezTo>
                    <a:pt x="2425" y="1047"/>
                    <a:pt x="2158" y="1902"/>
                    <a:pt x="1829" y="2782"/>
                  </a:cubicBezTo>
                  <a:cubicBezTo>
                    <a:pt x="4569" y="7579"/>
                    <a:pt x="7302" y="12416"/>
                    <a:pt x="9155" y="17619"/>
                  </a:cubicBezTo>
                  <a:cubicBezTo>
                    <a:pt x="11060" y="22973"/>
                    <a:pt x="12005" y="28789"/>
                    <a:pt x="10932" y="34369"/>
                  </a:cubicBezTo>
                  <a:cubicBezTo>
                    <a:pt x="9992" y="39249"/>
                    <a:pt x="7495" y="43821"/>
                    <a:pt x="3892" y="47247"/>
                  </a:cubicBezTo>
                  <a:cubicBezTo>
                    <a:pt x="2703" y="48376"/>
                    <a:pt x="1395" y="49377"/>
                    <a:pt x="0" y="50241"/>
                  </a:cubicBezTo>
                  <a:cubicBezTo>
                    <a:pt x="936" y="50408"/>
                    <a:pt x="1898" y="50501"/>
                    <a:pt x="2883" y="50501"/>
                  </a:cubicBezTo>
                  <a:cubicBezTo>
                    <a:pt x="11762" y="50501"/>
                    <a:pt x="18959" y="43398"/>
                    <a:pt x="18959" y="34639"/>
                  </a:cubicBezTo>
                  <a:cubicBezTo>
                    <a:pt x="18959" y="32807"/>
                    <a:pt x="18641" y="31050"/>
                    <a:pt x="18062" y="29412"/>
                  </a:cubicBezTo>
                  <a:cubicBezTo>
                    <a:pt x="14995" y="19602"/>
                    <a:pt x="4946" y="8441"/>
                    <a:pt x="3153" y="224"/>
                  </a:cubicBezTo>
                  <a:cubicBezTo>
                    <a:pt x="3121" y="75"/>
                    <a:pt x="3000" y="0"/>
                    <a:pt x="2878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8" name="Google Shape;462;p20"/>
          <p:cNvGrpSpPr/>
          <p:nvPr/>
        </p:nvGrpSpPr>
        <p:grpSpPr>
          <a:xfrm>
            <a:off x="2956417" y="2509954"/>
            <a:ext cx="164122" cy="343219"/>
            <a:chOff x="1462500" y="858375"/>
            <a:chExt cx="804150" cy="1262575"/>
          </a:xfrm>
        </p:grpSpPr>
        <p:sp>
          <p:nvSpPr>
            <p:cNvPr id="463" name="Google Shape;463;p20"/>
            <p:cNvSpPr/>
            <p:nvPr/>
          </p:nvSpPr>
          <p:spPr>
            <a:xfrm>
              <a:off x="1462500" y="858400"/>
              <a:ext cx="804150" cy="1262550"/>
            </a:xfrm>
            <a:custGeom>
              <a:avLst/>
              <a:gdLst/>
              <a:ahLst/>
              <a:cxnLst/>
              <a:rect l="l" t="t" r="r" b="b"/>
              <a:pathLst>
                <a:path w="32166" h="50502" extrusionOk="0">
                  <a:moveTo>
                    <a:pt x="16080" y="1"/>
                  </a:moveTo>
                  <a:cubicBezTo>
                    <a:pt x="15959" y="1"/>
                    <a:pt x="15838" y="75"/>
                    <a:pt x="15806" y="224"/>
                  </a:cubicBezTo>
                  <a:cubicBezTo>
                    <a:pt x="14000" y="8499"/>
                    <a:pt x="3824" y="19758"/>
                    <a:pt x="833" y="29617"/>
                  </a:cubicBezTo>
                  <a:cubicBezTo>
                    <a:pt x="425" y="30826"/>
                    <a:pt x="159" y="32100"/>
                    <a:pt x="59" y="33420"/>
                  </a:cubicBezTo>
                  <a:cubicBezTo>
                    <a:pt x="52" y="33497"/>
                    <a:pt x="46" y="33575"/>
                    <a:pt x="41" y="33654"/>
                  </a:cubicBezTo>
                  <a:cubicBezTo>
                    <a:pt x="28" y="33837"/>
                    <a:pt x="24" y="34020"/>
                    <a:pt x="19" y="34205"/>
                  </a:cubicBezTo>
                  <a:cubicBezTo>
                    <a:pt x="13" y="34350"/>
                    <a:pt x="1" y="34497"/>
                    <a:pt x="1" y="34639"/>
                  </a:cubicBezTo>
                  <a:lnTo>
                    <a:pt x="7" y="34636"/>
                  </a:lnTo>
                  <a:lnTo>
                    <a:pt x="7" y="34639"/>
                  </a:lnTo>
                  <a:cubicBezTo>
                    <a:pt x="7" y="43399"/>
                    <a:pt x="7207" y="50501"/>
                    <a:pt x="16087" y="50501"/>
                  </a:cubicBezTo>
                  <a:cubicBezTo>
                    <a:pt x="24966" y="50501"/>
                    <a:pt x="32166" y="43399"/>
                    <a:pt x="32166" y="34639"/>
                  </a:cubicBezTo>
                  <a:cubicBezTo>
                    <a:pt x="32160" y="32806"/>
                    <a:pt x="31842" y="31049"/>
                    <a:pt x="31263" y="29414"/>
                  </a:cubicBezTo>
                  <a:cubicBezTo>
                    <a:pt x="28196" y="19604"/>
                    <a:pt x="18149" y="8442"/>
                    <a:pt x="16355" y="224"/>
                  </a:cubicBezTo>
                  <a:cubicBezTo>
                    <a:pt x="16322" y="75"/>
                    <a:pt x="16201" y="1"/>
                    <a:pt x="160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1671450" y="858375"/>
              <a:ext cx="595075" cy="1262525"/>
            </a:xfrm>
            <a:custGeom>
              <a:avLst/>
              <a:gdLst/>
              <a:ahLst/>
              <a:cxnLst/>
              <a:rect l="l" t="t" r="r" b="b"/>
              <a:pathLst>
                <a:path w="23803" h="50501" extrusionOk="0">
                  <a:moveTo>
                    <a:pt x="7721" y="0"/>
                  </a:moveTo>
                  <a:cubicBezTo>
                    <a:pt x="7600" y="0"/>
                    <a:pt x="7479" y="75"/>
                    <a:pt x="7446" y="224"/>
                  </a:cubicBezTo>
                  <a:cubicBezTo>
                    <a:pt x="6992" y="2312"/>
                    <a:pt x="6000" y="4592"/>
                    <a:pt x="4728" y="6991"/>
                  </a:cubicBezTo>
                  <a:cubicBezTo>
                    <a:pt x="6302" y="9944"/>
                    <a:pt x="7748" y="12959"/>
                    <a:pt x="8869" y="16105"/>
                  </a:cubicBezTo>
                  <a:cubicBezTo>
                    <a:pt x="10774" y="21458"/>
                    <a:pt x="11719" y="27275"/>
                    <a:pt x="10647" y="32856"/>
                  </a:cubicBezTo>
                  <a:cubicBezTo>
                    <a:pt x="9709" y="37738"/>
                    <a:pt x="7210" y="42308"/>
                    <a:pt x="3607" y="45734"/>
                  </a:cubicBezTo>
                  <a:cubicBezTo>
                    <a:pt x="2501" y="46788"/>
                    <a:pt x="1289" y="47730"/>
                    <a:pt x="0" y="48551"/>
                  </a:cubicBezTo>
                  <a:cubicBezTo>
                    <a:pt x="2293" y="49793"/>
                    <a:pt x="4925" y="50501"/>
                    <a:pt x="7724" y="50501"/>
                  </a:cubicBezTo>
                  <a:cubicBezTo>
                    <a:pt x="16605" y="50501"/>
                    <a:pt x="23802" y="43398"/>
                    <a:pt x="23802" y="34639"/>
                  </a:cubicBezTo>
                  <a:cubicBezTo>
                    <a:pt x="23802" y="32807"/>
                    <a:pt x="23484" y="31050"/>
                    <a:pt x="22905" y="29412"/>
                  </a:cubicBezTo>
                  <a:cubicBezTo>
                    <a:pt x="19838" y="19602"/>
                    <a:pt x="9789" y="8441"/>
                    <a:pt x="7996" y="224"/>
                  </a:cubicBezTo>
                  <a:cubicBezTo>
                    <a:pt x="7964" y="75"/>
                    <a:pt x="7843" y="0"/>
                    <a:pt x="7721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1792525" y="858375"/>
              <a:ext cx="474000" cy="1262525"/>
            </a:xfrm>
            <a:custGeom>
              <a:avLst/>
              <a:gdLst/>
              <a:ahLst/>
              <a:cxnLst/>
              <a:rect l="l" t="t" r="r" b="b"/>
              <a:pathLst>
                <a:path w="18960" h="50501" extrusionOk="0">
                  <a:moveTo>
                    <a:pt x="2878" y="0"/>
                  </a:moveTo>
                  <a:cubicBezTo>
                    <a:pt x="2757" y="0"/>
                    <a:pt x="2636" y="75"/>
                    <a:pt x="2603" y="224"/>
                  </a:cubicBezTo>
                  <a:cubicBezTo>
                    <a:pt x="2425" y="1047"/>
                    <a:pt x="2158" y="1902"/>
                    <a:pt x="1829" y="2782"/>
                  </a:cubicBezTo>
                  <a:cubicBezTo>
                    <a:pt x="4569" y="7579"/>
                    <a:pt x="7302" y="12416"/>
                    <a:pt x="9155" y="17619"/>
                  </a:cubicBezTo>
                  <a:cubicBezTo>
                    <a:pt x="11060" y="22973"/>
                    <a:pt x="12005" y="28789"/>
                    <a:pt x="10932" y="34369"/>
                  </a:cubicBezTo>
                  <a:cubicBezTo>
                    <a:pt x="9992" y="39249"/>
                    <a:pt x="7495" y="43821"/>
                    <a:pt x="3892" y="47247"/>
                  </a:cubicBezTo>
                  <a:cubicBezTo>
                    <a:pt x="2703" y="48376"/>
                    <a:pt x="1395" y="49377"/>
                    <a:pt x="0" y="50241"/>
                  </a:cubicBezTo>
                  <a:cubicBezTo>
                    <a:pt x="936" y="50408"/>
                    <a:pt x="1898" y="50501"/>
                    <a:pt x="2883" y="50501"/>
                  </a:cubicBezTo>
                  <a:cubicBezTo>
                    <a:pt x="11762" y="50501"/>
                    <a:pt x="18959" y="43398"/>
                    <a:pt x="18959" y="34639"/>
                  </a:cubicBezTo>
                  <a:cubicBezTo>
                    <a:pt x="18959" y="32807"/>
                    <a:pt x="18641" y="31050"/>
                    <a:pt x="18062" y="29412"/>
                  </a:cubicBezTo>
                  <a:cubicBezTo>
                    <a:pt x="14995" y="19602"/>
                    <a:pt x="4946" y="8441"/>
                    <a:pt x="3153" y="224"/>
                  </a:cubicBezTo>
                  <a:cubicBezTo>
                    <a:pt x="3121" y="75"/>
                    <a:pt x="3000" y="0"/>
                    <a:pt x="2878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9" name="Google Shape;466;p20"/>
          <p:cNvGrpSpPr/>
          <p:nvPr/>
        </p:nvGrpSpPr>
        <p:grpSpPr>
          <a:xfrm>
            <a:off x="2956417" y="2977190"/>
            <a:ext cx="164122" cy="343219"/>
            <a:chOff x="1462500" y="858375"/>
            <a:chExt cx="804150" cy="1262575"/>
          </a:xfrm>
        </p:grpSpPr>
        <p:sp>
          <p:nvSpPr>
            <p:cNvPr id="467" name="Google Shape;467;p20"/>
            <p:cNvSpPr/>
            <p:nvPr/>
          </p:nvSpPr>
          <p:spPr>
            <a:xfrm>
              <a:off x="1462500" y="858400"/>
              <a:ext cx="804150" cy="1262550"/>
            </a:xfrm>
            <a:custGeom>
              <a:avLst/>
              <a:gdLst/>
              <a:ahLst/>
              <a:cxnLst/>
              <a:rect l="l" t="t" r="r" b="b"/>
              <a:pathLst>
                <a:path w="32166" h="50502" extrusionOk="0">
                  <a:moveTo>
                    <a:pt x="16080" y="1"/>
                  </a:moveTo>
                  <a:cubicBezTo>
                    <a:pt x="15959" y="1"/>
                    <a:pt x="15838" y="75"/>
                    <a:pt x="15806" y="224"/>
                  </a:cubicBezTo>
                  <a:cubicBezTo>
                    <a:pt x="14000" y="8499"/>
                    <a:pt x="3824" y="19758"/>
                    <a:pt x="833" y="29617"/>
                  </a:cubicBezTo>
                  <a:cubicBezTo>
                    <a:pt x="425" y="30826"/>
                    <a:pt x="159" y="32100"/>
                    <a:pt x="59" y="33420"/>
                  </a:cubicBezTo>
                  <a:cubicBezTo>
                    <a:pt x="52" y="33497"/>
                    <a:pt x="46" y="33575"/>
                    <a:pt x="41" y="33654"/>
                  </a:cubicBezTo>
                  <a:cubicBezTo>
                    <a:pt x="28" y="33837"/>
                    <a:pt x="24" y="34020"/>
                    <a:pt x="19" y="34205"/>
                  </a:cubicBezTo>
                  <a:cubicBezTo>
                    <a:pt x="13" y="34350"/>
                    <a:pt x="1" y="34497"/>
                    <a:pt x="1" y="34639"/>
                  </a:cubicBezTo>
                  <a:lnTo>
                    <a:pt x="7" y="34636"/>
                  </a:lnTo>
                  <a:lnTo>
                    <a:pt x="7" y="34639"/>
                  </a:lnTo>
                  <a:cubicBezTo>
                    <a:pt x="7" y="43399"/>
                    <a:pt x="7207" y="50501"/>
                    <a:pt x="16087" y="50501"/>
                  </a:cubicBezTo>
                  <a:cubicBezTo>
                    <a:pt x="24966" y="50501"/>
                    <a:pt x="32166" y="43399"/>
                    <a:pt x="32166" y="34639"/>
                  </a:cubicBezTo>
                  <a:cubicBezTo>
                    <a:pt x="32160" y="32806"/>
                    <a:pt x="31842" y="31049"/>
                    <a:pt x="31263" y="29414"/>
                  </a:cubicBezTo>
                  <a:cubicBezTo>
                    <a:pt x="28196" y="19604"/>
                    <a:pt x="18149" y="8442"/>
                    <a:pt x="16355" y="224"/>
                  </a:cubicBezTo>
                  <a:cubicBezTo>
                    <a:pt x="16322" y="75"/>
                    <a:pt x="16201" y="1"/>
                    <a:pt x="160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1671450" y="858375"/>
              <a:ext cx="595075" cy="1262525"/>
            </a:xfrm>
            <a:custGeom>
              <a:avLst/>
              <a:gdLst/>
              <a:ahLst/>
              <a:cxnLst/>
              <a:rect l="l" t="t" r="r" b="b"/>
              <a:pathLst>
                <a:path w="23803" h="50501" extrusionOk="0">
                  <a:moveTo>
                    <a:pt x="7721" y="0"/>
                  </a:moveTo>
                  <a:cubicBezTo>
                    <a:pt x="7600" y="0"/>
                    <a:pt x="7479" y="75"/>
                    <a:pt x="7446" y="224"/>
                  </a:cubicBezTo>
                  <a:cubicBezTo>
                    <a:pt x="6992" y="2312"/>
                    <a:pt x="6000" y="4592"/>
                    <a:pt x="4728" y="6991"/>
                  </a:cubicBezTo>
                  <a:cubicBezTo>
                    <a:pt x="6302" y="9944"/>
                    <a:pt x="7748" y="12959"/>
                    <a:pt x="8869" y="16105"/>
                  </a:cubicBezTo>
                  <a:cubicBezTo>
                    <a:pt x="10774" y="21458"/>
                    <a:pt x="11719" y="27275"/>
                    <a:pt x="10647" y="32856"/>
                  </a:cubicBezTo>
                  <a:cubicBezTo>
                    <a:pt x="9709" y="37738"/>
                    <a:pt x="7210" y="42308"/>
                    <a:pt x="3607" y="45734"/>
                  </a:cubicBezTo>
                  <a:cubicBezTo>
                    <a:pt x="2501" y="46788"/>
                    <a:pt x="1289" y="47730"/>
                    <a:pt x="0" y="48551"/>
                  </a:cubicBezTo>
                  <a:cubicBezTo>
                    <a:pt x="2293" y="49793"/>
                    <a:pt x="4925" y="50501"/>
                    <a:pt x="7724" y="50501"/>
                  </a:cubicBezTo>
                  <a:cubicBezTo>
                    <a:pt x="16605" y="50501"/>
                    <a:pt x="23802" y="43398"/>
                    <a:pt x="23802" y="34639"/>
                  </a:cubicBezTo>
                  <a:cubicBezTo>
                    <a:pt x="23802" y="32807"/>
                    <a:pt x="23484" y="31050"/>
                    <a:pt x="22905" y="29412"/>
                  </a:cubicBezTo>
                  <a:cubicBezTo>
                    <a:pt x="19838" y="19602"/>
                    <a:pt x="9789" y="8441"/>
                    <a:pt x="7996" y="224"/>
                  </a:cubicBezTo>
                  <a:cubicBezTo>
                    <a:pt x="7964" y="75"/>
                    <a:pt x="7843" y="0"/>
                    <a:pt x="7721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1792525" y="858375"/>
              <a:ext cx="474000" cy="1262525"/>
            </a:xfrm>
            <a:custGeom>
              <a:avLst/>
              <a:gdLst/>
              <a:ahLst/>
              <a:cxnLst/>
              <a:rect l="l" t="t" r="r" b="b"/>
              <a:pathLst>
                <a:path w="18960" h="50501" extrusionOk="0">
                  <a:moveTo>
                    <a:pt x="2878" y="0"/>
                  </a:moveTo>
                  <a:cubicBezTo>
                    <a:pt x="2757" y="0"/>
                    <a:pt x="2636" y="75"/>
                    <a:pt x="2603" y="224"/>
                  </a:cubicBezTo>
                  <a:cubicBezTo>
                    <a:pt x="2425" y="1047"/>
                    <a:pt x="2158" y="1902"/>
                    <a:pt x="1829" y="2782"/>
                  </a:cubicBezTo>
                  <a:cubicBezTo>
                    <a:pt x="4569" y="7579"/>
                    <a:pt x="7302" y="12416"/>
                    <a:pt x="9155" y="17619"/>
                  </a:cubicBezTo>
                  <a:cubicBezTo>
                    <a:pt x="11060" y="22973"/>
                    <a:pt x="12005" y="28789"/>
                    <a:pt x="10932" y="34369"/>
                  </a:cubicBezTo>
                  <a:cubicBezTo>
                    <a:pt x="9992" y="39249"/>
                    <a:pt x="7495" y="43821"/>
                    <a:pt x="3892" y="47247"/>
                  </a:cubicBezTo>
                  <a:cubicBezTo>
                    <a:pt x="2703" y="48376"/>
                    <a:pt x="1395" y="49377"/>
                    <a:pt x="0" y="50241"/>
                  </a:cubicBezTo>
                  <a:cubicBezTo>
                    <a:pt x="936" y="50408"/>
                    <a:pt x="1898" y="50501"/>
                    <a:pt x="2883" y="50501"/>
                  </a:cubicBezTo>
                  <a:cubicBezTo>
                    <a:pt x="11762" y="50501"/>
                    <a:pt x="18959" y="43398"/>
                    <a:pt x="18959" y="34639"/>
                  </a:cubicBezTo>
                  <a:cubicBezTo>
                    <a:pt x="18959" y="32807"/>
                    <a:pt x="18641" y="31050"/>
                    <a:pt x="18062" y="29412"/>
                  </a:cubicBezTo>
                  <a:cubicBezTo>
                    <a:pt x="14995" y="19602"/>
                    <a:pt x="4946" y="8441"/>
                    <a:pt x="3153" y="224"/>
                  </a:cubicBezTo>
                  <a:cubicBezTo>
                    <a:pt x="3121" y="75"/>
                    <a:pt x="3000" y="0"/>
                    <a:pt x="2878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0" name="Google Shape;470;p20"/>
          <p:cNvGrpSpPr/>
          <p:nvPr/>
        </p:nvGrpSpPr>
        <p:grpSpPr>
          <a:xfrm>
            <a:off x="3741714" y="2977169"/>
            <a:ext cx="164122" cy="343219"/>
            <a:chOff x="1462500" y="858375"/>
            <a:chExt cx="804150" cy="1262575"/>
          </a:xfrm>
        </p:grpSpPr>
        <p:sp>
          <p:nvSpPr>
            <p:cNvPr id="471" name="Google Shape;471;p20"/>
            <p:cNvSpPr/>
            <p:nvPr/>
          </p:nvSpPr>
          <p:spPr>
            <a:xfrm>
              <a:off x="1462500" y="858400"/>
              <a:ext cx="804150" cy="1262550"/>
            </a:xfrm>
            <a:custGeom>
              <a:avLst/>
              <a:gdLst/>
              <a:ahLst/>
              <a:cxnLst/>
              <a:rect l="l" t="t" r="r" b="b"/>
              <a:pathLst>
                <a:path w="32166" h="50502" extrusionOk="0">
                  <a:moveTo>
                    <a:pt x="16080" y="1"/>
                  </a:moveTo>
                  <a:cubicBezTo>
                    <a:pt x="15959" y="1"/>
                    <a:pt x="15838" y="75"/>
                    <a:pt x="15806" y="224"/>
                  </a:cubicBezTo>
                  <a:cubicBezTo>
                    <a:pt x="14000" y="8499"/>
                    <a:pt x="3824" y="19758"/>
                    <a:pt x="833" y="29617"/>
                  </a:cubicBezTo>
                  <a:cubicBezTo>
                    <a:pt x="425" y="30826"/>
                    <a:pt x="159" y="32100"/>
                    <a:pt x="59" y="33420"/>
                  </a:cubicBezTo>
                  <a:cubicBezTo>
                    <a:pt x="52" y="33497"/>
                    <a:pt x="46" y="33575"/>
                    <a:pt x="41" y="33654"/>
                  </a:cubicBezTo>
                  <a:cubicBezTo>
                    <a:pt x="28" y="33837"/>
                    <a:pt x="24" y="34020"/>
                    <a:pt x="19" y="34205"/>
                  </a:cubicBezTo>
                  <a:cubicBezTo>
                    <a:pt x="13" y="34350"/>
                    <a:pt x="1" y="34497"/>
                    <a:pt x="1" y="34639"/>
                  </a:cubicBezTo>
                  <a:lnTo>
                    <a:pt x="7" y="34636"/>
                  </a:lnTo>
                  <a:lnTo>
                    <a:pt x="7" y="34639"/>
                  </a:lnTo>
                  <a:cubicBezTo>
                    <a:pt x="7" y="43399"/>
                    <a:pt x="7207" y="50501"/>
                    <a:pt x="16087" y="50501"/>
                  </a:cubicBezTo>
                  <a:cubicBezTo>
                    <a:pt x="24966" y="50501"/>
                    <a:pt x="32166" y="43399"/>
                    <a:pt x="32166" y="34639"/>
                  </a:cubicBezTo>
                  <a:cubicBezTo>
                    <a:pt x="32160" y="32806"/>
                    <a:pt x="31842" y="31049"/>
                    <a:pt x="31263" y="29414"/>
                  </a:cubicBezTo>
                  <a:cubicBezTo>
                    <a:pt x="28196" y="19604"/>
                    <a:pt x="18149" y="8442"/>
                    <a:pt x="16355" y="224"/>
                  </a:cubicBezTo>
                  <a:cubicBezTo>
                    <a:pt x="16322" y="75"/>
                    <a:pt x="16201" y="1"/>
                    <a:pt x="160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1671450" y="858375"/>
              <a:ext cx="595075" cy="1262525"/>
            </a:xfrm>
            <a:custGeom>
              <a:avLst/>
              <a:gdLst/>
              <a:ahLst/>
              <a:cxnLst/>
              <a:rect l="l" t="t" r="r" b="b"/>
              <a:pathLst>
                <a:path w="23803" h="50501" extrusionOk="0">
                  <a:moveTo>
                    <a:pt x="7721" y="0"/>
                  </a:moveTo>
                  <a:cubicBezTo>
                    <a:pt x="7600" y="0"/>
                    <a:pt x="7479" y="75"/>
                    <a:pt x="7446" y="224"/>
                  </a:cubicBezTo>
                  <a:cubicBezTo>
                    <a:pt x="6992" y="2312"/>
                    <a:pt x="6000" y="4592"/>
                    <a:pt x="4728" y="6991"/>
                  </a:cubicBezTo>
                  <a:cubicBezTo>
                    <a:pt x="6302" y="9944"/>
                    <a:pt x="7748" y="12959"/>
                    <a:pt x="8869" y="16105"/>
                  </a:cubicBezTo>
                  <a:cubicBezTo>
                    <a:pt x="10774" y="21458"/>
                    <a:pt x="11719" y="27275"/>
                    <a:pt x="10647" y="32856"/>
                  </a:cubicBezTo>
                  <a:cubicBezTo>
                    <a:pt x="9709" y="37738"/>
                    <a:pt x="7210" y="42308"/>
                    <a:pt x="3607" y="45734"/>
                  </a:cubicBezTo>
                  <a:cubicBezTo>
                    <a:pt x="2501" y="46788"/>
                    <a:pt x="1289" y="47730"/>
                    <a:pt x="0" y="48551"/>
                  </a:cubicBezTo>
                  <a:cubicBezTo>
                    <a:pt x="2293" y="49793"/>
                    <a:pt x="4925" y="50501"/>
                    <a:pt x="7724" y="50501"/>
                  </a:cubicBezTo>
                  <a:cubicBezTo>
                    <a:pt x="16605" y="50501"/>
                    <a:pt x="23802" y="43398"/>
                    <a:pt x="23802" y="34639"/>
                  </a:cubicBezTo>
                  <a:cubicBezTo>
                    <a:pt x="23802" y="32807"/>
                    <a:pt x="23484" y="31050"/>
                    <a:pt x="22905" y="29412"/>
                  </a:cubicBezTo>
                  <a:cubicBezTo>
                    <a:pt x="19838" y="19602"/>
                    <a:pt x="9789" y="8441"/>
                    <a:pt x="7996" y="224"/>
                  </a:cubicBezTo>
                  <a:cubicBezTo>
                    <a:pt x="7964" y="75"/>
                    <a:pt x="7843" y="0"/>
                    <a:pt x="7721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1792525" y="858375"/>
              <a:ext cx="474000" cy="1262525"/>
            </a:xfrm>
            <a:custGeom>
              <a:avLst/>
              <a:gdLst/>
              <a:ahLst/>
              <a:cxnLst/>
              <a:rect l="l" t="t" r="r" b="b"/>
              <a:pathLst>
                <a:path w="18960" h="50501" extrusionOk="0">
                  <a:moveTo>
                    <a:pt x="2878" y="0"/>
                  </a:moveTo>
                  <a:cubicBezTo>
                    <a:pt x="2757" y="0"/>
                    <a:pt x="2636" y="75"/>
                    <a:pt x="2603" y="224"/>
                  </a:cubicBezTo>
                  <a:cubicBezTo>
                    <a:pt x="2425" y="1047"/>
                    <a:pt x="2158" y="1902"/>
                    <a:pt x="1829" y="2782"/>
                  </a:cubicBezTo>
                  <a:cubicBezTo>
                    <a:pt x="4569" y="7579"/>
                    <a:pt x="7302" y="12416"/>
                    <a:pt x="9155" y="17619"/>
                  </a:cubicBezTo>
                  <a:cubicBezTo>
                    <a:pt x="11060" y="22973"/>
                    <a:pt x="12005" y="28789"/>
                    <a:pt x="10932" y="34369"/>
                  </a:cubicBezTo>
                  <a:cubicBezTo>
                    <a:pt x="9992" y="39249"/>
                    <a:pt x="7495" y="43821"/>
                    <a:pt x="3892" y="47247"/>
                  </a:cubicBezTo>
                  <a:cubicBezTo>
                    <a:pt x="2703" y="48376"/>
                    <a:pt x="1395" y="49377"/>
                    <a:pt x="0" y="50241"/>
                  </a:cubicBezTo>
                  <a:cubicBezTo>
                    <a:pt x="936" y="50408"/>
                    <a:pt x="1898" y="50501"/>
                    <a:pt x="2883" y="50501"/>
                  </a:cubicBezTo>
                  <a:cubicBezTo>
                    <a:pt x="11762" y="50501"/>
                    <a:pt x="18959" y="43398"/>
                    <a:pt x="18959" y="34639"/>
                  </a:cubicBezTo>
                  <a:cubicBezTo>
                    <a:pt x="18959" y="32807"/>
                    <a:pt x="18641" y="31050"/>
                    <a:pt x="18062" y="29412"/>
                  </a:cubicBezTo>
                  <a:cubicBezTo>
                    <a:pt x="14995" y="19602"/>
                    <a:pt x="4946" y="8441"/>
                    <a:pt x="3153" y="224"/>
                  </a:cubicBezTo>
                  <a:cubicBezTo>
                    <a:pt x="3121" y="75"/>
                    <a:pt x="3000" y="0"/>
                    <a:pt x="2878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1" name="Google Shape;474;p20"/>
          <p:cNvGrpSpPr/>
          <p:nvPr/>
        </p:nvGrpSpPr>
        <p:grpSpPr>
          <a:xfrm>
            <a:off x="4523904" y="2509940"/>
            <a:ext cx="164122" cy="343219"/>
            <a:chOff x="1462500" y="858375"/>
            <a:chExt cx="804150" cy="1262575"/>
          </a:xfrm>
        </p:grpSpPr>
        <p:sp>
          <p:nvSpPr>
            <p:cNvPr id="475" name="Google Shape;475;p20"/>
            <p:cNvSpPr/>
            <p:nvPr/>
          </p:nvSpPr>
          <p:spPr>
            <a:xfrm>
              <a:off x="1462500" y="858400"/>
              <a:ext cx="804150" cy="1262550"/>
            </a:xfrm>
            <a:custGeom>
              <a:avLst/>
              <a:gdLst/>
              <a:ahLst/>
              <a:cxnLst/>
              <a:rect l="l" t="t" r="r" b="b"/>
              <a:pathLst>
                <a:path w="32166" h="50502" extrusionOk="0">
                  <a:moveTo>
                    <a:pt x="16080" y="1"/>
                  </a:moveTo>
                  <a:cubicBezTo>
                    <a:pt x="15959" y="1"/>
                    <a:pt x="15838" y="75"/>
                    <a:pt x="15806" y="224"/>
                  </a:cubicBezTo>
                  <a:cubicBezTo>
                    <a:pt x="14000" y="8499"/>
                    <a:pt x="3824" y="19758"/>
                    <a:pt x="833" y="29617"/>
                  </a:cubicBezTo>
                  <a:cubicBezTo>
                    <a:pt x="425" y="30826"/>
                    <a:pt x="159" y="32100"/>
                    <a:pt x="59" y="33420"/>
                  </a:cubicBezTo>
                  <a:cubicBezTo>
                    <a:pt x="52" y="33497"/>
                    <a:pt x="46" y="33575"/>
                    <a:pt x="41" y="33654"/>
                  </a:cubicBezTo>
                  <a:cubicBezTo>
                    <a:pt x="28" y="33837"/>
                    <a:pt x="24" y="34020"/>
                    <a:pt x="19" y="34205"/>
                  </a:cubicBezTo>
                  <a:cubicBezTo>
                    <a:pt x="13" y="34350"/>
                    <a:pt x="1" y="34497"/>
                    <a:pt x="1" y="34639"/>
                  </a:cubicBezTo>
                  <a:lnTo>
                    <a:pt x="7" y="34636"/>
                  </a:lnTo>
                  <a:lnTo>
                    <a:pt x="7" y="34639"/>
                  </a:lnTo>
                  <a:cubicBezTo>
                    <a:pt x="7" y="43399"/>
                    <a:pt x="7207" y="50501"/>
                    <a:pt x="16087" y="50501"/>
                  </a:cubicBezTo>
                  <a:cubicBezTo>
                    <a:pt x="24966" y="50501"/>
                    <a:pt x="32166" y="43399"/>
                    <a:pt x="32166" y="34639"/>
                  </a:cubicBezTo>
                  <a:cubicBezTo>
                    <a:pt x="32160" y="32806"/>
                    <a:pt x="31842" y="31049"/>
                    <a:pt x="31263" y="29414"/>
                  </a:cubicBezTo>
                  <a:cubicBezTo>
                    <a:pt x="28196" y="19604"/>
                    <a:pt x="18149" y="8442"/>
                    <a:pt x="16355" y="224"/>
                  </a:cubicBezTo>
                  <a:cubicBezTo>
                    <a:pt x="16322" y="75"/>
                    <a:pt x="16201" y="1"/>
                    <a:pt x="160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1671450" y="858375"/>
              <a:ext cx="595075" cy="1262525"/>
            </a:xfrm>
            <a:custGeom>
              <a:avLst/>
              <a:gdLst/>
              <a:ahLst/>
              <a:cxnLst/>
              <a:rect l="l" t="t" r="r" b="b"/>
              <a:pathLst>
                <a:path w="23803" h="50501" extrusionOk="0">
                  <a:moveTo>
                    <a:pt x="7721" y="0"/>
                  </a:moveTo>
                  <a:cubicBezTo>
                    <a:pt x="7600" y="0"/>
                    <a:pt x="7479" y="75"/>
                    <a:pt x="7446" y="224"/>
                  </a:cubicBezTo>
                  <a:cubicBezTo>
                    <a:pt x="6992" y="2312"/>
                    <a:pt x="6000" y="4592"/>
                    <a:pt x="4728" y="6991"/>
                  </a:cubicBezTo>
                  <a:cubicBezTo>
                    <a:pt x="6302" y="9944"/>
                    <a:pt x="7748" y="12959"/>
                    <a:pt x="8869" y="16105"/>
                  </a:cubicBezTo>
                  <a:cubicBezTo>
                    <a:pt x="10774" y="21458"/>
                    <a:pt x="11719" y="27275"/>
                    <a:pt x="10647" y="32856"/>
                  </a:cubicBezTo>
                  <a:cubicBezTo>
                    <a:pt x="9709" y="37738"/>
                    <a:pt x="7210" y="42308"/>
                    <a:pt x="3607" y="45734"/>
                  </a:cubicBezTo>
                  <a:cubicBezTo>
                    <a:pt x="2501" y="46788"/>
                    <a:pt x="1289" y="47730"/>
                    <a:pt x="0" y="48551"/>
                  </a:cubicBezTo>
                  <a:cubicBezTo>
                    <a:pt x="2293" y="49793"/>
                    <a:pt x="4925" y="50501"/>
                    <a:pt x="7724" y="50501"/>
                  </a:cubicBezTo>
                  <a:cubicBezTo>
                    <a:pt x="16605" y="50501"/>
                    <a:pt x="23802" y="43398"/>
                    <a:pt x="23802" y="34639"/>
                  </a:cubicBezTo>
                  <a:cubicBezTo>
                    <a:pt x="23802" y="32807"/>
                    <a:pt x="23484" y="31050"/>
                    <a:pt x="22905" y="29412"/>
                  </a:cubicBezTo>
                  <a:cubicBezTo>
                    <a:pt x="19838" y="19602"/>
                    <a:pt x="9789" y="8441"/>
                    <a:pt x="7996" y="224"/>
                  </a:cubicBezTo>
                  <a:cubicBezTo>
                    <a:pt x="7964" y="75"/>
                    <a:pt x="7843" y="0"/>
                    <a:pt x="7721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1792525" y="858375"/>
              <a:ext cx="474000" cy="1262525"/>
            </a:xfrm>
            <a:custGeom>
              <a:avLst/>
              <a:gdLst/>
              <a:ahLst/>
              <a:cxnLst/>
              <a:rect l="l" t="t" r="r" b="b"/>
              <a:pathLst>
                <a:path w="18960" h="50501" extrusionOk="0">
                  <a:moveTo>
                    <a:pt x="2878" y="0"/>
                  </a:moveTo>
                  <a:cubicBezTo>
                    <a:pt x="2757" y="0"/>
                    <a:pt x="2636" y="75"/>
                    <a:pt x="2603" y="224"/>
                  </a:cubicBezTo>
                  <a:cubicBezTo>
                    <a:pt x="2425" y="1047"/>
                    <a:pt x="2158" y="1902"/>
                    <a:pt x="1829" y="2782"/>
                  </a:cubicBezTo>
                  <a:cubicBezTo>
                    <a:pt x="4569" y="7579"/>
                    <a:pt x="7302" y="12416"/>
                    <a:pt x="9155" y="17619"/>
                  </a:cubicBezTo>
                  <a:cubicBezTo>
                    <a:pt x="11060" y="22973"/>
                    <a:pt x="12005" y="28789"/>
                    <a:pt x="10932" y="34369"/>
                  </a:cubicBezTo>
                  <a:cubicBezTo>
                    <a:pt x="9992" y="39249"/>
                    <a:pt x="7495" y="43821"/>
                    <a:pt x="3892" y="47247"/>
                  </a:cubicBezTo>
                  <a:cubicBezTo>
                    <a:pt x="2703" y="48376"/>
                    <a:pt x="1395" y="49377"/>
                    <a:pt x="0" y="50241"/>
                  </a:cubicBezTo>
                  <a:cubicBezTo>
                    <a:pt x="936" y="50408"/>
                    <a:pt x="1898" y="50501"/>
                    <a:pt x="2883" y="50501"/>
                  </a:cubicBezTo>
                  <a:cubicBezTo>
                    <a:pt x="11762" y="50501"/>
                    <a:pt x="18959" y="43398"/>
                    <a:pt x="18959" y="34639"/>
                  </a:cubicBezTo>
                  <a:cubicBezTo>
                    <a:pt x="18959" y="32807"/>
                    <a:pt x="18641" y="31050"/>
                    <a:pt x="18062" y="29412"/>
                  </a:cubicBezTo>
                  <a:cubicBezTo>
                    <a:pt x="14995" y="19602"/>
                    <a:pt x="4946" y="8441"/>
                    <a:pt x="3153" y="224"/>
                  </a:cubicBezTo>
                  <a:cubicBezTo>
                    <a:pt x="3121" y="75"/>
                    <a:pt x="3000" y="0"/>
                    <a:pt x="2878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12" name="Google Shape;478;p20"/>
          <p:cNvGrpSpPr/>
          <p:nvPr/>
        </p:nvGrpSpPr>
        <p:grpSpPr>
          <a:xfrm>
            <a:off x="5306068" y="2977155"/>
            <a:ext cx="164122" cy="343219"/>
            <a:chOff x="1462500" y="858375"/>
            <a:chExt cx="804150" cy="1262575"/>
          </a:xfrm>
        </p:grpSpPr>
        <p:sp>
          <p:nvSpPr>
            <p:cNvPr id="479" name="Google Shape;479;p20"/>
            <p:cNvSpPr/>
            <p:nvPr/>
          </p:nvSpPr>
          <p:spPr>
            <a:xfrm>
              <a:off x="1462500" y="858400"/>
              <a:ext cx="804150" cy="1262550"/>
            </a:xfrm>
            <a:custGeom>
              <a:avLst/>
              <a:gdLst/>
              <a:ahLst/>
              <a:cxnLst/>
              <a:rect l="l" t="t" r="r" b="b"/>
              <a:pathLst>
                <a:path w="32166" h="50502" extrusionOk="0">
                  <a:moveTo>
                    <a:pt x="16080" y="1"/>
                  </a:moveTo>
                  <a:cubicBezTo>
                    <a:pt x="15959" y="1"/>
                    <a:pt x="15838" y="75"/>
                    <a:pt x="15806" y="224"/>
                  </a:cubicBezTo>
                  <a:cubicBezTo>
                    <a:pt x="14000" y="8499"/>
                    <a:pt x="3824" y="19758"/>
                    <a:pt x="833" y="29617"/>
                  </a:cubicBezTo>
                  <a:cubicBezTo>
                    <a:pt x="425" y="30826"/>
                    <a:pt x="159" y="32100"/>
                    <a:pt x="59" y="33420"/>
                  </a:cubicBezTo>
                  <a:cubicBezTo>
                    <a:pt x="52" y="33497"/>
                    <a:pt x="46" y="33575"/>
                    <a:pt x="41" y="33654"/>
                  </a:cubicBezTo>
                  <a:cubicBezTo>
                    <a:pt x="28" y="33837"/>
                    <a:pt x="24" y="34020"/>
                    <a:pt x="19" y="34205"/>
                  </a:cubicBezTo>
                  <a:cubicBezTo>
                    <a:pt x="13" y="34350"/>
                    <a:pt x="1" y="34497"/>
                    <a:pt x="1" y="34639"/>
                  </a:cubicBezTo>
                  <a:lnTo>
                    <a:pt x="7" y="34636"/>
                  </a:lnTo>
                  <a:lnTo>
                    <a:pt x="7" y="34639"/>
                  </a:lnTo>
                  <a:cubicBezTo>
                    <a:pt x="7" y="43399"/>
                    <a:pt x="7207" y="50501"/>
                    <a:pt x="16087" y="50501"/>
                  </a:cubicBezTo>
                  <a:cubicBezTo>
                    <a:pt x="24966" y="50501"/>
                    <a:pt x="32166" y="43399"/>
                    <a:pt x="32166" y="34639"/>
                  </a:cubicBezTo>
                  <a:cubicBezTo>
                    <a:pt x="32160" y="32806"/>
                    <a:pt x="31842" y="31049"/>
                    <a:pt x="31263" y="29414"/>
                  </a:cubicBezTo>
                  <a:cubicBezTo>
                    <a:pt x="28196" y="19604"/>
                    <a:pt x="18149" y="8442"/>
                    <a:pt x="16355" y="224"/>
                  </a:cubicBezTo>
                  <a:cubicBezTo>
                    <a:pt x="16322" y="75"/>
                    <a:pt x="16201" y="1"/>
                    <a:pt x="160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80" name="Google Shape;480;p20"/>
            <p:cNvSpPr/>
            <p:nvPr/>
          </p:nvSpPr>
          <p:spPr>
            <a:xfrm>
              <a:off x="1671450" y="858375"/>
              <a:ext cx="595075" cy="1262525"/>
            </a:xfrm>
            <a:custGeom>
              <a:avLst/>
              <a:gdLst/>
              <a:ahLst/>
              <a:cxnLst/>
              <a:rect l="l" t="t" r="r" b="b"/>
              <a:pathLst>
                <a:path w="23803" h="50501" extrusionOk="0">
                  <a:moveTo>
                    <a:pt x="7721" y="0"/>
                  </a:moveTo>
                  <a:cubicBezTo>
                    <a:pt x="7600" y="0"/>
                    <a:pt x="7479" y="75"/>
                    <a:pt x="7446" y="224"/>
                  </a:cubicBezTo>
                  <a:cubicBezTo>
                    <a:pt x="6992" y="2312"/>
                    <a:pt x="6000" y="4592"/>
                    <a:pt x="4728" y="6991"/>
                  </a:cubicBezTo>
                  <a:cubicBezTo>
                    <a:pt x="6302" y="9944"/>
                    <a:pt x="7748" y="12959"/>
                    <a:pt x="8869" y="16105"/>
                  </a:cubicBezTo>
                  <a:cubicBezTo>
                    <a:pt x="10774" y="21458"/>
                    <a:pt x="11719" y="27275"/>
                    <a:pt x="10647" y="32856"/>
                  </a:cubicBezTo>
                  <a:cubicBezTo>
                    <a:pt x="9709" y="37738"/>
                    <a:pt x="7210" y="42308"/>
                    <a:pt x="3607" y="45734"/>
                  </a:cubicBezTo>
                  <a:cubicBezTo>
                    <a:pt x="2501" y="46788"/>
                    <a:pt x="1289" y="47730"/>
                    <a:pt x="0" y="48551"/>
                  </a:cubicBezTo>
                  <a:cubicBezTo>
                    <a:pt x="2293" y="49793"/>
                    <a:pt x="4925" y="50501"/>
                    <a:pt x="7724" y="50501"/>
                  </a:cubicBezTo>
                  <a:cubicBezTo>
                    <a:pt x="16605" y="50501"/>
                    <a:pt x="23802" y="43398"/>
                    <a:pt x="23802" y="34639"/>
                  </a:cubicBezTo>
                  <a:cubicBezTo>
                    <a:pt x="23802" y="32807"/>
                    <a:pt x="23484" y="31050"/>
                    <a:pt x="22905" y="29412"/>
                  </a:cubicBezTo>
                  <a:cubicBezTo>
                    <a:pt x="19838" y="19602"/>
                    <a:pt x="9789" y="8441"/>
                    <a:pt x="7996" y="224"/>
                  </a:cubicBezTo>
                  <a:cubicBezTo>
                    <a:pt x="7964" y="75"/>
                    <a:pt x="7843" y="0"/>
                    <a:pt x="7721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81" name="Google Shape;481;p20"/>
            <p:cNvSpPr/>
            <p:nvPr/>
          </p:nvSpPr>
          <p:spPr>
            <a:xfrm>
              <a:off x="1792525" y="858375"/>
              <a:ext cx="474000" cy="1262525"/>
            </a:xfrm>
            <a:custGeom>
              <a:avLst/>
              <a:gdLst/>
              <a:ahLst/>
              <a:cxnLst/>
              <a:rect l="l" t="t" r="r" b="b"/>
              <a:pathLst>
                <a:path w="18960" h="50501" extrusionOk="0">
                  <a:moveTo>
                    <a:pt x="2878" y="0"/>
                  </a:moveTo>
                  <a:cubicBezTo>
                    <a:pt x="2757" y="0"/>
                    <a:pt x="2636" y="75"/>
                    <a:pt x="2603" y="224"/>
                  </a:cubicBezTo>
                  <a:cubicBezTo>
                    <a:pt x="2425" y="1047"/>
                    <a:pt x="2158" y="1902"/>
                    <a:pt x="1829" y="2782"/>
                  </a:cubicBezTo>
                  <a:cubicBezTo>
                    <a:pt x="4569" y="7579"/>
                    <a:pt x="7302" y="12416"/>
                    <a:pt x="9155" y="17619"/>
                  </a:cubicBezTo>
                  <a:cubicBezTo>
                    <a:pt x="11060" y="22973"/>
                    <a:pt x="12005" y="28789"/>
                    <a:pt x="10932" y="34369"/>
                  </a:cubicBezTo>
                  <a:cubicBezTo>
                    <a:pt x="9992" y="39249"/>
                    <a:pt x="7495" y="43821"/>
                    <a:pt x="3892" y="47247"/>
                  </a:cubicBezTo>
                  <a:cubicBezTo>
                    <a:pt x="2703" y="48376"/>
                    <a:pt x="1395" y="49377"/>
                    <a:pt x="0" y="50241"/>
                  </a:cubicBezTo>
                  <a:cubicBezTo>
                    <a:pt x="936" y="50408"/>
                    <a:pt x="1898" y="50501"/>
                    <a:pt x="2883" y="50501"/>
                  </a:cubicBezTo>
                  <a:cubicBezTo>
                    <a:pt x="11762" y="50501"/>
                    <a:pt x="18959" y="43398"/>
                    <a:pt x="18959" y="34639"/>
                  </a:cubicBezTo>
                  <a:cubicBezTo>
                    <a:pt x="18959" y="32807"/>
                    <a:pt x="18641" y="31050"/>
                    <a:pt x="18062" y="29412"/>
                  </a:cubicBezTo>
                  <a:cubicBezTo>
                    <a:pt x="14995" y="19602"/>
                    <a:pt x="4946" y="8441"/>
                    <a:pt x="3153" y="224"/>
                  </a:cubicBezTo>
                  <a:cubicBezTo>
                    <a:pt x="3121" y="75"/>
                    <a:pt x="3000" y="0"/>
                    <a:pt x="2878" y="0"/>
                  </a:cubicBezTo>
                  <a:close/>
                </a:path>
              </a:pathLst>
            </a:custGeom>
            <a:solidFill>
              <a:srgbClr val="FFEAC2">
                <a:alpha val="419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48" y="1650733"/>
            <a:ext cx="5469255" cy="300473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By becoming an organ donor, you can save the lives of others.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Please </a:t>
            </a:r>
            <a:r>
              <a:rPr lang="en-US" dirty="0" smtClean="0"/>
              <a:t>consider becoming an organ donor today.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848" y="457200"/>
            <a:ext cx="5469255" cy="7588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“Step up to volunteer; need more organ donors to fill the lacunae”.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3848" y="794084"/>
            <a:ext cx="5469255" cy="3004737"/>
          </a:xfrm>
        </p:spPr>
        <p:txBody>
          <a:bodyPr/>
          <a:lstStyle/>
          <a:p>
            <a:r>
              <a:rPr lang="en-US" dirty="0" smtClean="0"/>
              <a:t>All </a:t>
            </a:r>
            <a:r>
              <a:rPr lang="en-US" dirty="0" smtClean="0"/>
              <a:t>pledges are registered with the National Organ &amp; Tissue Transplant Organization (NOTTO). </a:t>
            </a:r>
            <a:endParaRPr lang="en-US" dirty="0" smtClean="0"/>
          </a:p>
          <a:p>
            <a:r>
              <a:rPr lang="en-US" dirty="0" smtClean="0"/>
              <a:t>Registering </a:t>
            </a:r>
            <a:r>
              <a:rPr lang="en-US" dirty="0" smtClean="0"/>
              <a:t>as an Organ donor is merely an expression of your intent to be an Organ donor.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Pledge to be an Organ Donor</a:t>
            </a:r>
            <a:endParaRPr lang="en-US" dirty="0"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269" y="2271562"/>
            <a:ext cx="2963177" cy="1983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291840"/>
            <a:ext cx="6076950" cy="1203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195</TotalTime>
  <Words>294</Words>
  <Application>Microsoft Macintosh PowerPoint</Application>
  <PresentationFormat>Custom</PresentationFormat>
  <Paragraphs>59</Paragraphs>
  <Slides>18</Slides>
  <Notes>3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Slide 1</vt:lpstr>
      <vt:lpstr>Donate Organ . Save Lives. </vt:lpstr>
      <vt:lpstr>Slide 3</vt:lpstr>
      <vt:lpstr>Slide 4</vt:lpstr>
      <vt:lpstr>Slide 5</vt:lpstr>
      <vt:lpstr>Slide 6</vt:lpstr>
      <vt:lpstr>Slide 7</vt:lpstr>
      <vt:lpstr>Blood Donation </vt:lpstr>
      <vt:lpstr>Blood donation</vt:lpstr>
      <vt:lpstr>DID YOU KNOW? </vt:lpstr>
      <vt:lpstr>Who can donate blood</vt:lpstr>
      <vt:lpstr>Where can I donate blood</vt:lpstr>
      <vt:lpstr>What to donate</vt:lpstr>
      <vt:lpstr>Blood donation </vt:lpstr>
      <vt:lpstr>“Step up to volunteer; need more organ donors to fill the lacunae”.  </vt:lpstr>
      <vt:lpstr>Pledge to be an Organ Donor</vt:lpstr>
      <vt:lpstr>Slide 17</vt:lpstr>
      <vt:lpstr>Slide 18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Lenovo</cp:lastModifiedBy>
  <cp:revision>10</cp:revision>
  <dcterms:created xsi:type="dcterms:W3CDTF">2013-01-27T09:14:16Z</dcterms:created>
  <dcterms:modified xsi:type="dcterms:W3CDTF">2023-09-22T07:11:57Z</dcterms:modified>
  <cp:category/>
</cp:coreProperties>
</file>