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s/slide38.xml" ContentType="application/vnd.openxmlformats-officedocument.presentationml.slide+xml"/>
  <Override PartName="/ppt/slides/slide47.xml" ContentType="application/vnd.openxmlformats-officedocument.presentationml.slide+xml"/>
  <Override PartName="/ppt/slides/slide56.xml" ContentType="application/vnd.openxmlformats-officedocument.presentationml.slide+xml"/>
  <Override PartName="/ppt/slides/slide58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s/slide36.xml" ContentType="application/vnd.openxmlformats-officedocument.presentationml.slide+xml"/>
  <Override PartName="/ppt/slides/slide45.xml" ContentType="application/vnd.openxmlformats-officedocument.presentationml.slide+xml"/>
  <Override PartName="/ppt/slides/slide54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slides/slide34.xml" ContentType="application/vnd.openxmlformats-officedocument.presentationml.slide+xml"/>
  <Override PartName="/ppt/slides/slide43.xml" ContentType="application/vnd.openxmlformats-officedocument.presentationml.slide+xml"/>
  <Override PartName="/ppt/slides/slide5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slides/slide23.xml" ContentType="application/vnd.openxmlformats-officedocument.presentationml.slide+xml"/>
  <Override PartName="/ppt/slides/slide32.xml" ContentType="application/vnd.openxmlformats-officedocument.presentationml.slide+xml"/>
  <Override PartName="/ppt/slides/slide41.xml" ContentType="application/vnd.openxmlformats-officedocument.presentationml.slide+xml"/>
  <Override PartName="/ppt/slides/slide50.xml" ContentType="application/vnd.openxmlformats-officedocument.presentationml.slide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49.xml" ContentType="application/vnd.openxmlformats-officedocument.presentationml.slide+xml"/>
  <Override PartName="/ppt/slides/slide5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s/slide39.xml" ContentType="application/vnd.openxmlformats-officedocument.presentationml.slide+xml"/>
  <Override PartName="/ppt/slides/slide48.xml" ContentType="application/vnd.openxmlformats-officedocument.presentationml.slide+xml"/>
  <Override PartName="/ppt/slides/slide57.xml" ContentType="application/vnd.openxmlformats-officedocument.presentationml.slide+xml"/>
  <Override PartName="/ppt/slideLayouts/slideLayout7.xml" ContentType="application/vnd.openxmlformats-officedocument.presentationml.slideLayout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slides/slide37.xml" ContentType="application/vnd.openxmlformats-officedocument.presentationml.slide+xml"/>
  <Override PartName="/ppt/slides/slide46.xml" ContentType="application/vnd.openxmlformats-officedocument.presentationml.slide+xml"/>
  <Override PartName="/ppt/slides/slide55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s/slide33.xml" ContentType="application/vnd.openxmlformats-officedocument.presentationml.slide+xml"/>
  <Override PartName="/ppt/slides/slide35.xml" ContentType="application/vnd.openxmlformats-officedocument.presentationml.slide+xml"/>
  <Override PartName="/ppt/slides/slide44.xml" ContentType="application/vnd.openxmlformats-officedocument.presentationml.slide+xml"/>
  <Override PartName="/ppt/slides/slide53.xml" ContentType="application/vnd.openxmlformats-officedocument.presentationml.slide+xml"/>
  <Default Extension="jpeg" ContentType="image/jpeg"/>
  <Override PartName="/ppt/slideLayouts/slideLayout3.xml" ContentType="application/vnd.openxmlformats-officedocument.presentationml.slideLayout+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s/slide31.xml" ContentType="application/vnd.openxmlformats-officedocument.presentationml.slide+xml"/>
  <Override PartName="/ppt/slides/slide42.xml" ContentType="application/vnd.openxmlformats-officedocument.presentationml.slide+xml"/>
  <Override PartName="/ppt/slides/slide51.xml" ContentType="application/vnd.openxmlformats-officedocument.presentationml.slide+xml"/>
  <Override PartName="/ppt/slides/slide60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slides/slide40.xml" ContentType="application/vnd.openxmlformats-officedocument.presentationml.slide+xml"/>
  <Override PartName="/ppt/slideLayouts/slideLayout10.xml" ContentType="application/vnd.openxmlformats-officedocument.presentationml.slideLayout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31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  <p:sldId id="293" r:id="rId40"/>
    <p:sldId id="294" r:id="rId41"/>
    <p:sldId id="295" r:id="rId42"/>
    <p:sldId id="296" r:id="rId43"/>
    <p:sldId id="297" r:id="rId44"/>
    <p:sldId id="298" r:id="rId45"/>
    <p:sldId id="299" r:id="rId46"/>
    <p:sldId id="300" r:id="rId47"/>
    <p:sldId id="301" r:id="rId48"/>
    <p:sldId id="302" r:id="rId49"/>
    <p:sldId id="303" r:id="rId50"/>
    <p:sldId id="304" r:id="rId51"/>
    <p:sldId id="305" r:id="rId52"/>
    <p:sldId id="306" r:id="rId53"/>
    <p:sldId id="307" r:id="rId54"/>
    <p:sldId id="308" r:id="rId55"/>
    <p:sldId id="309" r:id="rId56"/>
    <p:sldId id="310" r:id="rId57"/>
    <p:sldId id="311" r:id="rId58"/>
    <p:sldId id="312" r:id="rId59"/>
    <p:sldId id="313" r:id="rId60"/>
    <p:sldId id="314" r:id="rId61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 snapToGrid="0" snapToObjects="1">
      <p:cViewPr varScale="1">
        <p:scale>
          <a:sx n="66" d="100"/>
          <a:sy n="66" d="100"/>
        </p:scale>
        <p:origin x="-1260" y="-3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63" Type="http://schemas.openxmlformats.org/officeDocument/2006/relationships/viewProps" Target="viewProp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61" Type="http://schemas.openxmlformats.org/officeDocument/2006/relationships/slide" Target="slides/slide60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theme" Target="theme/theme1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ight Triangle 9"/>
          <p:cNvSpPr/>
          <p:nvPr/>
        </p:nvSpPr>
        <p:spPr>
          <a:xfrm>
            <a:off x="-2" y="4664147"/>
            <a:ext cx="9151089" cy="0"/>
          </a:xfrm>
          <a:prstGeom prst="rtTriangle">
            <a:avLst/>
          </a:prstGeom>
          <a:gradFill flip="none" rotWithShape="1">
            <a:gsLst>
              <a:gs pos="0">
                <a:schemeClr val="accent1">
                  <a:shade val="35000"/>
                  <a:satMod val="170000"/>
                  <a:alpha val="100000"/>
                </a:schemeClr>
              </a:gs>
              <a:gs pos="55000">
                <a:schemeClr val="accent1">
                  <a:tint val="90000"/>
                  <a:satMod val="150000"/>
                  <a:alpha val="100000"/>
                </a:schemeClr>
              </a:gs>
              <a:gs pos="100000">
                <a:schemeClr val="accent1">
                  <a:shade val="35000"/>
                  <a:satMod val="170000"/>
                  <a:alpha val="100000"/>
                </a:schemeClr>
              </a:gs>
            </a:gsLst>
            <a:lin ang="3000000" scaled="1"/>
            <a:tileRect/>
          </a:gradFill>
          <a:ln w="127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Title 8"/>
          <p:cNvSpPr>
            <a:spLocks noGrp="1"/>
          </p:cNvSpPr>
          <p:nvPr>
            <p:ph type="ctrTitle"/>
          </p:nvPr>
        </p:nvSpPr>
        <p:spPr>
          <a:xfrm>
            <a:off x="685800" y="1752601"/>
            <a:ext cx="7772400" cy="1829761"/>
          </a:xfrm>
        </p:spPr>
        <p:txBody>
          <a:bodyPr vert="horz" anchor="b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r">
              <a:defRPr sz="4800" b="1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7" name="Subtitle 16"/>
          <p:cNvSpPr>
            <a:spLocks noGrp="1"/>
          </p:cNvSpPr>
          <p:nvPr>
            <p:ph type="subTitle" idx="1"/>
          </p:nvPr>
        </p:nvSpPr>
        <p:spPr>
          <a:xfrm>
            <a:off x="685800" y="3611607"/>
            <a:ext cx="7772400" cy="1199704"/>
          </a:xfrm>
        </p:spPr>
        <p:txBody>
          <a:bodyPr lIns="45720" rIns="45720"/>
          <a:lstStyle>
            <a:lvl1pPr marL="0" marR="64008" indent="0" algn="r">
              <a:buNone/>
              <a:defRPr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grpSp>
        <p:nvGrpSpPr>
          <p:cNvPr id="2" name="Group 1"/>
          <p:cNvGrpSpPr/>
          <p:nvPr/>
        </p:nvGrpSpPr>
        <p:grpSpPr>
          <a:xfrm>
            <a:off x="-3765" y="4953000"/>
            <a:ext cx="9147765" cy="1912088"/>
            <a:chOff x="-3765" y="4832896"/>
            <a:chExt cx="9147765" cy="2032192"/>
          </a:xfrm>
        </p:grpSpPr>
        <p:sp>
          <p:nvSpPr>
            <p:cNvPr id="7" name="Freeform 6"/>
            <p:cNvSpPr>
              <a:spLocks/>
            </p:cNvSpPr>
            <p:nvPr/>
          </p:nvSpPr>
          <p:spPr bwMode="auto">
            <a:xfrm>
              <a:off x="1687513" y="4832896"/>
              <a:ext cx="7456487" cy="518816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4697" y="0"/>
                </a:cxn>
                <a:cxn ang="0">
                  <a:pos x="4697" y="367"/>
                </a:cxn>
                <a:cxn ang="0">
                  <a:pos x="0" y="218"/>
                </a:cxn>
                <a:cxn ang="0">
                  <a:pos x="4697" y="0"/>
                </a:cxn>
              </a:cxnLst>
              <a:rect l="0" t="0" r="0" b="0"/>
              <a:pathLst>
                <a:path w="4697" h="367">
                  <a:moveTo>
                    <a:pt x="4697" y="0"/>
                  </a:moveTo>
                  <a:lnTo>
                    <a:pt x="4697" y="367"/>
                  </a:lnTo>
                  <a:lnTo>
                    <a:pt x="0" y="218"/>
                  </a:lnTo>
                  <a:lnTo>
                    <a:pt x="4697" y="0"/>
                  </a:lnTo>
                  <a:close/>
                </a:path>
              </a:pathLst>
            </a:custGeom>
            <a:solidFill>
              <a:schemeClr val="accent1">
                <a:tint val="65000"/>
                <a:satMod val="115000"/>
                <a:alpha val="40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>
              <a:extLst/>
            </a:lstStyle>
            <a:p>
              <a:endParaRPr kumimoji="0" lang="en-US"/>
            </a:p>
          </p:txBody>
        </p:sp>
        <p:sp>
          <p:nvSpPr>
            <p:cNvPr id="8" name="Freeform 7"/>
            <p:cNvSpPr>
              <a:spLocks/>
            </p:cNvSpPr>
            <p:nvPr/>
          </p:nvSpPr>
          <p:spPr bwMode="auto">
            <a:xfrm>
              <a:off x="35443" y="5135526"/>
              <a:ext cx="9108557" cy="838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5760" y="0"/>
                </a:cxn>
                <a:cxn ang="0">
                  <a:pos x="5760" y="528"/>
                </a:cxn>
                <a:cxn ang="0">
                  <a:pos x="48" y="0"/>
                </a:cxn>
              </a:cxnLst>
              <a:rect l="0" t="0" r="0" b="0"/>
              <a:pathLst>
                <a:path w="5760" h="528">
                  <a:moveTo>
                    <a:pt x="0" y="0"/>
                  </a:moveTo>
                  <a:lnTo>
                    <a:pt x="5760" y="0"/>
                  </a:lnTo>
                  <a:lnTo>
                    <a:pt x="5760" y="528"/>
                  </a:lnTo>
                  <a:lnTo>
                    <a:pt x="48" y="0"/>
                  </a:lnTo>
                </a:path>
              </a:pathLst>
            </a:custGeom>
            <a:solidFill>
              <a:srgbClr val="000000">
                <a:alpha val="100000"/>
              </a:srgb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>
              <a:extLst/>
            </a:lstStyle>
            <a:p>
              <a:endParaRPr kumimoji="0" lang="en-US"/>
            </a:p>
          </p:txBody>
        </p:sp>
        <p:sp>
          <p:nvSpPr>
            <p:cNvPr id="11" name="Freeform 10"/>
            <p:cNvSpPr>
              <a:spLocks/>
            </p:cNvSpPr>
            <p:nvPr/>
          </p:nvSpPr>
          <p:spPr bwMode="auto">
            <a:xfrm>
              <a:off x="0" y="4883888"/>
              <a:ext cx="9144000" cy="1981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0" y="1248"/>
                </a:cxn>
                <a:cxn ang="0">
                  <a:pos x="5760" y="1248"/>
                </a:cxn>
                <a:cxn ang="0">
                  <a:pos x="5760" y="528"/>
                </a:cxn>
                <a:cxn ang="0">
                  <a:pos x="0" y="0"/>
                </a:cxn>
              </a:cxnLst>
              <a:rect l="0" t="0" r="0" b="0"/>
              <a:pathLst>
                <a:path w="5760" h="1248">
                  <a:moveTo>
                    <a:pt x="0" y="0"/>
                  </a:moveTo>
                  <a:lnTo>
                    <a:pt x="0" y="1248"/>
                  </a:lnTo>
                  <a:lnTo>
                    <a:pt x="5760" y="1248"/>
                  </a:lnTo>
                  <a:lnTo>
                    <a:pt x="5760" y="52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alphaModFix amt="50000"/>
              </a:blip>
              <a:tile tx="0" ty="0" sx="50000" sy="50000" flip="none" algn="t"/>
            </a:blipFill>
            <a:ln w="12700" cap="rnd" cmpd="thickThin" algn="ctr">
              <a:noFill/>
              <a:prstDash val="solid"/>
            </a:ln>
            <a:effectLst>
              <a:fillOverlay blend="mult">
                <a:gradFill flip="none" rotWithShape="1">
                  <a:gsLst>
                    <a:gs pos="0">
                      <a:schemeClr val="accent1">
                        <a:shade val="20000"/>
                        <a:satMod val="176000"/>
                        <a:alpha val="100000"/>
                      </a:schemeClr>
                    </a:gs>
                    <a:gs pos="18000">
                      <a:schemeClr val="accent1">
                        <a:shade val="48000"/>
                        <a:satMod val="153000"/>
                        <a:alpha val="100000"/>
                      </a:schemeClr>
                    </a:gs>
                    <a:gs pos="43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45000">
                      <a:schemeClr val="accent1">
                        <a:tint val="85000"/>
                        <a:satMod val="150000"/>
                        <a:alpha val="100000"/>
                      </a:schemeClr>
                    </a:gs>
                    <a:gs pos="50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79000">
                      <a:schemeClr val="accent1">
                        <a:shade val="53000"/>
                        <a:satMod val="150000"/>
                        <a:alpha val="100000"/>
                      </a:schemeClr>
                    </a:gs>
                    <a:gs pos="100000">
                      <a:schemeClr val="accent1">
                        <a:shade val="25000"/>
                        <a:satMod val="170000"/>
                        <a:alpha val="100000"/>
                      </a:schemeClr>
                    </a:gs>
                  </a:gsLst>
                  <a:lin ang="450000" scaled="1"/>
                  <a:tileRect/>
                </a:gradFill>
              </a:fillOverlay>
            </a:effectLst>
          </p:spPr>
          <p:style>
            <a:lnRef idx="3">
              <a:schemeClr val="lt1"/>
            </a:lnRef>
            <a:fillRef idx="1">
              <a:schemeClr val="accent1"/>
            </a:fillRef>
            <a:effectRef idx="1">
              <a:schemeClr val="accent1"/>
            </a:effectRef>
            <a:fontRef idx="minor">
              <a:schemeClr val="lt1"/>
            </a:fontRef>
          </p:style>
          <p:txBody>
            <a:bodyPr vert="horz" wrap="square" lIns="91440" tIns="45720" rIns="91440" bIns="45720" anchor="ctr" compatLnSpc="1"/>
            <a:lstStyle>
              <a:extLst/>
            </a:lstStyle>
            <a:p>
              <a:pPr algn="ctr" eaLnBrk="1" latinLnBrk="0" hangingPunct="1"/>
              <a:endParaRPr kumimoji="0" lang="en-US"/>
            </a:p>
          </p:txBody>
        </p:sp>
        <p:cxnSp>
          <p:nvCxnSpPr>
            <p:cNvPr id="12" name="Straight Connector 11"/>
            <p:cNvCxnSpPr/>
            <p:nvPr/>
          </p:nvCxnSpPr>
          <p:spPr>
            <a:xfrm>
              <a:off x="-3765" y="4880373"/>
              <a:ext cx="9147765" cy="839943"/>
            </a:xfrm>
            <a:prstGeom prst="line">
              <a:avLst/>
            </a:prstGeom>
            <a:noFill/>
            <a:ln w="12065" cap="flat" cmpd="sng" algn="ctr">
              <a:gradFill>
                <a:gsLst>
                  <a:gs pos="45000">
                    <a:schemeClr val="accent1">
                      <a:tint val="70000"/>
                      <a:satMod val="110000"/>
                    </a:schemeClr>
                  </a:gs>
                  <a:gs pos="15000">
                    <a:schemeClr val="accent1">
                      <a:shade val="40000"/>
                      <a:satMod val="110000"/>
                    </a:schemeClr>
                  </a:gs>
                </a:gsLst>
                <a:lin ang="5400000" scaled="1"/>
              </a:gradFill>
              <a:prstDash val="solid"/>
              <a:miter lim="800000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0" name="Date Placeholder 2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extLst/>
          </a:lstStyle>
          <a:p>
            <a:fld id="{5BCAD085-E8A6-8845-BD4E-CB4CCA059FC4}" type="datetimeFigureOut">
              <a:rPr lang="en-US" smtClean="0"/>
              <a:pPr/>
              <a:t>01-07-2024</a:t>
            </a:fld>
            <a:endParaRPr lang="en-US"/>
          </a:p>
        </p:txBody>
      </p:sp>
      <p:sp>
        <p:nvSpPr>
          <p:cNvPr id="19" name="Footer Placeholder 18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accent1">
                    <a:tint val="20000"/>
                  </a:schemeClr>
                </a:solidFill>
              </a:defRPr>
            </a:lvl1pPr>
            <a:extLst/>
          </a:lstStyle>
          <a:p>
            <a:endParaRPr lang="en-US"/>
          </a:p>
        </p:txBody>
      </p:sp>
      <p:sp>
        <p:nvSpPr>
          <p:cNvPr id="27" name="Slide Number Placeholder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extLst/>
          </a:lstStyle>
          <a:p>
            <a:fld id="{C1FF6DA9-008F-8B48-92A6-B652298478B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CAD085-E8A6-8845-BD4E-CB4CCA059FC4}" type="datetimeFigureOut">
              <a:rPr lang="en-US" smtClean="0"/>
              <a:pPr/>
              <a:t>01-07-2024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C1FF6DA9-008F-8B48-92A6-B652298478BF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76" y="1059712"/>
            <a:ext cx="7772400" cy="1828800"/>
          </a:xfrm>
        </p:spPr>
        <p:txBody>
          <a:bodyPr vert="horz" anchor="b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r">
              <a:buNone/>
              <a:defRPr sz="4800" b="1" cap="none" baseline="0"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922713" y="2931712"/>
            <a:ext cx="4572000" cy="1454888"/>
          </a:xfrm>
        </p:spPr>
        <p:txBody>
          <a:bodyPr lIns="91440" rIns="91440" anchor="t"/>
          <a:lstStyle>
            <a:lvl1pPr marL="0" indent="0" algn="l">
              <a:buNone/>
              <a:defRPr sz="23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CAD085-E8A6-8845-BD4E-CB4CCA059FC4}" type="datetimeFigureOut">
              <a:rPr lang="en-US" smtClean="0"/>
              <a:pPr/>
              <a:t>01-07-2024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C1FF6DA9-008F-8B48-92A6-B652298478BF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7" name="Chevron 6"/>
          <p:cNvSpPr/>
          <p:nvPr/>
        </p:nvSpPr>
        <p:spPr>
          <a:xfrm>
            <a:off x="3636680" y="3005472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  <p:sp>
        <p:nvSpPr>
          <p:cNvPr id="8" name="Chevron 7"/>
          <p:cNvSpPr/>
          <p:nvPr/>
        </p:nvSpPr>
        <p:spPr>
          <a:xfrm>
            <a:off x="3450264" y="3005472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48132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48132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CAD085-E8A6-8845-BD4E-CB4CCA059FC4}" type="datetimeFigureOut">
              <a:rPr lang="en-US" smtClean="0"/>
              <a:pPr/>
              <a:t>01-07-2024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C1FF6DA9-008F-8B48-92A6-B652298478BF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ison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8229600" cy="1143000"/>
          </a:xfrm>
        </p:spPr>
        <p:txBody>
          <a:bodyPr anchor="ctr"/>
          <a:lstStyle>
            <a:lvl1pPr>
              <a:defRPr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5410200"/>
            <a:ext cx="4040188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5026" y="5410200"/>
            <a:ext cx="4041775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1444294"/>
            <a:ext cx="4040188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1444294"/>
            <a:ext cx="4041775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spcBef>
                <a:spcPts val="0"/>
              </a:spcBef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CAD085-E8A6-8845-BD4E-CB4CCA059FC4}" type="datetimeFigureOut">
              <a:rPr lang="en-US" smtClean="0"/>
              <a:pPr/>
              <a:t>01-07-2024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C1FF6DA9-008F-8B48-92A6-B652298478B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CAD085-E8A6-8845-BD4E-CB4CCA059FC4}" type="datetimeFigureOut">
              <a:rPr lang="en-US" smtClean="0"/>
              <a:pPr/>
              <a:t>01-07-2024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C1FF6DA9-008F-8B48-92A6-B652298478BF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CAD085-E8A6-8845-BD4E-CB4CCA059FC4}" type="datetimeFigureOut">
              <a:rPr lang="en-US" smtClean="0"/>
              <a:pPr/>
              <a:t>01-07-2024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C1FF6DA9-008F-8B48-92A6-B652298478B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4876800"/>
            <a:ext cx="7481776" cy="457200"/>
          </a:xfrm>
        </p:spPr>
        <p:txBody>
          <a:bodyPr vert="horz" anchor="t">
            <a:noAutofit/>
            <a:sp3d prstMaterial="softEdge">
              <a:bevelT w="0" h="0"/>
            </a:sp3d>
          </a:bodyPr>
          <a:lstStyle>
            <a:lvl1pPr algn="r">
              <a:buNone/>
              <a:defRPr sz="2500" b="0">
                <a:solidFill>
                  <a:schemeClr val="accent1"/>
                </a:solidFill>
                <a:effectLst/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4419600" y="5355102"/>
            <a:ext cx="3974592" cy="914400"/>
          </a:xfrm>
        </p:spPr>
        <p:txBody>
          <a:bodyPr/>
          <a:lstStyle>
            <a:lvl1pPr marL="0" indent="0" algn="r">
              <a:buNone/>
              <a:defRPr sz="16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914400" y="274320"/>
            <a:ext cx="7479792" cy="45720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727032" y="6407944"/>
            <a:ext cx="1920240" cy="365760"/>
          </a:xfrm>
        </p:spPr>
        <p:txBody>
          <a:bodyPr/>
          <a:lstStyle>
            <a:extLst/>
          </a:lstStyle>
          <a:p>
            <a:fld id="{5BCAD085-E8A6-8845-BD4E-CB4CCA059FC4}" type="datetimeFigureOut">
              <a:rPr lang="en-US" smtClean="0"/>
              <a:pPr/>
              <a:t>01-07-2024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C1FF6DA9-008F-8B48-92A6-B652298478B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1232" y="5443402"/>
            <a:ext cx="7162800" cy="648232"/>
          </a:xfrm>
          <a:noFill/>
        </p:spPr>
        <p:txBody>
          <a:bodyPr lIns="91440" tIns="0" rIns="91440" anchor="t"/>
          <a:lstStyle>
            <a:lvl1pPr marL="0" marR="18288" indent="0" algn="r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28600" y="189968"/>
            <a:ext cx="8686800" cy="4389120"/>
          </a:xfrm>
          <a:prstGeom prst="rect">
            <a:avLst/>
          </a:prstGeom>
          <a:solidFill>
            <a:schemeClr val="bg2"/>
          </a:solidFill>
          <a:ln>
            <a:solidFill>
              <a:schemeClr val="bg1"/>
            </a:solidFill>
          </a:ln>
          <a:effectLst>
            <a:innerShdw blurRad="95250">
              <a:srgbClr val="000000"/>
            </a:innerShdw>
          </a:effectLst>
        </p:spPr>
        <p:txBody>
          <a:bodyPr/>
          <a:lstStyle>
            <a:lvl1pPr marL="0" indent="0">
              <a:buNone/>
              <a:defRPr sz="3200"/>
            </a:lvl1pPr>
            <a:extLst/>
          </a:lstStyle>
          <a:p>
            <a:r>
              <a:rPr kumimoji="0" lang="en-US" smtClean="0"/>
              <a:t>Click icon to add picture</a:t>
            </a:r>
            <a:endParaRPr kumimoji="0"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fld id="{5BCAD085-E8A6-8845-BD4E-CB4CCA059FC4}" type="datetimeFigureOut">
              <a:rPr lang="en-US" smtClean="0"/>
              <a:pPr/>
              <a:t>01-07-2024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380072" y="6407944"/>
            <a:ext cx="2350681" cy="365125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fld id="{C1FF6DA9-008F-8B48-92A6-B652298478BF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4865122"/>
            <a:ext cx="8075432" cy="562672"/>
          </a:xfrm>
          <a:noFill/>
        </p:spPr>
        <p:txBody>
          <a:bodyPr anchor="t">
            <a:sp3d prstMaterial="softEdge"/>
          </a:bodyPr>
          <a:lstStyle>
            <a:lvl1pPr marR="0" algn="r">
              <a:buNone/>
              <a:defRPr sz="3000" b="0">
                <a:solidFill>
                  <a:schemeClr val="accent1"/>
                </a:solidFill>
                <a:effectLst>
                  <a:outerShdw blurRad="50800" dist="25000" dir="5400000" algn="t" rotWithShape="0">
                    <a:prstClr val="black">
                      <a:alpha val="45000"/>
                    </a:prstClr>
                  </a:outerShdw>
                </a:effectLst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8" name="Freeform 7"/>
          <p:cNvSpPr>
            <a:spLocks/>
          </p:cNvSpPr>
          <p:nvPr/>
        </p:nvSpPr>
        <p:spPr bwMode="auto">
          <a:xfrm>
            <a:off x="716436" y="5001993"/>
            <a:ext cx="3802003" cy="1443111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760" h="528">
                <a:moveTo>
                  <a:pt x="-329" y="347"/>
                </a:moveTo>
                <a:lnTo>
                  <a:pt x="7156" y="682"/>
                </a:lnTo>
                <a:lnTo>
                  <a:pt x="5229" y="682"/>
                </a:lnTo>
                <a:lnTo>
                  <a:pt x="-328" y="345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9" name="Freeform 8"/>
          <p:cNvSpPr>
            <a:spLocks/>
          </p:cNvSpPr>
          <p:nvPr/>
        </p:nvSpPr>
        <p:spPr bwMode="auto">
          <a:xfrm>
            <a:off x="-53561" y="5785023"/>
            <a:ext cx="3802003" cy="8382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760" h="528">
                <a:moveTo>
                  <a:pt x="817" y="97"/>
                </a:moveTo>
                <a:lnTo>
                  <a:pt x="6408" y="682"/>
                </a:lnTo>
                <a:lnTo>
                  <a:pt x="5232" y="685"/>
                </a:lnTo>
                <a:lnTo>
                  <a:pt x="829" y="101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0" name="Right Triangle 9"/>
          <p:cNvSpPr>
            <a:spLocks/>
          </p:cNvSpPr>
          <p:nvPr/>
        </p:nvSpPr>
        <p:spPr bwMode="auto">
          <a:xfrm>
            <a:off x="-6042" y="5791253"/>
            <a:ext cx="3402314" cy="1080868"/>
          </a:xfrm>
          <a:prstGeom prst="rtTriangle">
            <a:avLst/>
          </a:prstGeom>
          <a:blipFill>
            <a:blip r:embed="rId2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 compatLnSpc="1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cxnSp>
        <p:nvCxnSpPr>
          <p:cNvPr id="11" name="Straight Connector 10"/>
          <p:cNvCxnSpPr/>
          <p:nvPr/>
        </p:nvCxnSpPr>
        <p:spPr>
          <a:xfrm>
            <a:off x="-9237" y="5787738"/>
            <a:ext cx="340550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Chevron 11"/>
          <p:cNvSpPr/>
          <p:nvPr/>
        </p:nvSpPr>
        <p:spPr>
          <a:xfrm>
            <a:off x="8664112" y="4988440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  <p:sp>
        <p:nvSpPr>
          <p:cNvPr id="13" name="Chevron 12"/>
          <p:cNvSpPr/>
          <p:nvPr/>
        </p:nvSpPr>
        <p:spPr>
          <a:xfrm>
            <a:off x="8477696" y="4988440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481329"/>
            <a:ext cx="8229600" cy="4386071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CAD085-E8A6-8845-BD4E-CB4CCA059FC4}" type="datetimeFigureOut">
              <a:rPr lang="en-US" smtClean="0"/>
              <a:pPr/>
              <a:t>01-07-2024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C1FF6DA9-008F-8B48-92A6-B652298478B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844013" y="274640"/>
            <a:ext cx="1777470" cy="5592761"/>
          </a:xfrm>
        </p:spPr>
        <p:txBody>
          <a:bodyPr vert="eaVert"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41"/>
            <a:ext cx="6324600" cy="5592760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CAD085-E8A6-8845-BD4E-CB4CCA059FC4}" type="datetimeFigureOut">
              <a:rPr lang="en-US" smtClean="0"/>
              <a:pPr/>
              <a:t>01-07-2024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C1FF6DA9-008F-8B48-92A6-B652298478B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Freeform 12"/>
          <p:cNvSpPr>
            <a:spLocks/>
          </p:cNvSpPr>
          <p:nvPr/>
        </p:nvSpPr>
        <p:spPr bwMode="auto">
          <a:xfrm>
            <a:off x="716436" y="5001993"/>
            <a:ext cx="3802003" cy="1443111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760" h="528">
                <a:moveTo>
                  <a:pt x="-329" y="347"/>
                </a:moveTo>
                <a:lnTo>
                  <a:pt x="7156" y="682"/>
                </a:lnTo>
                <a:lnTo>
                  <a:pt x="5229" y="682"/>
                </a:lnTo>
                <a:lnTo>
                  <a:pt x="-328" y="345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2" name="Freeform 11"/>
          <p:cNvSpPr>
            <a:spLocks/>
          </p:cNvSpPr>
          <p:nvPr/>
        </p:nvSpPr>
        <p:spPr bwMode="auto">
          <a:xfrm>
            <a:off x="-53561" y="5785023"/>
            <a:ext cx="3802003" cy="8382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760" h="528">
                <a:moveTo>
                  <a:pt x="817" y="97"/>
                </a:moveTo>
                <a:lnTo>
                  <a:pt x="6408" y="682"/>
                </a:lnTo>
                <a:lnTo>
                  <a:pt x="5232" y="685"/>
                </a:lnTo>
                <a:lnTo>
                  <a:pt x="829" y="101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4" name="Right Triangle 13"/>
          <p:cNvSpPr>
            <a:spLocks/>
          </p:cNvSpPr>
          <p:nvPr/>
        </p:nvSpPr>
        <p:spPr bwMode="auto">
          <a:xfrm>
            <a:off x="-6042" y="5791253"/>
            <a:ext cx="3402314" cy="1080868"/>
          </a:xfrm>
          <a:prstGeom prst="rtTriangle">
            <a:avLst/>
          </a:prstGeom>
          <a:blipFill>
            <a:blip r:embed="rId13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 compatLnSpc="1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cxnSp>
        <p:nvCxnSpPr>
          <p:cNvPr id="15" name="Straight Connector 14"/>
          <p:cNvCxnSpPr/>
          <p:nvPr/>
        </p:nvCxnSpPr>
        <p:spPr>
          <a:xfrm>
            <a:off x="-9237" y="5787738"/>
            <a:ext cx="340550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Title Placeholder 8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anchor="ctr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0" name="Text Placeholder 29"/>
          <p:cNvSpPr>
            <a:spLocks noGrp="1"/>
          </p:cNvSpPr>
          <p:nvPr>
            <p:ph type="body" idx="1"/>
          </p:nvPr>
        </p:nvSpPr>
        <p:spPr>
          <a:xfrm>
            <a:off x="457200" y="1481328"/>
            <a:ext cx="8229600" cy="4525963"/>
          </a:xfrm>
          <a:prstGeom prst="rect">
            <a:avLst/>
          </a:prstGeom>
        </p:spPr>
        <p:txBody>
          <a:bodyPr vert="horz">
            <a:normAutofit/>
          </a:bodyPr>
          <a:lstStyle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2"/>
          </p:nvPr>
        </p:nvSpPr>
        <p:spPr>
          <a:xfrm>
            <a:off x="6727032" y="6407944"/>
            <a:ext cx="1920240" cy="365760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000">
                <a:solidFill>
                  <a:schemeClr val="tx1"/>
                </a:solidFill>
              </a:defRPr>
            </a:lvl1pPr>
            <a:extLst/>
          </a:lstStyle>
          <a:p>
            <a:fld id="{5BCAD085-E8A6-8845-BD4E-CB4CCA059FC4}" type="datetimeFigureOut">
              <a:rPr lang="en-US" smtClean="0"/>
              <a:pPr/>
              <a:t>01-07-2024</a:t>
            </a:fld>
            <a:endParaRPr lang="en-US"/>
          </a:p>
        </p:txBody>
      </p:sp>
      <p:sp>
        <p:nvSpPr>
          <p:cNvPr id="22" name="Footer Placeholder 21"/>
          <p:cNvSpPr>
            <a:spLocks noGrp="1"/>
          </p:cNvSpPr>
          <p:nvPr>
            <p:ph type="ftr" sz="quarter" idx="3"/>
          </p:nvPr>
        </p:nvSpPr>
        <p:spPr>
          <a:xfrm>
            <a:off x="4380072" y="6407944"/>
            <a:ext cx="2350681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>
                <a:solidFill>
                  <a:schemeClr val="tx1"/>
                </a:solidFill>
              </a:defRPr>
            </a:lvl1pPr>
            <a:extLst/>
          </a:lstStyle>
          <a:p>
            <a:endParaRPr lang="en-US"/>
          </a:p>
        </p:txBody>
      </p:sp>
      <p:sp>
        <p:nvSpPr>
          <p:cNvPr id="18" name="Slide Number Placeholder 17"/>
          <p:cNvSpPr>
            <a:spLocks noGrp="1"/>
          </p:cNvSpPr>
          <p:nvPr>
            <p:ph type="sldNum" sz="quarter" idx="4"/>
          </p:nvPr>
        </p:nvSpPr>
        <p:spPr>
          <a:xfrm>
            <a:off x="8647272" y="6407944"/>
            <a:ext cx="365760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 b="0">
                <a:solidFill>
                  <a:schemeClr val="tx1"/>
                </a:solidFill>
              </a:defRPr>
            </a:lvl1pPr>
            <a:extLst/>
          </a:lstStyle>
          <a:p>
            <a:fld id="{C1FF6DA9-008F-8B48-92A6-B652298478BF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sz="4100" b="1" kern="1200">
          <a:solidFill>
            <a:schemeClr val="tx2"/>
          </a:solidFill>
          <a:effectLst>
            <a:outerShdw blurRad="31750" dist="25400" dir="5400000" algn="tl" rotWithShape="0">
              <a:srgbClr val="000000">
                <a:alpha val="25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365760" indent="-256032" algn="l" rtl="0" eaLnBrk="1" latinLnBrk="0" hangingPunct="1">
        <a:spcBef>
          <a:spcPts val="400"/>
        </a:spcBef>
        <a:spcAft>
          <a:spcPts val="0"/>
        </a:spcAft>
        <a:buClr>
          <a:schemeClr val="accent1"/>
        </a:buClr>
        <a:buSzPct val="68000"/>
        <a:buFont typeface="Wingdings 3"/>
        <a:buChar char=""/>
        <a:defRPr kumimoji="0" sz="2700" kern="1200">
          <a:solidFill>
            <a:schemeClr val="tx1"/>
          </a:solidFill>
          <a:latin typeface="+mn-lt"/>
          <a:ea typeface="+mn-ea"/>
          <a:cs typeface="+mn-cs"/>
        </a:defRPr>
      </a:lvl1pPr>
      <a:lvl2pPr marL="621792" indent="-228600" algn="l" rtl="0" eaLnBrk="1" latinLnBrk="0" hangingPunct="1">
        <a:spcBef>
          <a:spcPts val="324"/>
        </a:spcBef>
        <a:buClr>
          <a:schemeClr val="accent1"/>
        </a:buClr>
        <a:buFont typeface="Verdana"/>
        <a:buChar char="◦"/>
        <a:defRPr kumimoji="0" sz="2300" kern="1200">
          <a:solidFill>
            <a:schemeClr val="tx1"/>
          </a:solidFill>
          <a:latin typeface="+mn-lt"/>
          <a:ea typeface="+mn-ea"/>
          <a:cs typeface="+mn-cs"/>
        </a:defRPr>
      </a:lvl2pPr>
      <a:lvl3pPr marL="859536" indent="-228600" algn="l" rtl="0" eaLnBrk="1" latinLnBrk="0" hangingPunct="1">
        <a:spcBef>
          <a:spcPts val="350"/>
        </a:spcBef>
        <a:buClr>
          <a:schemeClr val="accent2"/>
        </a:buClr>
        <a:buSzPct val="100000"/>
        <a:buFont typeface="Wingdings 2"/>
        <a:buChar char="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43000" indent="-228600" algn="l" rtl="0" eaLnBrk="1" latinLnBrk="0" hangingPunct="1">
        <a:spcBef>
          <a:spcPts val="350"/>
        </a:spcBef>
        <a:buClr>
          <a:schemeClr val="accent2"/>
        </a:buClr>
        <a:buFont typeface="Wingdings 2"/>
        <a:buChar char="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indent="-228600" algn="l" rtl="0" eaLnBrk="1" latinLnBrk="0" hangingPunct="1">
        <a:spcBef>
          <a:spcPts val="350"/>
        </a:spcBef>
        <a:buClr>
          <a:schemeClr val="accent2"/>
        </a:buClr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6002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8288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0574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2860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jpeg"/><Relationship Id="rId1" Type="http://schemas.openxmlformats.org/officeDocument/2006/relationships/slideLayout" Target="../slideLayouts/slideLayout7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jpeg"/><Relationship Id="rId1" Type="http://schemas.openxmlformats.org/officeDocument/2006/relationships/slideLayout" Target="../slideLayouts/slideLayout7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jpeg"/><Relationship Id="rId1" Type="http://schemas.openxmlformats.org/officeDocument/2006/relationships/slideLayout" Target="../slideLayouts/slideLayout7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jpeg"/><Relationship Id="rId1" Type="http://schemas.openxmlformats.org/officeDocument/2006/relationships/slideLayout" Target="../slideLayouts/slideLayout7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jpeg"/><Relationship Id="rId1" Type="http://schemas.openxmlformats.org/officeDocument/2006/relationships/slideLayout" Target="../slideLayouts/slideLayout7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jpeg"/><Relationship Id="rId1" Type="http://schemas.openxmlformats.org/officeDocument/2006/relationships/slideLayout" Target="../slideLayouts/slideLayout7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jpeg"/><Relationship Id="rId1" Type="http://schemas.openxmlformats.org/officeDocument/2006/relationships/slideLayout" Target="../slideLayouts/slideLayout7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jpeg"/><Relationship Id="rId1" Type="http://schemas.openxmlformats.org/officeDocument/2006/relationships/slideLayout" Target="../slideLayouts/slideLayout7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jpeg"/><Relationship Id="rId1" Type="http://schemas.openxmlformats.org/officeDocument/2006/relationships/slideLayout" Target="../slideLayouts/slideLayout7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jpeg"/><Relationship Id="rId1" Type="http://schemas.openxmlformats.org/officeDocument/2006/relationships/slideLayout" Target="../slideLayouts/slideLayout7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jpeg"/><Relationship Id="rId1" Type="http://schemas.openxmlformats.org/officeDocument/2006/relationships/slideLayout" Target="../slideLayouts/slideLayout7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.jpeg"/><Relationship Id="rId1" Type="http://schemas.openxmlformats.org/officeDocument/2006/relationships/slideLayout" Target="../slideLayouts/slideLayout7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5.jpeg"/><Relationship Id="rId1" Type="http://schemas.openxmlformats.org/officeDocument/2006/relationships/slideLayout" Target="../slideLayouts/slideLayout7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6.jpeg"/><Relationship Id="rId1" Type="http://schemas.openxmlformats.org/officeDocument/2006/relationships/slideLayout" Target="../slideLayouts/slideLayout7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7.jpeg"/><Relationship Id="rId1" Type="http://schemas.openxmlformats.org/officeDocument/2006/relationships/slideLayout" Target="../slideLayouts/slideLayout7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8.jpeg"/><Relationship Id="rId1" Type="http://schemas.openxmlformats.org/officeDocument/2006/relationships/slideLayout" Target="../slideLayouts/slideLayout7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9.jpeg"/><Relationship Id="rId1" Type="http://schemas.openxmlformats.org/officeDocument/2006/relationships/slideLayout" Target="../slideLayouts/slideLayout7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0.jpeg"/><Relationship Id="rId1" Type="http://schemas.openxmlformats.org/officeDocument/2006/relationships/slideLayout" Target="../slideLayouts/slideLayout7.xml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1.jpeg"/><Relationship Id="rId1" Type="http://schemas.openxmlformats.org/officeDocument/2006/relationships/slideLayout" Target="../slideLayouts/slideLayout7.xml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2.jpeg"/><Relationship Id="rId1" Type="http://schemas.openxmlformats.org/officeDocument/2006/relationships/slideLayout" Target="../slideLayouts/slideLayout7.xml"/></Relationships>
</file>

<file path=ppt/slides/_rels/slide5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3.jpeg"/><Relationship Id="rId1" Type="http://schemas.openxmlformats.org/officeDocument/2006/relationships/slideLayout" Target="../slideLayouts/slideLayout7.xml"/></Relationships>
</file>

<file path=ppt/slides/_rels/slide5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4.jpeg"/><Relationship Id="rId1" Type="http://schemas.openxmlformats.org/officeDocument/2006/relationships/slideLayout" Target="../slideLayouts/slideLayout7.xml"/></Relationships>
</file>

<file path=ppt/slides/_rels/slide5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5.jpeg"/><Relationship Id="rId1" Type="http://schemas.openxmlformats.org/officeDocument/2006/relationships/slideLayout" Target="../slideLayouts/slideLayout7.xml"/></Relationships>
</file>

<file path=ppt/slides/_rels/slide5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6.jpeg"/><Relationship Id="rId1" Type="http://schemas.openxmlformats.org/officeDocument/2006/relationships/slideLayout" Target="../slideLayouts/slideLayout7.xml"/></Relationships>
</file>

<file path=ppt/slides/_rels/slide5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7.jpeg"/><Relationship Id="rId1" Type="http://schemas.openxmlformats.org/officeDocument/2006/relationships/slideLayout" Target="../slideLayouts/slideLayout7.xml"/></Relationships>
</file>

<file path=ppt/slides/_rels/slide5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8.jpeg"/><Relationship Id="rId1" Type="http://schemas.openxmlformats.org/officeDocument/2006/relationships/slideLayout" Target="../slideLayouts/slideLayout7.xml"/></Relationships>
</file>

<file path=ppt/slides/_rels/slide5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9.jpeg"/><Relationship Id="rId1" Type="http://schemas.openxmlformats.org/officeDocument/2006/relationships/slideLayout" Target="../slideLayouts/slideLayout7.xml"/></Relationships>
</file>

<file path=ppt/slides/_rels/slide6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0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01-Sewage-disposal-1-63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571"/>
            <a:ext cx="9144000" cy="6858000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122400" y="4384800"/>
            <a:ext cx="8359200" cy="914400"/>
          </a:xfrm>
          <a:prstGeom prst="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02-Sewage-disposal-2-63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571"/>
            <a:ext cx="9144000" cy="68580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03-Sewage-disposal-3-63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6098400" y="2145600"/>
            <a:ext cx="2534400" cy="410400"/>
          </a:xfrm>
          <a:prstGeom prst="rect">
            <a:avLst/>
          </a:prstGeom>
          <a:solidFill>
            <a:schemeClr val="bg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>
                <a:solidFill>
                  <a:schemeClr val="tx1"/>
                </a:solidFill>
              </a:rPr>
              <a:t>Unpleasant </a:t>
            </a:r>
            <a:r>
              <a:rPr lang="en-US" dirty="0" err="1" smtClean="0">
                <a:solidFill>
                  <a:schemeClr val="tx1"/>
                </a:solidFill>
              </a:rPr>
              <a:t>odour</a:t>
            </a:r>
            <a:endParaRPr lang="en-US" dirty="0">
              <a:solidFill>
                <a:schemeClr val="tx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04-Sewage-disposal-4-63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571"/>
            <a:ext cx="9144000" cy="68580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05-Sewage-disposal-5-63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571"/>
            <a:ext cx="9144000" cy="68580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06-Sewage-disposal-6-63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571"/>
            <a:ext cx="9144000" cy="68580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07-Sewage-disposal-7-63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571"/>
            <a:ext cx="9144000" cy="68580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08-Sewage-disposal-8-63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571"/>
            <a:ext cx="9144000" cy="68580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09-Sewage-disposal-9-63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571"/>
            <a:ext cx="9144000" cy="68580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10-Sewage-disposal-10-63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571"/>
            <a:ext cx="9144000" cy="68580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11-Sewage-disposal-11-63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571"/>
            <a:ext cx="9144000" cy="68580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12-Sewage-disposal-12-63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571"/>
            <a:ext cx="9144000" cy="68580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13-Sewage-disposal-13-63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571"/>
            <a:ext cx="9144000" cy="68580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14-Sewage-disposal-14-63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571"/>
            <a:ext cx="9144000" cy="68580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15-Sewage-disposal-15-63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571"/>
            <a:ext cx="9144000" cy="68580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16-Sewage-disposal-16-63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571"/>
            <a:ext cx="9144000" cy="6858000"/>
          </a:xfrm>
          <a:prstGeom prst="rect">
            <a:avLst/>
          </a:prstGeom>
        </p:spPr>
      </p:pic>
      <p:sp>
        <p:nvSpPr>
          <p:cNvPr id="6" name="Rectangle 5"/>
          <p:cNvSpPr/>
          <p:nvPr/>
        </p:nvSpPr>
        <p:spPr>
          <a:xfrm>
            <a:off x="4413600" y="2973600"/>
            <a:ext cx="2001600" cy="45719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17-Sewage-disposal-17-63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571"/>
            <a:ext cx="9144000" cy="68580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18-Sewage-disposal-18-63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571"/>
            <a:ext cx="9144000" cy="68580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19-Sewage-disposal-19-63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571"/>
            <a:ext cx="9144000" cy="68580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20-Sewage-disposal-20-63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571"/>
            <a:ext cx="9144000" cy="68580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2289600"/>
            <a:ext cx="8229600" cy="3717691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en-US" sz="4000" b="1" dirty="0" smtClean="0">
                <a:solidFill>
                  <a:schemeClr val="accent3">
                    <a:lumMod val="75000"/>
                  </a:schemeClr>
                </a:solidFill>
                <a:latin typeface="Agency FB" pitchFamily="34" charset="0"/>
              </a:rPr>
              <a:t>Other methods of Sewage Disposal</a:t>
            </a:r>
            <a:endParaRPr lang="en-US" sz="4000" b="1" dirty="0">
              <a:solidFill>
                <a:schemeClr val="accent3">
                  <a:lumMod val="75000"/>
                </a:schemeClr>
              </a:solidFill>
              <a:latin typeface="Agency FB" pitchFamily="34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21-Sewage-disposal-21-63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571"/>
            <a:ext cx="9144000" cy="68580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22-Sewage-disposal-22-63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571"/>
            <a:ext cx="9144000" cy="68580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23-Sewage-disposal-23-63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571"/>
            <a:ext cx="9144000" cy="68580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24-Sewage-disposal-24-63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571"/>
            <a:ext cx="9144000" cy="6858000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4406400" y="187200"/>
            <a:ext cx="5133600" cy="6840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buFont typeface="Wingdings" pitchFamily="2" charset="2"/>
              <a:buChar char="v"/>
            </a:pPr>
            <a:r>
              <a:rPr lang="en-US" b="1" dirty="0" smtClean="0">
                <a:solidFill>
                  <a:srgbClr val="FFC000"/>
                </a:solidFill>
              </a:rPr>
              <a:t> </a:t>
            </a:r>
            <a:r>
              <a:rPr lang="en-US" sz="2000" b="1" dirty="0" err="1" smtClean="0">
                <a:solidFill>
                  <a:srgbClr val="FFC000"/>
                </a:solidFill>
              </a:rPr>
              <a:t>Redox</a:t>
            </a:r>
            <a:r>
              <a:rPr lang="en-US" sz="2000" b="1" dirty="0" smtClean="0">
                <a:solidFill>
                  <a:srgbClr val="FFC000"/>
                </a:solidFill>
              </a:rPr>
              <a:t> Pond\Sewage Lagoons\</a:t>
            </a:r>
          </a:p>
          <a:p>
            <a:pPr algn="ctr"/>
            <a:r>
              <a:rPr lang="en-US" sz="2000" b="1" dirty="0" smtClean="0">
                <a:solidFill>
                  <a:srgbClr val="FFC000"/>
                </a:solidFill>
              </a:rPr>
              <a:t>Stabilization Pond</a:t>
            </a:r>
            <a:endParaRPr lang="en-US" sz="2000" b="1" dirty="0">
              <a:solidFill>
                <a:srgbClr val="FFC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25-Sewage-disposal-25-63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571"/>
            <a:ext cx="9144000" cy="68580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26-Sewage-disposal-26-63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571"/>
            <a:ext cx="9144000" cy="68580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27-Sewage-disposal-27-63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571"/>
            <a:ext cx="9144000" cy="68580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28-Sewage-disposal-28-63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571"/>
            <a:ext cx="9144000" cy="68580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29-Sewage-disposal-29-63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571"/>
            <a:ext cx="9144000" cy="68580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30-Sewage-disposal-30-63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571"/>
            <a:ext cx="9144000" cy="68580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31-Sewage-disposal-31-63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571"/>
            <a:ext cx="9144000" cy="68580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32-Sewage-disposal-32-63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571"/>
            <a:ext cx="9144000" cy="68580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33-Sewage-disposal-33-63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571"/>
            <a:ext cx="9144000" cy="68580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34-Sewage-disposal-34-63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571"/>
            <a:ext cx="9144000" cy="68580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35-Sewage-disposal-35-63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571"/>
            <a:ext cx="9144000" cy="68580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36-Sewage-disposal-36-63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571"/>
            <a:ext cx="9144000" cy="68580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37-Sewage-disposal-37-63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571"/>
            <a:ext cx="9144000" cy="68580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38-Sewage-disposal-38-63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571"/>
            <a:ext cx="9144000" cy="68580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39-Sewage-disposal-39-63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571"/>
            <a:ext cx="9144000" cy="68580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40-Sewage-disposal-40-63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571"/>
            <a:ext cx="9144000" cy="68580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41-Sewage-disposal-41-63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571"/>
            <a:ext cx="9144000" cy="68580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42-Sewage-disposal-42-63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571"/>
            <a:ext cx="9144000" cy="68580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43-Sewage-disposal-43-63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571"/>
            <a:ext cx="9144000" cy="68580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44-Sewage-disposal-44-63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571"/>
            <a:ext cx="9144000" cy="68580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45-Sewage-disposal-45-63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571"/>
            <a:ext cx="9144000" cy="68580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46-Sewage-disposal-46-63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571"/>
            <a:ext cx="9144000" cy="68580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47-Sewage-disposal-47-63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571"/>
            <a:ext cx="9144000" cy="68580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48-Sewage-disposal-48-63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571"/>
            <a:ext cx="9144000" cy="68580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49-Sewage-disposal-49-63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571"/>
            <a:ext cx="9144000" cy="68580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50-Sewage-disposal-50-63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571"/>
            <a:ext cx="9144000" cy="68580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51-Sewage-disposal-51-63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571"/>
            <a:ext cx="9144000" cy="68580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52-Sewage-disposal-52-63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571"/>
            <a:ext cx="9144000" cy="68580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53-Sewage-disposal-53-63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571"/>
            <a:ext cx="9144000" cy="68580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54-Sewage-disposal-54-63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571"/>
            <a:ext cx="9144000" cy="68580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55-Sewage-disposal-55-63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571"/>
            <a:ext cx="9144000" cy="68580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56-Sewage-disposal-56-63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571"/>
            <a:ext cx="9144000" cy="68580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57-Sewage-disposal-57-63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571"/>
            <a:ext cx="9144000" cy="68580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58-Sewage-disposal-58-63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571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59-Sewage-disposal-59-63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571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Concourse">
  <a:themeElements>
    <a:clrScheme name="Concourse">
      <a:dk1>
        <a:sysClr val="windowText" lastClr="000000"/>
      </a:dk1>
      <a:lt1>
        <a:sysClr val="window" lastClr="FFFFFF"/>
      </a:lt1>
      <a:dk2>
        <a:srgbClr val="464646"/>
      </a:dk2>
      <a:lt2>
        <a:srgbClr val="DEF5FA"/>
      </a:lt2>
      <a:accent1>
        <a:srgbClr val="2DA2BF"/>
      </a:accent1>
      <a:accent2>
        <a:srgbClr val="DA1F28"/>
      </a:accent2>
      <a:accent3>
        <a:srgbClr val="EB641B"/>
      </a:accent3>
      <a:accent4>
        <a:srgbClr val="39639D"/>
      </a:accent4>
      <a:accent5>
        <a:srgbClr val="474B78"/>
      </a:accent5>
      <a:accent6>
        <a:srgbClr val="7D3C4A"/>
      </a:accent6>
      <a:hlink>
        <a:srgbClr val="FF8119"/>
      </a:hlink>
      <a:folHlink>
        <a:srgbClr val="44B9E8"/>
      </a:folHlink>
    </a:clrScheme>
    <a:fontScheme name="Concourse">
      <a:maj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</a:majorFont>
      <a:min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</a:minorFont>
    </a:fontScheme>
    <a:fmtScheme name="Concourse">
      <a:fillStyleLst>
        <a:solidFill>
          <a:schemeClr val="phClr"/>
        </a:solidFill>
        <a:gradFill rotWithShape="1">
          <a:gsLst>
            <a:gs pos="0">
              <a:schemeClr val="phClr">
                <a:tint val="62000"/>
                <a:satMod val="180000"/>
              </a:schemeClr>
            </a:gs>
            <a:gs pos="65000">
              <a:schemeClr val="phClr">
                <a:tint val="32000"/>
                <a:satMod val="250000"/>
              </a:schemeClr>
            </a:gs>
            <a:gs pos="100000">
              <a:schemeClr val="phClr">
                <a:tint val="23000"/>
                <a:satMod val="300000"/>
              </a:schemeClr>
            </a:gs>
          </a:gsLst>
          <a:lin ang="16200000" scaled="0"/>
        </a:gradFill>
        <a:gradFill rotWithShape="1">
          <a:gsLst>
            <a:gs pos="0">
              <a:schemeClr val="phClr">
                <a:shade val="15000"/>
                <a:satMod val="180000"/>
              </a:schemeClr>
            </a:gs>
            <a:gs pos="50000">
              <a:schemeClr val="phClr">
                <a:shade val="45000"/>
                <a:satMod val="170000"/>
              </a:schemeClr>
            </a:gs>
            <a:gs pos="70000">
              <a:schemeClr val="phClr">
                <a:tint val="99000"/>
                <a:shade val="65000"/>
                <a:satMod val="155000"/>
              </a:schemeClr>
            </a:gs>
            <a:gs pos="100000">
              <a:schemeClr val="phClr">
                <a:tint val="95500"/>
                <a:shade val="100000"/>
                <a:satMod val="15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55000" cap="flat" cmpd="thickThin" algn="ctr">
          <a:solidFill>
            <a:schemeClr val="phClr"/>
          </a:solidFill>
          <a:prstDash val="solid"/>
        </a:ln>
        <a:ln w="63500" cap="flat" cmpd="thickThin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glow" dir="t">
              <a:rot lat="0" lon="0" rev="6360000"/>
            </a:lightRig>
          </a:scene3d>
          <a:sp3d contourW="1000" prstMaterial="flat">
            <a:bevelT w="95250" h="101600"/>
            <a:contourClr>
              <a:schemeClr val="phClr">
                <a:satMod val="30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55000"/>
                <a:satMod val="300000"/>
              </a:schemeClr>
            </a:gs>
            <a:gs pos="40000">
              <a:schemeClr val="phClr">
                <a:tint val="65000"/>
                <a:satMod val="300000"/>
              </a:schemeClr>
            </a:gs>
            <a:gs pos="100000">
              <a:schemeClr val="phClr">
                <a:shade val="65000"/>
                <a:satMod val="300000"/>
              </a:schemeClr>
            </a:gs>
          </a:gsLst>
          <a:path path="circle">
            <a:fillToRect l="95000" t="-106500" r="5000" b="206500"/>
          </a:path>
        </a:gradFill>
        <a:blipFill>
          <a:blip xmlns:r="http://schemas.openxmlformats.org/officeDocument/2006/relationships" r:embed="rId1">
            <a:duotone>
              <a:schemeClr val="phClr">
                <a:shade val="60000"/>
                <a:satMod val="110000"/>
              </a:schemeClr>
              <a:schemeClr val="phClr">
                <a:tint val="95000"/>
              </a:schemeClr>
            </a:duotone>
          </a:blip>
          <a:tile tx="0" ty="0" sx="50000" sy="50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Concourse</Template>
  <TotalTime>224</TotalTime>
  <Words>14</Words>
  <Application>Microsoft Macintosh PowerPoint</Application>
  <PresentationFormat>On-screen Show (4:3)</PresentationFormat>
  <Paragraphs>4</Paragraphs>
  <Slides>60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60</vt:i4>
      </vt:variant>
    </vt:vector>
  </HeadingPairs>
  <TitlesOfParts>
    <vt:vector size="61" baseType="lpstr">
      <vt:lpstr>Concourse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  <vt:lpstr>Slide 21</vt:lpstr>
      <vt:lpstr>Slide 22</vt:lpstr>
      <vt:lpstr>Slide 23</vt:lpstr>
      <vt:lpstr>Slide 24</vt:lpstr>
      <vt:lpstr>Slide 25</vt:lpstr>
      <vt:lpstr>Slide 26</vt:lpstr>
      <vt:lpstr>Slide 27</vt:lpstr>
      <vt:lpstr>Slide 28</vt:lpstr>
      <vt:lpstr>Slide 29</vt:lpstr>
      <vt:lpstr>Slide 30</vt:lpstr>
      <vt:lpstr>Slide 31</vt:lpstr>
      <vt:lpstr>Slide 32</vt:lpstr>
      <vt:lpstr>Slide 33</vt:lpstr>
      <vt:lpstr>Slide 34</vt:lpstr>
      <vt:lpstr>Slide 35</vt:lpstr>
      <vt:lpstr>Slide 36</vt:lpstr>
      <vt:lpstr>Slide 37</vt:lpstr>
      <vt:lpstr>Slide 38</vt:lpstr>
      <vt:lpstr>Slide 39</vt:lpstr>
      <vt:lpstr>Slide 40</vt:lpstr>
      <vt:lpstr>Slide 41</vt:lpstr>
      <vt:lpstr>Slide 42</vt:lpstr>
      <vt:lpstr>Slide 43</vt:lpstr>
      <vt:lpstr>Slide 44</vt:lpstr>
      <vt:lpstr>Slide 45</vt:lpstr>
      <vt:lpstr>Slide 46</vt:lpstr>
      <vt:lpstr>Slide 47</vt:lpstr>
      <vt:lpstr>Slide 48</vt:lpstr>
      <vt:lpstr>Slide 49</vt:lpstr>
      <vt:lpstr>Slide 50</vt:lpstr>
      <vt:lpstr>Slide 51</vt:lpstr>
      <vt:lpstr>Slide 52</vt:lpstr>
      <vt:lpstr>Slide 53</vt:lpstr>
      <vt:lpstr>Slide 54</vt:lpstr>
      <vt:lpstr>Slide 55</vt:lpstr>
      <vt:lpstr>Slide 56</vt:lpstr>
      <vt:lpstr>Slide 57</vt:lpstr>
      <vt:lpstr>Slide 58</vt:lpstr>
      <vt:lpstr>Slide 59</vt:lpstr>
      <vt:lpstr>Slide 60</vt:lpstr>
    </vt:vector>
  </TitlesOfParts>
  <Manager/>
  <Company/>
  <LinksUpToDate>false</LinksUpToDate>
  <SharedDoc>false</SharedDoc>
  <HyperlinkBase/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subject/>
  <dc:creator/>
  <cp:keywords/>
  <dc:description>generated using python-pptx</dc:description>
  <cp:lastModifiedBy>Lenovo</cp:lastModifiedBy>
  <cp:revision>5</cp:revision>
  <dcterms:created xsi:type="dcterms:W3CDTF">2013-01-27T09:14:16Z</dcterms:created>
  <dcterms:modified xsi:type="dcterms:W3CDTF">2024-07-01T07:23:05Z</dcterms:modified>
  <cp:category/>
</cp:coreProperties>
</file>