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</p:sldIdLst>
  <p:sldSz cx="6076950" cy="3419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7" d="100"/>
          <a:sy n="127" d="100"/>
        </p:scale>
        <p:origin x="-9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06" y="916221"/>
            <a:ext cx="5021706" cy="1470025"/>
          </a:xfrm>
        </p:spPr>
        <p:txBody>
          <a:bodyPr/>
          <a:lstStyle/>
          <a:p>
            <a:r>
              <a:rPr lang="en-US" dirty="0" smtClean="0"/>
              <a:t>Index Case </a:t>
            </a:r>
            <a:br>
              <a:rPr lang="en-US" dirty="0" smtClean="0"/>
            </a:br>
            <a:r>
              <a:rPr lang="en-US" dirty="0" smtClean="0"/>
              <a:t>Adolescent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Custom</PresentationFormat>
  <Paragraphs>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Index Case  Adolescent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Case  Adolescent</dc:title>
  <dc:subject/>
  <dc:creator/>
  <cp:keywords/>
  <dc:description>generated using python-pptx</dc:description>
  <cp:lastModifiedBy>SPM</cp:lastModifiedBy>
  <cp:revision>3</cp:revision>
  <dcterms:created xsi:type="dcterms:W3CDTF">2013-01-27T09:14:16Z</dcterms:created>
  <dcterms:modified xsi:type="dcterms:W3CDTF">2023-04-13T06:43:10Z</dcterms:modified>
  <cp:category/>
</cp:coreProperties>
</file>