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1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4" d="100"/>
          <a:sy n="84" d="100"/>
        </p:scale>
        <p:origin x="140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slide" Target="slides/slide153.xml"/><Relationship Id="rId159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tableStyles" Target="tableStyle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53" Type="http://schemas.openxmlformats.org/officeDocument/2006/relationships/slide" Target="slides/slide1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8AFD5D-22A5-43AC-BBB5-523B9C58E2F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IN"/>
        </a:p>
      </dgm:t>
    </dgm:pt>
    <dgm:pt modelId="{3A832760-9354-4C39-A6B5-843300C59B64}">
      <dgm:prSet/>
      <dgm:spPr/>
      <dgm:t>
        <a:bodyPr/>
        <a:lstStyle/>
        <a:p>
          <a:pPr rtl="0"/>
          <a:r>
            <a:rPr lang="en-US" b="1" u="sng" smtClean="0"/>
            <a:t>HEALTH MANAGEMENT </a:t>
          </a:r>
          <a:endParaRPr lang="en-IN"/>
        </a:p>
      </dgm:t>
    </dgm:pt>
    <dgm:pt modelId="{7C963B3B-475B-49A2-A342-7428EA72E345}" type="parTrans" cxnId="{39FAB0F7-A7DF-4B95-968C-26BED404A9F1}">
      <dgm:prSet/>
      <dgm:spPr/>
      <dgm:t>
        <a:bodyPr/>
        <a:lstStyle/>
        <a:p>
          <a:endParaRPr lang="en-IN"/>
        </a:p>
      </dgm:t>
    </dgm:pt>
    <dgm:pt modelId="{748E4EA1-5FE3-4F83-8D46-3EE34860D184}" type="sibTrans" cxnId="{39FAB0F7-A7DF-4B95-968C-26BED404A9F1}">
      <dgm:prSet/>
      <dgm:spPr/>
      <dgm:t>
        <a:bodyPr/>
        <a:lstStyle/>
        <a:p>
          <a:endParaRPr lang="en-IN"/>
        </a:p>
      </dgm:t>
    </dgm:pt>
    <dgm:pt modelId="{C42ACA20-F5DA-47B6-875E-393785124C74}" type="pres">
      <dgm:prSet presAssocID="{CB8AFD5D-22A5-43AC-BBB5-523B9C58E2FB}" presName="linear" presStyleCnt="0">
        <dgm:presLayoutVars>
          <dgm:animLvl val="lvl"/>
          <dgm:resizeHandles val="exact"/>
        </dgm:presLayoutVars>
      </dgm:prSet>
      <dgm:spPr/>
    </dgm:pt>
    <dgm:pt modelId="{179F3DBE-11DE-4DA5-901D-BBBCD3C0AB46}" type="pres">
      <dgm:prSet presAssocID="{3A832760-9354-4C39-A6B5-843300C59B64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9C91CE84-9CA4-4C95-865F-AF1E44541781}" type="presOf" srcId="{3A832760-9354-4C39-A6B5-843300C59B64}" destId="{179F3DBE-11DE-4DA5-901D-BBBCD3C0AB46}" srcOrd="0" destOrd="0" presId="urn:microsoft.com/office/officeart/2005/8/layout/vList2"/>
    <dgm:cxn modelId="{39FAB0F7-A7DF-4B95-968C-26BED404A9F1}" srcId="{CB8AFD5D-22A5-43AC-BBB5-523B9C58E2FB}" destId="{3A832760-9354-4C39-A6B5-843300C59B64}" srcOrd="0" destOrd="0" parTransId="{7C963B3B-475B-49A2-A342-7428EA72E345}" sibTransId="{748E4EA1-5FE3-4F83-8D46-3EE34860D184}"/>
    <dgm:cxn modelId="{2043946C-81AF-401F-89D2-5CE529B4936F}" type="presOf" srcId="{CB8AFD5D-22A5-43AC-BBB5-523B9C58E2FB}" destId="{C42ACA20-F5DA-47B6-875E-393785124C74}" srcOrd="0" destOrd="0" presId="urn:microsoft.com/office/officeart/2005/8/layout/vList2"/>
    <dgm:cxn modelId="{692049D2-6EF9-4B5A-94A4-53665E2AE46E}" type="presParOf" srcId="{C42ACA20-F5DA-47B6-875E-393785124C74}" destId="{179F3DBE-11DE-4DA5-901D-BBBCD3C0AB4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D027BBA-2EDB-48BB-B419-FB429AE4C877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en-IN"/>
        </a:p>
      </dgm:t>
    </dgm:pt>
    <dgm:pt modelId="{42DA5958-1287-4D93-AAFB-6961C187DBFE}">
      <dgm:prSet/>
      <dgm:spPr/>
      <dgm:t>
        <a:bodyPr/>
        <a:lstStyle/>
        <a:p>
          <a:pPr rtl="0"/>
          <a:r>
            <a:rPr lang="en-US" b="1" smtClean="0"/>
            <a:t>Dr Nikhat Naaz</a:t>
          </a:r>
          <a:endParaRPr lang="en-IN"/>
        </a:p>
      </dgm:t>
    </dgm:pt>
    <dgm:pt modelId="{AAB76EC0-8657-408A-8283-4CE1A347CFFC}" type="parTrans" cxnId="{F7FD8D83-09AA-4496-8781-458AB0B1FF3E}">
      <dgm:prSet/>
      <dgm:spPr/>
      <dgm:t>
        <a:bodyPr/>
        <a:lstStyle/>
        <a:p>
          <a:endParaRPr lang="en-IN"/>
        </a:p>
      </dgm:t>
    </dgm:pt>
    <dgm:pt modelId="{868DD978-66E6-43E1-8713-3F8ED6131E2C}" type="sibTrans" cxnId="{F7FD8D83-09AA-4496-8781-458AB0B1FF3E}">
      <dgm:prSet/>
      <dgm:spPr/>
      <dgm:t>
        <a:bodyPr/>
        <a:lstStyle/>
        <a:p>
          <a:endParaRPr lang="en-IN"/>
        </a:p>
      </dgm:t>
    </dgm:pt>
    <dgm:pt modelId="{057EF6E6-6933-451F-8039-AA5760B1F604}">
      <dgm:prSet/>
      <dgm:spPr/>
      <dgm:t>
        <a:bodyPr/>
        <a:lstStyle/>
        <a:p>
          <a:pPr rtl="0"/>
          <a:r>
            <a:rPr lang="en-US" smtClean="0"/>
            <a:t>Asst Professor</a:t>
          </a:r>
          <a:endParaRPr lang="en-IN"/>
        </a:p>
      </dgm:t>
    </dgm:pt>
    <dgm:pt modelId="{F1930A04-B907-4840-9C9F-8F56E94CEC56}" type="parTrans" cxnId="{6E884BB0-D8A3-47C9-A118-F17ABFF52601}">
      <dgm:prSet/>
      <dgm:spPr/>
      <dgm:t>
        <a:bodyPr/>
        <a:lstStyle/>
        <a:p>
          <a:endParaRPr lang="en-IN"/>
        </a:p>
      </dgm:t>
    </dgm:pt>
    <dgm:pt modelId="{4A6729BD-CD78-46C0-8F64-18587D66DCC4}" type="sibTrans" cxnId="{6E884BB0-D8A3-47C9-A118-F17ABFF52601}">
      <dgm:prSet/>
      <dgm:spPr/>
      <dgm:t>
        <a:bodyPr/>
        <a:lstStyle/>
        <a:p>
          <a:endParaRPr lang="en-IN"/>
        </a:p>
      </dgm:t>
    </dgm:pt>
    <dgm:pt modelId="{7C44F376-D100-4656-A15A-5BCAAFE9E5CF}">
      <dgm:prSet/>
      <dgm:spPr/>
      <dgm:t>
        <a:bodyPr/>
        <a:lstStyle/>
        <a:p>
          <a:pPr rtl="0"/>
          <a:r>
            <a:rPr lang="en-US" smtClean="0"/>
            <a:t>Dept ofCommunity Medicine</a:t>
          </a:r>
          <a:endParaRPr lang="en-IN"/>
        </a:p>
      </dgm:t>
    </dgm:pt>
    <dgm:pt modelId="{87DB29C5-03A0-47F6-BC9C-67E7DA0FC126}" type="parTrans" cxnId="{8364EE61-BF74-4A49-9C89-14D2E3534823}">
      <dgm:prSet/>
      <dgm:spPr/>
      <dgm:t>
        <a:bodyPr/>
        <a:lstStyle/>
        <a:p>
          <a:endParaRPr lang="en-IN"/>
        </a:p>
      </dgm:t>
    </dgm:pt>
    <dgm:pt modelId="{4B10F3F2-C4E3-43AB-88FE-E5D7BA1C4576}" type="sibTrans" cxnId="{8364EE61-BF74-4A49-9C89-14D2E3534823}">
      <dgm:prSet/>
      <dgm:spPr/>
      <dgm:t>
        <a:bodyPr/>
        <a:lstStyle/>
        <a:p>
          <a:endParaRPr lang="en-IN"/>
        </a:p>
      </dgm:t>
    </dgm:pt>
    <dgm:pt modelId="{292D0720-D6E5-4944-A35A-F3F5D57073CD}" type="pres">
      <dgm:prSet presAssocID="{5D027BBA-2EDB-48BB-B419-FB429AE4C877}" presName="linear" presStyleCnt="0">
        <dgm:presLayoutVars>
          <dgm:animLvl val="lvl"/>
          <dgm:resizeHandles val="exact"/>
        </dgm:presLayoutVars>
      </dgm:prSet>
      <dgm:spPr/>
    </dgm:pt>
    <dgm:pt modelId="{46642884-65DB-4B6A-9BC6-75338EF17CD2}" type="pres">
      <dgm:prSet presAssocID="{42DA5958-1287-4D93-AAFB-6961C187DBF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B597867-A188-4E23-8CAB-CD7E382542AD}" type="pres">
      <dgm:prSet presAssocID="{868DD978-66E6-43E1-8713-3F8ED6131E2C}" presName="spacer" presStyleCnt="0"/>
      <dgm:spPr/>
    </dgm:pt>
    <dgm:pt modelId="{70CEDE90-C9C0-41AC-8739-CF32457E1496}" type="pres">
      <dgm:prSet presAssocID="{057EF6E6-6933-451F-8039-AA5760B1F60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BCB86E7-3010-4A56-AF5E-1F0E6D4D8BC7}" type="pres">
      <dgm:prSet presAssocID="{4A6729BD-CD78-46C0-8F64-18587D66DCC4}" presName="spacer" presStyleCnt="0"/>
      <dgm:spPr/>
    </dgm:pt>
    <dgm:pt modelId="{75B952A7-A61C-4789-B8E6-82E462D1C782}" type="pres">
      <dgm:prSet presAssocID="{7C44F376-D100-4656-A15A-5BCAAFE9E5CF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03D41695-3CEE-45C6-B3F0-7D9E234038BF}" type="presOf" srcId="{7C44F376-D100-4656-A15A-5BCAAFE9E5CF}" destId="{75B952A7-A61C-4789-B8E6-82E462D1C782}" srcOrd="0" destOrd="0" presId="urn:microsoft.com/office/officeart/2005/8/layout/vList2"/>
    <dgm:cxn modelId="{6E884BB0-D8A3-47C9-A118-F17ABFF52601}" srcId="{5D027BBA-2EDB-48BB-B419-FB429AE4C877}" destId="{057EF6E6-6933-451F-8039-AA5760B1F604}" srcOrd="1" destOrd="0" parTransId="{F1930A04-B907-4840-9C9F-8F56E94CEC56}" sibTransId="{4A6729BD-CD78-46C0-8F64-18587D66DCC4}"/>
    <dgm:cxn modelId="{6409F4FF-AD33-4E40-9D7D-5085154A6E0C}" type="presOf" srcId="{5D027BBA-2EDB-48BB-B419-FB429AE4C877}" destId="{292D0720-D6E5-4944-A35A-F3F5D57073CD}" srcOrd="0" destOrd="0" presId="urn:microsoft.com/office/officeart/2005/8/layout/vList2"/>
    <dgm:cxn modelId="{8787CF15-EEA6-4D81-8F21-FA76BC002E58}" type="presOf" srcId="{42DA5958-1287-4D93-AAFB-6961C187DBFE}" destId="{46642884-65DB-4B6A-9BC6-75338EF17CD2}" srcOrd="0" destOrd="0" presId="urn:microsoft.com/office/officeart/2005/8/layout/vList2"/>
    <dgm:cxn modelId="{14A6B105-85E6-40B6-8D70-3F25F2F03A64}" type="presOf" srcId="{057EF6E6-6933-451F-8039-AA5760B1F604}" destId="{70CEDE90-C9C0-41AC-8739-CF32457E1496}" srcOrd="0" destOrd="0" presId="urn:microsoft.com/office/officeart/2005/8/layout/vList2"/>
    <dgm:cxn modelId="{F7FD8D83-09AA-4496-8781-458AB0B1FF3E}" srcId="{5D027BBA-2EDB-48BB-B419-FB429AE4C877}" destId="{42DA5958-1287-4D93-AAFB-6961C187DBFE}" srcOrd="0" destOrd="0" parTransId="{AAB76EC0-8657-408A-8283-4CE1A347CFFC}" sibTransId="{868DD978-66E6-43E1-8713-3F8ED6131E2C}"/>
    <dgm:cxn modelId="{8364EE61-BF74-4A49-9C89-14D2E3534823}" srcId="{5D027BBA-2EDB-48BB-B419-FB429AE4C877}" destId="{7C44F376-D100-4656-A15A-5BCAAFE9E5CF}" srcOrd="2" destOrd="0" parTransId="{87DB29C5-03A0-47F6-BC9C-67E7DA0FC126}" sibTransId="{4B10F3F2-C4E3-43AB-88FE-E5D7BA1C4576}"/>
    <dgm:cxn modelId="{66AD5CE5-D23D-42ED-8831-D75213935B09}" type="presParOf" srcId="{292D0720-D6E5-4944-A35A-F3F5D57073CD}" destId="{46642884-65DB-4B6A-9BC6-75338EF17CD2}" srcOrd="0" destOrd="0" presId="urn:microsoft.com/office/officeart/2005/8/layout/vList2"/>
    <dgm:cxn modelId="{031A1CFC-9123-4F65-9C5D-3CD1DF50AECC}" type="presParOf" srcId="{292D0720-D6E5-4944-A35A-F3F5D57073CD}" destId="{6B597867-A188-4E23-8CAB-CD7E382542AD}" srcOrd="1" destOrd="0" presId="urn:microsoft.com/office/officeart/2005/8/layout/vList2"/>
    <dgm:cxn modelId="{A7208CB6-3243-464B-A7E9-7AFD167F043D}" type="presParOf" srcId="{292D0720-D6E5-4944-A35A-F3F5D57073CD}" destId="{70CEDE90-C9C0-41AC-8739-CF32457E1496}" srcOrd="2" destOrd="0" presId="urn:microsoft.com/office/officeart/2005/8/layout/vList2"/>
    <dgm:cxn modelId="{EB460AD7-9BD7-41D9-B004-5EE72EEB15F4}" type="presParOf" srcId="{292D0720-D6E5-4944-A35A-F3F5D57073CD}" destId="{8BCB86E7-3010-4A56-AF5E-1F0E6D4D8BC7}" srcOrd="3" destOrd="0" presId="urn:microsoft.com/office/officeart/2005/8/layout/vList2"/>
    <dgm:cxn modelId="{1774EB9B-9174-4203-9927-4E1A3B50D02F}" type="presParOf" srcId="{292D0720-D6E5-4944-A35A-F3F5D57073CD}" destId="{75B952A7-A61C-4789-B8E6-82E462D1C78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9F3DBE-11DE-4DA5-901D-BBBCD3C0AB46}">
      <dsp:nvSpPr>
        <dsp:cNvPr id="0" name=""/>
        <dsp:cNvSpPr/>
      </dsp:nvSpPr>
      <dsp:spPr>
        <a:xfrm>
          <a:off x="0" y="51440"/>
          <a:ext cx="7772400" cy="136714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lvl="0" algn="l" defTabSz="2533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700" b="1" u="sng" kern="1200" smtClean="0"/>
            <a:t>HEALTH MANAGEMENT </a:t>
          </a:r>
          <a:endParaRPr lang="en-IN" sz="5700" kern="1200"/>
        </a:p>
      </dsp:txBody>
      <dsp:txXfrm>
        <a:off x="66738" y="118178"/>
        <a:ext cx="7638924" cy="12336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642884-65DB-4B6A-9BC6-75338EF17CD2}">
      <dsp:nvSpPr>
        <dsp:cNvPr id="0" name=""/>
        <dsp:cNvSpPr/>
      </dsp:nvSpPr>
      <dsp:spPr>
        <a:xfrm>
          <a:off x="0" y="21434"/>
          <a:ext cx="6400800" cy="52767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smtClean="0"/>
            <a:t>Dr Nikhat Naaz</a:t>
          </a:r>
          <a:endParaRPr lang="en-IN" sz="2200" kern="1200"/>
        </a:p>
      </dsp:txBody>
      <dsp:txXfrm>
        <a:off x="25759" y="47193"/>
        <a:ext cx="6349282" cy="476152"/>
      </dsp:txXfrm>
    </dsp:sp>
    <dsp:sp modelId="{70CEDE90-C9C0-41AC-8739-CF32457E1496}">
      <dsp:nvSpPr>
        <dsp:cNvPr id="0" name=""/>
        <dsp:cNvSpPr/>
      </dsp:nvSpPr>
      <dsp:spPr>
        <a:xfrm>
          <a:off x="0" y="612464"/>
          <a:ext cx="6400800" cy="52767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smtClean="0"/>
            <a:t>Asst Professor</a:t>
          </a:r>
          <a:endParaRPr lang="en-IN" sz="2200" kern="1200"/>
        </a:p>
      </dsp:txBody>
      <dsp:txXfrm>
        <a:off x="25759" y="638223"/>
        <a:ext cx="6349282" cy="476152"/>
      </dsp:txXfrm>
    </dsp:sp>
    <dsp:sp modelId="{75B952A7-A61C-4789-B8E6-82E462D1C782}">
      <dsp:nvSpPr>
        <dsp:cNvPr id="0" name=""/>
        <dsp:cNvSpPr/>
      </dsp:nvSpPr>
      <dsp:spPr>
        <a:xfrm>
          <a:off x="0" y="1203495"/>
          <a:ext cx="6400800" cy="52767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smtClean="0"/>
            <a:t>Dept ofCommunity Medicine</a:t>
          </a:r>
          <a:endParaRPr lang="en-IN" sz="2200" kern="1200"/>
        </a:p>
      </dsp:txBody>
      <dsp:txXfrm>
        <a:off x="25759" y="1229254"/>
        <a:ext cx="6349282" cy="4761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685800" y="2130425"/>
          <a:ext cx="7772400" cy="1470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630410461"/>
              </p:ext>
            </p:extLst>
          </p:nvPr>
        </p:nvGraphicFramePr>
        <p:xfrm>
          <a:off x="1371600" y="3886200"/>
          <a:ext cx="6400800" cy="175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982827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2-health-planning-and-management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07817" y="6111088"/>
            <a:ext cx="8682273" cy="74691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Health planning and Management</a:t>
            </a:r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3-health-planning-and-management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07817" y="6111088"/>
            <a:ext cx="8682273" cy="74691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Health planning and Management</a:t>
            </a:r>
            <a:endParaRPr lang="en-IN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4-health-planning-and-management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07817" y="6111088"/>
            <a:ext cx="8682273" cy="74691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Health planning and Management</a:t>
            </a:r>
            <a:endParaRPr lang="en-IN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5-health-planning-and-management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07817" y="6111088"/>
            <a:ext cx="8682273" cy="74691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Health planning and Management</a:t>
            </a:r>
            <a:endParaRPr lang="en-IN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6-health-planning-and-management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07817" y="6111088"/>
            <a:ext cx="8682273" cy="74691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Health planning and Management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7-health-planning-and-management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8-health-planning-and-management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9-health-planning-and-management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0-health-planning-and-management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1-health-planning-and-management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2-health-planning-and-management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3-health-planning-and-management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4-health-planning-and-management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5-health-planning-and-management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6-health-planning-and-management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7-health-planning-and-management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8-health-planning-and-management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9-health-planning-and-management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0-health-planning-and-management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1-health-planning-and-management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2-health-planning-and-management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3-health-planning-and-management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4-health-planning-and-management-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5-health-planning-and-management-2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6-health-planning-and-management-2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7-health-planning-and-management-2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8-health-planning-and-management-2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9-health-planning-and-management-2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0-health-planning-and-management-3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1-health-planning-and-management-3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2-health-planning-and-management-3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3-health-planning-and-management-3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4-health-planning-and-management-3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5-health-planning-and-management-3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6-health-planning-and-management-3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7-health-planning-and-management-3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8-health-planning-and-management-3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9-health-planning-and-management-3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0-health-planning-and-management-4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1-health-planning-and-management-4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2-health-planning-and-management-4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3-health-planning-and-management-4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4-health-planning-and-management-4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5-health-planning-and-management-4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6-health-planning-and-management-4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7-health-planning-and-management-4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8-health-planning-and-management-4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9-health-planning-and-management-4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0-health-planning-and-management-5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1-health-planning-and-management-5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2-health-planning-and-management-5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3-health-planning-and-management-5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4-health-planning-and-management-5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5-health-planning-and-management-5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6-health-planning-and-management-5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7-health-planning-and-management-5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8-health-planning-and-management-5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9-health-planning-and-management-5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0-health-planning-and-management-6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1-health-planning-and-management-6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2-health-planning-and-management-6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3-health-planning-and-management-6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4-health-planning-and-management-6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5-health-planning-and-management-6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6-health-planning-and-management-6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7-health-planning-and-management-6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8-health-planning-and-management-6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9-health-planning-and-management-6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0-health-planning-and-management-7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1-health-planning-and-management-7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2-health-planning-and-management-7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3-health-planning-and-management-7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4-health-planning-and-management-7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5-health-planning-and-management-7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6-health-planning-and-management-7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7-health-planning-and-management-7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8-health-planning-and-management-7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9-health-planning-and-management-7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0-health-planning-and-management-8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1-health-planning-and-management-8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2-health-planning-and-management-8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3-health-planning-and-management-8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4-health-planning-and-management-8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5-health-planning-and-management-8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6-health-planning-and-management-8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7-health-planning-and-management-8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8-health-planning-and-management-8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9-health-planning-and-management-8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0-health-planning-and-management-9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1-health-planning-and-management-9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2-health-planning-and-management-9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3-health-planning-and-management-9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4-health-planning-and-management-9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5-health-planning-and-management-9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6-health-planning-and-management-9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7-health-planning-and-management-9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8-health-planning-and-management-9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9-health-planning-and-management-9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-health-planning-and-management-10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1-health-planning-and-management-10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2-health-planning-and-management-10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3-health-planning-and-management-10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4-health-planning-and-management-10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5-health-planning-and-management-10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6-health-planning-and-management-10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7-health-planning-and-management-10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8-health-planning-and-management-10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9-health-planning-and-management-10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0-health-planning-and-management-1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1-health-planning-and-management-1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2-health-planning-and-management-1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3-health-planning-and-management-1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4-health-planning-and-management-1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5-health-planning-and-management-1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6-health-planning-and-management-1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7-health-planning-and-management-1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8-health-planning-and-management-1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9-health-planning-and-management-1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0-health-planning-and-management-1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1-health-planning-and-management-1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2-health-planning-and-management-1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3-health-planning-and-management-1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4-health-planning-and-management-1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5-health-planning-and-management-12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6-health-planning-and-management-12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7-health-planning-and-management-12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8-health-planning-and-management-12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9-health-planning-and-management-12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0-health-planning-and-management-13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1-health-planning-and-management-13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2-health-planning-and-management-13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3-health-planning-and-management-13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4-health-planning-and-management-13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5-health-planning-and-management-13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6-health-planning-and-management-13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7-health-planning-and-management-13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8-health-planning-and-management-13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9-health-planning-and-management-13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0-health-planning-and-management-14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1-health-planning-and-management-14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2-health-planning-and-management-14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3-health-planning-and-management-14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4-health-planning-and-management-14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5-health-planning-and-management-14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6-health-planning-and-management-14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7-health-planning-and-management-14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8-health-planning-and-management-14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9-health-planning-and-management-14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0-health-planning-and-management-15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1-health-planning-and-management-15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2-health-planning-and-management-15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3-health-planning-and-management-15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4-health-planning-and-management-15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5-health-planning-and-management-15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30</Words>
  <Application>Microsoft Office PowerPoint</Application>
  <PresentationFormat>On-screen Show (4:3)</PresentationFormat>
  <Paragraphs>9</Paragraphs>
  <Slides>155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155</vt:i4>
      </vt:variant>
    </vt:vector>
  </HeadingPairs>
  <TitlesOfParts>
    <vt:vector size="15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community medicine</dc:creator>
  <cp:keywords/>
  <dc:description>generated using python-pptx</dc:description>
  <cp:lastModifiedBy>HP</cp:lastModifiedBy>
  <cp:revision>3</cp:revision>
  <dcterms:created xsi:type="dcterms:W3CDTF">2013-01-27T09:14:16Z</dcterms:created>
  <dcterms:modified xsi:type="dcterms:W3CDTF">2024-01-05T07:26:55Z</dcterms:modified>
  <cp:category/>
</cp:coreProperties>
</file>