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62258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1844824"/>
            <a:ext cx="42484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Biological Environment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079776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On-screen Show (4:3)</PresentationFormat>
  <Paragraphs>1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Calibri</vt:lpstr>
      <vt:lpstr>Theme56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HP</cp:lastModifiedBy>
  <cp:revision>2</cp:revision>
  <dcterms:created xsi:type="dcterms:W3CDTF">2023-01-09T05:36:51Z</dcterms:created>
  <dcterms:modified xsi:type="dcterms:W3CDTF">2023-07-13T03:38:06Z</dcterms:modified>
  <cp:category/>
</cp:coreProperties>
</file>