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Assessment test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dirty="0" smtClean="0"/>
              <a:t>Date </a:t>
            </a:r>
            <a:r>
              <a:rPr lang="en-IN" dirty="0" smtClean="0"/>
              <a:t>31-12-2021 </a:t>
            </a:r>
            <a:r>
              <a:rPr lang="en-IN" dirty="0" smtClean="0"/>
              <a:t>time </a:t>
            </a:r>
            <a:r>
              <a:rPr lang="en-IN" dirty="0" smtClean="0"/>
              <a:t>9-10 AM </a:t>
            </a:r>
            <a:r>
              <a:rPr lang="en-IN" dirty="0" smtClean="0"/>
              <a:t>Max. Marks 100 (10 marks each)</a:t>
            </a:r>
          </a:p>
          <a:p>
            <a:pPr marL="0" indent="0">
              <a:buNone/>
            </a:pPr>
            <a:r>
              <a:rPr lang="en-IN" dirty="0" smtClean="0"/>
              <a:t>Q1. Define </a:t>
            </a:r>
            <a:r>
              <a:rPr lang="en-IN" dirty="0" smtClean="0"/>
              <a:t>screening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Q2. </a:t>
            </a:r>
            <a:r>
              <a:rPr lang="en-IN" dirty="0" smtClean="0"/>
              <a:t>Describe the various </a:t>
            </a:r>
            <a:r>
              <a:rPr lang="en-IN" dirty="0" smtClean="0"/>
              <a:t>types </a:t>
            </a:r>
            <a:r>
              <a:rPr lang="en-IN" dirty="0" smtClean="0"/>
              <a:t>of </a:t>
            </a:r>
            <a:r>
              <a:rPr lang="en-IN" dirty="0" smtClean="0"/>
              <a:t>Screening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Q3. </a:t>
            </a:r>
            <a:r>
              <a:rPr lang="en-IN" dirty="0" smtClean="0"/>
              <a:t>Discuss the objectives of ANC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Q4. </a:t>
            </a:r>
            <a:r>
              <a:rPr lang="en-IN" dirty="0" smtClean="0"/>
              <a:t>Enumerate the health programmes for Nutrition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Q5. </a:t>
            </a:r>
            <a:r>
              <a:rPr lang="en-IN" dirty="0" smtClean="0"/>
              <a:t>Enumerate the health programmes for NCDs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Q6. </a:t>
            </a:r>
            <a:r>
              <a:rPr lang="en-IN" dirty="0" smtClean="0"/>
              <a:t>Classify the Epidemiological studies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Q7. </a:t>
            </a:r>
            <a:r>
              <a:rPr lang="en-IN" dirty="0" smtClean="0"/>
              <a:t>Write the steps of RCT</a:t>
            </a:r>
          </a:p>
          <a:p>
            <a:pPr marL="0" indent="0">
              <a:buNone/>
            </a:pPr>
            <a:r>
              <a:rPr lang="en-IN" dirty="0" smtClean="0"/>
              <a:t>Q8</a:t>
            </a:r>
            <a:r>
              <a:rPr lang="en-IN" dirty="0" smtClean="0"/>
              <a:t>. </a:t>
            </a:r>
            <a:r>
              <a:rPr lang="en-IN" dirty="0" smtClean="0"/>
              <a:t>Describe the cafeteria approach in Family Welfare Programme</a:t>
            </a:r>
          </a:p>
          <a:p>
            <a:pPr marL="0" indent="0">
              <a:buNone/>
            </a:pPr>
            <a:r>
              <a:rPr lang="en-IN" dirty="0" smtClean="0"/>
              <a:t>Q9</a:t>
            </a:r>
            <a:r>
              <a:rPr lang="en-IN" dirty="0" smtClean="0"/>
              <a:t>. </a:t>
            </a:r>
            <a:r>
              <a:rPr lang="en-IN" dirty="0" smtClean="0"/>
              <a:t>Describe the “Bias”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Q10. </a:t>
            </a:r>
            <a:r>
              <a:rPr lang="en-IN" dirty="0" smtClean="0"/>
              <a:t>Describe “Blinding”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5519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87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Assessment test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test</dc:title>
  <dc:creator>Arun Singh</dc:creator>
  <cp:lastModifiedBy>Arun Singh</cp:lastModifiedBy>
  <cp:revision>8</cp:revision>
  <dcterms:created xsi:type="dcterms:W3CDTF">2006-08-16T00:00:00Z</dcterms:created>
  <dcterms:modified xsi:type="dcterms:W3CDTF">2021-12-30T07:08:29Z</dcterms:modified>
</cp:coreProperties>
</file>