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normal-New-born-case-sheet-Dr-Shanmugasundaram-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normal-New-born-case-sheet-Dr-Shanmugasundaram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normal-New-born-case-sheet-Dr-Shanmugasundaram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normal-New-born-case-sheet-Dr-Shanmugasundaram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normal-New-born-case-sheet-Dr-Shanmugasundaram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normal-New-born-case-sheet-Dr-Shanmugasundaram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normal-New-born-case-sheet-Dr-Shanmugasundaram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normal-New-born-case-sheet-Dr-Shanmugasundaram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normal-New-born-case-sheet-Dr-Shanmugasundaram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normal-New-born-case-sheet-Dr-Shanmugasundaram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normal-New-born-case-sheet-Dr-Shanmugasundaram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normal-New-born-case-sheet-Dr-Shanmugasundaram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-normal-New-born-case-sheet-Dr-Shanmugasundaram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-normal-New-born-case-sheet-Dr-Shanmugasundaram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-normal-New-born-case-sheet-Dr-Shanmugasundaram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-normal-New-born-case-sheet-Dr-Shanmugasundaram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-normal-New-born-case-sheet-Dr-Shanmugasundaram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-normal-New-born-case-sheet-Dr-Shanmugasundaram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9-normal-New-born-case-sheet-Dr-Shanmugasundaram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-normal-New-born-case-sheet-Dr-Shanmugasundaram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1-normal-New-born-case-sheet-Dr-Shanmugasundaram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2-normal-New-born-case-sheet-Dr-Shanmugasundaram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3-normal-New-born-case-sheet-Dr-Shanmugasundaram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4-normal-New-born-case-sheet-Dr-Shanmugasundaram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5-normal-New-born-case-sheet-Dr-Shanmugasundaram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6-normal-New-born-case-sheet-Dr-Shanmugasundaram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7-normal-New-born-case-sheet-Dr-Shanmugasundaram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8-normal-New-born-case-sheet-Dr-Shanmugasundaram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