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75" r:id="rId2"/>
    <p:sldId id="258" r:id="rId3"/>
    <p:sldId id="259" r:id="rId4"/>
    <p:sldId id="276" r:id="rId5"/>
    <p:sldId id="277" r:id="rId6"/>
    <p:sldId id="283" r:id="rId7"/>
    <p:sldId id="265" r:id="rId8"/>
    <p:sldId id="266" r:id="rId9"/>
    <p:sldId id="267" r:id="rId10"/>
    <p:sldId id="278" r:id="rId11"/>
    <p:sldId id="288" r:id="rId12"/>
    <p:sldId id="286" r:id="rId13"/>
    <p:sldId id="287" r:id="rId14"/>
    <p:sldId id="279" r:id="rId15"/>
    <p:sldId id="280" r:id="rId16"/>
    <p:sldId id="281" r:id="rId17"/>
    <p:sldId id="282" r:id="rId18"/>
    <p:sldId id="284" r:id="rId19"/>
    <p:sldId id="28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26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D65AE-C7F4-4164-9320-B9E5625361F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2F8ADD-7A84-411F-B73E-9AC29AE73C5D}">
      <dgm:prSet phldrT="[Text]" custT="1"/>
      <dgm:spPr/>
      <dgm:t>
        <a:bodyPr/>
        <a:lstStyle/>
        <a:p>
          <a:r>
            <a:rPr lang="en-US" sz="2000" dirty="0" smtClean="0"/>
            <a:t> A. Acceptability aspects </a:t>
          </a:r>
          <a:endParaRPr lang="en-US" sz="2000" dirty="0"/>
        </a:p>
      </dgm:t>
    </dgm:pt>
    <dgm:pt modelId="{8DB62934-E966-4554-A9A6-5AD9CAAC5C7A}" type="parTrans" cxnId="{D4D58DCB-DDAF-49D6-B7A7-48766E3455FF}">
      <dgm:prSet/>
      <dgm:spPr/>
      <dgm:t>
        <a:bodyPr/>
        <a:lstStyle/>
        <a:p>
          <a:endParaRPr lang="en-US"/>
        </a:p>
      </dgm:t>
    </dgm:pt>
    <dgm:pt modelId="{35151842-23EC-463D-BC1D-8A4CF801DA85}" type="sibTrans" cxnId="{D4D58DCB-DDAF-49D6-B7A7-48766E3455FF}">
      <dgm:prSet/>
      <dgm:spPr/>
      <dgm:t>
        <a:bodyPr/>
        <a:lstStyle/>
        <a:p>
          <a:endParaRPr lang="en-US"/>
        </a:p>
      </dgm:t>
    </dgm:pt>
    <dgm:pt modelId="{E0BD33D7-2FD8-4D13-A78A-462E42E262AB}">
      <dgm:prSet phldrT="[Text]" custT="1"/>
      <dgm:spPr/>
      <dgm:t>
        <a:bodyPr/>
        <a:lstStyle/>
        <a:p>
          <a:r>
            <a:rPr lang="en-US" sz="2000" dirty="0" smtClean="0"/>
            <a:t>Physical parameters </a:t>
          </a:r>
          <a:endParaRPr lang="en-US" sz="2000" dirty="0"/>
        </a:p>
      </dgm:t>
    </dgm:pt>
    <dgm:pt modelId="{B507F4E9-045D-4D1E-B3B8-F07268EA7816}" type="parTrans" cxnId="{734CA66B-E659-41F2-A514-232897BB4726}">
      <dgm:prSet/>
      <dgm:spPr/>
      <dgm:t>
        <a:bodyPr/>
        <a:lstStyle/>
        <a:p>
          <a:endParaRPr lang="en-US"/>
        </a:p>
      </dgm:t>
    </dgm:pt>
    <dgm:pt modelId="{940C341E-5D23-4B2E-A9DE-860962ABDA7C}" type="sibTrans" cxnId="{734CA66B-E659-41F2-A514-232897BB4726}">
      <dgm:prSet/>
      <dgm:spPr/>
      <dgm:t>
        <a:bodyPr/>
        <a:lstStyle/>
        <a:p>
          <a:endParaRPr lang="en-US"/>
        </a:p>
      </dgm:t>
    </dgm:pt>
    <dgm:pt modelId="{0297ECEB-0903-4B9F-9BF5-D063542442EE}">
      <dgm:prSet phldrT="[Text]"/>
      <dgm:spPr/>
      <dgm:t>
        <a:bodyPr/>
        <a:lstStyle/>
        <a:p>
          <a:r>
            <a:rPr lang="en-US" dirty="0" smtClean="0"/>
            <a:t>Turbidity</a:t>
          </a:r>
        </a:p>
        <a:p>
          <a:r>
            <a:rPr lang="en-US" dirty="0" smtClean="0"/>
            <a:t>4NTU </a:t>
          </a:r>
          <a:endParaRPr lang="en-US" dirty="0"/>
        </a:p>
      </dgm:t>
    </dgm:pt>
    <dgm:pt modelId="{697028F6-843C-4852-A193-550D86C48BC3}" type="parTrans" cxnId="{3A5F8801-E59E-4842-9126-A5748B1EA3A5}">
      <dgm:prSet/>
      <dgm:spPr/>
      <dgm:t>
        <a:bodyPr/>
        <a:lstStyle/>
        <a:p>
          <a:endParaRPr lang="en-US"/>
        </a:p>
      </dgm:t>
    </dgm:pt>
    <dgm:pt modelId="{E7A6821B-F3BD-4EC3-B674-BBBB3AA0235E}" type="sibTrans" cxnId="{3A5F8801-E59E-4842-9126-A5748B1EA3A5}">
      <dgm:prSet/>
      <dgm:spPr/>
      <dgm:t>
        <a:bodyPr/>
        <a:lstStyle/>
        <a:p>
          <a:endParaRPr lang="en-US"/>
        </a:p>
      </dgm:t>
    </dgm:pt>
    <dgm:pt modelId="{3EAE047D-1034-4494-8E58-BCF74B3A4C44}">
      <dgm:prSet phldrT="[Text]"/>
      <dgm:spPr/>
      <dgm:t>
        <a:bodyPr/>
        <a:lstStyle/>
        <a:p>
          <a:r>
            <a:rPr lang="en-US" dirty="0" err="1" smtClean="0"/>
            <a:t>Colour</a:t>
          </a:r>
          <a:endParaRPr lang="en-US" dirty="0" smtClean="0"/>
        </a:p>
        <a:p>
          <a:r>
            <a:rPr lang="en-US" dirty="0" smtClean="0"/>
            <a:t>15TCU </a:t>
          </a:r>
          <a:endParaRPr lang="en-US" dirty="0"/>
        </a:p>
      </dgm:t>
    </dgm:pt>
    <dgm:pt modelId="{BF694AA7-CE74-4B26-8111-4BF112FE37B9}" type="parTrans" cxnId="{1424BF50-7408-43A6-A1E5-F8692A544368}">
      <dgm:prSet/>
      <dgm:spPr/>
      <dgm:t>
        <a:bodyPr/>
        <a:lstStyle/>
        <a:p>
          <a:endParaRPr lang="en-US"/>
        </a:p>
      </dgm:t>
    </dgm:pt>
    <dgm:pt modelId="{A981E70D-1448-480B-A7D5-50129475273F}" type="sibTrans" cxnId="{1424BF50-7408-43A6-A1E5-F8692A544368}">
      <dgm:prSet/>
      <dgm:spPr/>
      <dgm:t>
        <a:bodyPr/>
        <a:lstStyle/>
        <a:p>
          <a:endParaRPr lang="en-US"/>
        </a:p>
      </dgm:t>
    </dgm:pt>
    <dgm:pt modelId="{FE05432B-12E7-4F62-9FB4-3A88DBAA2F1C}">
      <dgm:prSet phldrT="[Text]" custT="1"/>
      <dgm:spPr/>
      <dgm:t>
        <a:bodyPr/>
        <a:lstStyle/>
        <a:p>
          <a:r>
            <a:rPr lang="en-US" sz="2000" dirty="0" smtClean="0"/>
            <a:t>Inorganic constituents </a:t>
          </a:r>
          <a:endParaRPr lang="en-US" sz="2000" dirty="0"/>
        </a:p>
      </dgm:t>
    </dgm:pt>
    <dgm:pt modelId="{D80346E0-4773-484A-84F8-354102757CD6}" type="parTrans" cxnId="{8D9A9D7A-5E30-49B9-852C-4D6CE0C153D2}">
      <dgm:prSet/>
      <dgm:spPr/>
      <dgm:t>
        <a:bodyPr/>
        <a:lstStyle/>
        <a:p>
          <a:endParaRPr lang="en-US"/>
        </a:p>
      </dgm:t>
    </dgm:pt>
    <dgm:pt modelId="{8571E35E-77CE-4CCA-9AAA-CBFEE4708E28}" type="sibTrans" cxnId="{8D9A9D7A-5E30-49B9-852C-4D6CE0C153D2}">
      <dgm:prSet/>
      <dgm:spPr/>
      <dgm:t>
        <a:bodyPr/>
        <a:lstStyle/>
        <a:p>
          <a:endParaRPr lang="en-US"/>
        </a:p>
      </dgm:t>
    </dgm:pt>
    <dgm:pt modelId="{CD2CD3C7-8DF6-4083-B9B8-4B163F591693}">
      <dgm:prSet phldrT="[Text]" custT="1"/>
      <dgm:spPr/>
      <dgm:t>
        <a:bodyPr/>
        <a:lstStyle/>
        <a:p>
          <a:pPr algn="just"/>
          <a:r>
            <a:rPr lang="en-US" sz="1400" dirty="0" smtClean="0"/>
            <a:t>Chlorides-600mg\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smtClean="0"/>
            <a:t>Hardness -100-300 mg\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smtClean="0"/>
            <a:t>Ammonia-0.2 mg\</a:t>
          </a:r>
          <a:r>
            <a:rPr lang="en-US" sz="1400" dirty="0" err="1" smtClean="0"/>
            <a:t>litre</a:t>
          </a:r>
          <a:r>
            <a:rPr lang="en-US" sz="1400" dirty="0" smtClean="0"/>
            <a:t> </a:t>
          </a:r>
        </a:p>
        <a:p>
          <a:pPr algn="just"/>
          <a:r>
            <a:rPr lang="en-US" sz="1400" dirty="0" smtClean="0"/>
            <a:t>PH-6.5 to 8.5</a:t>
          </a:r>
        </a:p>
        <a:p>
          <a:pPr algn="just"/>
          <a:r>
            <a:rPr lang="en-US" sz="1400" dirty="0" smtClean="0"/>
            <a:t>Hydrogen sulphide-0.05 to 0.1mg\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smtClean="0"/>
            <a:t>Iron-0.3 mg 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smtClean="0"/>
            <a:t>Sodium -200mg\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smtClean="0"/>
            <a:t>Sulphate-250 mg\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smtClean="0"/>
            <a:t>Total dissolved solids -600 mg\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smtClean="0"/>
            <a:t>Zinc-4 mg\</a:t>
          </a:r>
          <a:r>
            <a:rPr lang="en-US" sz="1400" dirty="0" err="1" smtClean="0"/>
            <a:t>litre</a:t>
          </a:r>
          <a:r>
            <a:rPr lang="en-US" sz="1400" dirty="0" smtClean="0"/>
            <a:t> </a:t>
          </a:r>
        </a:p>
        <a:p>
          <a:pPr algn="just"/>
          <a:r>
            <a:rPr lang="en-US" sz="1400" dirty="0" smtClean="0"/>
            <a:t>Manganese-0.1 mg 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smtClean="0"/>
            <a:t>Dissolved oxygen [DO]</a:t>
          </a:r>
        </a:p>
        <a:p>
          <a:pPr algn="just"/>
          <a:r>
            <a:rPr lang="en-US" sz="1400" dirty="0" smtClean="0"/>
            <a:t>Copper -1mg\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just"/>
          <a:r>
            <a:rPr lang="en-US" sz="1400" dirty="0" err="1" smtClean="0"/>
            <a:t>Aluminium</a:t>
          </a:r>
          <a:r>
            <a:rPr lang="en-US" sz="1400" dirty="0" smtClean="0"/>
            <a:t>  -0.2mg\</a:t>
          </a:r>
          <a:r>
            <a:rPr lang="en-US" sz="1400" dirty="0" err="1" smtClean="0"/>
            <a:t>litre</a:t>
          </a:r>
          <a:endParaRPr lang="en-US" sz="1400" dirty="0" smtClean="0"/>
        </a:p>
        <a:p>
          <a:pPr algn="ctr"/>
          <a:endParaRPr lang="en-US" sz="700" dirty="0" smtClean="0"/>
        </a:p>
        <a:p>
          <a:pPr algn="ctr"/>
          <a:endParaRPr lang="en-US" sz="700" dirty="0"/>
        </a:p>
      </dgm:t>
    </dgm:pt>
    <dgm:pt modelId="{9F78A175-03FA-4F33-AB86-B12767037B99}" type="parTrans" cxnId="{63153C0C-EC06-4D9E-8250-E2EA3E50D788}">
      <dgm:prSet/>
      <dgm:spPr/>
      <dgm:t>
        <a:bodyPr/>
        <a:lstStyle/>
        <a:p>
          <a:endParaRPr lang="en-US"/>
        </a:p>
      </dgm:t>
    </dgm:pt>
    <dgm:pt modelId="{FA3B1644-8A69-4053-9512-EBD3ED5E4813}" type="sibTrans" cxnId="{63153C0C-EC06-4D9E-8250-E2EA3E50D788}">
      <dgm:prSet/>
      <dgm:spPr/>
      <dgm:t>
        <a:bodyPr/>
        <a:lstStyle/>
        <a:p>
          <a:endParaRPr lang="en-US"/>
        </a:p>
      </dgm:t>
    </dgm:pt>
    <dgm:pt modelId="{6C336A93-F1C0-4F1D-973A-634B6EBB64A3}">
      <dgm:prSet phldrT="[Text]"/>
      <dgm:spPr/>
      <dgm:t>
        <a:bodyPr/>
        <a:lstStyle/>
        <a:p>
          <a:r>
            <a:rPr lang="en-US" dirty="0" smtClean="0"/>
            <a:t>Temperature  </a:t>
          </a:r>
          <a:endParaRPr lang="en-US" dirty="0"/>
        </a:p>
      </dgm:t>
    </dgm:pt>
    <dgm:pt modelId="{15F3F11D-1C84-451F-B7E4-59D49415BAED}" type="parTrans" cxnId="{3444D61D-93D6-4E6B-A6BF-E7ACE0AA2459}">
      <dgm:prSet/>
      <dgm:spPr/>
      <dgm:t>
        <a:bodyPr/>
        <a:lstStyle/>
        <a:p>
          <a:endParaRPr lang="en-US"/>
        </a:p>
      </dgm:t>
    </dgm:pt>
    <dgm:pt modelId="{1D254A4B-F66E-45EF-8999-CA28610266D7}" type="sibTrans" cxnId="{3444D61D-93D6-4E6B-A6BF-E7ACE0AA2459}">
      <dgm:prSet/>
      <dgm:spPr/>
      <dgm:t>
        <a:bodyPr/>
        <a:lstStyle/>
        <a:p>
          <a:endParaRPr lang="en-US"/>
        </a:p>
      </dgm:t>
    </dgm:pt>
    <dgm:pt modelId="{5BD6CE7F-2AC2-45BC-9354-D429BC5ACDF3}">
      <dgm:prSet phldrT="[Text]"/>
      <dgm:spPr/>
      <dgm:t>
        <a:bodyPr/>
        <a:lstStyle/>
        <a:p>
          <a:r>
            <a:rPr lang="en-US" dirty="0" smtClean="0"/>
            <a:t>Taste and </a:t>
          </a:r>
          <a:r>
            <a:rPr lang="en-US" dirty="0" err="1" smtClean="0"/>
            <a:t>odour</a:t>
          </a:r>
          <a:r>
            <a:rPr lang="en-US" dirty="0" smtClean="0"/>
            <a:t>  </a:t>
          </a:r>
          <a:endParaRPr lang="en-US" dirty="0"/>
        </a:p>
      </dgm:t>
    </dgm:pt>
    <dgm:pt modelId="{D9027CD2-E164-4DA4-8610-C8F8005FB89E}" type="parTrans" cxnId="{AE61DC8E-3D97-4BE3-9ADB-5F9430567165}">
      <dgm:prSet/>
      <dgm:spPr/>
      <dgm:t>
        <a:bodyPr/>
        <a:lstStyle/>
        <a:p>
          <a:endParaRPr lang="en-US"/>
        </a:p>
      </dgm:t>
    </dgm:pt>
    <dgm:pt modelId="{3A96ADDE-8BA0-4752-AB4A-6F2A7D3398D5}" type="sibTrans" cxnId="{AE61DC8E-3D97-4BE3-9ADB-5F9430567165}">
      <dgm:prSet/>
      <dgm:spPr/>
      <dgm:t>
        <a:bodyPr/>
        <a:lstStyle/>
        <a:p>
          <a:endParaRPr lang="en-US"/>
        </a:p>
      </dgm:t>
    </dgm:pt>
    <dgm:pt modelId="{ADE1114E-8B86-459F-A09E-A5FA59708DAA}" type="pres">
      <dgm:prSet presAssocID="{F7AD65AE-C7F4-4164-9320-B9E5625361F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C1CF49-5C16-40A7-8572-5B9BCCCA5951}" type="pres">
      <dgm:prSet presAssocID="{C62F8ADD-7A84-411F-B73E-9AC29AE73C5D}" presName="root1" presStyleCnt="0"/>
      <dgm:spPr/>
    </dgm:pt>
    <dgm:pt modelId="{14C803CC-155A-40C1-B28B-5BECA4CF9C2C}" type="pres">
      <dgm:prSet presAssocID="{C62F8ADD-7A84-411F-B73E-9AC29AE73C5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D74BFE-06C8-4D66-BB43-4BF2AA74C27E}" type="pres">
      <dgm:prSet presAssocID="{C62F8ADD-7A84-411F-B73E-9AC29AE73C5D}" presName="level2hierChild" presStyleCnt="0"/>
      <dgm:spPr/>
    </dgm:pt>
    <dgm:pt modelId="{82AC970C-10B5-4EFA-B15A-C640AAC893DB}" type="pres">
      <dgm:prSet presAssocID="{B507F4E9-045D-4D1E-B3B8-F07268EA7816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0CB4F765-B028-4622-A04E-8B2B72BC17DE}" type="pres">
      <dgm:prSet presAssocID="{B507F4E9-045D-4D1E-B3B8-F07268EA7816}" presName="connTx" presStyleLbl="parChTrans1D2" presStyleIdx="0" presStyleCnt="2"/>
      <dgm:spPr/>
      <dgm:t>
        <a:bodyPr/>
        <a:lstStyle/>
        <a:p>
          <a:endParaRPr lang="en-US"/>
        </a:p>
      </dgm:t>
    </dgm:pt>
    <dgm:pt modelId="{4B3BEAA3-8392-4DBA-8171-5521695CD272}" type="pres">
      <dgm:prSet presAssocID="{E0BD33D7-2FD8-4D13-A78A-462E42E262AB}" presName="root2" presStyleCnt="0"/>
      <dgm:spPr/>
    </dgm:pt>
    <dgm:pt modelId="{5598F3B0-796B-475F-ABFA-7F12045A1787}" type="pres">
      <dgm:prSet presAssocID="{E0BD33D7-2FD8-4D13-A78A-462E42E262AB}" presName="LevelTwoTextNode" presStyleLbl="node2" presStyleIdx="0" presStyleCnt="2" custLinFactY="-25909" custLinFactNeighborX="-33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93A2E4-38D7-4981-9958-0E1B0A15EFA5}" type="pres">
      <dgm:prSet presAssocID="{E0BD33D7-2FD8-4D13-A78A-462E42E262AB}" presName="level3hierChild" presStyleCnt="0"/>
      <dgm:spPr/>
    </dgm:pt>
    <dgm:pt modelId="{F5557005-A551-46B1-B467-85A18AFAB2D4}" type="pres">
      <dgm:prSet presAssocID="{697028F6-843C-4852-A193-550D86C48BC3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17E036B1-81A5-4FBF-8A38-AF30FB8591D2}" type="pres">
      <dgm:prSet presAssocID="{697028F6-843C-4852-A193-550D86C48BC3}" presName="connTx" presStyleLbl="parChTrans1D3" presStyleIdx="0" presStyleCnt="5"/>
      <dgm:spPr/>
      <dgm:t>
        <a:bodyPr/>
        <a:lstStyle/>
        <a:p>
          <a:endParaRPr lang="en-US"/>
        </a:p>
      </dgm:t>
    </dgm:pt>
    <dgm:pt modelId="{AAE48A5A-E2FC-44E9-937B-BF3E542B022B}" type="pres">
      <dgm:prSet presAssocID="{0297ECEB-0903-4B9F-9BF5-D063542442EE}" presName="root2" presStyleCnt="0"/>
      <dgm:spPr/>
    </dgm:pt>
    <dgm:pt modelId="{F3C2A59E-D29F-40C8-AF54-7EBFE13A370F}" type="pres">
      <dgm:prSet presAssocID="{0297ECEB-0903-4B9F-9BF5-D063542442EE}" presName="LevelTwoTextNode" presStyleLbl="node3" presStyleIdx="0" presStyleCnt="5" custScaleY="50920" custLinFactY="-13159" custLinFactNeighborX="-4632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788003-E472-4F11-8A53-BD975549BBB4}" type="pres">
      <dgm:prSet presAssocID="{0297ECEB-0903-4B9F-9BF5-D063542442EE}" presName="level3hierChild" presStyleCnt="0"/>
      <dgm:spPr/>
    </dgm:pt>
    <dgm:pt modelId="{D2E39AF0-77FF-4EA1-B110-6BCADF131C5B}" type="pres">
      <dgm:prSet presAssocID="{BF694AA7-CE74-4B26-8111-4BF112FE37B9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23727BFB-F5CC-43DE-8213-12F688EBF239}" type="pres">
      <dgm:prSet presAssocID="{BF694AA7-CE74-4B26-8111-4BF112FE37B9}" presName="connTx" presStyleLbl="parChTrans1D3" presStyleIdx="1" presStyleCnt="5"/>
      <dgm:spPr/>
      <dgm:t>
        <a:bodyPr/>
        <a:lstStyle/>
        <a:p>
          <a:endParaRPr lang="en-US"/>
        </a:p>
      </dgm:t>
    </dgm:pt>
    <dgm:pt modelId="{11993B27-002D-4B06-82A8-F7B0EF48FD22}" type="pres">
      <dgm:prSet presAssocID="{3EAE047D-1034-4494-8E58-BCF74B3A4C44}" presName="root2" presStyleCnt="0"/>
      <dgm:spPr/>
    </dgm:pt>
    <dgm:pt modelId="{48E98FB1-7018-42F9-8551-1AED929CE2EB}" type="pres">
      <dgm:prSet presAssocID="{3EAE047D-1034-4494-8E58-BCF74B3A4C44}" presName="LevelTwoTextNode" presStyleLbl="node3" presStyleIdx="1" presStyleCnt="5" custScaleY="54093" custLinFactNeighborX="532" custLinFactNeighborY="-365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8A64C1-5B19-4523-8780-B37130F62669}" type="pres">
      <dgm:prSet presAssocID="{3EAE047D-1034-4494-8E58-BCF74B3A4C44}" presName="level3hierChild" presStyleCnt="0"/>
      <dgm:spPr/>
    </dgm:pt>
    <dgm:pt modelId="{60805C97-2919-49EF-A289-86DB8EAC9B76}" type="pres">
      <dgm:prSet presAssocID="{D9027CD2-E164-4DA4-8610-C8F8005FB89E}" presName="conn2-1" presStyleLbl="parChTrans1D3" presStyleIdx="2" presStyleCnt="5"/>
      <dgm:spPr/>
      <dgm:t>
        <a:bodyPr/>
        <a:lstStyle/>
        <a:p>
          <a:endParaRPr lang="en-US"/>
        </a:p>
      </dgm:t>
    </dgm:pt>
    <dgm:pt modelId="{8A554FF9-6DE4-4EEB-9232-34D944A973C5}" type="pres">
      <dgm:prSet presAssocID="{D9027CD2-E164-4DA4-8610-C8F8005FB89E}" presName="connTx" presStyleLbl="parChTrans1D3" presStyleIdx="2" presStyleCnt="5"/>
      <dgm:spPr/>
      <dgm:t>
        <a:bodyPr/>
        <a:lstStyle/>
        <a:p>
          <a:endParaRPr lang="en-US"/>
        </a:p>
      </dgm:t>
    </dgm:pt>
    <dgm:pt modelId="{38F107EC-E062-43FE-A838-303426378BDD}" type="pres">
      <dgm:prSet presAssocID="{5BD6CE7F-2AC2-45BC-9354-D429BC5ACDF3}" presName="root2" presStyleCnt="0"/>
      <dgm:spPr/>
    </dgm:pt>
    <dgm:pt modelId="{79A64AA3-4B30-4DB9-AD37-C3C7E9AF8DC8}" type="pres">
      <dgm:prSet presAssocID="{5BD6CE7F-2AC2-45BC-9354-D429BC5ACDF3}" presName="LevelTwoTextNode" presStyleLbl="node3" presStyleIdx="2" presStyleCnt="5" custScaleY="45997" custLinFactNeighborX="-1413" custLinFactNeighborY="-431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D6AB9C-CC7D-44C1-AC6E-D3BBE5319A80}" type="pres">
      <dgm:prSet presAssocID="{5BD6CE7F-2AC2-45BC-9354-D429BC5ACDF3}" presName="level3hierChild" presStyleCnt="0"/>
      <dgm:spPr/>
    </dgm:pt>
    <dgm:pt modelId="{BFBABBAD-24C5-47A1-9B3A-773F496FEAD4}" type="pres">
      <dgm:prSet presAssocID="{15F3F11D-1C84-451F-B7E4-59D49415BAED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C06A9502-C453-4935-96F3-DF22A433D1FE}" type="pres">
      <dgm:prSet presAssocID="{15F3F11D-1C84-451F-B7E4-59D49415BAED}" presName="connTx" presStyleLbl="parChTrans1D3" presStyleIdx="3" presStyleCnt="5"/>
      <dgm:spPr/>
      <dgm:t>
        <a:bodyPr/>
        <a:lstStyle/>
        <a:p>
          <a:endParaRPr lang="en-US"/>
        </a:p>
      </dgm:t>
    </dgm:pt>
    <dgm:pt modelId="{DA469FA9-D2B7-4285-AEEE-812AB2D708E7}" type="pres">
      <dgm:prSet presAssocID="{6C336A93-F1C0-4F1D-973A-634B6EBB64A3}" presName="root2" presStyleCnt="0"/>
      <dgm:spPr/>
    </dgm:pt>
    <dgm:pt modelId="{07327580-2F05-46D6-AE9B-B362AF70123F}" type="pres">
      <dgm:prSet presAssocID="{6C336A93-F1C0-4F1D-973A-634B6EBB64A3}" presName="LevelTwoTextNode" presStyleLbl="node3" presStyleIdx="3" presStyleCnt="5" custScaleY="35491" custLinFactNeighborX="1254" custLinFactNeighborY="-400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B47329-F371-4FF3-86E2-64F228811789}" type="pres">
      <dgm:prSet presAssocID="{6C336A93-F1C0-4F1D-973A-634B6EBB64A3}" presName="level3hierChild" presStyleCnt="0"/>
      <dgm:spPr/>
    </dgm:pt>
    <dgm:pt modelId="{A61E0142-71B7-46D8-80F8-947F02F765A4}" type="pres">
      <dgm:prSet presAssocID="{D80346E0-4773-484A-84F8-354102757CD6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ABE7C93F-4E36-4501-A09F-E4C6EDFE5827}" type="pres">
      <dgm:prSet presAssocID="{D80346E0-4773-484A-84F8-354102757CD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488E4C80-0897-41B2-9AB6-4CFA23F110FE}" type="pres">
      <dgm:prSet presAssocID="{FE05432B-12E7-4F62-9FB4-3A88DBAA2F1C}" presName="root2" presStyleCnt="0"/>
      <dgm:spPr/>
    </dgm:pt>
    <dgm:pt modelId="{E7F1990E-861B-4E6B-8B68-3E4193988F0D}" type="pres">
      <dgm:prSet presAssocID="{FE05432B-12E7-4F62-9FB4-3A88DBAA2F1C}" presName="LevelTwoTextNode" presStyleLbl="node2" presStyleIdx="1" presStyleCnt="2" custLinFactNeighborX="-25282" custLinFactNeighborY="-195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416146-FC9A-4BE3-8BF7-0303FAFAAE7B}" type="pres">
      <dgm:prSet presAssocID="{FE05432B-12E7-4F62-9FB4-3A88DBAA2F1C}" presName="level3hierChild" presStyleCnt="0"/>
      <dgm:spPr/>
    </dgm:pt>
    <dgm:pt modelId="{5BC474EB-FE03-4B20-8441-E61B26AAAA1F}" type="pres">
      <dgm:prSet presAssocID="{9F78A175-03FA-4F33-AB86-B12767037B99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9B80E787-D92A-461E-9505-E2408326482D}" type="pres">
      <dgm:prSet presAssocID="{9F78A175-03FA-4F33-AB86-B12767037B99}" presName="connTx" presStyleLbl="parChTrans1D3" presStyleIdx="4" presStyleCnt="5"/>
      <dgm:spPr/>
      <dgm:t>
        <a:bodyPr/>
        <a:lstStyle/>
        <a:p>
          <a:endParaRPr lang="en-US"/>
        </a:p>
      </dgm:t>
    </dgm:pt>
    <dgm:pt modelId="{0B3C8E0A-1743-4EC7-896F-8D2B189EAC1D}" type="pres">
      <dgm:prSet presAssocID="{CD2CD3C7-8DF6-4083-B9B8-4B163F591693}" presName="root2" presStyleCnt="0"/>
      <dgm:spPr/>
    </dgm:pt>
    <dgm:pt modelId="{8CEA2689-C530-4A02-A1C0-D5492394BA6F}" type="pres">
      <dgm:prSet presAssocID="{CD2CD3C7-8DF6-4083-B9B8-4B163F591693}" presName="LevelTwoTextNode" presStyleLbl="node3" presStyleIdx="4" presStyleCnt="5" custScaleX="273950" custScaleY="5710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561E51-92AA-4CC9-98F8-AC3B0A63A882}" type="pres">
      <dgm:prSet presAssocID="{CD2CD3C7-8DF6-4083-B9B8-4B163F591693}" presName="level3hierChild" presStyleCnt="0"/>
      <dgm:spPr/>
    </dgm:pt>
  </dgm:ptLst>
  <dgm:cxnLst>
    <dgm:cxn modelId="{63153C0C-EC06-4D9E-8250-E2EA3E50D788}" srcId="{FE05432B-12E7-4F62-9FB4-3A88DBAA2F1C}" destId="{CD2CD3C7-8DF6-4083-B9B8-4B163F591693}" srcOrd="0" destOrd="0" parTransId="{9F78A175-03FA-4F33-AB86-B12767037B99}" sibTransId="{FA3B1644-8A69-4053-9512-EBD3ED5E4813}"/>
    <dgm:cxn modelId="{8D9A9D7A-5E30-49B9-852C-4D6CE0C153D2}" srcId="{C62F8ADD-7A84-411F-B73E-9AC29AE73C5D}" destId="{FE05432B-12E7-4F62-9FB4-3A88DBAA2F1C}" srcOrd="1" destOrd="0" parTransId="{D80346E0-4773-484A-84F8-354102757CD6}" sibTransId="{8571E35E-77CE-4CCA-9AAA-CBFEE4708E28}"/>
    <dgm:cxn modelId="{6446ACC9-CA50-4ADA-9D33-66AE48B2E827}" type="presOf" srcId="{9F78A175-03FA-4F33-AB86-B12767037B99}" destId="{5BC474EB-FE03-4B20-8441-E61B26AAAA1F}" srcOrd="0" destOrd="0" presId="urn:microsoft.com/office/officeart/2005/8/layout/hierarchy2"/>
    <dgm:cxn modelId="{CF86879D-D852-41F7-A464-8430D144FE62}" type="presOf" srcId="{FE05432B-12E7-4F62-9FB4-3A88DBAA2F1C}" destId="{E7F1990E-861B-4E6B-8B68-3E4193988F0D}" srcOrd="0" destOrd="0" presId="urn:microsoft.com/office/officeart/2005/8/layout/hierarchy2"/>
    <dgm:cxn modelId="{AE61DC8E-3D97-4BE3-9ADB-5F9430567165}" srcId="{E0BD33D7-2FD8-4D13-A78A-462E42E262AB}" destId="{5BD6CE7F-2AC2-45BC-9354-D429BC5ACDF3}" srcOrd="2" destOrd="0" parTransId="{D9027CD2-E164-4DA4-8610-C8F8005FB89E}" sibTransId="{3A96ADDE-8BA0-4752-AB4A-6F2A7D3398D5}"/>
    <dgm:cxn modelId="{F7071F27-ADD9-4ACA-8D77-9983BC0BF56B}" type="presOf" srcId="{D9027CD2-E164-4DA4-8610-C8F8005FB89E}" destId="{60805C97-2919-49EF-A289-86DB8EAC9B76}" srcOrd="0" destOrd="0" presId="urn:microsoft.com/office/officeart/2005/8/layout/hierarchy2"/>
    <dgm:cxn modelId="{515E9A4B-8853-47D4-A0C6-108E3437FE65}" type="presOf" srcId="{B507F4E9-045D-4D1E-B3B8-F07268EA7816}" destId="{0CB4F765-B028-4622-A04E-8B2B72BC17DE}" srcOrd="1" destOrd="0" presId="urn:microsoft.com/office/officeart/2005/8/layout/hierarchy2"/>
    <dgm:cxn modelId="{5AD2E033-0A9E-4122-A068-0122ABAF1B28}" type="presOf" srcId="{B507F4E9-045D-4D1E-B3B8-F07268EA7816}" destId="{82AC970C-10B5-4EFA-B15A-C640AAC893DB}" srcOrd="0" destOrd="0" presId="urn:microsoft.com/office/officeart/2005/8/layout/hierarchy2"/>
    <dgm:cxn modelId="{734CA66B-E659-41F2-A514-232897BB4726}" srcId="{C62F8ADD-7A84-411F-B73E-9AC29AE73C5D}" destId="{E0BD33D7-2FD8-4D13-A78A-462E42E262AB}" srcOrd="0" destOrd="0" parTransId="{B507F4E9-045D-4D1E-B3B8-F07268EA7816}" sibTransId="{940C341E-5D23-4B2E-A9DE-860962ABDA7C}"/>
    <dgm:cxn modelId="{918AE827-4D78-41FB-8EF9-0DCD97EC8CC1}" type="presOf" srcId="{D9027CD2-E164-4DA4-8610-C8F8005FB89E}" destId="{8A554FF9-6DE4-4EEB-9232-34D944A973C5}" srcOrd="1" destOrd="0" presId="urn:microsoft.com/office/officeart/2005/8/layout/hierarchy2"/>
    <dgm:cxn modelId="{FA5E31FD-2CD3-4A38-8A6D-2AA7C6D50D6D}" type="presOf" srcId="{D80346E0-4773-484A-84F8-354102757CD6}" destId="{ABE7C93F-4E36-4501-A09F-E4C6EDFE5827}" srcOrd="1" destOrd="0" presId="urn:microsoft.com/office/officeart/2005/8/layout/hierarchy2"/>
    <dgm:cxn modelId="{D4D58DCB-DDAF-49D6-B7A7-48766E3455FF}" srcId="{F7AD65AE-C7F4-4164-9320-B9E5625361F0}" destId="{C62F8ADD-7A84-411F-B73E-9AC29AE73C5D}" srcOrd="0" destOrd="0" parTransId="{8DB62934-E966-4554-A9A6-5AD9CAAC5C7A}" sibTransId="{35151842-23EC-463D-BC1D-8A4CF801DA85}"/>
    <dgm:cxn modelId="{BF13896A-38D7-4171-904C-049CF3223348}" type="presOf" srcId="{E0BD33D7-2FD8-4D13-A78A-462E42E262AB}" destId="{5598F3B0-796B-475F-ABFA-7F12045A1787}" srcOrd="0" destOrd="0" presId="urn:microsoft.com/office/officeart/2005/8/layout/hierarchy2"/>
    <dgm:cxn modelId="{7DA66F0D-4FC8-411C-A4FE-0B029D7FC78E}" type="presOf" srcId="{F7AD65AE-C7F4-4164-9320-B9E5625361F0}" destId="{ADE1114E-8B86-459F-A09E-A5FA59708DAA}" srcOrd="0" destOrd="0" presId="urn:microsoft.com/office/officeart/2005/8/layout/hierarchy2"/>
    <dgm:cxn modelId="{3A5E9385-F684-4FFB-9630-8CE1B7552C4B}" type="presOf" srcId="{3EAE047D-1034-4494-8E58-BCF74B3A4C44}" destId="{48E98FB1-7018-42F9-8551-1AED929CE2EB}" srcOrd="0" destOrd="0" presId="urn:microsoft.com/office/officeart/2005/8/layout/hierarchy2"/>
    <dgm:cxn modelId="{3444D61D-93D6-4E6B-A6BF-E7ACE0AA2459}" srcId="{E0BD33D7-2FD8-4D13-A78A-462E42E262AB}" destId="{6C336A93-F1C0-4F1D-973A-634B6EBB64A3}" srcOrd="3" destOrd="0" parTransId="{15F3F11D-1C84-451F-B7E4-59D49415BAED}" sibTransId="{1D254A4B-F66E-45EF-8999-CA28610266D7}"/>
    <dgm:cxn modelId="{785F9452-71BB-4D9E-A79A-D3A48AF51A0E}" type="presOf" srcId="{0297ECEB-0903-4B9F-9BF5-D063542442EE}" destId="{F3C2A59E-D29F-40C8-AF54-7EBFE13A370F}" srcOrd="0" destOrd="0" presId="urn:microsoft.com/office/officeart/2005/8/layout/hierarchy2"/>
    <dgm:cxn modelId="{26843B91-26A2-4EA1-830F-A7DB5896A926}" type="presOf" srcId="{6C336A93-F1C0-4F1D-973A-634B6EBB64A3}" destId="{07327580-2F05-46D6-AE9B-B362AF70123F}" srcOrd="0" destOrd="0" presId="urn:microsoft.com/office/officeart/2005/8/layout/hierarchy2"/>
    <dgm:cxn modelId="{0EFD386F-68FC-4E4E-93DB-8AFCDCDDA770}" type="presOf" srcId="{BF694AA7-CE74-4B26-8111-4BF112FE37B9}" destId="{D2E39AF0-77FF-4EA1-B110-6BCADF131C5B}" srcOrd="0" destOrd="0" presId="urn:microsoft.com/office/officeart/2005/8/layout/hierarchy2"/>
    <dgm:cxn modelId="{0309F5EC-9A6E-4A74-A01B-50F08E0B4A5D}" type="presOf" srcId="{9F78A175-03FA-4F33-AB86-B12767037B99}" destId="{9B80E787-D92A-461E-9505-E2408326482D}" srcOrd="1" destOrd="0" presId="urn:microsoft.com/office/officeart/2005/8/layout/hierarchy2"/>
    <dgm:cxn modelId="{3A5F8801-E59E-4842-9126-A5748B1EA3A5}" srcId="{E0BD33D7-2FD8-4D13-A78A-462E42E262AB}" destId="{0297ECEB-0903-4B9F-9BF5-D063542442EE}" srcOrd="0" destOrd="0" parTransId="{697028F6-843C-4852-A193-550D86C48BC3}" sibTransId="{E7A6821B-F3BD-4EC3-B674-BBBB3AA0235E}"/>
    <dgm:cxn modelId="{ED4EDC61-6BF9-4A0E-9D33-C7712742B761}" type="presOf" srcId="{C62F8ADD-7A84-411F-B73E-9AC29AE73C5D}" destId="{14C803CC-155A-40C1-B28B-5BECA4CF9C2C}" srcOrd="0" destOrd="0" presId="urn:microsoft.com/office/officeart/2005/8/layout/hierarchy2"/>
    <dgm:cxn modelId="{C407B547-FAD3-4DED-9960-480150806B73}" type="presOf" srcId="{697028F6-843C-4852-A193-550D86C48BC3}" destId="{F5557005-A551-46B1-B467-85A18AFAB2D4}" srcOrd="0" destOrd="0" presId="urn:microsoft.com/office/officeart/2005/8/layout/hierarchy2"/>
    <dgm:cxn modelId="{AAFCD9F5-9BE1-4468-8BA5-506DD26AAFC1}" type="presOf" srcId="{15F3F11D-1C84-451F-B7E4-59D49415BAED}" destId="{BFBABBAD-24C5-47A1-9B3A-773F496FEAD4}" srcOrd="0" destOrd="0" presId="urn:microsoft.com/office/officeart/2005/8/layout/hierarchy2"/>
    <dgm:cxn modelId="{37580A99-7EC9-426F-A5BB-5FDCE9B30200}" type="presOf" srcId="{15F3F11D-1C84-451F-B7E4-59D49415BAED}" destId="{C06A9502-C453-4935-96F3-DF22A433D1FE}" srcOrd="1" destOrd="0" presId="urn:microsoft.com/office/officeart/2005/8/layout/hierarchy2"/>
    <dgm:cxn modelId="{41520DC2-C456-4BC1-A806-8FDCFAABA9AD}" type="presOf" srcId="{697028F6-843C-4852-A193-550D86C48BC3}" destId="{17E036B1-81A5-4FBF-8A38-AF30FB8591D2}" srcOrd="1" destOrd="0" presId="urn:microsoft.com/office/officeart/2005/8/layout/hierarchy2"/>
    <dgm:cxn modelId="{0A82EBF2-C51E-4264-A017-E366EB6D5F95}" type="presOf" srcId="{5BD6CE7F-2AC2-45BC-9354-D429BC5ACDF3}" destId="{79A64AA3-4B30-4DB9-AD37-C3C7E9AF8DC8}" srcOrd="0" destOrd="0" presId="urn:microsoft.com/office/officeart/2005/8/layout/hierarchy2"/>
    <dgm:cxn modelId="{A5610BB1-C1CB-4712-A235-4FE11F050DBC}" type="presOf" srcId="{CD2CD3C7-8DF6-4083-B9B8-4B163F591693}" destId="{8CEA2689-C530-4A02-A1C0-D5492394BA6F}" srcOrd="0" destOrd="0" presId="urn:microsoft.com/office/officeart/2005/8/layout/hierarchy2"/>
    <dgm:cxn modelId="{5292A980-442E-40DE-A96A-CC43E1D564C4}" type="presOf" srcId="{D80346E0-4773-484A-84F8-354102757CD6}" destId="{A61E0142-71B7-46D8-80F8-947F02F765A4}" srcOrd="0" destOrd="0" presId="urn:microsoft.com/office/officeart/2005/8/layout/hierarchy2"/>
    <dgm:cxn modelId="{8479724B-4F22-45DF-94E1-649558C7DB98}" type="presOf" srcId="{BF694AA7-CE74-4B26-8111-4BF112FE37B9}" destId="{23727BFB-F5CC-43DE-8213-12F688EBF239}" srcOrd="1" destOrd="0" presId="urn:microsoft.com/office/officeart/2005/8/layout/hierarchy2"/>
    <dgm:cxn modelId="{1424BF50-7408-43A6-A1E5-F8692A544368}" srcId="{E0BD33D7-2FD8-4D13-A78A-462E42E262AB}" destId="{3EAE047D-1034-4494-8E58-BCF74B3A4C44}" srcOrd="1" destOrd="0" parTransId="{BF694AA7-CE74-4B26-8111-4BF112FE37B9}" sibTransId="{A981E70D-1448-480B-A7D5-50129475273F}"/>
    <dgm:cxn modelId="{224AC4C9-9967-4A6B-95AB-024030E259A0}" type="presParOf" srcId="{ADE1114E-8B86-459F-A09E-A5FA59708DAA}" destId="{EBC1CF49-5C16-40A7-8572-5B9BCCCA5951}" srcOrd="0" destOrd="0" presId="urn:microsoft.com/office/officeart/2005/8/layout/hierarchy2"/>
    <dgm:cxn modelId="{40F9A142-D61B-49FB-9522-4E031497AE3D}" type="presParOf" srcId="{EBC1CF49-5C16-40A7-8572-5B9BCCCA5951}" destId="{14C803CC-155A-40C1-B28B-5BECA4CF9C2C}" srcOrd="0" destOrd="0" presId="urn:microsoft.com/office/officeart/2005/8/layout/hierarchy2"/>
    <dgm:cxn modelId="{74BF6949-300C-43EC-BEA6-64494420308D}" type="presParOf" srcId="{EBC1CF49-5C16-40A7-8572-5B9BCCCA5951}" destId="{9DD74BFE-06C8-4D66-BB43-4BF2AA74C27E}" srcOrd="1" destOrd="0" presId="urn:microsoft.com/office/officeart/2005/8/layout/hierarchy2"/>
    <dgm:cxn modelId="{3F380A0F-6672-43D0-922C-ED18C896FE0C}" type="presParOf" srcId="{9DD74BFE-06C8-4D66-BB43-4BF2AA74C27E}" destId="{82AC970C-10B5-4EFA-B15A-C640AAC893DB}" srcOrd="0" destOrd="0" presId="urn:microsoft.com/office/officeart/2005/8/layout/hierarchy2"/>
    <dgm:cxn modelId="{2DDD1CB5-0CB7-42D2-886B-5CFE0D590014}" type="presParOf" srcId="{82AC970C-10B5-4EFA-B15A-C640AAC893DB}" destId="{0CB4F765-B028-4622-A04E-8B2B72BC17DE}" srcOrd="0" destOrd="0" presId="urn:microsoft.com/office/officeart/2005/8/layout/hierarchy2"/>
    <dgm:cxn modelId="{650E0047-D548-4D44-A861-B0CF733CB41A}" type="presParOf" srcId="{9DD74BFE-06C8-4D66-BB43-4BF2AA74C27E}" destId="{4B3BEAA3-8392-4DBA-8171-5521695CD272}" srcOrd="1" destOrd="0" presId="urn:microsoft.com/office/officeart/2005/8/layout/hierarchy2"/>
    <dgm:cxn modelId="{81F1F8E4-6AB9-4A1D-8D7A-5F8DA65DF8A5}" type="presParOf" srcId="{4B3BEAA3-8392-4DBA-8171-5521695CD272}" destId="{5598F3B0-796B-475F-ABFA-7F12045A1787}" srcOrd="0" destOrd="0" presId="urn:microsoft.com/office/officeart/2005/8/layout/hierarchy2"/>
    <dgm:cxn modelId="{E3687A44-7412-4E53-B123-7E0AE474711E}" type="presParOf" srcId="{4B3BEAA3-8392-4DBA-8171-5521695CD272}" destId="{C693A2E4-38D7-4981-9958-0E1B0A15EFA5}" srcOrd="1" destOrd="0" presId="urn:microsoft.com/office/officeart/2005/8/layout/hierarchy2"/>
    <dgm:cxn modelId="{6DC4EDB8-7D76-47C2-B00C-C8F3DDE9531B}" type="presParOf" srcId="{C693A2E4-38D7-4981-9958-0E1B0A15EFA5}" destId="{F5557005-A551-46B1-B467-85A18AFAB2D4}" srcOrd="0" destOrd="0" presId="urn:microsoft.com/office/officeart/2005/8/layout/hierarchy2"/>
    <dgm:cxn modelId="{5F735720-FDEE-42F0-A28D-C684E47CF7C8}" type="presParOf" srcId="{F5557005-A551-46B1-B467-85A18AFAB2D4}" destId="{17E036B1-81A5-4FBF-8A38-AF30FB8591D2}" srcOrd="0" destOrd="0" presId="urn:microsoft.com/office/officeart/2005/8/layout/hierarchy2"/>
    <dgm:cxn modelId="{7EB46716-BA56-4955-884B-71CA4C6DE9CE}" type="presParOf" srcId="{C693A2E4-38D7-4981-9958-0E1B0A15EFA5}" destId="{AAE48A5A-E2FC-44E9-937B-BF3E542B022B}" srcOrd="1" destOrd="0" presId="urn:microsoft.com/office/officeart/2005/8/layout/hierarchy2"/>
    <dgm:cxn modelId="{93A621B1-7D25-4B3A-A6D2-F91BA159CFF4}" type="presParOf" srcId="{AAE48A5A-E2FC-44E9-937B-BF3E542B022B}" destId="{F3C2A59E-D29F-40C8-AF54-7EBFE13A370F}" srcOrd="0" destOrd="0" presId="urn:microsoft.com/office/officeart/2005/8/layout/hierarchy2"/>
    <dgm:cxn modelId="{871E58F5-C1F3-4505-9B89-B4EA4C04B8B4}" type="presParOf" srcId="{AAE48A5A-E2FC-44E9-937B-BF3E542B022B}" destId="{80788003-E472-4F11-8A53-BD975549BBB4}" srcOrd="1" destOrd="0" presId="urn:microsoft.com/office/officeart/2005/8/layout/hierarchy2"/>
    <dgm:cxn modelId="{E6E7D928-D583-45B3-94B0-131FEDA8D56C}" type="presParOf" srcId="{C693A2E4-38D7-4981-9958-0E1B0A15EFA5}" destId="{D2E39AF0-77FF-4EA1-B110-6BCADF131C5B}" srcOrd="2" destOrd="0" presId="urn:microsoft.com/office/officeart/2005/8/layout/hierarchy2"/>
    <dgm:cxn modelId="{B6B5CBFA-A666-44B4-906D-39336F65DF31}" type="presParOf" srcId="{D2E39AF0-77FF-4EA1-B110-6BCADF131C5B}" destId="{23727BFB-F5CC-43DE-8213-12F688EBF239}" srcOrd="0" destOrd="0" presId="urn:microsoft.com/office/officeart/2005/8/layout/hierarchy2"/>
    <dgm:cxn modelId="{129A2805-911A-4B25-895E-1CC294A6C2F2}" type="presParOf" srcId="{C693A2E4-38D7-4981-9958-0E1B0A15EFA5}" destId="{11993B27-002D-4B06-82A8-F7B0EF48FD22}" srcOrd="3" destOrd="0" presId="urn:microsoft.com/office/officeart/2005/8/layout/hierarchy2"/>
    <dgm:cxn modelId="{67520E74-C598-40E7-9336-740380267A0B}" type="presParOf" srcId="{11993B27-002D-4B06-82A8-F7B0EF48FD22}" destId="{48E98FB1-7018-42F9-8551-1AED929CE2EB}" srcOrd="0" destOrd="0" presId="urn:microsoft.com/office/officeart/2005/8/layout/hierarchy2"/>
    <dgm:cxn modelId="{3D18843E-B096-4176-90F5-1FAC0CB5AACE}" type="presParOf" srcId="{11993B27-002D-4B06-82A8-F7B0EF48FD22}" destId="{6F8A64C1-5B19-4523-8780-B37130F62669}" srcOrd="1" destOrd="0" presId="urn:microsoft.com/office/officeart/2005/8/layout/hierarchy2"/>
    <dgm:cxn modelId="{1B90F227-8A1E-45B1-A381-1B6822C161AE}" type="presParOf" srcId="{C693A2E4-38D7-4981-9958-0E1B0A15EFA5}" destId="{60805C97-2919-49EF-A289-86DB8EAC9B76}" srcOrd="4" destOrd="0" presId="urn:microsoft.com/office/officeart/2005/8/layout/hierarchy2"/>
    <dgm:cxn modelId="{B53979C0-7693-4BA3-8357-6C0EC7E4636C}" type="presParOf" srcId="{60805C97-2919-49EF-A289-86DB8EAC9B76}" destId="{8A554FF9-6DE4-4EEB-9232-34D944A973C5}" srcOrd="0" destOrd="0" presId="urn:microsoft.com/office/officeart/2005/8/layout/hierarchy2"/>
    <dgm:cxn modelId="{BA0E8CAE-8085-44A5-8899-767FC87E0DC1}" type="presParOf" srcId="{C693A2E4-38D7-4981-9958-0E1B0A15EFA5}" destId="{38F107EC-E062-43FE-A838-303426378BDD}" srcOrd="5" destOrd="0" presId="urn:microsoft.com/office/officeart/2005/8/layout/hierarchy2"/>
    <dgm:cxn modelId="{B461A784-DE73-4A93-BD82-9B1C67AD5B39}" type="presParOf" srcId="{38F107EC-E062-43FE-A838-303426378BDD}" destId="{79A64AA3-4B30-4DB9-AD37-C3C7E9AF8DC8}" srcOrd="0" destOrd="0" presId="urn:microsoft.com/office/officeart/2005/8/layout/hierarchy2"/>
    <dgm:cxn modelId="{B81D4F5A-9495-47C9-9A8E-40E638D24C6D}" type="presParOf" srcId="{38F107EC-E062-43FE-A838-303426378BDD}" destId="{7DD6AB9C-CC7D-44C1-AC6E-D3BBE5319A80}" srcOrd="1" destOrd="0" presId="urn:microsoft.com/office/officeart/2005/8/layout/hierarchy2"/>
    <dgm:cxn modelId="{F2C709CE-06CD-44F1-98DE-7B00B23411EC}" type="presParOf" srcId="{C693A2E4-38D7-4981-9958-0E1B0A15EFA5}" destId="{BFBABBAD-24C5-47A1-9B3A-773F496FEAD4}" srcOrd="6" destOrd="0" presId="urn:microsoft.com/office/officeart/2005/8/layout/hierarchy2"/>
    <dgm:cxn modelId="{FD20E654-DE9F-49F1-961D-543AFA04E063}" type="presParOf" srcId="{BFBABBAD-24C5-47A1-9B3A-773F496FEAD4}" destId="{C06A9502-C453-4935-96F3-DF22A433D1FE}" srcOrd="0" destOrd="0" presId="urn:microsoft.com/office/officeart/2005/8/layout/hierarchy2"/>
    <dgm:cxn modelId="{A261E117-169D-453B-900C-5085638951BD}" type="presParOf" srcId="{C693A2E4-38D7-4981-9958-0E1B0A15EFA5}" destId="{DA469FA9-D2B7-4285-AEEE-812AB2D708E7}" srcOrd="7" destOrd="0" presId="urn:microsoft.com/office/officeart/2005/8/layout/hierarchy2"/>
    <dgm:cxn modelId="{D5D8D598-3A54-455F-8B29-3D9565826F72}" type="presParOf" srcId="{DA469FA9-D2B7-4285-AEEE-812AB2D708E7}" destId="{07327580-2F05-46D6-AE9B-B362AF70123F}" srcOrd="0" destOrd="0" presId="urn:microsoft.com/office/officeart/2005/8/layout/hierarchy2"/>
    <dgm:cxn modelId="{71A465D3-9988-488E-88D3-1D6EA7EBAB8B}" type="presParOf" srcId="{DA469FA9-D2B7-4285-AEEE-812AB2D708E7}" destId="{6EB47329-F371-4FF3-86E2-64F228811789}" srcOrd="1" destOrd="0" presId="urn:microsoft.com/office/officeart/2005/8/layout/hierarchy2"/>
    <dgm:cxn modelId="{59FC1A9E-584F-4A65-BD9C-23F29F0922A1}" type="presParOf" srcId="{9DD74BFE-06C8-4D66-BB43-4BF2AA74C27E}" destId="{A61E0142-71B7-46D8-80F8-947F02F765A4}" srcOrd="2" destOrd="0" presId="urn:microsoft.com/office/officeart/2005/8/layout/hierarchy2"/>
    <dgm:cxn modelId="{BE28922A-02AE-4515-B05C-6B53297738F6}" type="presParOf" srcId="{A61E0142-71B7-46D8-80F8-947F02F765A4}" destId="{ABE7C93F-4E36-4501-A09F-E4C6EDFE5827}" srcOrd="0" destOrd="0" presId="urn:microsoft.com/office/officeart/2005/8/layout/hierarchy2"/>
    <dgm:cxn modelId="{FC80B787-609F-4D13-BADD-6F4BD18A0007}" type="presParOf" srcId="{9DD74BFE-06C8-4D66-BB43-4BF2AA74C27E}" destId="{488E4C80-0897-41B2-9AB6-4CFA23F110FE}" srcOrd="3" destOrd="0" presId="urn:microsoft.com/office/officeart/2005/8/layout/hierarchy2"/>
    <dgm:cxn modelId="{E25DF27A-3E24-4054-8805-CDB4B9DBB5CB}" type="presParOf" srcId="{488E4C80-0897-41B2-9AB6-4CFA23F110FE}" destId="{E7F1990E-861B-4E6B-8B68-3E4193988F0D}" srcOrd="0" destOrd="0" presId="urn:microsoft.com/office/officeart/2005/8/layout/hierarchy2"/>
    <dgm:cxn modelId="{388FC59C-3EEB-4F7B-9AD6-11AF1145FAD5}" type="presParOf" srcId="{488E4C80-0897-41B2-9AB6-4CFA23F110FE}" destId="{D4416146-FC9A-4BE3-8BF7-0303FAFAAE7B}" srcOrd="1" destOrd="0" presId="urn:microsoft.com/office/officeart/2005/8/layout/hierarchy2"/>
    <dgm:cxn modelId="{F94EE73B-C03A-4FA6-9041-FB542044E018}" type="presParOf" srcId="{D4416146-FC9A-4BE3-8BF7-0303FAFAAE7B}" destId="{5BC474EB-FE03-4B20-8441-E61B26AAAA1F}" srcOrd="0" destOrd="0" presId="urn:microsoft.com/office/officeart/2005/8/layout/hierarchy2"/>
    <dgm:cxn modelId="{E3D64D1E-AB51-45E4-AF78-DCD909D78C31}" type="presParOf" srcId="{5BC474EB-FE03-4B20-8441-E61B26AAAA1F}" destId="{9B80E787-D92A-461E-9505-E2408326482D}" srcOrd="0" destOrd="0" presId="urn:microsoft.com/office/officeart/2005/8/layout/hierarchy2"/>
    <dgm:cxn modelId="{C146870A-8A5C-4797-9613-E7BA7AEC525A}" type="presParOf" srcId="{D4416146-FC9A-4BE3-8BF7-0303FAFAAE7B}" destId="{0B3C8E0A-1743-4EC7-896F-8D2B189EAC1D}" srcOrd="1" destOrd="0" presId="urn:microsoft.com/office/officeart/2005/8/layout/hierarchy2"/>
    <dgm:cxn modelId="{B50B7226-04A5-4BF7-B9C8-B070FB502E02}" type="presParOf" srcId="{0B3C8E0A-1743-4EC7-896F-8D2B189EAC1D}" destId="{8CEA2689-C530-4A02-A1C0-D5492394BA6F}" srcOrd="0" destOrd="0" presId="urn:microsoft.com/office/officeart/2005/8/layout/hierarchy2"/>
    <dgm:cxn modelId="{6F772DF9-992B-4D6F-A149-23243C68EF60}" type="presParOf" srcId="{0B3C8E0A-1743-4EC7-896F-8D2B189EAC1D}" destId="{A4561E51-92AA-4CC9-98F8-AC3B0A63A882}" srcOrd="1" destOrd="0" presId="urn:microsoft.com/office/officeart/2005/8/layout/hierarchy2"/>
  </dgm:cxnLst>
  <dgm:bg>
    <a:solidFill>
      <a:schemeClr val="bg2">
        <a:lumMod val="75000"/>
      </a:schemeClr>
    </a:solidFill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0E1719-A6AD-49CC-AE7A-4F3D8CAE2A7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1774DF-12BE-4604-BAA9-AEBB6BCC1CDB}">
      <dgm:prSet phldrT="[Text]"/>
      <dgm:spPr/>
      <dgm:t>
        <a:bodyPr/>
        <a:lstStyle/>
        <a:p>
          <a:r>
            <a:rPr lang="en-US" dirty="0" err="1" smtClean="0"/>
            <a:t>B.Mcrobiological</a:t>
          </a:r>
          <a:r>
            <a:rPr lang="en-US" dirty="0" smtClean="0"/>
            <a:t> aspects </a:t>
          </a:r>
          <a:endParaRPr lang="en-US" dirty="0"/>
        </a:p>
      </dgm:t>
    </dgm:pt>
    <dgm:pt modelId="{FA183A5E-ED38-43BB-A5C6-68E77E22E9E1}" type="parTrans" cxnId="{2F69B4F8-80B1-421F-BDAF-9C649613AF94}">
      <dgm:prSet/>
      <dgm:spPr/>
      <dgm:t>
        <a:bodyPr/>
        <a:lstStyle/>
        <a:p>
          <a:endParaRPr lang="en-US"/>
        </a:p>
      </dgm:t>
    </dgm:pt>
    <dgm:pt modelId="{F1FD26B4-1AB5-4E06-90C9-04817D867958}" type="sibTrans" cxnId="{2F69B4F8-80B1-421F-BDAF-9C649613AF94}">
      <dgm:prSet/>
      <dgm:spPr/>
      <dgm:t>
        <a:bodyPr/>
        <a:lstStyle/>
        <a:p>
          <a:endParaRPr lang="en-US"/>
        </a:p>
      </dgm:t>
    </dgm:pt>
    <dgm:pt modelId="{BBC65BA3-2FC3-4BC8-B443-F9124584801C}">
      <dgm:prSet phldrT="[Text]"/>
      <dgm:spPr/>
      <dgm:t>
        <a:bodyPr/>
        <a:lstStyle/>
        <a:p>
          <a:r>
            <a:rPr lang="en-US" dirty="0" smtClean="0"/>
            <a:t>Bacteriological </a:t>
          </a:r>
          <a:endParaRPr lang="en-US" dirty="0"/>
        </a:p>
      </dgm:t>
    </dgm:pt>
    <dgm:pt modelId="{3EE4AB05-DD93-4954-8D89-CDDCA3CD64F0}" type="parTrans" cxnId="{C28938F3-94C5-4457-9FA9-52F966749D83}">
      <dgm:prSet/>
      <dgm:spPr/>
      <dgm:t>
        <a:bodyPr/>
        <a:lstStyle/>
        <a:p>
          <a:endParaRPr lang="en-US"/>
        </a:p>
      </dgm:t>
    </dgm:pt>
    <dgm:pt modelId="{CE03DA70-92D9-44ED-AD12-1F5E4881B7E2}" type="sibTrans" cxnId="{C28938F3-94C5-4457-9FA9-52F966749D83}">
      <dgm:prSet/>
      <dgm:spPr/>
      <dgm:t>
        <a:bodyPr/>
        <a:lstStyle/>
        <a:p>
          <a:endParaRPr lang="en-US"/>
        </a:p>
      </dgm:t>
    </dgm:pt>
    <dgm:pt modelId="{07FF9E49-C0CA-47D5-BE34-C72708368882}">
      <dgm:prSet phldrT="[Text]"/>
      <dgm:spPr/>
      <dgm:t>
        <a:bodyPr/>
        <a:lstStyle/>
        <a:p>
          <a:r>
            <a:rPr lang="en-US" dirty="0" err="1" smtClean="0"/>
            <a:t>Coliform</a:t>
          </a:r>
          <a:r>
            <a:rPr lang="en-US" dirty="0" smtClean="0"/>
            <a:t> organisms</a:t>
          </a:r>
          <a:endParaRPr lang="en-US" dirty="0"/>
        </a:p>
      </dgm:t>
    </dgm:pt>
    <dgm:pt modelId="{A26C0A4C-5887-4254-AEE3-C23B7E6B5918}" type="parTrans" cxnId="{A94A22DD-833F-454C-A6F7-B824B51CB499}">
      <dgm:prSet/>
      <dgm:spPr/>
      <dgm:t>
        <a:bodyPr/>
        <a:lstStyle/>
        <a:p>
          <a:endParaRPr lang="en-US"/>
        </a:p>
      </dgm:t>
    </dgm:pt>
    <dgm:pt modelId="{5807873A-C319-4845-9C0E-FAF776F1F536}" type="sibTrans" cxnId="{A94A22DD-833F-454C-A6F7-B824B51CB499}">
      <dgm:prSet/>
      <dgm:spPr/>
      <dgm:t>
        <a:bodyPr/>
        <a:lstStyle/>
        <a:p>
          <a:endParaRPr lang="en-US"/>
        </a:p>
      </dgm:t>
    </dgm:pt>
    <dgm:pt modelId="{1801BB33-8C25-48E8-B762-C0A85494FD12}">
      <dgm:prSet phldrT="[Text]"/>
      <dgm:spPr/>
      <dgm:t>
        <a:bodyPr/>
        <a:lstStyle/>
        <a:p>
          <a:r>
            <a:rPr lang="en-US" dirty="0" err="1" smtClean="0"/>
            <a:t>Faecal</a:t>
          </a:r>
          <a:r>
            <a:rPr lang="en-US" dirty="0" smtClean="0"/>
            <a:t> streptococci</a:t>
          </a:r>
          <a:endParaRPr lang="en-US" dirty="0"/>
        </a:p>
      </dgm:t>
    </dgm:pt>
    <dgm:pt modelId="{DE0D4E71-FEFA-4746-9B27-4A28D4812E78}" type="parTrans" cxnId="{E4C284C7-FA4C-4E1E-B98D-A40E415CA112}">
      <dgm:prSet/>
      <dgm:spPr/>
      <dgm:t>
        <a:bodyPr/>
        <a:lstStyle/>
        <a:p>
          <a:endParaRPr lang="en-US"/>
        </a:p>
      </dgm:t>
    </dgm:pt>
    <dgm:pt modelId="{5D60ACC5-CF8D-4F81-87C5-E2A29D012ABC}" type="sibTrans" cxnId="{E4C284C7-FA4C-4E1E-B98D-A40E415CA112}">
      <dgm:prSet/>
      <dgm:spPr/>
      <dgm:t>
        <a:bodyPr/>
        <a:lstStyle/>
        <a:p>
          <a:endParaRPr lang="en-US"/>
        </a:p>
      </dgm:t>
    </dgm:pt>
    <dgm:pt modelId="{CA4FA725-89B5-4E2A-9157-4DA15649069B}">
      <dgm:prSet phldrT="[Text]"/>
      <dgm:spPr/>
      <dgm:t>
        <a:bodyPr/>
        <a:lstStyle/>
        <a:p>
          <a:r>
            <a:rPr lang="en-US" dirty="0" smtClean="0"/>
            <a:t>Biological </a:t>
          </a:r>
          <a:endParaRPr lang="en-US" dirty="0"/>
        </a:p>
      </dgm:t>
    </dgm:pt>
    <dgm:pt modelId="{7A276C85-B132-4645-8816-88DB27B27772}" type="parTrans" cxnId="{DFD809B2-29F1-4226-86B5-92CECEFEC980}">
      <dgm:prSet/>
      <dgm:spPr/>
      <dgm:t>
        <a:bodyPr/>
        <a:lstStyle/>
        <a:p>
          <a:endParaRPr lang="en-US"/>
        </a:p>
      </dgm:t>
    </dgm:pt>
    <dgm:pt modelId="{C985D773-9046-422A-8BB3-E452ED69DAFA}" type="sibTrans" cxnId="{DFD809B2-29F1-4226-86B5-92CECEFEC980}">
      <dgm:prSet/>
      <dgm:spPr/>
      <dgm:t>
        <a:bodyPr/>
        <a:lstStyle/>
        <a:p>
          <a:endParaRPr lang="en-US"/>
        </a:p>
      </dgm:t>
    </dgm:pt>
    <dgm:pt modelId="{0AA52119-0084-4F81-B6CE-5292CB7B12BC}">
      <dgm:prSet phldrT="[Text]"/>
      <dgm:spPr/>
      <dgm:t>
        <a:bodyPr/>
        <a:lstStyle/>
        <a:p>
          <a:r>
            <a:rPr lang="en-US" dirty="0" err="1" smtClean="0"/>
            <a:t>Virological</a:t>
          </a:r>
          <a:r>
            <a:rPr lang="en-US" dirty="0" smtClean="0"/>
            <a:t> </a:t>
          </a:r>
          <a:endParaRPr lang="en-US" dirty="0"/>
        </a:p>
      </dgm:t>
    </dgm:pt>
    <dgm:pt modelId="{2F47E862-4059-4C01-B6C4-2CD1AB16D1A9}" type="parTrans" cxnId="{C804B256-CA15-4E6C-89AE-F19498BBA00A}">
      <dgm:prSet/>
      <dgm:spPr/>
      <dgm:t>
        <a:bodyPr/>
        <a:lstStyle/>
        <a:p>
          <a:endParaRPr lang="en-US"/>
        </a:p>
      </dgm:t>
    </dgm:pt>
    <dgm:pt modelId="{B395DF03-F236-4106-89C8-82F3C8B13CF5}" type="sibTrans" cxnId="{C804B256-CA15-4E6C-89AE-F19498BBA00A}">
      <dgm:prSet/>
      <dgm:spPr/>
      <dgm:t>
        <a:bodyPr/>
        <a:lstStyle/>
        <a:p>
          <a:endParaRPr lang="en-US"/>
        </a:p>
      </dgm:t>
    </dgm:pt>
    <dgm:pt modelId="{2E527627-5372-4D44-9326-94C71D9ABA48}">
      <dgm:prSet phldrT="[Text]"/>
      <dgm:spPr/>
      <dgm:t>
        <a:bodyPr/>
        <a:lstStyle/>
        <a:p>
          <a:r>
            <a:rPr lang="en-US" dirty="0" err="1" smtClean="0"/>
            <a:t>Cl.Perfringens</a:t>
          </a:r>
          <a:r>
            <a:rPr lang="en-US" dirty="0" smtClean="0"/>
            <a:t>  </a:t>
          </a:r>
          <a:endParaRPr lang="en-US" dirty="0"/>
        </a:p>
      </dgm:t>
    </dgm:pt>
    <dgm:pt modelId="{AD67E4FE-F847-4C02-90B5-E402489AFC28}" type="parTrans" cxnId="{2E29D7EF-B13A-43AA-B83D-9BFD838B1320}">
      <dgm:prSet/>
      <dgm:spPr/>
      <dgm:t>
        <a:bodyPr/>
        <a:lstStyle/>
        <a:p>
          <a:endParaRPr lang="en-US"/>
        </a:p>
      </dgm:t>
    </dgm:pt>
    <dgm:pt modelId="{CDA9B25B-D85D-468F-A06F-7B0A36EB657C}" type="sibTrans" cxnId="{2E29D7EF-B13A-43AA-B83D-9BFD838B1320}">
      <dgm:prSet/>
      <dgm:spPr/>
      <dgm:t>
        <a:bodyPr/>
        <a:lstStyle/>
        <a:p>
          <a:endParaRPr lang="en-US"/>
        </a:p>
      </dgm:t>
    </dgm:pt>
    <dgm:pt modelId="{C84544D7-412A-4045-8308-1F83ACC01A34}" type="pres">
      <dgm:prSet presAssocID="{240E1719-A6AD-49CC-AE7A-4F3D8CAE2A7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54D184-198F-4356-B8EC-4047B24D180A}" type="pres">
      <dgm:prSet presAssocID="{381774DF-12BE-4604-BAA9-AEBB6BCC1CDB}" presName="root1" presStyleCnt="0"/>
      <dgm:spPr/>
    </dgm:pt>
    <dgm:pt modelId="{D320A041-590A-46B3-B464-A9C4C4A8F094}" type="pres">
      <dgm:prSet presAssocID="{381774DF-12BE-4604-BAA9-AEBB6BCC1CDB}" presName="LevelOneTextNode" presStyleLbl="node0" presStyleIdx="0" presStyleCnt="1" custLinFactY="-182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A858FF-FB7B-4527-B416-2625724B19E2}" type="pres">
      <dgm:prSet presAssocID="{381774DF-12BE-4604-BAA9-AEBB6BCC1CDB}" presName="level2hierChild" presStyleCnt="0"/>
      <dgm:spPr/>
    </dgm:pt>
    <dgm:pt modelId="{934F562D-DAFC-4A57-930B-B8A946697B0E}" type="pres">
      <dgm:prSet presAssocID="{3EE4AB05-DD93-4954-8D89-CDDCA3CD64F0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1AC405E3-B5C6-45F5-8775-50F4738A7885}" type="pres">
      <dgm:prSet presAssocID="{3EE4AB05-DD93-4954-8D89-CDDCA3CD64F0}" presName="connTx" presStyleLbl="parChTrans1D2" presStyleIdx="0" presStyleCnt="3"/>
      <dgm:spPr/>
      <dgm:t>
        <a:bodyPr/>
        <a:lstStyle/>
        <a:p>
          <a:endParaRPr lang="en-US"/>
        </a:p>
      </dgm:t>
    </dgm:pt>
    <dgm:pt modelId="{EBC38275-8137-41EB-A7BF-1C3E99A5629A}" type="pres">
      <dgm:prSet presAssocID="{BBC65BA3-2FC3-4BC8-B443-F9124584801C}" presName="root2" presStyleCnt="0"/>
      <dgm:spPr/>
    </dgm:pt>
    <dgm:pt modelId="{D7924E68-302C-4F97-A28E-DD0759770C0F}" type="pres">
      <dgm:prSet presAssocID="{BBC65BA3-2FC3-4BC8-B443-F9124584801C}" presName="LevelTwoTextNode" presStyleLbl="node2" presStyleIdx="0" presStyleCnt="3" custLinFactNeighborX="-1997" custLinFactNeighborY="-978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F65090-0EFD-46DB-87FC-3C1894B9D908}" type="pres">
      <dgm:prSet presAssocID="{BBC65BA3-2FC3-4BC8-B443-F9124584801C}" presName="level3hierChild" presStyleCnt="0"/>
      <dgm:spPr/>
    </dgm:pt>
    <dgm:pt modelId="{D907D09B-DC83-4790-95F0-AA4115E0E94E}" type="pres">
      <dgm:prSet presAssocID="{A26C0A4C-5887-4254-AEE3-C23B7E6B5918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09465EF5-95C2-4911-800C-719EDA32DDE1}" type="pres">
      <dgm:prSet presAssocID="{A26C0A4C-5887-4254-AEE3-C23B7E6B5918}" presName="connTx" presStyleLbl="parChTrans1D3" presStyleIdx="0" presStyleCnt="3"/>
      <dgm:spPr/>
      <dgm:t>
        <a:bodyPr/>
        <a:lstStyle/>
        <a:p>
          <a:endParaRPr lang="en-US"/>
        </a:p>
      </dgm:t>
    </dgm:pt>
    <dgm:pt modelId="{A8645D02-6353-4456-84D6-2B8E76A05DAC}" type="pres">
      <dgm:prSet presAssocID="{07FF9E49-C0CA-47D5-BE34-C72708368882}" presName="root2" presStyleCnt="0"/>
      <dgm:spPr/>
    </dgm:pt>
    <dgm:pt modelId="{E5510BD9-1450-4D23-ACDC-1DD4D56E0A21}" type="pres">
      <dgm:prSet presAssocID="{07FF9E49-C0CA-47D5-BE34-C72708368882}" presName="LevelTwoTextNode" presStyleLbl="node3" presStyleIdx="0" presStyleCnt="3" custLinFactNeighborX="-1664" custLinFactNeighborY="-718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50E4D2-E1EB-4DA7-A34A-D8435EF33AC2}" type="pres">
      <dgm:prSet presAssocID="{07FF9E49-C0CA-47D5-BE34-C72708368882}" presName="level3hierChild" presStyleCnt="0"/>
      <dgm:spPr/>
    </dgm:pt>
    <dgm:pt modelId="{1B20367E-2CE8-469D-9D16-4A08CF52D629}" type="pres">
      <dgm:prSet presAssocID="{DE0D4E71-FEFA-4746-9B27-4A28D4812E78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F8FF5813-9729-4296-ACCE-B2BCC6E9370B}" type="pres">
      <dgm:prSet presAssocID="{DE0D4E71-FEFA-4746-9B27-4A28D4812E78}" presName="connTx" presStyleLbl="parChTrans1D3" presStyleIdx="1" presStyleCnt="3"/>
      <dgm:spPr/>
      <dgm:t>
        <a:bodyPr/>
        <a:lstStyle/>
        <a:p>
          <a:endParaRPr lang="en-US"/>
        </a:p>
      </dgm:t>
    </dgm:pt>
    <dgm:pt modelId="{C97B6A8D-F39E-4BF2-86E8-FDD52114D479}" type="pres">
      <dgm:prSet presAssocID="{1801BB33-8C25-48E8-B762-C0A85494FD12}" presName="root2" presStyleCnt="0"/>
      <dgm:spPr/>
    </dgm:pt>
    <dgm:pt modelId="{F7C8739A-12DE-4B1C-8870-5EAB010D4A36}" type="pres">
      <dgm:prSet presAssocID="{1801BB33-8C25-48E8-B762-C0A85494FD12}" presName="LevelTwoTextNode" presStyleLbl="node3" presStyleIdx="1" presStyleCnt="3" custLinFactNeighborY="-532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B23A79-0B82-471A-A406-A64AE918D71A}" type="pres">
      <dgm:prSet presAssocID="{1801BB33-8C25-48E8-B762-C0A85494FD12}" presName="level3hierChild" presStyleCnt="0"/>
      <dgm:spPr/>
    </dgm:pt>
    <dgm:pt modelId="{E8BA9974-65C4-44DF-8DDF-6259E635E352}" type="pres">
      <dgm:prSet presAssocID="{AD67E4FE-F847-4C02-90B5-E402489AFC28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B006CA2A-F9B2-4C52-9F1A-EFDFA8C74AE8}" type="pres">
      <dgm:prSet presAssocID="{AD67E4FE-F847-4C02-90B5-E402489AFC28}" presName="connTx" presStyleLbl="parChTrans1D3" presStyleIdx="2" presStyleCnt="3"/>
      <dgm:spPr/>
      <dgm:t>
        <a:bodyPr/>
        <a:lstStyle/>
        <a:p>
          <a:endParaRPr lang="en-US"/>
        </a:p>
      </dgm:t>
    </dgm:pt>
    <dgm:pt modelId="{95D128D4-8850-4E53-A3B5-8DA75553A60E}" type="pres">
      <dgm:prSet presAssocID="{2E527627-5372-4D44-9326-94C71D9ABA48}" presName="root2" presStyleCnt="0"/>
      <dgm:spPr/>
    </dgm:pt>
    <dgm:pt modelId="{59EE71FF-3B00-45C0-8087-045939FBFB65}" type="pres">
      <dgm:prSet presAssocID="{2E527627-5372-4D44-9326-94C71D9ABA48}" presName="LevelTwoTextNode" presStyleLbl="node3" presStyleIdx="2" presStyleCnt="3" custLinFactNeighborY="-472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02ACA1-7D93-49BF-9800-6C81FB31EE0B}" type="pres">
      <dgm:prSet presAssocID="{2E527627-5372-4D44-9326-94C71D9ABA48}" presName="level3hierChild" presStyleCnt="0"/>
      <dgm:spPr/>
    </dgm:pt>
    <dgm:pt modelId="{C4922100-FD06-4E58-A277-77C592234D22}" type="pres">
      <dgm:prSet presAssocID="{2F47E862-4059-4C01-B6C4-2CD1AB16D1A9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B5BEAAC4-815F-4C86-9479-921E7518229F}" type="pres">
      <dgm:prSet presAssocID="{2F47E862-4059-4C01-B6C4-2CD1AB16D1A9}" presName="connTx" presStyleLbl="parChTrans1D2" presStyleIdx="1" presStyleCnt="3"/>
      <dgm:spPr/>
      <dgm:t>
        <a:bodyPr/>
        <a:lstStyle/>
        <a:p>
          <a:endParaRPr lang="en-US"/>
        </a:p>
      </dgm:t>
    </dgm:pt>
    <dgm:pt modelId="{A164676C-CD9A-4002-AD1F-A8DEF106C230}" type="pres">
      <dgm:prSet presAssocID="{0AA52119-0084-4F81-B6CE-5292CB7B12BC}" presName="root2" presStyleCnt="0"/>
      <dgm:spPr/>
    </dgm:pt>
    <dgm:pt modelId="{A29541E1-A3A7-4E34-A2C5-11701ECFC3BA}" type="pres">
      <dgm:prSet presAssocID="{0AA52119-0084-4F81-B6CE-5292CB7B12BC}" presName="LevelTwoTextNode" presStyleLbl="node2" presStyleIdx="1" presStyleCnt="3" custLinFactNeighborY="-672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820571-02A3-49A7-8CBB-BC45B8CA3AB2}" type="pres">
      <dgm:prSet presAssocID="{0AA52119-0084-4F81-B6CE-5292CB7B12BC}" presName="level3hierChild" presStyleCnt="0"/>
      <dgm:spPr/>
    </dgm:pt>
    <dgm:pt modelId="{33E7711E-9730-453E-B7F1-B21B764D4EA8}" type="pres">
      <dgm:prSet presAssocID="{7A276C85-B132-4645-8816-88DB27B27772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4BDD3334-573B-4211-AAEE-133DF13BFEF7}" type="pres">
      <dgm:prSet presAssocID="{7A276C85-B132-4645-8816-88DB27B27772}" presName="connTx" presStyleLbl="parChTrans1D2" presStyleIdx="2" presStyleCnt="3"/>
      <dgm:spPr/>
      <dgm:t>
        <a:bodyPr/>
        <a:lstStyle/>
        <a:p>
          <a:endParaRPr lang="en-US"/>
        </a:p>
      </dgm:t>
    </dgm:pt>
    <dgm:pt modelId="{00A6A72F-B5EB-419A-A000-8B4BB804263D}" type="pres">
      <dgm:prSet presAssocID="{CA4FA725-89B5-4E2A-9157-4DA15649069B}" presName="root2" presStyleCnt="0"/>
      <dgm:spPr/>
    </dgm:pt>
    <dgm:pt modelId="{FAE16F1D-48E2-4805-B1F8-7DF78C804D96}" type="pres">
      <dgm:prSet presAssocID="{CA4FA725-89B5-4E2A-9157-4DA15649069B}" presName="LevelTwoTextNode" presStyleLbl="node2" presStyleIdx="2" presStyleCnt="3" custLinFactNeighborX="666" custLinFactNeighborY="-525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A1F237-7816-4EBB-90CB-CC563D7A9C66}" type="pres">
      <dgm:prSet presAssocID="{CA4FA725-89B5-4E2A-9157-4DA15649069B}" presName="level3hierChild" presStyleCnt="0"/>
      <dgm:spPr/>
    </dgm:pt>
  </dgm:ptLst>
  <dgm:cxnLst>
    <dgm:cxn modelId="{231507CB-B476-4A21-B316-C52DF68FB26B}" type="presOf" srcId="{3EE4AB05-DD93-4954-8D89-CDDCA3CD64F0}" destId="{934F562D-DAFC-4A57-930B-B8A946697B0E}" srcOrd="0" destOrd="0" presId="urn:microsoft.com/office/officeart/2005/8/layout/hierarchy2"/>
    <dgm:cxn modelId="{0F1437FD-FA38-4C97-A12C-6F44123407EC}" type="presOf" srcId="{CA4FA725-89B5-4E2A-9157-4DA15649069B}" destId="{FAE16F1D-48E2-4805-B1F8-7DF78C804D96}" srcOrd="0" destOrd="0" presId="urn:microsoft.com/office/officeart/2005/8/layout/hierarchy2"/>
    <dgm:cxn modelId="{A94A22DD-833F-454C-A6F7-B824B51CB499}" srcId="{BBC65BA3-2FC3-4BC8-B443-F9124584801C}" destId="{07FF9E49-C0CA-47D5-BE34-C72708368882}" srcOrd="0" destOrd="0" parTransId="{A26C0A4C-5887-4254-AEE3-C23B7E6B5918}" sibTransId="{5807873A-C319-4845-9C0E-FAF776F1F536}"/>
    <dgm:cxn modelId="{C28938F3-94C5-4457-9FA9-52F966749D83}" srcId="{381774DF-12BE-4604-BAA9-AEBB6BCC1CDB}" destId="{BBC65BA3-2FC3-4BC8-B443-F9124584801C}" srcOrd="0" destOrd="0" parTransId="{3EE4AB05-DD93-4954-8D89-CDDCA3CD64F0}" sibTransId="{CE03DA70-92D9-44ED-AD12-1F5E4881B7E2}"/>
    <dgm:cxn modelId="{48CE5F44-2751-4698-8209-E7D53A325D67}" type="presOf" srcId="{1801BB33-8C25-48E8-B762-C0A85494FD12}" destId="{F7C8739A-12DE-4B1C-8870-5EAB010D4A36}" srcOrd="0" destOrd="0" presId="urn:microsoft.com/office/officeart/2005/8/layout/hierarchy2"/>
    <dgm:cxn modelId="{98DB07E3-83EF-405A-AF86-4674EA28D489}" type="presOf" srcId="{7A276C85-B132-4645-8816-88DB27B27772}" destId="{33E7711E-9730-453E-B7F1-B21B764D4EA8}" srcOrd="0" destOrd="0" presId="urn:microsoft.com/office/officeart/2005/8/layout/hierarchy2"/>
    <dgm:cxn modelId="{E4C284C7-FA4C-4E1E-B98D-A40E415CA112}" srcId="{BBC65BA3-2FC3-4BC8-B443-F9124584801C}" destId="{1801BB33-8C25-48E8-B762-C0A85494FD12}" srcOrd="1" destOrd="0" parTransId="{DE0D4E71-FEFA-4746-9B27-4A28D4812E78}" sibTransId="{5D60ACC5-CF8D-4F81-87C5-E2A29D012ABC}"/>
    <dgm:cxn modelId="{4D5D6ACD-88B1-4075-96A0-1D5E289F98D4}" type="presOf" srcId="{381774DF-12BE-4604-BAA9-AEBB6BCC1CDB}" destId="{D320A041-590A-46B3-B464-A9C4C4A8F094}" srcOrd="0" destOrd="0" presId="urn:microsoft.com/office/officeart/2005/8/layout/hierarchy2"/>
    <dgm:cxn modelId="{21F37C52-3917-437F-8408-4437F846B4EA}" type="presOf" srcId="{AD67E4FE-F847-4C02-90B5-E402489AFC28}" destId="{E8BA9974-65C4-44DF-8DDF-6259E635E352}" srcOrd="0" destOrd="0" presId="urn:microsoft.com/office/officeart/2005/8/layout/hierarchy2"/>
    <dgm:cxn modelId="{99946638-E624-4FB7-8E6D-43CBE94F317B}" type="presOf" srcId="{07FF9E49-C0CA-47D5-BE34-C72708368882}" destId="{E5510BD9-1450-4D23-ACDC-1DD4D56E0A21}" srcOrd="0" destOrd="0" presId="urn:microsoft.com/office/officeart/2005/8/layout/hierarchy2"/>
    <dgm:cxn modelId="{6F0A7516-647B-4DBD-8D7C-97416E8CCCCC}" type="presOf" srcId="{7A276C85-B132-4645-8816-88DB27B27772}" destId="{4BDD3334-573B-4211-AAEE-133DF13BFEF7}" srcOrd="1" destOrd="0" presId="urn:microsoft.com/office/officeart/2005/8/layout/hierarchy2"/>
    <dgm:cxn modelId="{81F13E58-CD8C-45B6-A4D6-448DB01B65AD}" type="presOf" srcId="{A26C0A4C-5887-4254-AEE3-C23B7E6B5918}" destId="{D907D09B-DC83-4790-95F0-AA4115E0E94E}" srcOrd="0" destOrd="0" presId="urn:microsoft.com/office/officeart/2005/8/layout/hierarchy2"/>
    <dgm:cxn modelId="{3927523B-4410-41F3-A9BD-C4901D402E09}" type="presOf" srcId="{2F47E862-4059-4C01-B6C4-2CD1AB16D1A9}" destId="{B5BEAAC4-815F-4C86-9479-921E7518229F}" srcOrd="1" destOrd="0" presId="urn:microsoft.com/office/officeart/2005/8/layout/hierarchy2"/>
    <dgm:cxn modelId="{F85A95C1-E131-4DB2-AD84-43D777C323C9}" type="presOf" srcId="{0AA52119-0084-4F81-B6CE-5292CB7B12BC}" destId="{A29541E1-A3A7-4E34-A2C5-11701ECFC3BA}" srcOrd="0" destOrd="0" presId="urn:microsoft.com/office/officeart/2005/8/layout/hierarchy2"/>
    <dgm:cxn modelId="{BD045FED-6859-476B-A426-382593FA7F4C}" type="presOf" srcId="{A26C0A4C-5887-4254-AEE3-C23B7E6B5918}" destId="{09465EF5-95C2-4911-800C-719EDA32DDE1}" srcOrd="1" destOrd="0" presId="urn:microsoft.com/office/officeart/2005/8/layout/hierarchy2"/>
    <dgm:cxn modelId="{A92C3C08-6E09-41D1-AA0D-321FC6D06801}" type="presOf" srcId="{2E527627-5372-4D44-9326-94C71D9ABA48}" destId="{59EE71FF-3B00-45C0-8087-045939FBFB65}" srcOrd="0" destOrd="0" presId="urn:microsoft.com/office/officeart/2005/8/layout/hierarchy2"/>
    <dgm:cxn modelId="{C804B256-CA15-4E6C-89AE-F19498BBA00A}" srcId="{381774DF-12BE-4604-BAA9-AEBB6BCC1CDB}" destId="{0AA52119-0084-4F81-B6CE-5292CB7B12BC}" srcOrd="1" destOrd="0" parTransId="{2F47E862-4059-4C01-B6C4-2CD1AB16D1A9}" sibTransId="{B395DF03-F236-4106-89C8-82F3C8B13CF5}"/>
    <dgm:cxn modelId="{8CB48C1F-0A78-4378-80A3-EE38DF9B714A}" type="presOf" srcId="{DE0D4E71-FEFA-4746-9B27-4A28D4812E78}" destId="{F8FF5813-9729-4296-ACCE-B2BCC6E9370B}" srcOrd="1" destOrd="0" presId="urn:microsoft.com/office/officeart/2005/8/layout/hierarchy2"/>
    <dgm:cxn modelId="{ABF13FD3-914C-447A-9B28-582C596EB1D2}" type="presOf" srcId="{DE0D4E71-FEFA-4746-9B27-4A28D4812E78}" destId="{1B20367E-2CE8-469D-9D16-4A08CF52D629}" srcOrd="0" destOrd="0" presId="urn:microsoft.com/office/officeart/2005/8/layout/hierarchy2"/>
    <dgm:cxn modelId="{4C84EC69-1C1E-4162-B97C-996CC5470586}" type="presOf" srcId="{AD67E4FE-F847-4C02-90B5-E402489AFC28}" destId="{B006CA2A-F9B2-4C52-9F1A-EFDFA8C74AE8}" srcOrd="1" destOrd="0" presId="urn:microsoft.com/office/officeart/2005/8/layout/hierarchy2"/>
    <dgm:cxn modelId="{27AF64EE-3827-4998-AB39-B1C90729AE18}" type="presOf" srcId="{3EE4AB05-DD93-4954-8D89-CDDCA3CD64F0}" destId="{1AC405E3-B5C6-45F5-8775-50F4738A7885}" srcOrd="1" destOrd="0" presId="urn:microsoft.com/office/officeart/2005/8/layout/hierarchy2"/>
    <dgm:cxn modelId="{2BAF0ABD-2B98-4ED6-8B9B-CEC14FF62E09}" type="presOf" srcId="{BBC65BA3-2FC3-4BC8-B443-F9124584801C}" destId="{D7924E68-302C-4F97-A28E-DD0759770C0F}" srcOrd="0" destOrd="0" presId="urn:microsoft.com/office/officeart/2005/8/layout/hierarchy2"/>
    <dgm:cxn modelId="{71A745FD-5F4D-4884-BFBC-3F9E7DDD27EF}" type="presOf" srcId="{240E1719-A6AD-49CC-AE7A-4F3D8CAE2A7C}" destId="{C84544D7-412A-4045-8308-1F83ACC01A34}" srcOrd="0" destOrd="0" presId="urn:microsoft.com/office/officeart/2005/8/layout/hierarchy2"/>
    <dgm:cxn modelId="{2F69B4F8-80B1-421F-BDAF-9C649613AF94}" srcId="{240E1719-A6AD-49CC-AE7A-4F3D8CAE2A7C}" destId="{381774DF-12BE-4604-BAA9-AEBB6BCC1CDB}" srcOrd="0" destOrd="0" parTransId="{FA183A5E-ED38-43BB-A5C6-68E77E22E9E1}" sibTransId="{F1FD26B4-1AB5-4E06-90C9-04817D867958}"/>
    <dgm:cxn modelId="{E342C10B-8BE3-4186-9232-08E333D92CFB}" type="presOf" srcId="{2F47E862-4059-4C01-B6C4-2CD1AB16D1A9}" destId="{C4922100-FD06-4E58-A277-77C592234D22}" srcOrd="0" destOrd="0" presId="urn:microsoft.com/office/officeart/2005/8/layout/hierarchy2"/>
    <dgm:cxn modelId="{2E29D7EF-B13A-43AA-B83D-9BFD838B1320}" srcId="{BBC65BA3-2FC3-4BC8-B443-F9124584801C}" destId="{2E527627-5372-4D44-9326-94C71D9ABA48}" srcOrd="2" destOrd="0" parTransId="{AD67E4FE-F847-4C02-90B5-E402489AFC28}" sibTransId="{CDA9B25B-D85D-468F-A06F-7B0A36EB657C}"/>
    <dgm:cxn modelId="{DFD809B2-29F1-4226-86B5-92CECEFEC980}" srcId="{381774DF-12BE-4604-BAA9-AEBB6BCC1CDB}" destId="{CA4FA725-89B5-4E2A-9157-4DA15649069B}" srcOrd="2" destOrd="0" parTransId="{7A276C85-B132-4645-8816-88DB27B27772}" sibTransId="{C985D773-9046-422A-8BB3-E452ED69DAFA}"/>
    <dgm:cxn modelId="{84E4D5BB-3D52-4C11-A387-82B1AFA22977}" type="presParOf" srcId="{C84544D7-412A-4045-8308-1F83ACC01A34}" destId="{A154D184-198F-4356-B8EC-4047B24D180A}" srcOrd="0" destOrd="0" presId="urn:microsoft.com/office/officeart/2005/8/layout/hierarchy2"/>
    <dgm:cxn modelId="{D744B8B6-4FFD-4921-87A9-931505541D07}" type="presParOf" srcId="{A154D184-198F-4356-B8EC-4047B24D180A}" destId="{D320A041-590A-46B3-B464-A9C4C4A8F094}" srcOrd="0" destOrd="0" presId="urn:microsoft.com/office/officeart/2005/8/layout/hierarchy2"/>
    <dgm:cxn modelId="{CCA7154D-82B5-4020-99B0-9480E66B33BD}" type="presParOf" srcId="{A154D184-198F-4356-B8EC-4047B24D180A}" destId="{3AA858FF-FB7B-4527-B416-2625724B19E2}" srcOrd="1" destOrd="0" presId="urn:microsoft.com/office/officeart/2005/8/layout/hierarchy2"/>
    <dgm:cxn modelId="{39051CFE-6719-40D4-B5A7-66D60EC4B772}" type="presParOf" srcId="{3AA858FF-FB7B-4527-B416-2625724B19E2}" destId="{934F562D-DAFC-4A57-930B-B8A946697B0E}" srcOrd="0" destOrd="0" presId="urn:microsoft.com/office/officeart/2005/8/layout/hierarchy2"/>
    <dgm:cxn modelId="{D997199A-824E-4AF7-A32B-2E6EC3E15171}" type="presParOf" srcId="{934F562D-DAFC-4A57-930B-B8A946697B0E}" destId="{1AC405E3-B5C6-45F5-8775-50F4738A7885}" srcOrd="0" destOrd="0" presId="urn:microsoft.com/office/officeart/2005/8/layout/hierarchy2"/>
    <dgm:cxn modelId="{A73DBD61-F2A9-42F6-BF01-F096BFEBB114}" type="presParOf" srcId="{3AA858FF-FB7B-4527-B416-2625724B19E2}" destId="{EBC38275-8137-41EB-A7BF-1C3E99A5629A}" srcOrd="1" destOrd="0" presId="urn:microsoft.com/office/officeart/2005/8/layout/hierarchy2"/>
    <dgm:cxn modelId="{636207E4-1872-44D2-893E-15DE950B5558}" type="presParOf" srcId="{EBC38275-8137-41EB-A7BF-1C3E99A5629A}" destId="{D7924E68-302C-4F97-A28E-DD0759770C0F}" srcOrd="0" destOrd="0" presId="urn:microsoft.com/office/officeart/2005/8/layout/hierarchy2"/>
    <dgm:cxn modelId="{56247BE9-CF68-4B5D-9541-90EFF03AE942}" type="presParOf" srcId="{EBC38275-8137-41EB-A7BF-1C3E99A5629A}" destId="{09F65090-0EFD-46DB-87FC-3C1894B9D908}" srcOrd="1" destOrd="0" presId="urn:microsoft.com/office/officeart/2005/8/layout/hierarchy2"/>
    <dgm:cxn modelId="{EC36CA93-3665-4071-B511-A5733228C3A2}" type="presParOf" srcId="{09F65090-0EFD-46DB-87FC-3C1894B9D908}" destId="{D907D09B-DC83-4790-95F0-AA4115E0E94E}" srcOrd="0" destOrd="0" presId="urn:microsoft.com/office/officeart/2005/8/layout/hierarchy2"/>
    <dgm:cxn modelId="{45305BA1-6283-4142-9437-52A56987FAF5}" type="presParOf" srcId="{D907D09B-DC83-4790-95F0-AA4115E0E94E}" destId="{09465EF5-95C2-4911-800C-719EDA32DDE1}" srcOrd="0" destOrd="0" presId="urn:microsoft.com/office/officeart/2005/8/layout/hierarchy2"/>
    <dgm:cxn modelId="{14838CB4-3B08-4F42-B1C3-56E121C832C3}" type="presParOf" srcId="{09F65090-0EFD-46DB-87FC-3C1894B9D908}" destId="{A8645D02-6353-4456-84D6-2B8E76A05DAC}" srcOrd="1" destOrd="0" presId="urn:microsoft.com/office/officeart/2005/8/layout/hierarchy2"/>
    <dgm:cxn modelId="{3781800F-2173-4E63-BD53-082DBBBF6528}" type="presParOf" srcId="{A8645D02-6353-4456-84D6-2B8E76A05DAC}" destId="{E5510BD9-1450-4D23-ACDC-1DD4D56E0A21}" srcOrd="0" destOrd="0" presId="urn:microsoft.com/office/officeart/2005/8/layout/hierarchy2"/>
    <dgm:cxn modelId="{A50CE716-8E4E-4784-B79D-85C70660B4E5}" type="presParOf" srcId="{A8645D02-6353-4456-84D6-2B8E76A05DAC}" destId="{BD50E4D2-E1EB-4DA7-A34A-D8435EF33AC2}" srcOrd="1" destOrd="0" presId="urn:microsoft.com/office/officeart/2005/8/layout/hierarchy2"/>
    <dgm:cxn modelId="{F9FC6B49-44D8-44F9-AB13-BBA0134E1D31}" type="presParOf" srcId="{09F65090-0EFD-46DB-87FC-3C1894B9D908}" destId="{1B20367E-2CE8-469D-9D16-4A08CF52D629}" srcOrd="2" destOrd="0" presId="urn:microsoft.com/office/officeart/2005/8/layout/hierarchy2"/>
    <dgm:cxn modelId="{F17385FF-49B4-48A3-9324-53007EFCD040}" type="presParOf" srcId="{1B20367E-2CE8-469D-9D16-4A08CF52D629}" destId="{F8FF5813-9729-4296-ACCE-B2BCC6E9370B}" srcOrd="0" destOrd="0" presId="urn:microsoft.com/office/officeart/2005/8/layout/hierarchy2"/>
    <dgm:cxn modelId="{05D8F953-9E39-45DB-A08D-EF9B1142DF45}" type="presParOf" srcId="{09F65090-0EFD-46DB-87FC-3C1894B9D908}" destId="{C97B6A8D-F39E-4BF2-86E8-FDD52114D479}" srcOrd="3" destOrd="0" presId="urn:microsoft.com/office/officeart/2005/8/layout/hierarchy2"/>
    <dgm:cxn modelId="{92728C5C-1FBE-4FCA-9C5C-18C8B7D1DAF8}" type="presParOf" srcId="{C97B6A8D-F39E-4BF2-86E8-FDD52114D479}" destId="{F7C8739A-12DE-4B1C-8870-5EAB010D4A36}" srcOrd="0" destOrd="0" presId="urn:microsoft.com/office/officeart/2005/8/layout/hierarchy2"/>
    <dgm:cxn modelId="{78E751AF-8CD4-4F06-AFA9-5CA7C43898A9}" type="presParOf" srcId="{C97B6A8D-F39E-4BF2-86E8-FDD52114D479}" destId="{69B23A79-0B82-471A-A406-A64AE918D71A}" srcOrd="1" destOrd="0" presId="urn:microsoft.com/office/officeart/2005/8/layout/hierarchy2"/>
    <dgm:cxn modelId="{54C25FC1-875E-4A18-8F70-7885FFD5AAA5}" type="presParOf" srcId="{09F65090-0EFD-46DB-87FC-3C1894B9D908}" destId="{E8BA9974-65C4-44DF-8DDF-6259E635E352}" srcOrd="4" destOrd="0" presId="urn:microsoft.com/office/officeart/2005/8/layout/hierarchy2"/>
    <dgm:cxn modelId="{37632C82-F90F-4940-BEED-E4E9456AEE97}" type="presParOf" srcId="{E8BA9974-65C4-44DF-8DDF-6259E635E352}" destId="{B006CA2A-F9B2-4C52-9F1A-EFDFA8C74AE8}" srcOrd="0" destOrd="0" presId="urn:microsoft.com/office/officeart/2005/8/layout/hierarchy2"/>
    <dgm:cxn modelId="{C4B7A39B-5D19-4F93-9143-8AB940405079}" type="presParOf" srcId="{09F65090-0EFD-46DB-87FC-3C1894B9D908}" destId="{95D128D4-8850-4E53-A3B5-8DA75553A60E}" srcOrd="5" destOrd="0" presId="urn:microsoft.com/office/officeart/2005/8/layout/hierarchy2"/>
    <dgm:cxn modelId="{271654F9-A6E7-49FB-85E6-788E8B9B4CB9}" type="presParOf" srcId="{95D128D4-8850-4E53-A3B5-8DA75553A60E}" destId="{59EE71FF-3B00-45C0-8087-045939FBFB65}" srcOrd="0" destOrd="0" presId="urn:microsoft.com/office/officeart/2005/8/layout/hierarchy2"/>
    <dgm:cxn modelId="{D4B520D5-5E92-4FA7-9D6C-0BC6D6B839BA}" type="presParOf" srcId="{95D128D4-8850-4E53-A3B5-8DA75553A60E}" destId="{7902ACA1-7D93-49BF-9800-6C81FB31EE0B}" srcOrd="1" destOrd="0" presId="urn:microsoft.com/office/officeart/2005/8/layout/hierarchy2"/>
    <dgm:cxn modelId="{CEFA0549-C7F4-4B73-A95E-DB3AB3BB98D2}" type="presParOf" srcId="{3AA858FF-FB7B-4527-B416-2625724B19E2}" destId="{C4922100-FD06-4E58-A277-77C592234D22}" srcOrd="2" destOrd="0" presId="urn:microsoft.com/office/officeart/2005/8/layout/hierarchy2"/>
    <dgm:cxn modelId="{87F2DA44-CF10-4296-970C-2A87D9A012D1}" type="presParOf" srcId="{C4922100-FD06-4E58-A277-77C592234D22}" destId="{B5BEAAC4-815F-4C86-9479-921E7518229F}" srcOrd="0" destOrd="0" presId="urn:microsoft.com/office/officeart/2005/8/layout/hierarchy2"/>
    <dgm:cxn modelId="{1125E9A9-AEB5-4EF1-B067-5585861F0A1A}" type="presParOf" srcId="{3AA858FF-FB7B-4527-B416-2625724B19E2}" destId="{A164676C-CD9A-4002-AD1F-A8DEF106C230}" srcOrd="3" destOrd="0" presId="urn:microsoft.com/office/officeart/2005/8/layout/hierarchy2"/>
    <dgm:cxn modelId="{327E296A-8958-43CD-A50C-CB5CF7675721}" type="presParOf" srcId="{A164676C-CD9A-4002-AD1F-A8DEF106C230}" destId="{A29541E1-A3A7-4E34-A2C5-11701ECFC3BA}" srcOrd="0" destOrd="0" presId="urn:microsoft.com/office/officeart/2005/8/layout/hierarchy2"/>
    <dgm:cxn modelId="{628D0DCF-7585-485A-AC56-235BAC4B65E4}" type="presParOf" srcId="{A164676C-CD9A-4002-AD1F-A8DEF106C230}" destId="{58820571-02A3-49A7-8CBB-BC45B8CA3AB2}" srcOrd="1" destOrd="0" presId="urn:microsoft.com/office/officeart/2005/8/layout/hierarchy2"/>
    <dgm:cxn modelId="{7D3E2514-25F9-4BBA-BC41-D18EFA52223B}" type="presParOf" srcId="{3AA858FF-FB7B-4527-B416-2625724B19E2}" destId="{33E7711E-9730-453E-B7F1-B21B764D4EA8}" srcOrd="4" destOrd="0" presId="urn:microsoft.com/office/officeart/2005/8/layout/hierarchy2"/>
    <dgm:cxn modelId="{A86C1267-AE2B-491F-80C3-8879288C311B}" type="presParOf" srcId="{33E7711E-9730-453E-B7F1-B21B764D4EA8}" destId="{4BDD3334-573B-4211-AAEE-133DF13BFEF7}" srcOrd="0" destOrd="0" presId="urn:microsoft.com/office/officeart/2005/8/layout/hierarchy2"/>
    <dgm:cxn modelId="{D5C1F2AC-231F-4FF3-A5BF-A199DC732CE4}" type="presParOf" srcId="{3AA858FF-FB7B-4527-B416-2625724B19E2}" destId="{00A6A72F-B5EB-419A-A000-8B4BB804263D}" srcOrd="5" destOrd="0" presId="urn:microsoft.com/office/officeart/2005/8/layout/hierarchy2"/>
    <dgm:cxn modelId="{4ABD2ADD-4C4F-402A-B202-94E369010468}" type="presParOf" srcId="{00A6A72F-B5EB-419A-A000-8B4BB804263D}" destId="{FAE16F1D-48E2-4805-B1F8-7DF78C804D96}" srcOrd="0" destOrd="0" presId="urn:microsoft.com/office/officeart/2005/8/layout/hierarchy2"/>
    <dgm:cxn modelId="{86949172-E228-4BB3-92F0-919CBC0DCD4A}" type="presParOf" srcId="{00A6A72F-B5EB-419A-A000-8B4BB804263D}" destId="{69A1F237-7816-4EBB-90CB-CC563D7A9C66}" srcOrd="1" destOrd="0" presId="urn:microsoft.com/office/officeart/2005/8/layout/hierarchy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737C94-7ECF-470B-8189-C49E5012B34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C1F5BF-8E58-4F44-901E-CC6C37C1BAF7}">
      <dgm:prSet phldrT="[Text]"/>
      <dgm:spPr/>
      <dgm:t>
        <a:bodyPr/>
        <a:lstStyle/>
        <a:p>
          <a:r>
            <a:rPr lang="en-US" dirty="0" smtClean="0"/>
            <a:t>C. Chemical aspects </a:t>
          </a:r>
          <a:endParaRPr lang="en-US" dirty="0"/>
        </a:p>
      </dgm:t>
    </dgm:pt>
    <dgm:pt modelId="{D5A0B6D5-2705-45E0-A577-630E38339B37}" type="parTrans" cxnId="{EAD8B62F-1F4A-4704-BA28-B3028C7108D6}">
      <dgm:prSet/>
      <dgm:spPr/>
      <dgm:t>
        <a:bodyPr/>
        <a:lstStyle/>
        <a:p>
          <a:endParaRPr lang="en-US"/>
        </a:p>
      </dgm:t>
    </dgm:pt>
    <dgm:pt modelId="{04495009-AC0C-425C-A018-D4BE36F4A6F0}" type="sibTrans" cxnId="{EAD8B62F-1F4A-4704-BA28-B3028C7108D6}">
      <dgm:prSet/>
      <dgm:spPr/>
      <dgm:t>
        <a:bodyPr/>
        <a:lstStyle/>
        <a:p>
          <a:endParaRPr lang="en-US"/>
        </a:p>
      </dgm:t>
    </dgm:pt>
    <dgm:pt modelId="{EC724954-59A4-4BFB-AC3E-728E2E546AA6}">
      <dgm:prSet phldrT="[Text]"/>
      <dgm:spPr/>
      <dgm:t>
        <a:bodyPr/>
        <a:lstStyle/>
        <a:p>
          <a:r>
            <a:rPr lang="en-US" dirty="0" smtClean="0"/>
            <a:t>Inorganic constituents </a:t>
          </a:r>
          <a:endParaRPr lang="en-US" dirty="0"/>
        </a:p>
      </dgm:t>
    </dgm:pt>
    <dgm:pt modelId="{5B586692-7FB8-4B68-A41A-88EE069AD7AD}" type="parTrans" cxnId="{13E5EB77-86E6-4EF3-9FA5-5C77E356AB45}">
      <dgm:prSet/>
      <dgm:spPr/>
      <dgm:t>
        <a:bodyPr/>
        <a:lstStyle/>
        <a:p>
          <a:endParaRPr lang="en-US"/>
        </a:p>
      </dgm:t>
    </dgm:pt>
    <dgm:pt modelId="{D8F3D8D3-5962-4449-BFCE-3CCFDAAE1027}" type="sibTrans" cxnId="{13E5EB77-86E6-4EF3-9FA5-5C77E356AB45}">
      <dgm:prSet/>
      <dgm:spPr/>
      <dgm:t>
        <a:bodyPr/>
        <a:lstStyle/>
        <a:p>
          <a:endParaRPr lang="en-US"/>
        </a:p>
      </dgm:t>
    </dgm:pt>
    <dgm:pt modelId="{8A570326-3B96-4D5A-9A79-5926BC537A21}">
      <dgm:prSet phldrT="[Text]"/>
      <dgm:spPr/>
      <dgm:t>
        <a:bodyPr/>
        <a:lstStyle/>
        <a:p>
          <a:r>
            <a:rPr lang="en-US" dirty="0" smtClean="0"/>
            <a:t>Organic constituents </a:t>
          </a:r>
          <a:endParaRPr lang="en-US" dirty="0"/>
        </a:p>
      </dgm:t>
    </dgm:pt>
    <dgm:pt modelId="{7C413412-07EF-413F-B19E-96A0431460BD}" type="parTrans" cxnId="{2535F1CA-05ED-477C-AED2-E730342E8CC0}">
      <dgm:prSet/>
      <dgm:spPr/>
      <dgm:t>
        <a:bodyPr/>
        <a:lstStyle/>
        <a:p>
          <a:endParaRPr lang="en-US"/>
        </a:p>
      </dgm:t>
    </dgm:pt>
    <dgm:pt modelId="{B2487782-E3BB-439D-AD78-FC729086B4E7}" type="sibTrans" cxnId="{2535F1CA-05ED-477C-AED2-E730342E8CC0}">
      <dgm:prSet/>
      <dgm:spPr/>
      <dgm:t>
        <a:bodyPr/>
        <a:lstStyle/>
        <a:p>
          <a:endParaRPr lang="en-US"/>
        </a:p>
      </dgm:t>
    </dgm:pt>
    <dgm:pt modelId="{160EAD35-8928-412B-8BDC-AE9C3220F6A1}" type="pres">
      <dgm:prSet presAssocID="{66737C94-7ECF-470B-8189-C49E5012B34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36E88F-10E8-4A1D-B094-9D89A70450FC}" type="pres">
      <dgm:prSet presAssocID="{67C1F5BF-8E58-4F44-901E-CC6C37C1BAF7}" presName="root1" presStyleCnt="0"/>
      <dgm:spPr/>
    </dgm:pt>
    <dgm:pt modelId="{521E59E6-BE6B-4589-8978-C14BD01FC219}" type="pres">
      <dgm:prSet presAssocID="{67C1F5BF-8E58-4F44-901E-CC6C37C1BAF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AB0DB0-4521-481B-8970-978629A3EAAE}" type="pres">
      <dgm:prSet presAssocID="{67C1F5BF-8E58-4F44-901E-CC6C37C1BAF7}" presName="level2hierChild" presStyleCnt="0"/>
      <dgm:spPr/>
    </dgm:pt>
    <dgm:pt modelId="{2FF013A6-98BF-4F7B-B0B7-37C89022E6CA}" type="pres">
      <dgm:prSet presAssocID="{5B586692-7FB8-4B68-A41A-88EE069AD7AD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04B5BA25-0A40-4C2C-AC4D-981FAB27FAB3}" type="pres">
      <dgm:prSet presAssocID="{5B586692-7FB8-4B68-A41A-88EE069AD7AD}" presName="connTx" presStyleLbl="parChTrans1D2" presStyleIdx="0" presStyleCnt="2"/>
      <dgm:spPr/>
      <dgm:t>
        <a:bodyPr/>
        <a:lstStyle/>
        <a:p>
          <a:endParaRPr lang="en-US"/>
        </a:p>
      </dgm:t>
    </dgm:pt>
    <dgm:pt modelId="{15AAB49B-C25C-4B3F-9695-DEE4EA66F68C}" type="pres">
      <dgm:prSet presAssocID="{EC724954-59A4-4BFB-AC3E-728E2E546AA6}" presName="root2" presStyleCnt="0"/>
      <dgm:spPr/>
    </dgm:pt>
    <dgm:pt modelId="{3863EAB1-407A-4DA4-99F7-5BE7094B5E13}" type="pres">
      <dgm:prSet presAssocID="{EC724954-59A4-4BFB-AC3E-728E2E546A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59E72A-D34A-43C5-8543-77BC82C9C3A0}" type="pres">
      <dgm:prSet presAssocID="{EC724954-59A4-4BFB-AC3E-728E2E546AA6}" presName="level3hierChild" presStyleCnt="0"/>
      <dgm:spPr/>
    </dgm:pt>
    <dgm:pt modelId="{6A9FA391-A1AE-476E-A0FB-51CF017F0240}" type="pres">
      <dgm:prSet presAssocID="{7C413412-07EF-413F-B19E-96A0431460BD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029C9401-5957-4D20-AC49-25ABCF9B76BD}" type="pres">
      <dgm:prSet presAssocID="{7C413412-07EF-413F-B19E-96A0431460BD}" presName="connTx" presStyleLbl="parChTrans1D2" presStyleIdx="1" presStyleCnt="2"/>
      <dgm:spPr/>
      <dgm:t>
        <a:bodyPr/>
        <a:lstStyle/>
        <a:p>
          <a:endParaRPr lang="en-US"/>
        </a:p>
      </dgm:t>
    </dgm:pt>
    <dgm:pt modelId="{7F08917E-CE41-4985-830D-BC194AA7CD73}" type="pres">
      <dgm:prSet presAssocID="{8A570326-3B96-4D5A-9A79-5926BC537A21}" presName="root2" presStyleCnt="0"/>
      <dgm:spPr/>
    </dgm:pt>
    <dgm:pt modelId="{2EB353B4-97C5-4CFF-96B5-C1EC8B720D9C}" type="pres">
      <dgm:prSet presAssocID="{8A570326-3B96-4D5A-9A79-5926BC537A2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DC12B9-72ED-4FEF-B764-F83A07E14264}" type="pres">
      <dgm:prSet presAssocID="{8A570326-3B96-4D5A-9A79-5926BC537A21}" presName="level3hierChild" presStyleCnt="0"/>
      <dgm:spPr/>
    </dgm:pt>
  </dgm:ptLst>
  <dgm:cxnLst>
    <dgm:cxn modelId="{EAD8B62F-1F4A-4704-BA28-B3028C7108D6}" srcId="{66737C94-7ECF-470B-8189-C49E5012B34C}" destId="{67C1F5BF-8E58-4F44-901E-CC6C37C1BAF7}" srcOrd="0" destOrd="0" parTransId="{D5A0B6D5-2705-45E0-A577-630E38339B37}" sibTransId="{04495009-AC0C-425C-A018-D4BE36F4A6F0}"/>
    <dgm:cxn modelId="{20443517-8295-4F94-A7B0-BA4FCAB42A86}" type="presOf" srcId="{5B586692-7FB8-4B68-A41A-88EE069AD7AD}" destId="{2FF013A6-98BF-4F7B-B0B7-37C89022E6CA}" srcOrd="0" destOrd="0" presId="urn:microsoft.com/office/officeart/2005/8/layout/hierarchy2"/>
    <dgm:cxn modelId="{17E4B9A0-38E1-4BE1-BF15-7DBDC6C30946}" type="presOf" srcId="{7C413412-07EF-413F-B19E-96A0431460BD}" destId="{6A9FA391-A1AE-476E-A0FB-51CF017F0240}" srcOrd="0" destOrd="0" presId="urn:microsoft.com/office/officeart/2005/8/layout/hierarchy2"/>
    <dgm:cxn modelId="{2535F1CA-05ED-477C-AED2-E730342E8CC0}" srcId="{67C1F5BF-8E58-4F44-901E-CC6C37C1BAF7}" destId="{8A570326-3B96-4D5A-9A79-5926BC537A21}" srcOrd="1" destOrd="0" parTransId="{7C413412-07EF-413F-B19E-96A0431460BD}" sibTransId="{B2487782-E3BB-439D-AD78-FC729086B4E7}"/>
    <dgm:cxn modelId="{AD0A7A39-C000-4708-B8FC-F15D76E3A639}" type="presOf" srcId="{67C1F5BF-8E58-4F44-901E-CC6C37C1BAF7}" destId="{521E59E6-BE6B-4589-8978-C14BD01FC219}" srcOrd="0" destOrd="0" presId="urn:microsoft.com/office/officeart/2005/8/layout/hierarchy2"/>
    <dgm:cxn modelId="{F6F48CA1-34A3-45A9-A562-F94666853091}" type="presOf" srcId="{EC724954-59A4-4BFB-AC3E-728E2E546AA6}" destId="{3863EAB1-407A-4DA4-99F7-5BE7094B5E13}" srcOrd="0" destOrd="0" presId="urn:microsoft.com/office/officeart/2005/8/layout/hierarchy2"/>
    <dgm:cxn modelId="{145502F3-EA09-4521-AE52-8A41ABC045E9}" type="presOf" srcId="{7C413412-07EF-413F-B19E-96A0431460BD}" destId="{029C9401-5957-4D20-AC49-25ABCF9B76BD}" srcOrd="1" destOrd="0" presId="urn:microsoft.com/office/officeart/2005/8/layout/hierarchy2"/>
    <dgm:cxn modelId="{51B078CE-3302-4FB6-8C5C-FA29590E958A}" type="presOf" srcId="{66737C94-7ECF-470B-8189-C49E5012B34C}" destId="{160EAD35-8928-412B-8BDC-AE9C3220F6A1}" srcOrd="0" destOrd="0" presId="urn:microsoft.com/office/officeart/2005/8/layout/hierarchy2"/>
    <dgm:cxn modelId="{2F61D7D8-06AC-43DF-B69C-6FA33D81F61A}" type="presOf" srcId="{8A570326-3B96-4D5A-9A79-5926BC537A21}" destId="{2EB353B4-97C5-4CFF-96B5-C1EC8B720D9C}" srcOrd="0" destOrd="0" presId="urn:microsoft.com/office/officeart/2005/8/layout/hierarchy2"/>
    <dgm:cxn modelId="{5BBFCBF2-EDF8-4E75-AEC6-24343DFDCB0B}" type="presOf" srcId="{5B586692-7FB8-4B68-A41A-88EE069AD7AD}" destId="{04B5BA25-0A40-4C2C-AC4D-981FAB27FAB3}" srcOrd="1" destOrd="0" presId="urn:microsoft.com/office/officeart/2005/8/layout/hierarchy2"/>
    <dgm:cxn modelId="{13E5EB77-86E6-4EF3-9FA5-5C77E356AB45}" srcId="{67C1F5BF-8E58-4F44-901E-CC6C37C1BAF7}" destId="{EC724954-59A4-4BFB-AC3E-728E2E546AA6}" srcOrd="0" destOrd="0" parTransId="{5B586692-7FB8-4B68-A41A-88EE069AD7AD}" sibTransId="{D8F3D8D3-5962-4449-BFCE-3CCFDAAE1027}"/>
    <dgm:cxn modelId="{D0C3A6C9-556B-4987-AE1F-9C30416586DA}" type="presParOf" srcId="{160EAD35-8928-412B-8BDC-AE9C3220F6A1}" destId="{4836E88F-10E8-4A1D-B094-9D89A70450FC}" srcOrd="0" destOrd="0" presId="urn:microsoft.com/office/officeart/2005/8/layout/hierarchy2"/>
    <dgm:cxn modelId="{6760C81E-729A-4D4E-B913-15C6B932B7E6}" type="presParOf" srcId="{4836E88F-10E8-4A1D-B094-9D89A70450FC}" destId="{521E59E6-BE6B-4589-8978-C14BD01FC219}" srcOrd="0" destOrd="0" presId="urn:microsoft.com/office/officeart/2005/8/layout/hierarchy2"/>
    <dgm:cxn modelId="{10287548-BA7C-4C2B-87A3-87C961DD6F4D}" type="presParOf" srcId="{4836E88F-10E8-4A1D-B094-9D89A70450FC}" destId="{5DAB0DB0-4521-481B-8970-978629A3EAAE}" srcOrd="1" destOrd="0" presId="urn:microsoft.com/office/officeart/2005/8/layout/hierarchy2"/>
    <dgm:cxn modelId="{2ED08086-B3AD-4596-853D-3C401018651A}" type="presParOf" srcId="{5DAB0DB0-4521-481B-8970-978629A3EAAE}" destId="{2FF013A6-98BF-4F7B-B0B7-37C89022E6CA}" srcOrd="0" destOrd="0" presId="urn:microsoft.com/office/officeart/2005/8/layout/hierarchy2"/>
    <dgm:cxn modelId="{DA5F13F7-1D2F-44C4-BA48-E1A8C6011FEB}" type="presParOf" srcId="{2FF013A6-98BF-4F7B-B0B7-37C89022E6CA}" destId="{04B5BA25-0A40-4C2C-AC4D-981FAB27FAB3}" srcOrd="0" destOrd="0" presId="urn:microsoft.com/office/officeart/2005/8/layout/hierarchy2"/>
    <dgm:cxn modelId="{9FCF995C-88D8-4325-9632-30CAD04F8727}" type="presParOf" srcId="{5DAB0DB0-4521-481B-8970-978629A3EAAE}" destId="{15AAB49B-C25C-4B3F-9695-DEE4EA66F68C}" srcOrd="1" destOrd="0" presId="urn:microsoft.com/office/officeart/2005/8/layout/hierarchy2"/>
    <dgm:cxn modelId="{7EF3AF47-26EE-4176-A6B8-5CEC43D2A365}" type="presParOf" srcId="{15AAB49B-C25C-4B3F-9695-DEE4EA66F68C}" destId="{3863EAB1-407A-4DA4-99F7-5BE7094B5E13}" srcOrd="0" destOrd="0" presId="urn:microsoft.com/office/officeart/2005/8/layout/hierarchy2"/>
    <dgm:cxn modelId="{C82AD9C4-4720-4202-9B6B-DA967F87FF71}" type="presParOf" srcId="{15AAB49B-C25C-4B3F-9695-DEE4EA66F68C}" destId="{D459E72A-D34A-43C5-8543-77BC82C9C3A0}" srcOrd="1" destOrd="0" presId="urn:microsoft.com/office/officeart/2005/8/layout/hierarchy2"/>
    <dgm:cxn modelId="{26440E48-E885-49D9-8905-54838165875F}" type="presParOf" srcId="{5DAB0DB0-4521-481B-8970-978629A3EAAE}" destId="{6A9FA391-A1AE-476E-A0FB-51CF017F0240}" srcOrd="2" destOrd="0" presId="urn:microsoft.com/office/officeart/2005/8/layout/hierarchy2"/>
    <dgm:cxn modelId="{6D2E0559-C885-4315-9510-381FA892F055}" type="presParOf" srcId="{6A9FA391-A1AE-476E-A0FB-51CF017F0240}" destId="{029C9401-5957-4D20-AC49-25ABCF9B76BD}" srcOrd="0" destOrd="0" presId="urn:microsoft.com/office/officeart/2005/8/layout/hierarchy2"/>
    <dgm:cxn modelId="{2DCE7485-9C4F-4935-9C13-507A2B183AD1}" type="presParOf" srcId="{5DAB0DB0-4521-481B-8970-978629A3EAAE}" destId="{7F08917E-CE41-4985-830D-BC194AA7CD73}" srcOrd="3" destOrd="0" presId="urn:microsoft.com/office/officeart/2005/8/layout/hierarchy2"/>
    <dgm:cxn modelId="{08164D56-2E71-4BA9-9844-0151C1AFB409}" type="presParOf" srcId="{7F08917E-CE41-4985-830D-BC194AA7CD73}" destId="{2EB353B4-97C5-4CFF-96B5-C1EC8B720D9C}" srcOrd="0" destOrd="0" presId="urn:microsoft.com/office/officeart/2005/8/layout/hierarchy2"/>
    <dgm:cxn modelId="{C1EE1E5C-4133-4C43-83DD-88DF9792D047}" type="presParOf" srcId="{7F08917E-CE41-4985-830D-BC194AA7CD73}" destId="{C2DC12B9-72ED-4FEF-B764-F83A07E14264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24-06-2024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Water Quality Assessment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Gauri</a:t>
            </a:r>
            <a:r>
              <a:rPr lang="en-US" dirty="0" smtClean="0"/>
              <a:t> </a:t>
            </a:r>
            <a:r>
              <a:rPr lang="en-US" dirty="0" err="1" smtClean="0"/>
              <a:t>Sarswat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Water-quality-assessment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Water-quality-assessment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39975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Guidelines for </a:t>
            </a:r>
            <a:r>
              <a:rPr lang="en-US" sz="3200" b="1" u="sng" dirty="0" smtClean="0">
                <a:solidFill>
                  <a:srgbClr val="00B0F0"/>
                </a:solidFill>
              </a:rPr>
              <a:t>drinking water </a:t>
            </a:r>
            <a:r>
              <a:rPr lang="en-US" sz="3200" b="1" dirty="0" smtClean="0"/>
              <a:t>quality recommended by WHO relate to following variables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Acceptability aspects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Microbiological aspects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Chemical aspects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Radiological aspects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136026" y="0"/>
          <a:ext cx="8686800" cy="6691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200" y="525600"/>
            <a:ext cx="8431200" cy="602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Water-quality-assessment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Water-quality-assessment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Water-quality-assessment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532800"/>
          <a:ext cx="8229600" cy="620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000" y="274638"/>
            <a:ext cx="8690400" cy="644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Virological</a:t>
            </a:r>
            <a:r>
              <a:rPr lang="en-US" dirty="0" smtClean="0"/>
              <a:t> aspects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recommended that, to be acceptable, drinking water should be free from any viruses infections for man.</a:t>
            </a:r>
          </a:p>
          <a:p>
            <a:r>
              <a:rPr lang="en-US" dirty="0" smtClean="0"/>
              <a:t>Disinfection with 0.5 mg \L of free chlorine residual after contact period of at least 30 minutes at a Ph of 8.0 is sufficient to inactivate virus.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aspects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Protozoa- </a:t>
            </a:r>
            <a:r>
              <a:rPr lang="en-US" b="1" dirty="0" err="1" smtClean="0">
                <a:solidFill>
                  <a:srgbClr val="FF0000"/>
                </a:solidFill>
              </a:rPr>
              <a:t>Entamoeba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histolytica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Giardia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spp.and</a:t>
            </a:r>
            <a:r>
              <a:rPr lang="en-US" b="1" dirty="0" smtClean="0">
                <a:solidFill>
                  <a:srgbClr val="FF0000"/>
                </a:solidFill>
              </a:rPr>
              <a:t> rarely, </a:t>
            </a:r>
            <a:r>
              <a:rPr lang="en-US" b="1" dirty="0" err="1" smtClean="0">
                <a:solidFill>
                  <a:srgbClr val="FF0000"/>
                </a:solidFill>
              </a:rPr>
              <a:t>Balantidium</a:t>
            </a:r>
            <a:r>
              <a:rPr lang="en-US" b="1" dirty="0" smtClean="0">
                <a:solidFill>
                  <a:srgbClr val="FF0000"/>
                </a:solidFill>
              </a:rPr>
              <a:t> coli.</a:t>
            </a:r>
          </a:p>
          <a:p>
            <a:r>
              <a:rPr lang="en-US" dirty="0" err="1" smtClean="0"/>
              <a:t>Helminths</a:t>
            </a:r>
            <a:r>
              <a:rPr lang="en-US" dirty="0" smtClean="0"/>
              <a:t>- </a:t>
            </a:r>
            <a:r>
              <a:rPr lang="en-US" dirty="0" err="1" smtClean="0">
                <a:solidFill>
                  <a:srgbClr val="FF0000"/>
                </a:solidFill>
              </a:rPr>
              <a:t>Dracunculus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medinensis</a:t>
            </a:r>
            <a:r>
              <a:rPr lang="en-US" dirty="0" smtClean="0">
                <a:solidFill>
                  <a:srgbClr val="FF0000"/>
                </a:solidFill>
              </a:rPr>
              <a:t> and human </a:t>
            </a:r>
            <a:r>
              <a:rPr lang="en-US" dirty="0" err="1" smtClean="0">
                <a:solidFill>
                  <a:srgbClr val="FF0000"/>
                </a:solidFill>
              </a:rPr>
              <a:t>schistosomes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dirty="0" smtClean="0"/>
              <a:t>Free living organisms-fungi, algae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4638"/>
            <a:ext cx="8452799" cy="621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4638"/>
            <a:ext cx="8334000" cy="6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662400"/>
            <a:ext cx="8229600" cy="59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Radiological Aspects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effects of radiation exposure are called somatic. </a:t>
            </a:r>
          </a:p>
          <a:p>
            <a:r>
              <a:rPr lang="en-US" dirty="0" smtClean="0"/>
              <a:t>Radioactivity in drinking water should not only be kept within limits, it should </a:t>
            </a:r>
            <a:r>
              <a:rPr lang="en-US" dirty="0" err="1" smtClean="0"/>
              <a:t>also,within</a:t>
            </a:r>
            <a:r>
              <a:rPr lang="en-US" dirty="0" smtClean="0"/>
              <a:t> those limits, be kept as low as is reasonably possible.</a:t>
            </a:r>
          </a:p>
          <a:p>
            <a:r>
              <a:rPr lang="en-US" dirty="0" smtClean="0"/>
              <a:t>The proposed guidelines values are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gross alpha activity 0.5 </a:t>
            </a:r>
            <a:r>
              <a:rPr lang="en-US" dirty="0" err="1" smtClean="0"/>
              <a:t>Bq</a:t>
            </a:r>
            <a:r>
              <a:rPr lang="en-US" dirty="0" smtClean="0"/>
              <a:t>\L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gross beta activity 1.0 </a:t>
            </a:r>
            <a:r>
              <a:rPr lang="en-US" dirty="0" err="1" smtClean="0"/>
              <a:t>Bq</a:t>
            </a:r>
            <a:r>
              <a:rPr lang="en-US" dirty="0" smtClean="0"/>
              <a:t>\L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2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315</TotalTime>
  <Words>243</Words>
  <Application>Microsoft Macintosh PowerPoint</Application>
  <PresentationFormat>On-screen Show (4:3)</PresentationFormat>
  <Paragraphs>54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Apex</vt:lpstr>
      <vt:lpstr>Water Quality Assessment </vt:lpstr>
      <vt:lpstr>Slide 2</vt:lpstr>
      <vt:lpstr>Slide 3</vt:lpstr>
      <vt:lpstr>Guidelines for drinking water quality recommended by WHO relate to following variables</vt:lpstr>
      <vt:lpstr>Slide 5</vt:lpstr>
      <vt:lpstr>Slide 6</vt:lpstr>
      <vt:lpstr>Slide 7</vt:lpstr>
      <vt:lpstr>Slide 8</vt:lpstr>
      <vt:lpstr>Slide 9</vt:lpstr>
      <vt:lpstr>Slide 10</vt:lpstr>
      <vt:lpstr>Slide 11</vt:lpstr>
      <vt:lpstr>Virological aspects  </vt:lpstr>
      <vt:lpstr>Biological aspects </vt:lpstr>
      <vt:lpstr>Slide 14</vt:lpstr>
      <vt:lpstr>Slide 15</vt:lpstr>
      <vt:lpstr>Slide 16</vt:lpstr>
      <vt:lpstr>Slide 17</vt:lpstr>
      <vt:lpstr>D. Radiological Aspects </vt:lpstr>
      <vt:lpstr>Thank You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Quality Assessment </dc:title>
  <dc:subject/>
  <dc:creator/>
  <cp:keywords/>
  <dc:description>generated using python-pptx</dc:description>
  <cp:lastModifiedBy>Lenovo</cp:lastModifiedBy>
  <cp:revision>3</cp:revision>
  <dcterms:created xsi:type="dcterms:W3CDTF">2013-01-27T09:14:16Z</dcterms:created>
  <dcterms:modified xsi:type="dcterms:W3CDTF">2024-06-24T08:36:17Z</dcterms:modified>
  <cp:category/>
</cp:coreProperties>
</file>