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6076950" cy="45529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5" d="100"/>
          <a:sy n="125" d="100"/>
        </p:scale>
        <p:origin x="907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8976" y="3511296"/>
            <a:ext cx="2286000" cy="914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Custom</PresentationFormat>
  <Paragraphs>0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HP</cp:lastModifiedBy>
  <cp:revision>2</cp:revision>
  <dcterms:created xsi:type="dcterms:W3CDTF">2013-01-27T09:14:16Z</dcterms:created>
  <dcterms:modified xsi:type="dcterms:W3CDTF">2024-04-10T04:30:41Z</dcterms:modified>
  <cp:category/>
</cp:coreProperties>
</file>