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3C3CFC0F-42B1-426D-A3CA-43CCEB7116A4}" type="datetimeFigureOut">
              <a:rPr lang="en-IN" smtClean="0"/>
              <a:t>02-03-2021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CC98C4-C370-49CE-A331-2013206806A3}"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C3CFC0F-42B1-426D-A3CA-43CCEB7116A4}" type="datetimeFigureOut">
              <a:rPr lang="en-IN" smtClean="0"/>
              <a:t>02-03-2021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CC98C4-C370-49CE-A331-2013206806A3}"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3CFC0F-42B1-426D-A3CA-43CCEB7116A4}" type="datetimeFigureOut">
              <a:rPr lang="en-IN" smtClean="0"/>
              <a:t>02-03-2021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CC98C4-C370-49CE-A331-2013206806A3}"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C3CFC0F-42B1-426D-A3CA-43CCEB7116A4}" type="datetimeFigureOut">
              <a:rPr lang="en-IN" smtClean="0"/>
              <a:t>02-03-2021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CC98C4-C370-49CE-A331-2013206806A3}"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3C3CFC0F-42B1-426D-A3CA-43CCEB7116A4}" type="datetimeFigureOut">
              <a:rPr lang="en-IN" smtClean="0"/>
              <a:t>02-03-2021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6CC98C4-C370-49CE-A331-2013206806A3}"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3C3CFC0F-42B1-426D-A3CA-43CCEB7116A4}" type="datetimeFigureOut">
              <a:rPr lang="en-IN" smtClean="0"/>
              <a:t>02-03-2021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6CC98C4-C370-49CE-A331-2013206806A3}"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3CFC0F-42B1-426D-A3CA-43CCEB7116A4}" type="datetimeFigureOut">
              <a:rPr lang="en-IN" smtClean="0"/>
              <a:t>02-03-2021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6CC98C4-C370-49CE-A331-2013206806A3}"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3CFC0F-42B1-426D-A3CA-43CCEB7116A4}" type="datetimeFigureOut">
              <a:rPr lang="en-IN" smtClean="0"/>
              <a:t>02-03-2021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CC98C4-C370-49CE-A331-2013206806A3}"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3CFC0F-42B1-426D-A3CA-43CCEB7116A4}" type="datetimeFigureOut">
              <a:rPr lang="en-IN" smtClean="0"/>
              <a:t>02-03-2021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CC98C4-C370-49CE-A331-2013206806A3}"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C3CFC0F-42B1-426D-A3CA-43CCEB7116A4}" type="datetimeFigureOut">
              <a:rPr lang="en-IN" smtClean="0"/>
              <a:t>02-03-2021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CC98C4-C370-49CE-A331-2013206806A3}"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C3CFC0F-42B1-426D-A3CA-43CCEB7116A4}" type="datetimeFigureOut">
              <a:rPr lang="en-IN" smtClean="0"/>
              <a:t>02-03-2021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CC98C4-C370-49CE-A331-2013206806A3}"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3CFC0F-42B1-426D-A3CA-43CCEB7116A4}" type="datetimeFigureOut">
              <a:rPr lang="en-IN" smtClean="0"/>
              <a:t>02-03-2021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CC98C4-C370-49CE-A331-2013206806A3}"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latin typeface="Times New Roman" pitchFamily="18" charset="0"/>
                <a:cs typeface="Times New Roman" pitchFamily="18" charset="0"/>
              </a:rPr>
              <a:t>USES OF COMPUTORS IN RESEARCH</a:t>
            </a:r>
            <a:endParaRPr lang="en-IN"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INTRODUCTION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Internet used in research make it very easy as vast data are available on net to go through for review of literature, analysis of data through various software's, to find statistical analysis of data etc.</a:t>
            </a:r>
            <a:endParaRPr lang="en-IN"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D:\Swayam\Bio Medical Research\3\Screenshot (542).png"/>
          <p:cNvPicPr>
            <a:picLocks noGrp="1" noChangeAspect="1" noChangeArrowheads="1"/>
          </p:cNvPicPr>
          <p:nvPr>
            <p:ph idx="1"/>
          </p:nvPr>
        </p:nvPicPr>
        <p:blipFill>
          <a:blip r:embed="rId2" cstate="print"/>
          <a:srcRect/>
          <a:stretch>
            <a:fillRect/>
          </a:stretch>
        </p:blipFill>
        <p:spPr bwMode="auto">
          <a:xfrm>
            <a:off x="0" y="332656"/>
            <a:ext cx="9144000" cy="652534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074" name="Picture 2" descr="D:\Swayam\Bio Medical Research\3\Screenshot (544).png"/>
          <p:cNvPicPr>
            <a:picLocks noGrp="1" noChangeAspect="1" noChangeArrowheads="1"/>
          </p:cNvPicPr>
          <p:nvPr>
            <p:ph idx="1"/>
          </p:nvPr>
        </p:nvPicPr>
        <p:blipFill>
          <a:blip r:embed="rId2" cstate="print"/>
          <a:srcRect/>
          <a:stretch>
            <a:fillRect/>
          </a:stretch>
        </p:blipFill>
        <p:spPr bwMode="auto">
          <a:xfrm>
            <a:off x="548922" y="260648"/>
            <a:ext cx="8046156" cy="619268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Swayam\Bio Medical Research\3\Screenshot (545).png"/>
          <p:cNvPicPr>
            <a:picLocks noGrp="1" noChangeAspect="1" noChangeArrowheads="1"/>
          </p:cNvPicPr>
          <p:nvPr>
            <p:ph idx="4294967295"/>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IN"/>
          </a:p>
        </p:txBody>
      </p:sp>
      <p:pic>
        <p:nvPicPr>
          <p:cNvPr id="5123" name="Picture 3" descr="D:\Swayam\Bio Medical Research\3\Screenshot (546).png"/>
          <p:cNvPicPr>
            <a:picLocks noGrp="1" noChangeAspect="1" noChangeArrowheads="1"/>
          </p:cNvPicPr>
          <p:nvPr>
            <p:ph idx="1"/>
          </p:nvPr>
        </p:nvPicPr>
        <p:blipFill>
          <a:blip r:embed="rId2" cstate="print"/>
          <a:srcRect/>
          <a:stretch>
            <a:fillRect/>
          </a:stretch>
        </p:blipFill>
        <p:spPr bwMode="auto">
          <a:xfrm>
            <a:off x="548922" y="260648"/>
            <a:ext cx="8046156" cy="586551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146" name="Picture 2" descr="D:\Swayam\Bio Medical Research\3\Screenshot (549).png"/>
          <p:cNvPicPr>
            <a:picLocks noGrp="1" noChangeAspect="1" noChangeArrowheads="1"/>
          </p:cNvPicPr>
          <p:nvPr>
            <p:ph idx="1"/>
          </p:nvPr>
        </p:nvPicPr>
        <p:blipFill>
          <a:blip r:embed="rId2" cstate="print"/>
          <a:srcRect/>
          <a:stretch>
            <a:fillRect/>
          </a:stretch>
        </p:blipFill>
        <p:spPr bwMode="auto">
          <a:xfrm>
            <a:off x="323528" y="332656"/>
            <a:ext cx="8271550" cy="579350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7170" name="Picture 2" descr="D:\Swayam\Bio Medical Research\3\Screenshot (551).png"/>
          <p:cNvPicPr>
            <a:picLocks noGrp="1" noChangeAspect="1" noChangeArrowheads="1"/>
          </p:cNvPicPr>
          <p:nvPr>
            <p:ph idx="1"/>
          </p:nvPr>
        </p:nvPicPr>
        <p:blipFill>
          <a:blip r:embed="rId2" cstate="print"/>
          <a:srcRect/>
          <a:stretch>
            <a:fillRect/>
          </a:stretch>
        </p:blipFill>
        <p:spPr bwMode="auto">
          <a:xfrm>
            <a:off x="548922" y="332656"/>
            <a:ext cx="8046156" cy="579350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8194" name="Picture 2" descr="D:\Swayam\Bio Medical Research\3\Screenshot (552).png"/>
          <p:cNvPicPr>
            <a:picLocks noGrp="1" noChangeAspect="1" noChangeArrowheads="1"/>
          </p:cNvPicPr>
          <p:nvPr>
            <p:ph idx="1"/>
          </p:nvPr>
        </p:nvPicPr>
        <p:blipFill>
          <a:blip r:embed="rId2" cstate="print"/>
          <a:srcRect/>
          <a:stretch>
            <a:fillRect/>
          </a:stretch>
        </p:blipFill>
        <p:spPr bwMode="auto">
          <a:xfrm>
            <a:off x="548922" y="332656"/>
            <a:ext cx="8046156" cy="579350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9218" name="Picture 2" descr="D:\Swayam\Bio Medical Research\3\Screenshot (553).png"/>
          <p:cNvPicPr>
            <a:picLocks noGrp="1" noChangeAspect="1" noChangeArrowheads="1"/>
          </p:cNvPicPr>
          <p:nvPr>
            <p:ph idx="1"/>
          </p:nvPr>
        </p:nvPicPr>
        <p:blipFill>
          <a:blip r:embed="rId2" cstate="print"/>
          <a:srcRect/>
          <a:stretch>
            <a:fillRect/>
          </a:stretch>
        </p:blipFill>
        <p:spPr bwMode="auto">
          <a:xfrm>
            <a:off x="467544" y="260648"/>
            <a:ext cx="8127534" cy="586551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42" name="Picture 2" descr="D:\Swayam\Bio Medical Research\3\Screenshot (554).png"/>
          <p:cNvPicPr>
            <a:picLocks noGrp="1" noChangeAspect="1" noChangeArrowheads="1"/>
          </p:cNvPicPr>
          <p:nvPr>
            <p:ph idx="1"/>
          </p:nvPr>
        </p:nvPicPr>
        <p:blipFill>
          <a:blip r:embed="rId2" cstate="print"/>
          <a:srcRect/>
          <a:stretch>
            <a:fillRect/>
          </a:stretch>
        </p:blipFill>
        <p:spPr bwMode="auto">
          <a:xfrm>
            <a:off x="467544" y="260648"/>
            <a:ext cx="8127534" cy="586551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1266" name="Picture 2" descr="D:\Swayam\Bio Medical Research\3\Screenshot (555).png"/>
          <p:cNvPicPr>
            <a:picLocks noGrp="1" noChangeAspect="1" noChangeArrowheads="1"/>
          </p:cNvPicPr>
          <p:nvPr>
            <p:ph idx="1"/>
          </p:nvPr>
        </p:nvPicPr>
        <p:blipFill>
          <a:blip r:embed="rId2" cstate="print"/>
          <a:srcRect/>
          <a:stretch>
            <a:fillRect/>
          </a:stretch>
        </p:blipFill>
        <p:spPr bwMode="auto">
          <a:xfrm>
            <a:off x="395536" y="260648"/>
            <a:ext cx="8199542" cy="586551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2290" name="Picture 2" descr="D:\Swayam\Bio Medical Research\3\Screenshot (556).png"/>
          <p:cNvPicPr>
            <a:picLocks noGrp="1" noChangeAspect="1" noChangeArrowheads="1"/>
          </p:cNvPicPr>
          <p:nvPr>
            <p:ph idx="1"/>
          </p:nvPr>
        </p:nvPicPr>
        <p:blipFill>
          <a:blip r:embed="rId2" cstate="print"/>
          <a:srcRect/>
          <a:stretch>
            <a:fillRect/>
          </a:stretch>
        </p:blipFill>
        <p:spPr bwMode="auto">
          <a:xfrm>
            <a:off x="395536" y="332656"/>
            <a:ext cx="8199542" cy="579350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3314" name="Picture 2" descr="D:\Swayam\Bio Medical Research\3\Screenshot (557).png"/>
          <p:cNvPicPr>
            <a:picLocks noGrp="1" noChangeAspect="1" noChangeArrowheads="1"/>
          </p:cNvPicPr>
          <p:nvPr>
            <p:ph idx="1"/>
          </p:nvPr>
        </p:nvPicPr>
        <p:blipFill>
          <a:blip r:embed="rId2" cstate="print"/>
          <a:srcRect/>
          <a:stretch>
            <a:fillRect/>
          </a:stretch>
        </p:blipFill>
        <p:spPr bwMode="auto">
          <a:xfrm>
            <a:off x="467544" y="332656"/>
            <a:ext cx="8127534" cy="5793507"/>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4338" name="Picture 2" descr="D:\Swayam\Bio Medical Research\3\Screenshot (558).png"/>
          <p:cNvPicPr>
            <a:picLocks noGrp="1" noChangeAspect="1" noChangeArrowheads="1"/>
          </p:cNvPicPr>
          <p:nvPr>
            <p:ph idx="1"/>
          </p:nvPr>
        </p:nvPicPr>
        <p:blipFill>
          <a:blip r:embed="rId2" cstate="print"/>
          <a:srcRect/>
          <a:stretch>
            <a:fillRect/>
          </a:stretch>
        </p:blipFill>
        <p:spPr bwMode="auto">
          <a:xfrm>
            <a:off x="467544" y="260648"/>
            <a:ext cx="8127534" cy="586551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5362" name="Picture 2" descr="D:\Swayam\Bio Medical Research\3\Screenshot (562).png"/>
          <p:cNvPicPr>
            <a:picLocks noGrp="1" noChangeAspect="1" noChangeArrowheads="1"/>
          </p:cNvPicPr>
          <p:nvPr>
            <p:ph idx="1"/>
          </p:nvPr>
        </p:nvPicPr>
        <p:blipFill>
          <a:blip r:embed="rId2" cstate="print"/>
          <a:srcRect/>
          <a:stretch>
            <a:fillRect/>
          </a:stretch>
        </p:blipFill>
        <p:spPr bwMode="auto">
          <a:xfrm>
            <a:off x="467544" y="332656"/>
            <a:ext cx="8127534" cy="5793507"/>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6386" name="Picture 2" descr="D:\Swayam\Bio Medical Research\3\Screenshot (563).png"/>
          <p:cNvPicPr>
            <a:picLocks noGrp="1" noChangeAspect="1" noChangeArrowheads="1"/>
          </p:cNvPicPr>
          <p:nvPr>
            <p:ph idx="1"/>
          </p:nvPr>
        </p:nvPicPr>
        <p:blipFill>
          <a:blip r:embed="rId2" cstate="print"/>
          <a:srcRect/>
          <a:stretch>
            <a:fillRect/>
          </a:stretch>
        </p:blipFill>
        <p:spPr bwMode="auto">
          <a:xfrm>
            <a:off x="395536" y="332656"/>
            <a:ext cx="8199542" cy="5793507"/>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7410" name="Picture 2" descr="D:\Swayam\Bio Medical Research\17\Screenshot (259).png"/>
          <p:cNvPicPr>
            <a:picLocks noGrp="1" noChangeAspect="1" noChangeArrowheads="1"/>
          </p:cNvPicPr>
          <p:nvPr>
            <p:ph idx="1"/>
          </p:nvPr>
        </p:nvPicPr>
        <p:blipFill>
          <a:blip r:embed="rId2" cstate="print"/>
          <a:srcRect/>
          <a:stretch>
            <a:fillRect/>
          </a:stretch>
        </p:blipFill>
        <p:spPr bwMode="auto">
          <a:xfrm>
            <a:off x="548922" y="332656"/>
            <a:ext cx="8046156" cy="5793507"/>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8434" name="Picture 2" descr="D:\Swayam\Bio Medical Research\17\Screenshot (260).png"/>
          <p:cNvPicPr>
            <a:picLocks noGrp="1" noChangeAspect="1" noChangeArrowheads="1"/>
          </p:cNvPicPr>
          <p:nvPr>
            <p:ph idx="1"/>
          </p:nvPr>
        </p:nvPicPr>
        <p:blipFill>
          <a:blip r:embed="rId2" cstate="print"/>
          <a:srcRect/>
          <a:stretch>
            <a:fillRect/>
          </a:stretch>
        </p:blipFill>
        <p:spPr bwMode="auto">
          <a:xfrm>
            <a:off x="548922" y="332656"/>
            <a:ext cx="8046156" cy="5793507"/>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9458" name="Picture 2" descr="D:\Swayam\Bio Medical Research\17\Screenshot (261).png"/>
          <p:cNvPicPr>
            <a:picLocks noGrp="1" noChangeAspect="1" noChangeArrowheads="1"/>
          </p:cNvPicPr>
          <p:nvPr>
            <p:ph idx="1"/>
          </p:nvPr>
        </p:nvPicPr>
        <p:blipFill>
          <a:blip r:embed="rId2" cstate="print"/>
          <a:srcRect/>
          <a:stretch>
            <a:fillRect/>
          </a:stretch>
        </p:blipFill>
        <p:spPr bwMode="auto">
          <a:xfrm>
            <a:off x="548922" y="260648"/>
            <a:ext cx="8046156" cy="586551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482" name="Picture 2" descr="D:\Swayam\Bio Medical Research\17\Screenshot (262).png"/>
          <p:cNvPicPr>
            <a:picLocks noGrp="1" noChangeAspect="1" noChangeArrowheads="1"/>
          </p:cNvPicPr>
          <p:nvPr>
            <p:ph idx="1"/>
          </p:nvPr>
        </p:nvPicPr>
        <p:blipFill>
          <a:blip r:embed="rId2" cstate="print"/>
          <a:srcRect/>
          <a:stretch>
            <a:fillRect/>
          </a:stretch>
        </p:blipFill>
        <p:spPr bwMode="auto">
          <a:xfrm>
            <a:off x="548922" y="260648"/>
            <a:ext cx="8046156" cy="586551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1506" name="Picture 2" descr="D:\Swayam\Bio Medical Research\17\Screenshot (264).png"/>
          <p:cNvPicPr>
            <a:picLocks noGrp="1" noChangeAspect="1" noChangeArrowheads="1"/>
          </p:cNvPicPr>
          <p:nvPr>
            <p:ph idx="1"/>
          </p:nvPr>
        </p:nvPicPr>
        <p:blipFill>
          <a:blip r:embed="rId2" cstate="print"/>
          <a:srcRect/>
          <a:stretch>
            <a:fillRect/>
          </a:stretch>
        </p:blipFill>
        <p:spPr bwMode="auto">
          <a:xfrm>
            <a:off x="548922" y="332656"/>
            <a:ext cx="8046156" cy="5793507"/>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2530" name="Picture 2" descr="D:\Swayam\Bio Medical Research\17\Screenshot (265).png"/>
          <p:cNvPicPr>
            <a:picLocks noGrp="1" noChangeAspect="1" noChangeArrowheads="1"/>
          </p:cNvPicPr>
          <p:nvPr>
            <p:ph idx="1"/>
          </p:nvPr>
        </p:nvPicPr>
        <p:blipFill>
          <a:blip r:embed="rId2" cstate="print"/>
          <a:srcRect/>
          <a:stretch>
            <a:fillRect/>
          </a:stretch>
        </p:blipFill>
        <p:spPr bwMode="auto">
          <a:xfrm>
            <a:off x="548922" y="260648"/>
            <a:ext cx="8046156" cy="586551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3554" name="Picture 2" descr="D:\Swayam\Bio Medical Research\17\Screenshot (268).png"/>
          <p:cNvPicPr>
            <a:picLocks noGrp="1" noChangeAspect="1" noChangeArrowheads="1"/>
          </p:cNvPicPr>
          <p:nvPr>
            <p:ph idx="1"/>
          </p:nvPr>
        </p:nvPicPr>
        <p:blipFill>
          <a:blip r:embed="rId2" cstate="print"/>
          <a:srcRect/>
          <a:stretch>
            <a:fillRect/>
          </a:stretch>
        </p:blipFill>
        <p:spPr bwMode="auto">
          <a:xfrm>
            <a:off x="548922" y="260648"/>
            <a:ext cx="8046156" cy="5865515"/>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4578" name="Picture 2" descr="D:\Swayam\Bio Medical Research\17\Screenshot (269).png"/>
          <p:cNvPicPr>
            <a:picLocks noGrp="1" noChangeAspect="1" noChangeArrowheads="1"/>
          </p:cNvPicPr>
          <p:nvPr>
            <p:ph idx="1"/>
          </p:nvPr>
        </p:nvPicPr>
        <p:blipFill>
          <a:blip r:embed="rId2" cstate="print"/>
          <a:srcRect/>
          <a:stretch>
            <a:fillRect/>
          </a:stretch>
        </p:blipFill>
        <p:spPr bwMode="auto">
          <a:xfrm>
            <a:off x="548922" y="332656"/>
            <a:ext cx="8046156" cy="5793507"/>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650</TotalTime>
  <Words>44</Words>
  <Application>Microsoft Office PowerPoint</Application>
  <PresentationFormat>On-screen Show (4:3)</PresentationFormat>
  <Paragraphs>3</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USES OF COMPUTORS IN RESEARCH</vt:lpstr>
      <vt:lpstr>INTRODUCTION</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Dr.Ajay Agarwal</dc:creator>
  <cp:lastModifiedBy>Dr.Ajay Agarwal</cp:lastModifiedBy>
  <cp:revision>4</cp:revision>
  <dcterms:created xsi:type="dcterms:W3CDTF">2021-03-01T19:00:30Z</dcterms:created>
  <dcterms:modified xsi:type="dcterms:W3CDTF">2021-03-02T05:50:36Z</dcterms:modified>
</cp:coreProperties>
</file>