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6076950" cy="4552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90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194304" y="2828925"/>
            <a:ext cx="2645664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Custom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dc:description>generated using python-pptx</dc:description>
  <cp:lastModifiedBy>HP</cp:lastModifiedBy>
  <cp:revision>4</cp:revision>
  <dcterms:created xsi:type="dcterms:W3CDTF">2013-01-27T09:14:00Z</dcterms:created>
  <dcterms:modified xsi:type="dcterms:W3CDTF">2024-04-10T04:42:56Z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DE67F3A8AB794F289E9B945A9417474D</vt:lpwstr>
  </property>
  <property fmtid="{D5CDD505-2E9C-101B-9397-08002B2CF9AE}" pid="3" name="KSOProductBuildVer">
    <vt:lpwstr>1033-11.2.0.11440</vt:lpwstr>
  </property>
</Properties>
</file>