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59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36B86-91CE-42CD-9B02-38980FD4A70B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F59E-E580-4921-9213-95C5FE8BC6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9656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36B86-91CE-42CD-9B02-38980FD4A70B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F59E-E580-4921-9213-95C5FE8BC6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7502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36B86-91CE-42CD-9B02-38980FD4A70B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F59E-E580-4921-9213-95C5FE8BC6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7925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36B86-91CE-42CD-9B02-38980FD4A70B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F59E-E580-4921-9213-95C5FE8BC6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5409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36B86-91CE-42CD-9B02-38980FD4A70B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F59E-E580-4921-9213-95C5FE8BC6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252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36B86-91CE-42CD-9B02-38980FD4A70B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F59E-E580-4921-9213-95C5FE8BC6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702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36B86-91CE-42CD-9B02-38980FD4A70B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F59E-E580-4921-9213-95C5FE8BC6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943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36B86-91CE-42CD-9B02-38980FD4A70B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F59E-E580-4921-9213-95C5FE8BC6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1697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36B86-91CE-42CD-9B02-38980FD4A70B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F59E-E580-4921-9213-95C5FE8BC6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2039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36B86-91CE-42CD-9B02-38980FD4A70B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F59E-E580-4921-9213-95C5FE8BC6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774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36B86-91CE-42CD-9B02-38980FD4A70B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F59E-E580-4921-9213-95C5FE8BC6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0899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36B86-91CE-42CD-9B02-38980FD4A70B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9F59E-E580-4921-9213-95C5FE8BC6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6528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H/o Public health, changing concept of public health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3111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Germ theory of disease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Various theories like 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Super natural theory of disease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spontaneous generation, 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miasmatic theory( attributing to noxious air and vapours)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Theory of spontaneous generation</a:t>
            </a:r>
          </a:p>
          <a:p>
            <a:pPr lvl="4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0259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1860 , Louis Pasteur demonstrated presence of bacteria in air.</a:t>
            </a:r>
          </a:p>
          <a:p>
            <a:r>
              <a:rPr lang="en-US" dirty="0" smtClean="0"/>
              <a:t>In 1873 he advanced the Germ theory of disease.</a:t>
            </a:r>
          </a:p>
          <a:p>
            <a:r>
              <a:rPr lang="en-US" dirty="0" smtClean="0"/>
              <a:t>In 1877, Robert Koch showed that anthrax was caused by a bacteria.</a:t>
            </a:r>
          </a:p>
          <a:p>
            <a:r>
              <a:rPr lang="en-US" dirty="0" smtClean="0"/>
              <a:t>The discoveries of Pasteur and Koch confirmed Germ theory of disease.</a:t>
            </a:r>
          </a:p>
          <a:p>
            <a:r>
              <a:rPr lang="en-US" dirty="0" smtClean="0"/>
              <a:t>Various microbes discovered afterwards</a:t>
            </a:r>
          </a:p>
          <a:p>
            <a:pPr lvl="2"/>
            <a:r>
              <a:rPr lang="en-US" dirty="0" smtClean="0"/>
              <a:t>Gonococcus in 1847</a:t>
            </a:r>
          </a:p>
          <a:p>
            <a:pPr lvl="2"/>
            <a:r>
              <a:rPr lang="en-US" dirty="0" smtClean="0"/>
              <a:t>Typhoid bacillus, pneumococcus in 1880</a:t>
            </a:r>
          </a:p>
          <a:p>
            <a:pPr lvl="2"/>
            <a:r>
              <a:rPr lang="en-US" dirty="0" smtClean="0"/>
              <a:t>Tubercle bacillus in 1882</a:t>
            </a:r>
          </a:p>
          <a:p>
            <a:pPr lvl="2"/>
            <a:r>
              <a:rPr lang="en-US" dirty="0" smtClean="0"/>
              <a:t>Cholera vibrio in 1883</a:t>
            </a:r>
          </a:p>
          <a:p>
            <a:pPr lvl="2"/>
            <a:r>
              <a:rPr lang="en-US" dirty="0" err="1" smtClean="0"/>
              <a:t>Diptheria</a:t>
            </a:r>
            <a:r>
              <a:rPr lang="en-US" dirty="0" smtClean="0"/>
              <a:t> bacillus in 1884, and so 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4002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Preventive medicine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Dates back to 18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r>
              <a:rPr lang="en-US" dirty="0" smtClean="0"/>
              <a:t>James advocates taking of fresh fruits and vegetables to prevent scurvy.</a:t>
            </a:r>
          </a:p>
          <a:p>
            <a:r>
              <a:rPr lang="en-US" dirty="0" smtClean="0"/>
              <a:t>Edward Jenner discovered vaccination against small pox.</a:t>
            </a:r>
          </a:p>
          <a:p>
            <a:r>
              <a:rPr lang="en-US" dirty="0" smtClean="0"/>
              <a:t>Pasteur’s anti rabies vaccine (1883)</a:t>
            </a:r>
          </a:p>
          <a:p>
            <a:r>
              <a:rPr lang="en-US" dirty="0" smtClean="0"/>
              <a:t>Cholera vaccine (1892)</a:t>
            </a:r>
          </a:p>
          <a:p>
            <a:r>
              <a:rPr lang="en-US" dirty="0" smtClean="0"/>
              <a:t>Antiseptics and disinfectants(1827-1912)</a:t>
            </a:r>
          </a:p>
          <a:p>
            <a:r>
              <a:rPr lang="en-US" dirty="0" smtClean="0"/>
              <a:t>In 1898, Ross demonstrated malaria is transmitted by anopheles.</a:t>
            </a:r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45993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concepts in public health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dirty="0" smtClean="0"/>
              <a:t>Disease control Phase (1880-1920)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dirty="0" smtClean="0"/>
              <a:t>Health promotional phase (1920-1960)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dirty="0" smtClean="0"/>
              <a:t>Social Engineering phase (1960-1980)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dirty="0" smtClean="0"/>
              <a:t>Health for all phase (1981-2000)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84007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201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H/o Public health, changing concept of public health</vt:lpstr>
      <vt:lpstr>Germ theory of disease</vt:lpstr>
      <vt:lpstr>PowerPoint Presentation</vt:lpstr>
      <vt:lpstr>Preventive medicine</vt:lpstr>
      <vt:lpstr>Changing concepts in public health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H/o Public health, changing concept of public health</dc:title>
  <dc:creator>HP</dc:creator>
  <cp:lastModifiedBy>HP</cp:lastModifiedBy>
  <cp:revision>6</cp:revision>
  <dcterms:created xsi:type="dcterms:W3CDTF">2023-11-06T04:55:42Z</dcterms:created>
  <dcterms:modified xsi:type="dcterms:W3CDTF">2023-11-06T06:21:27Z</dcterms:modified>
</cp:coreProperties>
</file>