
<file path=[Content_Types].xml><?xml version="1.0" encoding="utf-8"?>
<Types xmlns="http://schemas.openxmlformats.org/package/2006/content-types"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0023" autoAdjust="0"/>
    <p:restoredTop sz="94660"/>
  </p:normalViewPr>
  <p:slideViewPr>
    <p:cSldViewPr snapToGrid="0">
      <p:cViewPr varScale="1">
        <p:scale>
          <a:sx n="55" d="100"/>
          <a:sy n="55" d="100"/>
        </p:scale>
        <p:origin x="67" y="106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0D44D2-C463-4D2E-8886-696EF391EEF3}" type="datetimeFigureOut">
              <a:rPr lang="en-IN" smtClean="0"/>
              <a:t>10-01-2023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7A0912-018A-44AC-903C-0B047ECFB3FD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4764238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0D44D2-C463-4D2E-8886-696EF391EEF3}" type="datetimeFigureOut">
              <a:rPr lang="en-IN" smtClean="0"/>
              <a:t>10-01-2023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7A0912-018A-44AC-903C-0B047ECFB3FD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79936956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0D44D2-C463-4D2E-8886-696EF391EEF3}" type="datetimeFigureOut">
              <a:rPr lang="en-IN" smtClean="0"/>
              <a:t>10-01-2023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7A0912-018A-44AC-903C-0B047ECFB3FD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34642499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0D44D2-C463-4D2E-8886-696EF391EEF3}" type="datetimeFigureOut">
              <a:rPr lang="en-IN" smtClean="0"/>
              <a:t>10-01-2023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7A0912-018A-44AC-903C-0B047ECFB3FD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31618986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0D44D2-C463-4D2E-8886-696EF391EEF3}" type="datetimeFigureOut">
              <a:rPr lang="en-IN" smtClean="0"/>
              <a:t>10-01-2023</a:t>
            </a:fld>
            <a:endParaRPr lang="en-IN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7A0912-018A-44AC-903C-0B047ECFB3FD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98887125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0D44D2-C463-4D2E-8886-696EF391EEF3}" type="datetimeFigureOut">
              <a:rPr lang="en-IN" smtClean="0"/>
              <a:t>10-01-2023</a:t>
            </a:fld>
            <a:endParaRPr lang="en-IN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7A0912-018A-44AC-903C-0B047ECFB3FD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95668988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0D44D2-C463-4D2E-8886-696EF391EEF3}" type="datetimeFigureOut">
              <a:rPr lang="en-IN" smtClean="0"/>
              <a:t>10-01-2023</a:t>
            </a:fld>
            <a:endParaRPr lang="en-IN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7A0912-018A-44AC-903C-0B047ECFB3FD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33050449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0D44D2-C463-4D2E-8886-696EF391EEF3}" type="datetimeFigureOut">
              <a:rPr lang="en-IN" smtClean="0"/>
              <a:t>10-01-2023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7A0912-018A-44AC-903C-0B047ECFB3FD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81209863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IN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0D44D2-C463-4D2E-8886-696EF391EEF3}" type="datetimeFigureOut">
              <a:rPr lang="en-IN" smtClean="0"/>
              <a:t>10-01-2023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7A0912-018A-44AC-903C-0B047ECFB3FD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3299983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0D44D2-C463-4D2E-8886-696EF391EEF3}" type="datetimeFigureOut">
              <a:rPr lang="en-IN" smtClean="0"/>
              <a:t>10-01-2023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7A0912-018A-44AC-903C-0B047ECFB3FD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81930924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0D44D2-C463-4D2E-8886-696EF391EEF3}" type="datetimeFigureOut">
              <a:rPr lang="en-IN" smtClean="0"/>
              <a:t>10-01-2023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7A0912-018A-44AC-903C-0B047ECFB3FD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7001258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D0D44D2-C463-4D2E-8886-696EF391EEF3}" type="datetimeFigureOut">
              <a:rPr lang="en-IN" smtClean="0"/>
              <a:t>10-01-2023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17A0912-018A-44AC-903C-0B047ECFB3FD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88061966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 </a:t>
            </a:r>
            <a:endParaRPr lang="en-IN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786256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Physical quality of life index (PQLI) 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150000"/>
              </a:lnSpc>
            </a:pPr>
            <a:r>
              <a:rPr lang="en-US" dirty="0" smtClean="0"/>
              <a:t>Various attempts have been made to reach one composite index from a number of health indicators. </a:t>
            </a:r>
          </a:p>
          <a:p>
            <a:pPr>
              <a:lnSpc>
                <a:spcPct val="150000"/>
              </a:lnSpc>
            </a:pPr>
            <a:r>
              <a:rPr lang="en-US" dirty="0" smtClean="0"/>
              <a:t>The "Physical quality of life index" is one such index. It consolidates three indicators, viz. infant mortality, life expectancy at age one, and literacy.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10341937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150000"/>
              </a:lnSpc>
            </a:pPr>
            <a:r>
              <a:rPr lang="en-US" dirty="0" smtClean="0"/>
              <a:t>These three components measure the results rather than inputs. As such they lend themselves to international and national comparison.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9678225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150000"/>
              </a:lnSpc>
            </a:pPr>
            <a:r>
              <a:rPr lang="en-US" dirty="0" smtClean="0"/>
              <a:t>For each component, the performance of individual countries is placed on a scale of O to 100, where 0 represents an absolutely defined "worst" performance, and 100 represents an absolutely defined "best" performance.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4776397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150000"/>
              </a:lnSpc>
            </a:pPr>
            <a:endParaRPr lang="en-US" smtClean="0"/>
          </a:p>
          <a:p>
            <a:pPr>
              <a:lnSpc>
                <a:spcPct val="150000"/>
              </a:lnSpc>
            </a:pPr>
            <a:r>
              <a:rPr lang="en-US" smtClean="0"/>
              <a:t>The </a:t>
            </a:r>
            <a:r>
              <a:rPr lang="en-US" dirty="0" smtClean="0"/>
              <a:t>composite index is calculated by averaging the three indicators, giving equal weight to each of them. The resulting PQLI thus also is scaled 0 to 100.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12372303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150000"/>
              </a:lnSpc>
            </a:pPr>
            <a:r>
              <a:rPr lang="en-US" dirty="0" smtClean="0"/>
              <a:t>It may be mentioned that PQLI has not taken per capita GNP into consideration, showing thereby that "money is not everything". </a:t>
            </a:r>
          </a:p>
          <a:p>
            <a:pPr>
              <a:lnSpc>
                <a:spcPct val="150000"/>
              </a:lnSpc>
            </a:pPr>
            <a:r>
              <a:rPr lang="en-US" dirty="0" smtClean="0"/>
              <a:t>For example, the oil-rich countries of Middle East with high per capita incomes have in fact not very high PQLIs. </a:t>
            </a:r>
          </a:p>
          <a:p>
            <a:pPr>
              <a:lnSpc>
                <a:spcPct val="150000"/>
              </a:lnSpc>
            </a:pPr>
            <a:r>
              <a:rPr lang="en-US" dirty="0" smtClean="0"/>
              <a:t>At the other extreme, Sri Lanka and Kerala state in India have low per capita incomes with high PQLIs.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3942598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 smtClean="0"/>
              <a:t>Human Development Index (HDI)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690688"/>
            <a:ext cx="10515600" cy="4351338"/>
          </a:xfrm>
        </p:spPr>
        <p:txBody>
          <a:bodyPr>
            <a:normAutofit fontScale="92500"/>
          </a:bodyPr>
          <a:lstStyle/>
          <a:p>
            <a:pPr>
              <a:lnSpc>
                <a:spcPct val="160000"/>
              </a:lnSpc>
            </a:pPr>
            <a:r>
              <a:rPr lang="en-US" dirty="0" smtClean="0"/>
              <a:t>Human development index (HDI) is defined as "a composite index focusing on three basic dimensions of human development : to lead a long and healthy life measured by life expectancy at birth; the ability to acquire knowledge, measured by mean years of schooling and expected years of schooling; and the ability to achieve a decent standard of living, measured by gross national income per capita in PPP US $. 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9379363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150000"/>
              </a:lnSpc>
            </a:pPr>
            <a:r>
              <a:rPr lang="en-US" dirty="0" smtClean="0"/>
              <a:t>Thus the concept of HDI reflects achievements in the most basic human capabilities, </a:t>
            </a:r>
            <a:r>
              <a:rPr lang="en-US" dirty="0" err="1" smtClean="0"/>
              <a:t>viz</a:t>
            </a:r>
            <a:r>
              <a:rPr lang="en-US" dirty="0" smtClean="0"/>
              <a:t>, leading a long life, being knowledgeable and enjoying a decent standard of living. Hence, these three variables have been chosen to represent those dimensions.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4287291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623454" y="651165"/>
            <a:ext cx="10404763" cy="49322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017544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150000"/>
              </a:lnSpc>
            </a:pPr>
            <a:r>
              <a:rPr lang="en-US" dirty="0"/>
              <a:t>The HDI values range between 0 to 1. The HDI value </a:t>
            </a:r>
            <a:r>
              <a:rPr lang="en-US" dirty="0" smtClean="0"/>
              <a:t>for a </a:t>
            </a:r>
            <a:r>
              <a:rPr lang="en-US" dirty="0"/>
              <a:t>country shows the distance that it has already </a:t>
            </a:r>
            <a:r>
              <a:rPr lang="en-US" dirty="0" smtClean="0"/>
              <a:t>travelled towards </a:t>
            </a:r>
            <a:r>
              <a:rPr lang="en-US" dirty="0"/>
              <a:t>maximum possible value to 1. and also </a:t>
            </a:r>
            <a:r>
              <a:rPr lang="en-US" dirty="0" smtClean="0"/>
              <a:t>allows comparisons </a:t>
            </a:r>
            <a:r>
              <a:rPr lang="en-US" dirty="0"/>
              <a:t>with other countries.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33397766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>
              <a:lnSpc>
                <a:spcPct val="150000"/>
              </a:lnSpc>
            </a:pPr>
            <a:r>
              <a:rPr lang="en-US" dirty="0"/>
              <a:t>Minimum and maximum values (goalposts) are set </a:t>
            </a:r>
            <a:r>
              <a:rPr lang="en-US" dirty="0" smtClean="0"/>
              <a:t>in order </a:t>
            </a:r>
            <a:r>
              <a:rPr lang="en-US" dirty="0"/>
              <a:t>to transform the indicators into indices between </a:t>
            </a:r>
            <a:r>
              <a:rPr lang="en-US" dirty="0" smtClean="0"/>
              <a:t>0 and </a:t>
            </a:r>
            <a:r>
              <a:rPr lang="en-US" dirty="0"/>
              <a:t>1. The maximums are the highest observed values </a:t>
            </a:r>
            <a:r>
              <a:rPr lang="en-US" dirty="0" smtClean="0"/>
              <a:t>in the </a:t>
            </a:r>
            <a:r>
              <a:rPr lang="en-US" dirty="0"/>
              <a:t>time series ( 1980-2011). </a:t>
            </a:r>
            <a:endParaRPr lang="en-US" dirty="0" smtClean="0"/>
          </a:p>
          <a:p>
            <a:pPr>
              <a:lnSpc>
                <a:spcPct val="150000"/>
              </a:lnSpc>
            </a:pPr>
            <a:r>
              <a:rPr lang="en-US" dirty="0" smtClean="0"/>
              <a:t>The </a:t>
            </a:r>
            <a:r>
              <a:rPr lang="en-US" dirty="0"/>
              <a:t>minimum values can </a:t>
            </a:r>
            <a:r>
              <a:rPr lang="en-US" dirty="0" smtClean="0"/>
              <a:t>be appropriately </a:t>
            </a:r>
            <a:r>
              <a:rPr lang="en-US" dirty="0"/>
              <a:t>conceived of as subsistence values. </a:t>
            </a:r>
            <a:r>
              <a:rPr lang="en-US" dirty="0" smtClean="0"/>
              <a:t>The minimum </a:t>
            </a:r>
            <a:r>
              <a:rPr lang="en-US" dirty="0"/>
              <a:t>values are set at 20 years for expectancy, </a:t>
            </a:r>
            <a:r>
              <a:rPr lang="en-US" dirty="0" smtClean="0"/>
              <a:t>at 0 </a:t>
            </a:r>
            <a:r>
              <a:rPr lang="en-US" dirty="0"/>
              <a:t>years for both education variables and at $163 for </a:t>
            </a:r>
            <a:r>
              <a:rPr lang="en-US" dirty="0" smtClean="0"/>
              <a:t>per </a:t>
            </a:r>
            <a:r>
              <a:rPr lang="it-IT" dirty="0" smtClean="0"/>
              <a:t>capita </a:t>
            </a:r>
            <a:r>
              <a:rPr lang="it-IT" dirty="0"/>
              <a:t>gross national income (GNI).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8514002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001836" y="651165"/>
            <a:ext cx="9080808" cy="57496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525721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358</TotalTime>
  <Words>460</Words>
  <Application>Microsoft Office PowerPoint</Application>
  <PresentationFormat>Widescreen</PresentationFormat>
  <Paragraphs>17</Paragraphs>
  <Slides>12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6" baseType="lpstr">
      <vt:lpstr>Arial</vt:lpstr>
      <vt:lpstr>Calibri</vt:lpstr>
      <vt:lpstr>Calibri Light</vt:lpstr>
      <vt:lpstr>Office Theme</vt:lpstr>
      <vt:lpstr> </vt:lpstr>
      <vt:lpstr>Physical quality of life index (PQLI) </vt:lpstr>
      <vt:lpstr>PowerPoint Presentation</vt:lpstr>
      <vt:lpstr>PowerPoint Presentation</vt:lpstr>
      <vt:lpstr>PowerPoint Presentation</vt:lpstr>
      <vt:lpstr>PowerPoint Presentation</vt:lpstr>
      <vt:lpstr>Human Development Index (HDI)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HP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HP</dc:creator>
  <cp:lastModifiedBy>HP</cp:lastModifiedBy>
  <cp:revision>10</cp:revision>
  <dcterms:created xsi:type="dcterms:W3CDTF">2023-01-10T03:22:44Z</dcterms:created>
  <dcterms:modified xsi:type="dcterms:W3CDTF">2023-01-10T09:54:35Z</dcterms:modified>
</cp:coreProperties>
</file>