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86" r:id="rId4"/>
    <p:sldId id="258" r:id="rId5"/>
    <p:sldId id="285" r:id="rId6"/>
    <p:sldId id="287" r:id="rId7"/>
    <p:sldId id="259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65" r:id="rId17"/>
    <p:sldId id="266" r:id="rId18"/>
    <p:sldId id="267" r:id="rId19"/>
    <p:sldId id="268" r:id="rId20"/>
    <p:sldId id="269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PLANNING A BALANCED DIET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PIYUSH GUPTA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867370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THING IS DAILY REQUIREMENT OF PROTEIN SHOULD BE MET (10-15% OF DAILY ENERGY INTAKE )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 REQUIRMENT (15-30% OF DAILY ENERGY INTAKE)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CARBOHYDRATE RICH IN NATURAL FIBRE WITH REQUIREMENT OF MICRONUTRIENT SHOULD CONSTITUTE THE REMAINING FOOD ENERGY.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6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813" y="609600"/>
            <a:ext cx="849118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DIETARY GOALS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DIETARY FAT SHOULD BE LIMITED TO APROX. 15 -30 % OF TOTAL DAILY INTAKE. 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SATURATED FATS SHOULD CONTRIBUTE NO MORE THAN 10 % OF TOTAL ENERY INTAKE , UNSATURATED VEGETABLE OILS SHOULD BE SUBSTITUTED FOR REMAINING FAT REQUIREMENT. 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EXCESSIVE CONSUMPTION OF REFINED CARBOHYDRATE SHOULD BE AVOIDED.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4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CONTI..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 RICH IN ENERGY SUCH AS ALCOHOL AND FAT SHOULD BE RESTRICTED.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SALT INTAKE SHOULD BE REDUCED TO AN AVERAGE OF NOT MORE THAN 05 GM/DAY.(IN INDIAIT AVERGAE 15GM /DAY)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 SHOULD ACCOUNT FOR 10-15 %OF DAILY INTAKE. 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JUNK FOOD SUCH AS COLAS KETCHUPS AND OTHER FOODS THAT SUPPLY EMPTY CALORIES SHOULD BE REDUCED.</a:t>
            </a:r>
          </a:p>
        </p:txBody>
      </p:sp>
    </p:spTree>
    <p:extLst>
      <p:ext uri="{BB962C8B-B14F-4D97-AF65-F5344CB8AC3E}">
        <p14:creationId xmlns:p14="http://schemas.microsoft.com/office/powerpoint/2010/main" val="402699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695" y="990600"/>
            <a:ext cx="855170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8839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50336"/>
            <a:ext cx="7924800" cy="497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8184044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730" y="381000"/>
            <a:ext cx="660654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6858000" cy="5448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4470" y="609600"/>
            <a:ext cx="619506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"/>
            <a:ext cx="707517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599"/>
            <a:ext cx="8382000" cy="636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799"/>
            <a:ext cx="8458200" cy="6238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599"/>
            <a:ext cx="8305800" cy="634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304800"/>
            <a:ext cx="849846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8001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2889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458200" cy="5883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169</Words>
  <Application>Microsoft Office PowerPoint</Application>
  <PresentationFormat>On-screen Show (4:3)</PresentationFormat>
  <Paragraphs>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PLANNING A BALANCED DIET </vt:lpstr>
      <vt:lpstr>PowerPoint Presentation</vt:lpstr>
      <vt:lpstr>PowerPoint Presentation</vt:lpstr>
      <vt:lpstr>PowerPoint Presentation</vt:lpstr>
      <vt:lpstr>DIETARY GOALS</vt:lpstr>
      <vt:lpstr>CONTI..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ghos ahmed</dc:creator>
  <cp:lastModifiedBy>HP</cp:lastModifiedBy>
  <cp:revision>9</cp:revision>
  <dcterms:created xsi:type="dcterms:W3CDTF">2006-08-16T00:00:00Z</dcterms:created>
  <dcterms:modified xsi:type="dcterms:W3CDTF">2023-02-21T08:27:04Z</dcterms:modified>
</cp:coreProperties>
</file>