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197"/>
            <a:ext cx="10693400" cy="74359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3538"/>
            <a:ext cx="10693400" cy="73294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3246"/>
            <a:ext cx="10693400" cy="74300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452"/>
            <a:ext cx="10693400" cy="71814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34796"/>
            <a:ext cx="10693400" cy="64870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3872"/>
            <a:ext cx="10693400" cy="70487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2021-12-03T07:46:14Z</dcterms:created>
  <dcterms:modified xsi:type="dcterms:W3CDTF">2021-12-03T07:46:14Z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2021-12-03T00:00:00Z</vt:filetime>
  </property>
  <property fmtid="{D5CDD505-2E9C-101B-9397-08002B2CF9AE}" pid="3" name="LastSaved">
    <vt:filetime>2021-12-03T00:00:00Z</vt:filetime>
  </property>
</Properties>
</file>