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100"/>
  </p:notesMasterIdLst>
  <p:sldIdLst>
    <p:sldId id="256" r:id="rId3"/>
    <p:sldId id="257" r:id="rId4"/>
    <p:sldId id="259" r:id="rId5"/>
    <p:sldId id="261" r:id="rId6"/>
    <p:sldId id="262" r:id="rId7"/>
    <p:sldId id="263" r:id="rId8"/>
    <p:sldId id="264" r:id="rId9"/>
    <p:sldId id="359" r:id="rId10"/>
    <p:sldId id="265" r:id="rId11"/>
    <p:sldId id="297" r:id="rId12"/>
    <p:sldId id="358" r:id="rId13"/>
    <p:sldId id="353" r:id="rId14"/>
    <p:sldId id="355" r:id="rId15"/>
    <p:sldId id="356" r:id="rId16"/>
    <p:sldId id="352" r:id="rId17"/>
    <p:sldId id="357" r:id="rId18"/>
    <p:sldId id="350" r:id="rId19"/>
    <p:sldId id="351" r:id="rId20"/>
    <p:sldId id="266" r:id="rId21"/>
    <p:sldId id="267" r:id="rId22"/>
    <p:sldId id="345" r:id="rId23"/>
    <p:sldId id="346" r:id="rId24"/>
    <p:sldId id="268" r:id="rId25"/>
    <p:sldId id="269" r:id="rId26"/>
    <p:sldId id="270" r:id="rId27"/>
    <p:sldId id="338" r:id="rId28"/>
    <p:sldId id="271" r:id="rId29"/>
    <p:sldId id="339" r:id="rId30"/>
    <p:sldId id="340" r:id="rId31"/>
    <p:sldId id="342" r:id="rId32"/>
    <p:sldId id="343" r:id="rId33"/>
    <p:sldId id="272" r:id="rId34"/>
    <p:sldId id="273" r:id="rId35"/>
    <p:sldId id="274" r:id="rId36"/>
    <p:sldId id="275" r:id="rId37"/>
    <p:sldId id="276" r:id="rId38"/>
    <p:sldId id="277" r:id="rId39"/>
    <p:sldId id="278" r:id="rId40"/>
    <p:sldId id="279" r:id="rId41"/>
    <p:sldId id="280" r:id="rId42"/>
    <p:sldId id="281" r:id="rId43"/>
    <p:sldId id="282" r:id="rId44"/>
    <p:sldId id="283" r:id="rId45"/>
    <p:sldId id="284" r:id="rId46"/>
    <p:sldId id="285" r:id="rId47"/>
    <p:sldId id="286" r:id="rId48"/>
    <p:sldId id="287" r:id="rId49"/>
    <p:sldId id="288" r:id="rId50"/>
    <p:sldId id="289" r:id="rId51"/>
    <p:sldId id="290" r:id="rId52"/>
    <p:sldId id="291" r:id="rId53"/>
    <p:sldId id="292" r:id="rId54"/>
    <p:sldId id="293" r:id="rId55"/>
    <p:sldId id="294" r:id="rId56"/>
    <p:sldId id="295" r:id="rId57"/>
    <p:sldId id="296" r:id="rId58"/>
    <p:sldId id="298" r:id="rId59"/>
    <p:sldId id="299" r:id="rId60"/>
    <p:sldId id="300" r:id="rId61"/>
    <p:sldId id="301" r:id="rId62"/>
    <p:sldId id="302" r:id="rId63"/>
    <p:sldId id="303" r:id="rId64"/>
    <p:sldId id="304" r:id="rId65"/>
    <p:sldId id="305" r:id="rId66"/>
    <p:sldId id="306" r:id="rId67"/>
    <p:sldId id="307" r:id="rId68"/>
    <p:sldId id="308" r:id="rId69"/>
    <p:sldId id="309" r:id="rId70"/>
    <p:sldId id="310" r:id="rId71"/>
    <p:sldId id="311" r:id="rId72"/>
    <p:sldId id="312" r:id="rId73"/>
    <p:sldId id="313" r:id="rId74"/>
    <p:sldId id="314" r:id="rId75"/>
    <p:sldId id="315" r:id="rId76"/>
    <p:sldId id="316" r:id="rId77"/>
    <p:sldId id="317" r:id="rId78"/>
    <p:sldId id="318" r:id="rId79"/>
    <p:sldId id="319" r:id="rId80"/>
    <p:sldId id="320" r:id="rId81"/>
    <p:sldId id="321" r:id="rId82"/>
    <p:sldId id="322" r:id="rId83"/>
    <p:sldId id="323" r:id="rId84"/>
    <p:sldId id="324" r:id="rId85"/>
    <p:sldId id="325" r:id="rId86"/>
    <p:sldId id="326" r:id="rId87"/>
    <p:sldId id="327" r:id="rId88"/>
    <p:sldId id="328" r:id="rId89"/>
    <p:sldId id="329" r:id="rId90"/>
    <p:sldId id="330" r:id="rId91"/>
    <p:sldId id="331" r:id="rId92"/>
    <p:sldId id="332" r:id="rId93"/>
    <p:sldId id="333" r:id="rId94"/>
    <p:sldId id="334" r:id="rId95"/>
    <p:sldId id="335" r:id="rId96"/>
    <p:sldId id="336" r:id="rId97"/>
    <p:sldId id="337" r:id="rId98"/>
    <p:sldId id="348" r:id="rId99"/>
  </p:sldIdLst>
  <p:sldSz cx="9144000" cy="6858000" type="screen4x3"/>
  <p:notesSz cx="9144000" cy="6858000"/>
  <p:defaultTex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6" autoAdjust="0"/>
    <p:restoredTop sz="94660"/>
  </p:normalViewPr>
  <p:slideViewPr>
    <p:cSldViewPr>
      <p:cViewPr varScale="1">
        <p:scale>
          <a:sx n="89" d="100"/>
          <a:sy n="89" d="100"/>
        </p:scale>
        <p:origin x="586" y="58"/>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52890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278860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422309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055781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745402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790698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4072355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874121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203950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697337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414157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434643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bwMode="auto">
          <a:xfrm>
            <a:off x="5179484" y="6513910"/>
            <a:ext cx="3962400" cy="3429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FB7FDA3-A197-4347-A929-D3321A3D7DA0}" type="slidenum">
              <a:rPr lang="en-US" altLang="en-US" smtClean="0">
                <a:latin typeface="Times New Roman" pitchFamily="18" charset="0"/>
              </a:rPr>
              <a:pPr eaLnBrk="1" hangingPunct="1">
                <a:spcBef>
                  <a:spcPct val="0"/>
                </a:spcBef>
              </a:pPr>
              <a:t>21</a:t>
            </a:fld>
            <a:endParaRPr lang="en-US" altLang="en-US" smtClean="0">
              <a:latin typeface="Times New Roman" pitchFamily="18" charset="0"/>
            </a:endParaRPr>
          </a:p>
        </p:txBody>
      </p:sp>
      <p:sp>
        <p:nvSpPr>
          <p:cNvPr id="112643" name="Rectangle 2"/>
          <p:cNvSpPr>
            <a:spLocks noGrp="1" noRot="1" noChangeAspect="1" noChangeArrowheads="1" noTextEdit="1"/>
          </p:cNvSpPr>
          <p:nvPr>
            <p:ph type="sldImg"/>
          </p:nvPr>
        </p:nvSpPr>
        <p:spPr bwMode="auto">
          <a:xfrm>
            <a:off x="2857500" y="514350"/>
            <a:ext cx="3429000" cy="25717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xfrm>
            <a:off x="914400" y="3257550"/>
            <a:ext cx="7315200" cy="30861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2021541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bwMode="auto">
          <a:xfrm>
            <a:off x="5179484" y="6513910"/>
            <a:ext cx="3962400" cy="3429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4CE9263-AC33-4F2E-9886-7344BAD21844}" type="slidenum">
              <a:rPr lang="en-US" altLang="en-US" smtClean="0">
                <a:latin typeface="Times New Roman" pitchFamily="18" charset="0"/>
              </a:rPr>
              <a:pPr eaLnBrk="1" hangingPunct="1">
                <a:spcBef>
                  <a:spcPct val="0"/>
                </a:spcBef>
              </a:pPr>
              <a:t>22</a:t>
            </a:fld>
            <a:endParaRPr lang="en-US" altLang="en-US" smtClean="0">
              <a:latin typeface="Times New Roman" pitchFamily="18" charset="0"/>
            </a:endParaRPr>
          </a:p>
        </p:txBody>
      </p:sp>
      <p:sp>
        <p:nvSpPr>
          <p:cNvPr id="113667" name="Rectangle 2"/>
          <p:cNvSpPr>
            <a:spLocks noGrp="1" noRot="1" noChangeAspect="1" noChangeArrowheads="1" noTextEdit="1"/>
          </p:cNvSpPr>
          <p:nvPr>
            <p:ph type="sldImg"/>
          </p:nvPr>
        </p:nvSpPr>
        <p:spPr bwMode="auto">
          <a:xfrm>
            <a:off x="2857500" y="514350"/>
            <a:ext cx="3429000" cy="25717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8" name="Rectangle 3"/>
          <p:cNvSpPr>
            <a:spLocks noGrp="1" noChangeArrowheads="1"/>
          </p:cNvSpPr>
          <p:nvPr>
            <p:ph type="body" idx="1"/>
          </p:nvPr>
        </p:nvSpPr>
        <p:spPr bwMode="auto">
          <a:xfrm>
            <a:off x="914400" y="3257550"/>
            <a:ext cx="7315200" cy="30861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233600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812017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779002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4426018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4044887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205958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94777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41326347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6314454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543657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05444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3740393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810861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6314380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7610871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5481383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1248757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7482958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4160818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3885567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7499944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5243695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1733198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3742951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4643202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1151606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3397534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8009118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6948846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6558986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7028055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1485409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4622805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8307013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6041685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098884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9912502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10236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6594621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3312566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9608141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7524542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8124966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1541881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5874090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6915878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6772984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7224960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6097727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6692281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6039132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8953204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7145830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9257671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8811553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32464257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8540160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67663586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3843755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3708991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3673065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5174277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553992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66055880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7834102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91209254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349866236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11641261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29975361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257188821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Notes Placeholde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Tree>
    <p:extLst>
      <p:ext uri="{BB962C8B-B14F-4D97-AF65-F5344CB8AC3E}">
        <p14:creationId xmlns:p14="http://schemas.microsoft.com/office/powerpoint/2010/main" val="1630655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a:lstStyle>
            <a:lvl1pPr>
              <a:defRPr/>
            </a:lvl1pPr>
          </a:lstStyle>
          <a:p>
            <a:endParaRPr/>
          </a:p>
        </p:txBody>
      </p:sp>
      <p:sp>
        <p:nvSpPr>
          <p:cNvPr id="4" name="Holder 4"/>
          <p:cNvSpPr>
            <a:spLocks noGrp="1"/>
          </p:cNvSpPr>
          <p:nvPr>
            <p:ph type="ftr" sz="quarter" idx="10"/>
          </p:nvPr>
        </p:nvSpPr>
        <p:spPr/>
        <p:txBody>
          <a:bodyPr/>
          <a:lstStyle>
            <a:lvl1pPr>
              <a:defRPr/>
            </a:lvl1pPr>
          </a:lstStyle>
          <a:p>
            <a:pPr>
              <a:defRPr/>
            </a:pPr>
            <a:endParaRPr/>
          </a:p>
        </p:txBody>
      </p:sp>
      <p:sp>
        <p:nvSpPr>
          <p:cNvPr id="5" name="Holder 5"/>
          <p:cNvSpPr>
            <a:spLocks noGrp="1"/>
          </p:cNvSpPr>
          <p:nvPr>
            <p:ph type="dt" sz="half" idx="11"/>
          </p:nvPr>
        </p:nvSpPr>
        <p:spPr/>
        <p:txBody>
          <a:bodyPr/>
          <a:lstStyle>
            <a:lvl1pPr>
              <a:defRPr/>
            </a:lvl1pPr>
          </a:lstStyle>
          <a:p>
            <a:pPr>
              <a:defRPr/>
            </a:pPr>
            <a:r>
              <a:rPr lang="en-US" smtClean="0"/>
              <a:t>5/23/18</a:t>
            </a:r>
            <a:endParaRPr/>
          </a:p>
        </p:txBody>
      </p:sp>
      <p:sp>
        <p:nvSpPr>
          <p:cNvPr id="6" name="Holder 6"/>
          <p:cNvSpPr>
            <a:spLocks noGrp="1"/>
          </p:cNvSpPr>
          <p:nvPr>
            <p:ph type="sldNum" sz="quarter" idx="12"/>
          </p:nvPr>
        </p:nvSpPr>
        <p:spPr/>
        <p:txBody>
          <a:bodyPr/>
          <a:lstStyle>
            <a:lvl1pPr>
              <a:defRPr/>
            </a:lvl1pPr>
          </a:lstStyle>
          <a:p>
            <a:pPr>
              <a:defRPr/>
            </a:pPr>
            <a:fld id="{5730215B-C9DB-448F-A6CC-D5B6DDBF10A1}" type="slidenum">
              <a:rPr/>
              <a:pPr>
                <a:defRPr/>
              </a:pPr>
              <a:t>‹#›</a:t>
            </a:fld>
            <a:endParaRPr/>
          </a:p>
        </p:txBody>
      </p:sp>
    </p:spTree>
    <p:extLst>
      <p:ext uri="{BB962C8B-B14F-4D97-AF65-F5344CB8AC3E}">
        <p14:creationId xmlns:p14="http://schemas.microsoft.com/office/powerpoint/2010/main" val="3018365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5000" b="1" i="0">
                <a:solidFill>
                  <a:srgbClr val="03607B"/>
                </a:solidFill>
                <a:latin typeface="Times New Roman"/>
                <a:cs typeface="Times New Roman"/>
              </a:defRPr>
            </a:lvl1pPr>
          </a:lstStyle>
          <a:p>
            <a:endParaRPr/>
          </a:p>
        </p:txBody>
      </p:sp>
      <p:sp>
        <p:nvSpPr>
          <p:cNvPr id="3" name="Holder 3"/>
          <p:cNvSpPr>
            <a:spLocks noGrp="1"/>
          </p:cNvSpPr>
          <p:nvPr>
            <p:ph type="body" idx="1"/>
          </p:nvPr>
        </p:nvSpPr>
        <p:spPr/>
        <p:txBody>
          <a:bodyPr/>
          <a:lstStyle>
            <a:lvl1pPr>
              <a:defRPr sz="3200" b="0" i="0">
                <a:solidFill>
                  <a:schemeClr val="tx1"/>
                </a:solidFill>
                <a:latin typeface="Times New Roman"/>
                <a:cs typeface="Times New Roman"/>
              </a:defRPr>
            </a:lvl1pPr>
          </a:lstStyle>
          <a:p>
            <a:endParaRPr/>
          </a:p>
        </p:txBody>
      </p:sp>
      <p:sp>
        <p:nvSpPr>
          <p:cNvPr id="4" name="Holder 4"/>
          <p:cNvSpPr>
            <a:spLocks noGrp="1"/>
          </p:cNvSpPr>
          <p:nvPr>
            <p:ph type="ftr" sz="quarter" idx="10"/>
          </p:nvPr>
        </p:nvSpPr>
        <p:spPr/>
        <p:txBody>
          <a:bodyPr/>
          <a:lstStyle>
            <a:lvl1pPr>
              <a:defRPr/>
            </a:lvl1pPr>
          </a:lstStyle>
          <a:p>
            <a:pPr>
              <a:defRPr/>
            </a:pPr>
            <a:endParaRPr/>
          </a:p>
        </p:txBody>
      </p:sp>
      <p:sp>
        <p:nvSpPr>
          <p:cNvPr id="6" name="Holder 6"/>
          <p:cNvSpPr>
            <a:spLocks noGrp="1"/>
          </p:cNvSpPr>
          <p:nvPr>
            <p:ph type="sldNum" sz="quarter" idx="12"/>
          </p:nvPr>
        </p:nvSpPr>
        <p:spPr/>
        <p:txBody>
          <a:bodyPr/>
          <a:lstStyle>
            <a:lvl1pPr>
              <a:defRPr/>
            </a:lvl1pPr>
          </a:lstStyle>
          <a:p>
            <a:pPr>
              <a:defRPr/>
            </a:pPr>
            <a:fld id="{5595217C-E17E-4454-9889-C1EF631AD74B}" type="slidenum">
              <a:rPr/>
              <a:pPr>
                <a:defRPr/>
              </a:pPr>
              <a:t>‹#›</a:t>
            </a:fld>
            <a:endParaRPr/>
          </a:p>
        </p:txBody>
      </p:sp>
    </p:spTree>
    <p:extLst>
      <p:ext uri="{BB962C8B-B14F-4D97-AF65-F5344CB8AC3E}">
        <p14:creationId xmlns:p14="http://schemas.microsoft.com/office/powerpoint/2010/main" val="2774595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5000" b="1" i="0">
                <a:solidFill>
                  <a:srgbClr val="03607B"/>
                </a:solidFill>
                <a:latin typeface="Times New Roman"/>
                <a:cs typeface="Times New Roman"/>
              </a:defRPr>
            </a:lvl1pPr>
          </a:lstStyle>
          <a:p>
            <a:endParaRPr/>
          </a:p>
        </p:txBody>
      </p:sp>
      <p:sp>
        <p:nvSpPr>
          <p:cNvPr id="3" name="Holder 3"/>
          <p:cNvSpPr>
            <a:spLocks noGrp="1"/>
          </p:cNvSpPr>
          <p:nvPr>
            <p:ph sz="half" idx="2"/>
          </p:nvPr>
        </p:nvSpPr>
        <p:spPr>
          <a:xfrm>
            <a:off x="383540" y="2017396"/>
            <a:ext cx="3977640" cy="4351020"/>
          </a:xfrm>
          <a:prstGeom prst="rect">
            <a:avLst/>
          </a:prstGeom>
        </p:spPr>
        <p:txBody>
          <a:bodyPr/>
          <a:lstStyle>
            <a:lvl1pPr>
              <a:defRPr sz="3200" b="0" i="0">
                <a:solidFill>
                  <a:srgbClr val="03607B"/>
                </a:solidFill>
                <a:latin typeface="Times New Roman"/>
                <a:cs typeface="Times New Roman"/>
              </a:defRPr>
            </a:lvl1pPr>
          </a:lstStyle>
          <a:p>
            <a:endParaRPr/>
          </a:p>
        </p:txBody>
      </p:sp>
      <p:sp>
        <p:nvSpPr>
          <p:cNvPr id="4" name="Holder 4"/>
          <p:cNvSpPr>
            <a:spLocks noGrp="1"/>
          </p:cNvSpPr>
          <p:nvPr>
            <p:ph sz="half" idx="3"/>
          </p:nvPr>
        </p:nvSpPr>
        <p:spPr>
          <a:xfrm>
            <a:off x="5120644" y="2169796"/>
            <a:ext cx="3194050" cy="4249420"/>
          </a:xfrm>
          <a:prstGeom prst="rect">
            <a:avLst/>
          </a:prstGeom>
        </p:spPr>
        <p:txBody>
          <a:bodyPr/>
          <a:lstStyle>
            <a:lvl1pPr>
              <a:defRPr sz="3200" b="0" i="0">
                <a:solidFill>
                  <a:schemeClr val="tx1"/>
                </a:solidFill>
                <a:latin typeface="Times New Roman"/>
                <a:cs typeface="Times New Roman"/>
              </a:defRPr>
            </a:lvl1pPr>
          </a:lstStyle>
          <a:p>
            <a:endParaRPr/>
          </a:p>
        </p:txBody>
      </p:sp>
      <p:sp>
        <p:nvSpPr>
          <p:cNvPr id="5" name="Holder 4"/>
          <p:cNvSpPr>
            <a:spLocks noGrp="1"/>
          </p:cNvSpPr>
          <p:nvPr>
            <p:ph type="ftr" sz="quarter" idx="10"/>
          </p:nvPr>
        </p:nvSpPr>
        <p:spPr/>
        <p:txBody>
          <a:bodyPr/>
          <a:lstStyle>
            <a:lvl1pPr>
              <a:defRPr/>
            </a:lvl1pPr>
          </a:lstStyle>
          <a:p>
            <a:pPr>
              <a:defRPr/>
            </a:pPr>
            <a:endParaRPr/>
          </a:p>
        </p:txBody>
      </p:sp>
      <p:sp>
        <p:nvSpPr>
          <p:cNvPr id="6" name="Holder 5"/>
          <p:cNvSpPr>
            <a:spLocks noGrp="1"/>
          </p:cNvSpPr>
          <p:nvPr>
            <p:ph type="dt" sz="half" idx="11"/>
          </p:nvPr>
        </p:nvSpPr>
        <p:spPr/>
        <p:txBody>
          <a:bodyPr/>
          <a:lstStyle>
            <a:lvl1pPr>
              <a:defRPr/>
            </a:lvl1pPr>
          </a:lstStyle>
          <a:p>
            <a:pPr>
              <a:defRPr/>
            </a:pPr>
            <a:r>
              <a:rPr lang="en-US" smtClean="0"/>
              <a:t>5/23/18</a:t>
            </a:r>
            <a:endParaRPr/>
          </a:p>
        </p:txBody>
      </p:sp>
      <p:sp>
        <p:nvSpPr>
          <p:cNvPr id="7" name="Holder 6"/>
          <p:cNvSpPr>
            <a:spLocks noGrp="1"/>
          </p:cNvSpPr>
          <p:nvPr>
            <p:ph type="sldNum" sz="quarter" idx="12"/>
          </p:nvPr>
        </p:nvSpPr>
        <p:spPr/>
        <p:txBody>
          <a:bodyPr/>
          <a:lstStyle>
            <a:lvl1pPr>
              <a:defRPr/>
            </a:lvl1pPr>
          </a:lstStyle>
          <a:p>
            <a:pPr>
              <a:defRPr/>
            </a:pPr>
            <a:fld id="{53B558D0-4851-4540-B328-06CFC9B26B9C}" type="slidenum">
              <a:rPr/>
              <a:pPr>
                <a:defRPr/>
              </a:pPr>
              <a:t>‹#›</a:t>
            </a:fld>
            <a:endParaRPr/>
          </a:p>
        </p:txBody>
      </p:sp>
    </p:spTree>
    <p:extLst>
      <p:ext uri="{BB962C8B-B14F-4D97-AF65-F5344CB8AC3E}">
        <p14:creationId xmlns:p14="http://schemas.microsoft.com/office/powerpoint/2010/main" val="1207968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5000" b="1" i="0">
                <a:solidFill>
                  <a:srgbClr val="03607B"/>
                </a:solidFill>
                <a:latin typeface="Times New Roman"/>
                <a:cs typeface="Times New Roman"/>
              </a:defRPr>
            </a:lvl1pPr>
          </a:lstStyle>
          <a:p>
            <a:endParaRPr/>
          </a:p>
        </p:txBody>
      </p:sp>
      <p:sp>
        <p:nvSpPr>
          <p:cNvPr id="3" name="Holder 4"/>
          <p:cNvSpPr>
            <a:spLocks noGrp="1"/>
          </p:cNvSpPr>
          <p:nvPr>
            <p:ph type="ftr" sz="quarter" idx="10"/>
          </p:nvPr>
        </p:nvSpPr>
        <p:spPr/>
        <p:txBody>
          <a:bodyPr/>
          <a:lstStyle>
            <a:lvl1pPr>
              <a:defRPr/>
            </a:lvl1pPr>
          </a:lstStyle>
          <a:p>
            <a:pPr>
              <a:defRPr/>
            </a:pPr>
            <a:endParaRPr/>
          </a:p>
        </p:txBody>
      </p:sp>
      <p:sp>
        <p:nvSpPr>
          <p:cNvPr id="4" name="Holder 5"/>
          <p:cNvSpPr>
            <a:spLocks noGrp="1"/>
          </p:cNvSpPr>
          <p:nvPr>
            <p:ph type="dt" sz="half" idx="11"/>
          </p:nvPr>
        </p:nvSpPr>
        <p:spPr/>
        <p:txBody>
          <a:bodyPr/>
          <a:lstStyle>
            <a:lvl1pPr>
              <a:defRPr/>
            </a:lvl1pPr>
          </a:lstStyle>
          <a:p>
            <a:pPr>
              <a:defRPr/>
            </a:pPr>
            <a:r>
              <a:rPr lang="en-US" smtClean="0"/>
              <a:t>5/23/18</a:t>
            </a:r>
            <a:endParaRPr/>
          </a:p>
        </p:txBody>
      </p:sp>
      <p:sp>
        <p:nvSpPr>
          <p:cNvPr id="5" name="Holder 6"/>
          <p:cNvSpPr>
            <a:spLocks noGrp="1"/>
          </p:cNvSpPr>
          <p:nvPr>
            <p:ph type="sldNum" sz="quarter" idx="12"/>
          </p:nvPr>
        </p:nvSpPr>
        <p:spPr/>
        <p:txBody>
          <a:bodyPr/>
          <a:lstStyle>
            <a:lvl1pPr>
              <a:defRPr/>
            </a:lvl1pPr>
          </a:lstStyle>
          <a:p>
            <a:pPr>
              <a:defRPr/>
            </a:pPr>
            <a:fld id="{2E3D2DA7-425D-4D67-8129-17F4D3CE9C49}" type="slidenum">
              <a:rPr/>
              <a:pPr>
                <a:defRPr/>
              </a:pPr>
              <a:t>‹#›</a:t>
            </a:fld>
            <a:endParaRPr/>
          </a:p>
        </p:txBody>
      </p:sp>
    </p:spTree>
    <p:extLst>
      <p:ext uri="{BB962C8B-B14F-4D97-AF65-F5344CB8AC3E}">
        <p14:creationId xmlns:p14="http://schemas.microsoft.com/office/powerpoint/2010/main" val="2963115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p:cNvSpPr>
            <a:spLocks noGrp="1"/>
          </p:cNvSpPr>
          <p:nvPr>
            <p:ph type="ftr" sz="quarter" idx="10"/>
          </p:nvPr>
        </p:nvSpPr>
        <p:spPr/>
        <p:txBody>
          <a:bodyPr/>
          <a:lstStyle>
            <a:lvl1pPr>
              <a:defRPr/>
            </a:lvl1pPr>
          </a:lstStyle>
          <a:p>
            <a:pPr>
              <a:defRPr/>
            </a:pPr>
            <a:endParaRPr/>
          </a:p>
        </p:txBody>
      </p:sp>
      <p:sp>
        <p:nvSpPr>
          <p:cNvPr id="4" name="Holder 6"/>
          <p:cNvSpPr>
            <a:spLocks noGrp="1"/>
          </p:cNvSpPr>
          <p:nvPr>
            <p:ph type="sldNum" sz="quarter" idx="12"/>
          </p:nvPr>
        </p:nvSpPr>
        <p:spPr/>
        <p:txBody>
          <a:bodyPr/>
          <a:lstStyle>
            <a:lvl1pPr>
              <a:defRPr/>
            </a:lvl1pPr>
          </a:lstStyle>
          <a:p>
            <a:pPr>
              <a:defRPr/>
            </a:pPr>
            <a:fld id="{A3619018-00DB-4B15-B237-D905D345BD0E}" type="slidenum">
              <a:rPr/>
              <a:pPr>
                <a:defRPr/>
              </a:pPr>
              <a:t>‹#›</a:t>
            </a:fld>
            <a:endParaRPr/>
          </a:p>
        </p:txBody>
      </p:sp>
    </p:spTree>
    <p:extLst>
      <p:ext uri="{BB962C8B-B14F-4D97-AF65-F5344CB8AC3E}">
        <p14:creationId xmlns:p14="http://schemas.microsoft.com/office/powerpoint/2010/main" val="2325810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Footer Placeholder 2"/>
          <p:cNvSpPr>
            <a:spLocks noGrp="1"/>
          </p:cNvSpPr>
          <p:nvPr>
            <p:ph type="ftr" sz="quarter" idx="10"/>
          </p:nvPr>
        </p:nvSpPr>
        <p:spPr/>
        <p:txBody>
          <a:bodyPr/>
          <a:lstStyle/>
          <a:p>
            <a:pPr>
              <a:defRPr/>
            </a:pPr>
            <a:endParaRPr lang="en-IN"/>
          </a:p>
        </p:txBody>
      </p:sp>
      <p:sp>
        <p:nvSpPr>
          <p:cNvPr id="4" name="Date Placeholder 3"/>
          <p:cNvSpPr>
            <a:spLocks noGrp="1"/>
          </p:cNvSpPr>
          <p:nvPr>
            <p:ph type="dt" sz="half" idx="11"/>
          </p:nvPr>
        </p:nvSpPr>
        <p:spPr/>
        <p:txBody>
          <a:bodyPr/>
          <a:lstStyle/>
          <a:p>
            <a:pPr>
              <a:defRPr/>
            </a:pPr>
            <a:r>
              <a:rPr lang="en-US" smtClean="0"/>
              <a:t>5/23/18</a:t>
            </a:r>
            <a:endParaRPr lang="en-IN"/>
          </a:p>
        </p:txBody>
      </p:sp>
      <p:sp>
        <p:nvSpPr>
          <p:cNvPr id="5" name="Slide Number Placeholder 4"/>
          <p:cNvSpPr>
            <a:spLocks noGrp="1"/>
          </p:cNvSpPr>
          <p:nvPr>
            <p:ph type="sldNum" sz="quarter" idx="12"/>
          </p:nvPr>
        </p:nvSpPr>
        <p:spPr/>
        <p:txBody>
          <a:bodyPr/>
          <a:lstStyle/>
          <a:p>
            <a:pPr>
              <a:defRPr/>
            </a:pPr>
            <a:fld id="{0CA881E5-88E5-46D8-A94E-CB5685957DCF}" type="slidenum">
              <a:rPr lang="en-IN" smtClean="0"/>
              <a:pPr>
                <a:defRPr/>
              </a:pPr>
              <a:t>‹#›</a:t>
            </a:fld>
            <a:endParaRPr lang="en-IN"/>
          </a:p>
        </p:txBody>
      </p:sp>
    </p:spTree>
    <p:extLst>
      <p:ext uri="{BB962C8B-B14F-4D97-AF65-F5344CB8AC3E}">
        <p14:creationId xmlns:p14="http://schemas.microsoft.com/office/powerpoint/2010/main" val="2989477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Footer Placeholder 2"/>
          <p:cNvSpPr>
            <a:spLocks noGrp="1"/>
          </p:cNvSpPr>
          <p:nvPr>
            <p:ph type="ftr" sz="quarter" idx="10"/>
          </p:nvPr>
        </p:nvSpPr>
        <p:spPr/>
        <p:txBody>
          <a:bodyPr/>
          <a:lstStyle/>
          <a:p>
            <a:pPr>
              <a:defRPr/>
            </a:pPr>
            <a:endParaRPr lang="en-IN"/>
          </a:p>
        </p:txBody>
      </p:sp>
      <p:sp>
        <p:nvSpPr>
          <p:cNvPr id="5" name="Slide Number Placeholder 4"/>
          <p:cNvSpPr>
            <a:spLocks noGrp="1"/>
          </p:cNvSpPr>
          <p:nvPr>
            <p:ph type="sldNum" sz="quarter" idx="12"/>
          </p:nvPr>
        </p:nvSpPr>
        <p:spPr/>
        <p:txBody>
          <a:bodyPr/>
          <a:lstStyle/>
          <a:p>
            <a:pPr>
              <a:defRPr/>
            </a:pPr>
            <a:fld id="{0CA881E5-88E5-46D8-A94E-CB5685957DCF}" type="slidenum">
              <a:rPr lang="en-IN" smtClean="0"/>
              <a:pPr>
                <a:defRPr/>
              </a:pPr>
              <a:t>‹#›</a:t>
            </a:fld>
            <a:endParaRPr lang="en-IN"/>
          </a:p>
        </p:txBody>
      </p:sp>
    </p:spTree>
    <p:extLst>
      <p:ext uri="{BB962C8B-B14F-4D97-AF65-F5344CB8AC3E}">
        <p14:creationId xmlns:p14="http://schemas.microsoft.com/office/powerpoint/2010/main" val="653640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r>
              <a:rPr lang="en-US" smtClean="0"/>
              <a:t>5/23/18</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AEF730-C4B0-4AFA-82DC-849A8640B31B}" type="slidenum">
              <a:rPr lang="en-IN" smtClean="0"/>
              <a:pPr/>
              <a:t>‹#›</a:t>
            </a:fld>
            <a:endParaRPr lang="en-IN"/>
          </a:p>
        </p:txBody>
      </p:sp>
    </p:spTree>
    <p:extLst>
      <p:ext uri="{BB962C8B-B14F-4D97-AF65-F5344CB8AC3E}">
        <p14:creationId xmlns:p14="http://schemas.microsoft.com/office/powerpoint/2010/main" val="3439630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r>
              <a:rPr lang="en-US" smtClean="0"/>
              <a:t>5/23/18</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AEF730-C4B0-4AFA-82DC-849A8640B31B}" type="slidenum">
              <a:rPr lang="en-IN" smtClean="0"/>
              <a:pPr/>
              <a:t>‹#›</a:t>
            </a:fld>
            <a:endParaRPr lang="en-IN"/>
          </a:p>
        </p:txBody>
      </p:sp>
    </p:spTree>
    <p:extLst>
      <p:ext uri="{BB962C8B-B14F-4D97-AF65-F5344CB8AC3E}">
        <p14:creationId xmlns:p14="http://schemas.microsoft.com/office/powerpoint/2010/main" val="3672673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5/23/18</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AEF730-C4B0-4AFA-82DC-849A8640B31B}" type="slidenum">
              <a:rPr lang="en-IN" smtClean="0"/>
              <a:pPr/>
              <a:t>‹#›</a:t>
            </a:fld>
            <a:endParaRPr lang="en-IN"/>
          </a:p>
        </p:txBody>
      </p:sp>
    </p:spTree>
    <p:extLst>
      <p:ext uri="{BB962C8B-B14F-4D97-AF65-F5344CB8AC3E}">
        <p14:creationId xmlns:p14="http://schemas.microsoft.com/office/powerpoint/2010/main" val="342138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r>
              <a:rPr lang="en-US" smtClean="0"/>
              <a:t>5/23/18</a:t>
            </a:r>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AEF730-C4B0-4AFA-82DC-849A8640B31B}" type="slidenum">
              <a:rPr lang="en-IN" smtClean="0"/>
              <a:pPr/>
              <a:t>‹#›</a:t>
            </a:fld>
            <a:endParaRPr lang="en-IN"/>
          </a:p>
        </p:txBody>
      </p:sp>
    </p:spTree>
    <p:extLst>
      <p:ext uri="{BB962C8B-B14F-4D97-AF65-F5344CB8AC3E}">
        <p14:creationId xmlns:p14="http://schemas.microsoft.com/office/powerpoint/2010/main" val="206098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r>
              <a:rPr lang="en-US" smtClean="0"/>
              <a:t>5/23/18</a:t>
            </a:r>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4AEF730-C4B0-4AFA-82DC-849A8640B31B}" type="slidenum">
              <a:rPr lang="en-IN" smtClean="0"/>
              <a:pPr/>
              <a:t>‹#›</a:t>
            </a:fld>
            <a:endParaRPr lang="en-IN"/>
          </a:p>
        </p:txBody>
      </p:sp>
    </p:spTree>
    <p:extLst>
      <p:ext uri="{BB962C8B-B14F-4D97-AF65-F5344CB8AC3E}">
        <p14:creationId xmlns:p14="http://schemas.microsoft.com/office/powerpoint/2010/main" val="2048703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r>
              <a:rPr lang="en-US" smtClean="0"/>
              <a:t>5/23/18</a:t>
            </a:r>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4AEF730-C4B0-4AFA-82DC-849A8640B31B}" type="slidenum">
              <a:rPr lang="en-IN" smtClean="0"/>
              <a:pPr/>
              <a:t>‹#›</a:t>
            </a:fld>
            <a:endParaRPr lang="en-IN"/>
          </a:p>
        </p:txBody>
      </p:sp>
    </p:spTree>
    <p:extLst>
      <p:ext uri="{BB962C8B-B14F-4D97-AF65-F5344CB8AC3E}">
        <p14:creationId xmlns:p14="http://schemas.microsoft.com/office/powerpoint/2010/main" val="2542768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5/23/18</a:t>
            </a:r>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4AEF730-C4B0-4AFA-82DC-849A8640B31B}" type="slidenum">
              <a:rPr lang="en-IN" smtClean="0"/>
              <a:pPr/>
              <a:t>‹#›</a:t>
            </a:fld>
            <a:endParaRPr lang="en-IN"/>
          </a:p>
        </p:txBody>
      </p:sp>
    </p:spTree>
    <p:extLst>
      <p:ext uri="{BB962C8B-B14F-4D97-AF65-F5344CB8AC3E}">
        <p14:creationId xmlns:p14="http://schemas.microsoft.com/office/powerpoint/2010/main" val="37955814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5/23/18</a:t>
            </a:r>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AEF730-C4B0-4AFA-82DC-849A8640B31B}" type="slidenum">
              <a:rPr lang="en-IN" smtClean="0"/>
              <a:pPr/>
              <a:t>‹#›</a:t>
            </a:fld>
            <a:endParaRPr lang="en-IN"/>
          </a:p>
        </p:txBody>
      </p:sp>
    </p:spTree>
    <p:extLst>
      <p:ext uri="{BB962C8B-B14F-4D97-AF65-F5344CB8AC3E}">
        <p14:creationId xmlns:p14="http://schemas.microsoft.com/office/powerpoint/2010/main" val="1091405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5/23/18</a:t>
            </a:r>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AEF730-C4B0-4AFA-82DC-849A8640B31B}" type="slidenum">
              <a:rPr lang="en-IN" smtClean="0"/>
              <a:pPr/>
              <a:t>‹#›</a:t>
            </a:fld>
            <a:endParaRPr lang="en-IN"/>
          </a:p>
        </p:txBody>
      </p:sp>
    </p:spTree>
    <p:extLst>
      <p:ext uri="{BB962C8B-B14F-4D97-AF65-F5344CB8AC3E}">
        <p14:creationId xmlns:p14="http://schemas.microsoft.com/office/powerpoint/2010/main" val="27011680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r>
              <a:rPr lang="en-US" smtClean="0"/>
              <a:t>5/23/18</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AEF730-C4B0-4AFA-82DC-849A8640B31B}" type="slidenum">
              <a:rPr lang="en-IN" smtClean="0"/>
              <a:pPr/>
              <a:t>‹#›</a:t>
            </a:fld>
            <a:endParaRPr lang="en-IN"/>
          </a:p>
        </p:txBody>
      </p:sp>
    </p:spTree>
    <p:extLst>
      <p:ext uri="{BB962C8B-B14F-4D97-AF65-F5344CB8AC3E}">
        <p14:creationId xmlns:p14="http://schemas.microsoft.com/office/powerpoint/2010/main" val="13970221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r>
              <a:rPr lang="en-US" smtClean="0"/>
              <a:t>5/23/18</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AEF730-C4B0-4AFA-82DC-849A8640B31B}" type="slidenum">
              <a:rPr lang="en-IN" smtClean="0"/>
              <a:pPr/>
              <a:t>‹#›</a:t>
            </a:fld>
            <a:endParaRPr lang="en-IN"/>
          </a:p>
        </p:txBody>
      </p:sp>
    </p:spTree>
    <p:extLst>
      <p:ext uri="{BB962C8B-B14F-4D97-AF65-F5344CB8AC3E}">
        <p14:creationId xmlns:p14="http://schemas.microsoft.com/office/powerpoint/2010/main" val="3807118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r>
              <a:rPr lang="en-US" smtClean="0"/>
              <a:t>5/23/18</a:t>
            </a:r>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4AEF730-C4B0-4AFA-82DC-849A8640B31B}" type="slidenum">
              <a:rPr lang="en-IN" smtClean="0"/>
              <a:pPr/>
              <a:t>‹#›</a:t>
            </a:fld>
            <a:endParaRPr lang="en-IN"/>
          </a:p>
        </p:txBody>
      </p:sp>
    </p:spTree>
    <p:extLst>
      <p:ext uri="{BB962C8B-B14F-4D97-AF65-F5344CB8AC3E}">
        <p14:creationId xmlns:p14="http://schemas.microsoft.com/office/powerpoint/2010/main" val="3397866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bk object 16"/>
          <p:cNvSpPr>
            <a:spLocks noChangeArrowheads="1"/>
          </p:cNvSpPr>
          <p:nvPr/>
        </p:nvSpPr>
        <p:spPr bwMode="auto">
          <a:xfrm>
            <a:off x="0" y="0"/>
            <a:ext cx="9144000" cy="6858000"/>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altLang="en-US" smtClean="0"/>
          </a:p>
        </p:txBody>
      </p:sp>
      <p:sp>
        <p:nvSpPr>
          <p:cNvPr id="1027" name="bk object 17"/>
          <p:cNvSpPr>
            <a:spLocks/>
          </p:cNvSpPr>
          <p:nvPr/>
        </p:nvSpPr>
        <p:spPr bwMode="auto">
          <a:xfrm>
            <a:off x="0" y="0"/>
            <a:ext cx="4046538" cy="0"/>
          </a:xfrm>
          <a:custGeom>
            <a:avLst/>
            <a:gdLst>
              <a:gd name="T0" fmla="*/ 0 w 4046854"/>
              <a:gd name="T1" fmla="*/ 4046119 w 4046854"/>
              <a:gd name="T2" fmla="*/ 0 60000 65536"/>
              <a:gd name="T3" fmla="*/ 0 60000 65536"/>
            </a:gdLst>
            <a:ahLst/>
            <a:cxnLst>
              <a:cxn ang="T2">
                <a:pos x="T0" y="0"/>
              </a:cxn>
              <a:cxn ang="T3">
                <a:pos x="T1" y="0"/>
              </a:cxn>
            </a:cxnLst>
            <a:rect l="0" t="0" r="r" b="b"/>
            <a:pathLst>
              <a:path w="4046854">
                <a:moveTo>
                  <a:pt x="0" y="0"/>
                </a:moveTo>
                <a:lnTo>
                  <a:pt x="4046435" y="0"/>
                </a:lnTo>
              </a:path>
            </a:pathLst>
          </a:custGeom>
          <a:noFill/>
          <a:ln w="3175">
            <a:solidFill>
              <a:srgbClr val="00EBF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28" name="bk object 18"/>
          <p:cNvSpPr>
            <a:spLocks/>
          </p:cNvSpPr>
          <p:nvPr/>
        </p:nvSpPr>
        <p:spPr bwMode="auto">
          <a:xfrm>
            <a:off x="0" y="4763"/>
            <a:ext cx="4067175" cy="0"/>
          </a:xfrm>
          <a:custGeom>
            <a:avLst/>
            <a:gdLst>
              <a:gd name="T0" fmla="*/ 0 w 4067175"/>
              <a:gd name="T1" fmla="*/ 4066910 w 4067175"/>
              <a:gd name="T2" fmla="*/ 0 60000 65536"/>
              <a:gd name="T3" fmla="*/ 0 60000 65536"/>
            </a:gdLst>
            <a:ahLst/>
            <a:cxnLst>
              <a:cxn ang="T2">
                <a:pos x="T0" y="0"/>
              </a:cxn>
              <a:cxn ang="T3">
                <a:pos x="T1" y="0"/>
              </a:cxn>
            </a:cxnLst>
            <a:rect l="0" t="0" r="r" b="b"/>
            <a:pathLst>
              <a:path w="4067175">
                <a:moveTo>
                  <a:pt x="0" y="0"/>
                </a:moveTo>
                <a:lnTo>
                  <a:pt x="4066910" y="0"/>
                </a:lnTo>
              </a:path>
            </a:pathLst>
          </a:custGeom>
          <a:noFill/>
          <a:ln w="11420">
            <a:solidFill>
              <a:srgbClr val="00EBF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29" name="bk object 19"/>
          <p:cNvSpPr>
            <a:spLocks/>
          </p:cNvSpPr>
          <p:nvPr/>
        </p:nvSpPr>
        <p:spPr bwMode="auto">
          <a:xfrm>
            <a:off x="0" y="14288"/>
            <a:ext cx="4087813" cy="0"/>
          </a:xfrm>
          <a:custGeom>
            <a:avLst/>
            <a:gdLst>
              <a:gd name="T0" fmla="*/ 0 w 4087495"/>
              <a:gd name="T1" fmla="*/ 4087773 w 4087495"/>
              <a:gd name="T2" fmla="*/ 0 60000 65536"/>
              <a:gd name="T3" fmla="*/ 0 60000 65536"/>
            </a:gdLst>
            <a:ahLst/>
            <a:cxnLst>
              <a:cxn ang="T2">
                <a:pos x="T0" y="0"/>
              </a:cxn>
              <a:cxn ang="T3">
                <a:pos x="T1" y="0"/>
              </a:cxn>
            </a:cxnLst>
            <a:rect l="0" t="0" r="r" b="b"/>
            <a:pathLst>
              <a:path w="4087495">
                <a:moveTo>
                  <a:pt x="0" y="0"/>
                </a:moveTo>
                <a:lnTo>
                  <a:pt x="4087455" y="0"/>
                </a:lnTo>
              </a:path>
            </a:pathLst>
          </a:custGeom>
          <a:noFill/>
          <a:ln w="11426">
            <a:solidFill>
              <a:srgbClr val="00EAF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30" name="bk object 20"/>
          <p:cNvSpPr>
            <a:spLocks/>
          </p:cNvSpPr>
          <p:nvPr/>
        </p:nvSpPr>
        <p:spPr bwMode="auto">
          <a:xfrm>
            <a:off x="0" y="22225"/>
            <a:ext cx="4110038" cy="0"/>
          </a:xfrm>
          <a:custGeom>
            <a:avLst/>
            <a:gdLst>
              <a:gd name="T0" fmla="*/ 0 w 4109720"/>
              <a:gd name="T1" fmla="*/ 4109493 w 4109720"/>
              <a:gd name="T2" fmla="*/ 0 60000 65536"/>
              <a:gd name="T3" fmla="*/ 0 60000 65536"/>
            </a:gdLst>
            <a:ahLst/>
            <a:cxnLst>
              <a:cxn ang="T2">
                <a:pos x="T0" y="0"/>
              </a:cxn>
              <a:cxn ang="T3">
                <a:pos x="T1" y="0"/>
              </a:cxn>
            </a:cxnLst>
            <a:rect l="0" t="0" r="r" b="b"/>
            <a:pathLst>
              <a:path w="4109720">
                <a:moveTo>
                  <a:pt x="0" y="0"/>
                </a:moveTo>
                <a:lnTo>
                  <a:pt x="4109175" y="0"/>
                </a:lnTo>
              </a:path>
            </a:pathLst>
          </a:custGeom>
          <a:noFill/>
          <a:ln w="11437">
            <a:solidFill>
              <a:srgbClr val="00E9F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31" name="bk object 21"/>
          <p:cNvSpPr>
            <a:spLocks/>
          </p:cNvSpPr>
          <p:nvPr/>
        </p:nvSpPr>
        <p:spPr bwMode="auto">
          <a:xfrm>
            <a:off x="0" y="31750"/>
            <a:ext cx="4133850" cy="0"/>
          </a:xfrm>
          <a:custGeom>
            <a:avLst/>
            <a:gdLst>
              <a:gd name="T0" fmla="*/ 0 w 4133850"/>
              <a:gd name="T1" fmla="*/ 4133720 w 4133850"/>
              <a:gd name="T2" fmla="*/ 0 60000 65536"/>
              <a:gd name="T3" fmla="*/ 0 60000 65536"/>
            </a:gdLst>
            <a:ahLst/>
            <a:cxnLst>
              <a:cxn ang="T2">
                <a:pos x="T0" y="0"/>
              </a:cxn>
              <a:cxn ang="T3">
                <a:pos x="T1" y="0"/>
              </a:cxn>
            </a:cxnLst>
            <a:rect l="0" t="0" r="r" b="b"/>
            <a:pathLst>
              <a:path w="4133850">
                <a:moveTo>
                  <a:pt x="0" y="0"/>
                </a:moveTo>
                <a:lnTo>
                  <a:pt x="4133720" y="0"/>
                </a:lnTo>
              </a:path>
            </a:pathLst>
          </a:custGeom>
          <a:noFill/>
          <a:ln w="10152">
            <a:solidFill>
              <a:srgbClr val="00E8F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32" name="bk object 22"/>
          <p:cNvSpPr>
            <a:spLocks/>
          </p:cNvSpPr>
          <p:nvPr/>
        </p:nvSpPr>
        <p:spPr bwMode="auto">
          <a:xfrm>
            <a:off x="0" y="41275"/>
            <a:ext cx="4162425" cy="0"/>
          </a:xfrm>
          <a:custGeom>
            <a:avLst/>
            <a:gdLst>
              <a:gd name="T0" fmla="*/ 0 w 4162425"/>
              <a:gd name="T1" fmla="*/ 4161891 w 4162425"/>
              <a:gd name="T2" fmla="*/ 0 60000 65536"/>
              <a:gd name="T3" fmla="*/ 0 60000 65536"/>
            </a:gdLst>
            <a:ahLst/>
            <a:cxnLst>
              <a:cxn ang="T2">
                <a:pos x="T0" y="0"/>
              </a:cxn>
              <a:cxn ang="T3">
                <a:pos x="T1" y="0"/>
              </a:cxn>
            </a:cxnLst>
            <a:rect l="0" t="0" r="r" b="b"/>
            <a:pathLst>
              <a:path w="4162425">
                <a:moveTo>
                  <a:pt x="0" y="0"/>
                </a:moveTo>
                <a:lnTo>
                  <a:pt x="4161891" y="0"/>
                </a:lnTo>
              </a:path>
            </a:pathLst>
          </a:custGeom>
          <a:noFill/>
          <a:ln w="11437">
            <a:solidFill>
              <a:srgbClr val="00E7F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33" name="bk object 23"/>
          <p:cNvSpPr>
            <a:spLocks/>
          </p:cNvSpPr>
          <p:nvPr/>
        </p:nvSpPr>
        <p:spPr bwMode="auto">
          <a:xfrm>
            <a:off x="0" y="50800"/>
            <a:ext cx="4186238" cy="0"/>
          </a:xfrm>
          <a:custGeom>
            <a:avLst/>
            <a:gdLst>
              <a:gd name="T0" fmla="*/ 0 w 4186554"/>
              <a:gd name="T1" fmla="*/ 4186119 w 4186554"/>
              <a:gd name="T2" fmla="*/ 0 60000 65536"/>
              <a:gd name="T3" fmla="*/ 0 60000 65536"/>
            </a:gdLst>
            <a:ahLst/>
            <a:cxnLst>
              <a:cxn ang="T2">
                <a:pos x="T0" y="0"/>
              </a:cxn>
              <a:cxn ang="T3">
                <a:pos x="T1" y="0"/>
              </a:cxn>
            </a:cxnLst>
            <a:rect l="0" t="0" r="r" b="b"/>
            <a:pathLst>
              <a:path w="4186554">
                <a:moveTo>
                  <a:pt x="0" y="0"/>
                </a:moveTo>
                <a:lnTo>
                  <a:pt x="4186435" y="0"/>
                </a:lnTo>
              </a:path>
            </a:pathLst>
          </a:custGeom>
          <a:noFill/>
          <a:ln w="11426">
            <a:solidFill>
              <a:srgbClr val="00E6F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34" name="bk object 24"/>
          <p:cNvSpPr>
            <a:spLocks/>
          </p:cNvSpPr>
          <p:nvPr/>
        </p:nvSpPr>
        <p:spPr bwMode="auto">
          <a:xfrm>
            <a:off x="0" y="60325"/>
            <a:ext cx="4211638" cy="0"/>
          </a:xfrm>
          <a:custGeom>
            <a:avLst/>
            <a:gdLst>
              <a:gd name="T0" fmla="*/ 0 w 4211955"/>
              <a:gd name="T1" fmla="*/ 4211415 w 4211955"/>
              <a:gd name="T2" fmla="*/ 0 60000 65536"/>
              <a:gd name="T3" fmla="*/ 0 60000 65536"/>
            </a:gdLst>
            <a:ahLst/>
            <a:cxnLst>
              <a:cxn ang="T2">
                <a:pos x="T0" y="0"/>
              </a:cxn>
              <a:cxn ang="T3">
                <a:pos x="T1" y="0"/>
              </a:cxn>
            </a:cxnLst>
            <a:rect l="0" t="0" r="r" b="b"/>
            <a:pathLst>
              <a:path w="4211955">
                <a:moveTo>
                  <a:pt x="0" y="0"/>
                </a:moveTo>
                <a:lnTo>
                  <a:pt x="4211732" y="0"/>
                </a:lnTo>
              </a:path>
            </a:pathLst>
          </a:custGeom>
          <a:noFill/>
          <a:ln w="11426">
            <a:solidFill>
              <a:srgbClr val="00E5F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35" name="bk object 25"/>
          <p:cNvSpPr>
            <a:spLocks/>
          </p:cNvSpPr>
          <p:nvPr/>
        </p:nvSpPr>
        <p:spPr bwMode="auto">
          <a:xfrm>
            <a:off x="0" y="68263"/>
            <a:ext cx="4241800" cy="0"/>
          </a:xfrm>
          <a:custGeom>
            <a:avLst/>
            <a:gdLst>
              <a:gd name="T0" fmla="*/ 0 w 4241165"/>
              <a:gd name="T1" fmla="*/ 4241647 w 4241165"/>
              <a:gd name="T2" fmla="*/ 0 60000 65536"/>
              <a:gd name="T3" fmla="*/ 0 60000 65536"/>
            </a:gdLst>
            <a:ahLst/>
            <a:cxnLst>
              <a:cxn ang="T2">
                <a:pos x="T0" y="0"/>
              </a:cxn>
              <a:cxn ang="T3">
                <a:pos x="T1" y="0"/>
              </a:cxn>
            </a:cxnLst>
            <a:rect l="0" t="0" r="r" b="b"/>
            <a:pathLst>
              <a:path w="4241165">
                <a:moveTo>
                  <a:pt x="0" y="0"/>
                </a:moveTo>
                <a:lnTo>
                  <a:pt x="4241012" y="0"/>
                </a:lnTo>
              </a:path>
            </a:pathLst>
          </a:custGeom>
          <a:noFill/>
          <a:ln w="11437">
            <a:solidFill>
              <a:srgbClr val="00E4F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36" name="bk object 26"/>
          <p:cNvSpPr>
            <a:spLocks/>
          </p:cNvSpPr>
          <p:nvPr/>
        </p:nvSpPr>
        <p:spPr bwMode="auto">
          <a:xfrm>
            <a:off x="0" y="7778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0152">
            <a:solidFill>
              <a:srgbClr val="00E3F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37" name="bk object 27"/>
          <p:cNvSpPr>
            <a:spLocks/>
          </p:cNvSpPr>
          <p:nvPr/>
        </p:nvSpPr>
        <p:spPr bwMode="auto">
          <a:xfrm>
            <a:off x="0" y="87313"/>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E2F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38" name="bk object 28"/>
          <p:cNvSpPr>
            <a:spLocks/>
          </p:cNvSpPr>
          <p:nvPr/>
        </p:nvSpPr>
        <p:spPr bwMode="auto">
          <a:xfrm>
            <a:off x="0" y="9683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E1F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39" name="bk object 29"/>
          <p:cNvSpPr>
            <a:spLocks/>
          </p:cNvSpPr>
          <p:nvPr/>
        </p:nvSpPr>
        <p:spPr bwMode="auto">
          <a:xfrm>
            <a:off x="0" y="10477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E0F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40" name="bk object 30"/>
          <p:cNvSpPr>
            <a:spLocks/>
          </p:cNvSpPr>
          <p:nvPr/>
        </p:nvSpPr>
        <p:spPr bwMode="auto">
          <a:xfrm>
            <a:off x="0" y="114300"/>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FF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41" name="bk object 31"/>
          <p:cNvSpPr>
            <a:spLocks/>
          </p:cNvSpPr>
          <p:nvPr/>
        </p:nvSpPr>
        <p:spPr bwMode="auto">
          <a:xfrm>
            <a:off x="0" y="12382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0152">
            <a:solidFill>
              <a:srgbClr val="00DEF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42" name="bk object 32"/>
          <p:cNvSpPr>
            <a:spLocks/>
          </p:cNvSpPr>
          <p:nvPr/>
        </p:nvSpPr>
        <p:spPr bwMode="auto">
          <a:xfrm>
            <a:off x="0" y="133350"/>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DE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43" name="bk object 33"/>
          <p:cNvSpPr>
            <a:spLocks/>
          </p:cNvSpPr>
          <p:nvPr/>
        </p:nvSpPr>
        <p:spPr bwMode="auto">
          <a:xfrm>
            <a:off x="0" y="14287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DCE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44" name="bk object 34"/>
          <p:cNvSpPr>
            <a:spLocks/>
          </p:cNvSpPr>
          <p:nvPr/>
        </p:nvSpPr>
        <p:spPr bwMode="auto">
          <a:xfrm>
            <a:off x="0" y="150813"/>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DBE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45" name="bk object 35"/>
          <p:cNvSpPr>
            <a:spLocks/>
          </p:cNvSpPr>
          <p:nvPr/>
        </p:nvSpPr>
        <p:spPr bwMode="auto">
          <a:xfrm>
            <a:off x="0" y="16033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AE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46" name="bk object 36"/>
          <p:cNvSpPr>
            <a:spLocks/>
          </p:cNvSpPr>
          <p:nvPr/>
        </p:nvSpPr>
        <p:spPr bwMode="auto">
          <a:xfrm>
            <a:off x="0" y="169863"/>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0152">
            <a:solidFill>
              <a:srgbClr val="00D9E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47" name="bk object 37"/>
          <p:cNvSpPr>
            <a:spLocks/>
          </p:cNvSpPr>
          <p:nvPr/>
        </p:nvSpPr>
        <p:spPr bwMode="auto">
          <a:xfrm>
            <a:off x="0" y="17938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8E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48" name="bk object 38"/>
          <p:cNvSpPr>
            <a:spLocks/>
          </p:cNvSpPr>
          <p:nvPr/>
        </p:nvSpPr>
        <p:spPr bwMode="auto">
          <a:xfrm>
            <a:off x="0" y="18732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D7E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49" name="bk object 39"/>
          <p:cNvSpPr>
            <a:spLocks/>
          </p:cNvSpPr>
          <p:nvPr/>
        </p:nvSpPr>
        <p:spPr bwMode="auto">
          <a:xfrm>
            <a:off x="0" y="196850"/>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D6E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50" name="bk object 40"/>
          <p:cNvSpPr>
            <a:spLocks/>
          </p:cNvSpPr>
          <p:nvPr/>
        </p:nvSpPr>
        <p:spPr bwMode="auto">
          <a:xfrm>
            <a:off x="0" y="20637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5E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51" name="bk object 41"/>
          <p:cNvSpPr>
            <a:spLocks/>
          </p:cNvSpPr>
          <p:nvPr/>
        </p:nvSpPr>
        <p:spPr bwMode="auto">
          <a:xfrm>
            <a:off x="0" y="215900"/>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0152">
            <a:solidFill>
              <a:srgbClr val="00D4E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52" name="bk object 42"/>
          <p:cNvSpPr>
            <a:spLocks/>
          </p:cNvSpPr>
          <p:nvPr/>
        </p:nvSpPr>
        <p:spPr bwMode="auto">
          <a:xfrm>
            <a:off x="0" y="22542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3E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53" name="bk object 43"/>
          <p:cNvSpPr>
            <a:spLocks/>
          </p:cNvSpPr>
          <p:nvPr/>
        </p:nvSpPr>
        <p:spPr bwMode="auto">
          <a:xfrm>
            <a:off x="0" y="233363"/>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D2E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54" name="bk object 44"/>
          <p:cNvSpPr>
            <a:spLocks/>
          </p:cNvSpPr>
          <p:nvPr/>
        </p:nvSpPr>
        <p:spPr bwMode="auto">
          <a:xfrm>
            <a:off x="0" y="24288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D1E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55" name="bk object 45"/>
          <p:cNvSpPr>
            <a:spLocks/>
          </p:cNvSpPr>
          <p:nvPr/>
        </p:nvSpPr>
        <p:spPr bwMode="auto">
          <a:xfrm>
            <a:off x="0" y="25082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0E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56" name="bk object 46"/>
          <p:cNvSpPr>
            <a:spLocks/>
          </p:cNvSpPr>
          <p:nvPr/>
        </p:nvSpPr>
        <p:spPr bwMode="auto">
          <a:xfrm>
            <a:off x="0" y="260350"/>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0152">
            <a:solidFill>
              <a:srgbClr val="00CFE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57" name="bk object 47"/>
          <p:cNvSpPr>
            <a:spLocks/>
          </p:cNvSpPr>
          <p:nvPr/>
        </p:nvSpPr>
        <p:spPr bwMode="auto">
          <a:xfrm>
            <a:off x="0" y="26987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CEE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58" name="bk object 48"/>
          <p:cNvSpPr>
            <a:spLocks/>
          </p:cNvSpPr>
          <p:nvPr/>
        </p:nvSpPr>
        <p:spPr bwMode="auto">
          <a:xfrm>
            <a:off x="0" y="279400"/>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CDE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59" name="bk object 49"/>
          <p:cNvSpPr>
            <a:spLocks/>
          </p:cNvSpPr>
          <p:nvPr/>
        </p:nvSpPr>
        <p:spPr bwMode="auto">
          <a:xfrm>
            <a:off x="0" y="28892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CCE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60" name="bk object 50"/>
          <p:cNvSpPr>
            <a:spLocks/>
          </p:cNvSpPr>
          <p:nvPr/>
        </p:nvSpPr>
        <p:spPr bwMode="auto">
          <a:xfrm>
            <a:off x="0" y="296863"/>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CBE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61" name="bk object 51"/>
          <p:cNvSpPr>
            <a:spLocks/>
          </p:cNvSpPr>
          <p:nvPr/>
        </p:nvSpPr>
        <p:spPr bwMode="auto">
          <a:xfrm>
            <a:off x="0" y="30638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0152">
            <a:solidFill>
              <a:srgbClr val="00CAE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62" name="bk object 52"/>
          <p:cNvSpPr>
            <a:spLocks/>
          </p:cNvSpPr>
          <p:nvPr/>
        </p:nvSpPr>
        <p:spPr bwMode="auto">
          <a:xfrm>
            <a:off x="0" y="315913"/>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C9E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63" name="bk object 53"/>
          <p:cNvSpPr>
            <a:spLocks/>
          </p:cNvSpPr>
          <p:nvPr/>
        </p:nvSpPr>
        <p:spPr bwMode="auto">
          <a:xfrm>
            <a:off x="0" y="32543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C8E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64" name="bk object 54"/>
          <p:cNvSpPr>
            <a:spLocks/>
          </p:cNvSpPr>
          <p:nvPr/>
        </p:nvSpPr>
        <p:spPr bwMode="auto">
          <a:xfrm>
            <a:off x="0" y="33337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C7E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65" name="bk object 55"/>
          <p:cNvSpPr>
            <a:spLocks/>
          </p:cNvSpPr>
          <p:nvPr/>
        </p:nvSpPr>
        <p:spPr bwMode="auto">
          <a:xfrm>
            <a:off x="0" y="342900"/>
            <a:ext cx="9128125" cy="0"/>
          </a:xfrm>
          <a:custGeom>
            <a:avLst/>
            <a:gdLst>
              <a:gd name="T0" fmla="*/ 0 w 9128125"/>
              <a:gd name="T1" fmla="*/ 9127775 w 9128125"/>
              <a:gd name="T2" fmla="*/ 0 60000 65536"/>
              <a:gd name="T3" fmla="*/ 0 60000 65536"/>
            </a:gdLst>
            <a:ahLst/>
            <a:cxnLst>
              <a:cxn ang="T2">
                <a:pos x="T0" y="0"/>
              </a:cxn>
              <a:cxn ang="T3">
                <a:pos x="T1" y="0"/>
              </a:cxn>
            </a:cxnLst>
            <a:rect l="0" t="0" r="r" b="b"/>
            <a:pathLst>
              <a:path w="9128125">
                <a:moveTo>
                  <a:pt x="0" y="0"/>
                </a:moveTo>
                <a:lnTo>
                  <a:pt x="9127775" y="0"/>
                </a:lnTo>
              </a:path>
            </a:pathLst>
          </a:custGeom>
          <a:noFill/>
          <a:ln w="10163">
            <a:solidFill>
              <a:srgbClr val="00C6E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66" name="bk object 56"/>
          <p:cNvSpPr>
            <a:spLocks/>
          </p:cNvSpPr>
          <p:nvPr/>
        </p:nvSpPr>
        <p:spPr bwMode="auto">
          <a:xfrm>
            <a:off x="0" y="352425"/>
            <a:ext cx="9102725" cy="0"/>
          </a:xfrm>
          <a:custGeom>
            <a:avLst/>
            <a:gdLst>
              <a:gd name="T0" fmla="*/ 0 w 9102725"/>
              <a:gd name="T1" fmla="*/ 9102721 w 9102725"/>
              <a:gd name="T2" fmla="*/ 0 60000 65536"/>
              <a:gd name="T3" fmla="*/ 0 60000 65536"/>
            </a:gdLst>
            <a:ahLst/>
            <a:cxnLst>
              <a:cxn ang="T2">
                <a:pos x="T0" y="0"/>
              </a:cxn>
              <a:cxn ang="T3">
                <a:pos x="T1" y="0"/>
              </a:cxn>
            </a:cxnLst>
            <a:rect l="0" t="0" r="r" b="b"/>
            <a:pathLst>
              <a:path w="9102725">
                <a:moveTo>
                  <a:pt x="0" y="0"/>
                </a:moveTo>
                <a:lnTo>
                  <a:pt x="9102721" y="0"/>
                </a:lnTo>
              </a:path>
            </a:pathLst>
          </a:custGeom>
          <a:noFill/>
          <a:ln w="10152">
            <a:solidFill>
              <a:srgbClr val="00C5E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67" name="bk object 57"/>
          <p:cNvSpPr>
            <a:spLocks/>
          </p:cNvSpPr>
          <p:nvPr/>
        </p:nvSpPr>
        <p:spPr bwMode="auto">
          <a:xfrm>
            <a:off x="0" y="361950"/>
            <a:ext cx="9077325" cy="0"/>
          </a:xfrm>
          <a:custGeom>
            <a:avLst/>
            <a:gdLst>
              <a:gd name="T0" fmla="*/ 0 w 9077960"/>
              <a:gd name="T1" fmla="*/ 9076995 w 9077960"/>
              <a:gd name="T2" fmla="*/ 0 60000 65536"/>
              <a:gd name="T3" fmla="*/ 0 60000 65536"/>
            </a:gdLst>
            <a:ahLst/>
            <a:cxnLst>
              <a:cxn ang="T2">
                <a:pos x="T0" y="0"/>
              </a:cxn>
              <a:cxn ang="T3">
                <a:pos x="T1" y="0"/>
              </a:cxn>
            </a:cxnLst>
            <a:rect l="0" t="0" r="r" b="b"/>
            <a:pathLst>
              <a:path w="9077960">
                <a:moveTo>
                  <a:pt x="0" y="0"/>
                </a:moveTo>
                <a:lnTo>
                  <a:pt x="9077630" y="0"/>
                </a:lnTo>
              </a:path>
            </a:pathLst>
          </a:custGeom>
          <a:noFill/>
          <a:ln w="11437">
            <a:solidFill>
              <a:srgbClr val="00C4D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68" name="bk object 58"/>
          <p:cNvSpPr>
            <a:spLocks/>
          </p:cNvSpPr>
          <p:nvPr/>
        </p:nvSpPr>
        <p:spPr bwMode="auto">
          <a:xfrm>
            <a:off x="0" y="371475"/>
            <a:ext cx="9051925" cy="0"/>
          </a:xfrm>
          <a:custGeom>
            <a:avLst/>
            <a:gdLst>
              <a:gd name="T0" fmla="*/ 0 w 9052560"/>
              <a:gd name="T1" fmla="*/ 9051925 w 9052560"/>
              <a:gd name="T2" fmla="*/ 0 60000 65536"/>
              <a:gd name="T3" fmla="*/ 0 60000 65536"/>
            </a:gdLst>
            <a:ahLst/>
            <a:cxnLst>
              <a:cxn ang="T2">
                <a:pos x="T0" y="0"/>
              </a:cxn>
              <a:cxn ang="T3">
                <a:pos x="T1" y="0"/>
              </a:cxn>
            </a:cxnLst>
            <a:rect l="0" t="0" r="r" b="b"/>
            <a:pathLst>
              <a:path w="9052560">
                <a:moveTo>
                  <a:pt x="0" y="0"/>
                </a:moveTo>
                <a:lnTo>
                  <a:pt x="9052560" y="0"/>
                </a:lnTo>
              </a:path>
            </a:pathLst>
          </a:custGeom>
          <a:noFill/>
          <a:ln w="11426">
            <a:solidFill>
              <a:srgbClr val="00C3D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69" name="bk object 59"/>
          <p:cNvSpPr>
            <a:spLocks/>
          </p:cNvSpPr>
          <p:nvPr/>
        </p:nvSpPr>
        <p:spPr bwMode="auto">
          <a:xfrm>
            <a:off x="0" y="379413"/>
            <a:ext cx="9023350" cy="0"/>
          </a:xfrm>
          <a:custGeom>
            <a:avLst/>
            <a:gdLst>
              <a:gd name="T0" fmla="*/ 0 w 9022715"/>
              <a:gd name="T1" fmla="*/ 9022958 w 9022715"/>
              <a:gd name="T2" fmla="*/ 0 60000 65536"/>
              <a:gd name="T3" fmla="*/ 0 60000 65536"/>
            </a:gdLst>
            <a:ahLst/>
            <a:cxnLst>
              <a:cxn ang="T2">
                <a:pos x="T0" y="0"/>
              </a:cxn>
              <a:cxn ang="T3">
                <a:pos x="T1" y="0"/>
              </a:cxn>
            </a:cxnLst>
            <a:rect l="0" t="0" r="r" b="b"/>
            <a:pathLst>
              <a:path w="9022715">
                <a:moveTo>
                  <a:pt x="0" y="0"/>
                </a:moveTo>
                <a:lnTo>
                  <a:pt x="9022323" y="0"/>
                </a:lnTo>
              </a:path>
            </a:pathLst>
          </a:custGeom>
          <a:noFill/>
          <a:ln w="11426">
            <a:solidFill>
              <a:srgbClr val="00C2D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70" name="bk object 60"/>
          <p:cNvSpPr>
            <a:spLocks/>
          </p:cNvSpPr>
          <p:nvPr/>
        </p:nvSpPr>
        <p:spPr bwMode="auto">
          <a:xfrm>
            <a:off x="0" y="388938"/>
            <a:ext cx="8988425" cy="0"/>
          </a:xfrm>
          <a:custGeom>
            <a:avLst/>
            <a:gdLst>
              <a:gd name="T0" fmla="*/ 0 w 8987790"/>
              <a:gd name="T1" fmla="*/ 8988412 w 8987790"/>
              <a:gd name="T2" fmla="*/ 0 60000 65536"/>
              <a:gd name="T3" fmla="*/ 0 60000 65536"/>
            </a:gdLst>
            <a:ahLst/>
            <a:cxnLst>
              <a:cxn ang="T2">
                <a:pos x="T0" y="0"/>
              </a:cxn>
              <a:cxn ang="T3">
                <a:pos x="T1" y="0"/>
              </a:cxn>
            </a:cxnLst>
            <a:rect l="0" t="0" r="r" b="b"/>
            <a:pathLst>
              <a:path w="8987790">
                <a:moveTo>
                  <a:pt x="0" y="0"/>
                </a:moveTo>
                <a:lnTo>
                  <a:pt x="8987777" y="0"/>
                </a:lnTo>
              </a:path>
            </a:pathLst>
          </a:custGeom>
          <a:noFill/>
          <a:ln w="10163">
            <a:solidFill>
              <a:srgbClr val="00C1D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71" name="bk object 61"/>
          <p:cNvSpPr>
            <a:spLocks/>
          </p:cNvSpPr>
          <p:nvPr/>
        </p:nvSpPr>
        <p:spPr bwMode="auto">
          <a:xfrm>
            <a:off x="0" y="398463"/>
            <a:ext cx="8958263" cy="0"/>
          </a:xfrm>
          <a:custGeom>
            <a:avLst/>
            <a:gdLst>
              <a:gd name="T0" fmla="*/ 0 w 8957945"/>
              <a:gd name="T1" fmla="*/ 8957902 w 8957945"/>
              <a:gd name="T2" fmla="*/ 0 60000 65536"/>
              <a:gd name="T3" fmla="*/ 0 60000 65536"/>
            </a:gdLst>
            <a:ahLst/>
            <a:cxnLst>
              <a:cxn ang="T2">
                <a:pos x="T0" y="0"/>
              </a:cxn>
              <a:cxn ang="T3">
                <a:pos x="T1" y="0"/>
              </a:cxn>
            </a:cxnLst>
            <a:rect l="0" t="0" r="r" b="b"/>
            <a:pathLst>
              <a:path w="8957945">
                <a:moveTo>
                  <a:pt x="0" y="0"/>
                </a:moveTo>
                <a:lnTo>
                  <a:pt x="8957584" y="0"/>
                </a:lnTo>
              </a:path>
            </a:pathLst>
          </a:custGeom>
          <a:noFill/>
          <a:ln w="10152">
            <a:solidFill>
              <a:srgbClr val="00C0D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72" name="bk object 62"/>
          <p:cNvSpPr>
            <a:spLocks/>
          </p:cNvSpPr>
          <p:nvPr/>
        </p:nvSpPr>
        <p:spPr bwMode="auto">
          <a:xfrm>
            <a:off x="0" y="407988"/>
            <a:ext cx="8928100" cy="0"/>
          </a:xfrm>
          <a:custGeom>
            <a:avLst/>
            <a:gdLst>
              <a:gd name="T0" fmla="*/ 0 w 8927465"/>
              <a:gd name="T1" fmla="*/ 8927982 w 8927465"/>
              <a:gd name="T2" fmla="*/ 0 60000 65536"/>
              <a:gd name="T3" fmla="*/ 0 60000 65536"/>
            </a:gdLst>
            <a:ahLst/>
            <a:cxnLst>
              <a:cxn ang="T2">
                <a:pos x="T0" y="0"/>
              </a:cxn>
              <a:cxn ang="T3">
                <a:pos x="T1" y="0"/>
              </a:cxn>
            </a:cxnLst>
            <a:rect l="0" t="0" r="r" b="b"/>
            <a:pathLst>
              <a:path w="8927465">
                <a:moveTo>
                  <a:pt x="0" y="0"/>
                </a:moveTo>
                <a:lnTo>
                  <a:pt x="8927347" y="0"/>
                </a:lnTo>
              </a:path>
            </a:pathLst>
          </a:custGeom>
          <a:noFill/>
          <a:ln w="11437">
            <a:solidFill>
              <a:srgbClr val="00BE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73" name="bk object 63"/>
          <p:cNvSpPr>
            <a:spLocks/>
          </p:cNvSpPr>
          <p:nvPr/>
        </p:nvSpPr>
        <p:spPr bwMode="auto">
          <a:xfrm>
            <a:off x="0" y="415925"/>
            <a:ext cx="8897938" cy="0"/>
          </a:xfrm>
          <a:custGeom>
            <a:avLst/>
            <a:gdLst>
              <a:gd name="T0" fmla="*/ 0 w 8897620"/>
              <a:gd name="T1" fmla="*/ 8897472 w 8897620"/>
              <a:gd name="T2" fmla="*/ 0 60000 65536"/>
              <a:gd name="T3" fmla="*/ 0 60000 65536"/>
            </a:gdLst>
            <a:ahLst/>
            <a:cxnLst>
              <a:cxn ang="T2">
                <a:pos x="T0" y="0"/>
              </a:cxn>
              <a:cxn ang="T3">
                <a:pos x="T1" y="0"/>
              </a:cxn>
            </a:cxnLst>
            <a:rect l="0" t="0" r="r" b="b"/>
            <a:pathLst>
              <a:path w="8897620">
                <a:moveTo>
                  <a:pt x="0" y="0"/>
                </a:moveTo>
                <a:lnTo>
                  <a:pt x="8897154" y="0"/>
                </a:lnTo>
              </a:path>
            </a:pathLst>
          </a:custGeom>
          <a:noFill/>
          <a:ln w="11426">
            <a:solidFill>
              <a:srgbClr val="00BDD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74" name="bk object 64"/>
          <p:cNvSpPr>
            <a:spLocks/>
          </p:cNvSpPr>
          <p:nvPr/>
        </p:nvSpPr>
        <p:spPr bwMode="auto">
          <a:xfrm>
            <a:off x="0" y="425450"/>
            <a:ext cx="8864600" cy="0"/>
          </a:xfrm>
          <a:custGeom>
            <a:avLst/>
            <a:gdLst>
              <a:gd name="T0" fmla="*/ 0 w 8864600"/>
              <a:gd name="T1" fmla="*/ 8864361 w 8864600"/>
              <a:gd name="T2" fmla="*/ 0 60000 65536"/>
              <a:gd name="T3" fmla="*/ 0 60000 65536"/>
            </a:gdLst>
            <a:ahLst/>
            <a:cxnLst>
              <a:cxn ang="T2">
                <a:pos x="T0" y="0"/>
              </a:cxn>
              <a:cxn ang="T3">
                <a:pos x="T1" y="0"/>
              </a:cxn>
            </a:cxnLst>
            <a:rect l="0" t="0" r="r" b="b"/>
            <a:pathLst>
              <a:path w="8864600">
                <a:moveTo>
                  <a:pt x="0" y="0"/>
                </a:moveTo>
                <a:lnTo>
                  <a:pt x="8864361" y="0"/>
                </a:lnTo>
              </a:path>
            </a:pathLst>
          </a:custGeom>
          <a:noFill/>
          <a:ln w="11426">
            <a:solidFill>
              <a:srgbClr val="00BCD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75" name="bk object 65"/>
          <p:cNvSpPr>
            <a:spLocks/>
          </p:cNvSpPr>
          <p:nvPr/>
        </p:nvSpPr>
        <p:spPr bwMode="auto">
          <a:xfrm>
            <a:off x="0" y="434975"/>
            <a:ext cx="8823325" cy="0"/>
          </a:xfrm>
          <a:custGeom>
            <a:avLst/>
            <a:gdLst>
              <a:gd name="T0" fmla="*/ 0 w 8823325"/>
              <a:gd name="T1" fmla="*/ 8823038 w 8823325"/>
              <a:gd name="T2" fmla="*/ 0 60000 65536"/>
              <a:gd name="T3" fmla="*/ 0 60000 65536"/>
            </a:gdLst>
            <a:ahLst/>
            <a:cxnLst>
              <a:cxn ang="T2">
                <a:pos x="T0" y="0"/>
              </a:cxn>
              <a:cxn ang="T3">
                <a:pos x="T1" y="0"/>
              </a:cxn>
            </a:cxnLst>
            <a:rect l="0" t="0" r="r" b="b"/>
            <a:pathLst>
              <a:path w="8823325">
                <a:moveTo>
                  <a:pt x="0" y="0"/>
                </a:moveTo>
                <a:lnTo>
                  <a:pt x="8823038" y="0"/>
                </a:lnTo>
              </a:path>
            </a:pathLst>
          </a:custGeom>
          <a:noFill/>
          <a:ln w="10163">
            <a:solidFill>
              <a:srgbClr val="00BBD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76" name="bk object 66"/>
          <p:cNvSpPr>
            <a:spLocks/>
          </p:cNvSpPr>
          <p:nvPr/>
        </p:nvSpPr>
        <p:spPr bwMode="auto">
          <a:xfrm>
            <a:off x="0" y="444500"/>
            <a:ext cx="8786813" cy="0"/>
          </a:xfrm>
          <a:custGeom>
            <a:avLst/>
            <a:gdLst>
              <a:gd name="T0" fmla="*/ 0 w 8787130"/>
              <a:gd name="T1" fmla="*/ 8786581 w 8787130"/>
              <a:gd name="T2" fmla="*/ 0 60000 65536"/>
              <a:gd name="T3" fmla="*/ 0 60000 65536"/>
            </a:gdLst>
            <a:ahLst/>
            <a:cxnLst>
              <a:cxn ang="T2">
                <a:pos x="T0" y="0"/>
              </a:cxn>
              <a:cxn ang="T3">
                <a:pos x="T1" y="0"/>
              </a:cxn>
            </a:cxnLst>
            <a:rect l="0" t="0" r="r" b="b"/>
            <a:pathLst>
              <a:path w="8787130">
                <a:moveTo>
                  <a:pt x="0" y="0"/>
                </a:moveTo>
                <a:lnTo>
                  <a:pt x="8786898" y="0"/>
                </a:lnTo>
              </a:path>
            </a:pathLst>
          </a:custGeom>
          <a:noFill/>
          <a:ln w="11426">
            <a:solidFill>
              <a:srgbClr val="00BA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77" name="bk object 67"/>
          <p:cNvSpPr>
            <a:spLocks/>
          </p:cNvSpPr>
          <p:nvPr/>
        </p:nvSpPr>
        <p:spPr bwMode="auto">
          <a:xfrm>
            <a:off x="0" y="454025"/>
            <a:ext cx="8750300" cy="0"/>
          </a:xfrm>
          <a:custGeom>
            <a:avLst/>
            <a:gdLst>
              <a:gd name="T0" fmla="*/ 0 w 8750935"/>
              <a:gd name="T1" fmla="*/ 8750121 w 8750935"/>
              <a:gd name="T2" fmla="*/ 0 60000 65536"/>
              <a:gd name="T3" fmla="*/ 0 60000 65536"/>
            </a:gdLst>
            <a:ahLst/>
            <a:cxnLst>
              <a:cxn ang="T2">
                <a:pos x="T0" y="0"/>
              </a:cxn>
              <a:cxn ang="T3">
                <a:pos x="T1" y="0"/>
              </a:cxn>
            </a:cxnLst>
            <a:rect l="0" t="0" r="r" b="b"/>
            <a:pathLst>
              <a:path w="8750935">
                <a:moveTo>
                  <a:pt x="0" y="0"/>
                </a:moveTo>
                <a:lnTo>
                  <a:pt x="8750756" y="0"/>
                </a:lnTo>
              </a:path>
            </a:pathLst>
          </a:custGeom>
          <a:noFill/>
          <a:ln w="11437">
            <a:solidFill>
              <a:srgbClr val="00B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78" name="bk object 68"/>
          <p:cNvSpPr>
            <a:spLocks/>
          </p:cNvSpPr>
          <p:nvPr/>
        </p:nvSpPr>
        <p:spPr bwMode="auto">
          <a:xfrm>
            <a:off x="0" y="461963"/>
            <a:ext cx="8715375" cy="0"/>
          </a:xfrm>
          <a:custGeom>
            <a:avLst/>
            <a:gdLst>
              <a:gd name="T0" fmla="*/ 0 w 8714740"/>
              <a:gd name="T1" fmla="*/ 8715276 w 8714740"/>
              <a:gd name="T2" fmla="*/ 0 60000 65536"/>
              <a:gd name="T3" fmla="*/ 0 60000 65536"/>
            </a:gdLst>
            <a:ahLst/>
            <a:cxnLst>
              <a:cxn ang="T2">
                <a:pos x="T0" y="0"/>
              </a:cxn>
              <a:cxn ang="T3">
                <a:pos x="T1" y="0"/>
              </a:cxn>
            </a:cxnLst>
            <a:rect l="0" t="0" r="r" b="b"/>
            <a:pathLst>
              <a:path w="8714740">
                <a:moveTo>
                  <a:pt x="0" y="0"/>
                </a:moveTo>
                <a:lnTo>
                  <a:pt x="8714641" y="0"/>
                </a:lnTo>
              </a:path>
            </a:pathLst>
          </a:custGeom>
          <a:noFill/>
          <a:ln w="11426">
            <a:solidFill>
              <a:srgbClr val="00B8D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79" name="bk object 69"/>
          <p:cNvSpPr>
            <a:spLocks/>
          </p:cNvSpPr>
          <p:nvPr/>
        </p:nvSpPr>
        <p:spPr bwMode="auto">
          <a:xfrm>
            <a:off x="0" y="471488"/>
            <a:ext cx="8678863" cy="0"/>
          </a:xfrm>
          <a:custGeom>
            <a:avLst/>
            <a:gdLst>
              <a:gd name="T0" fmla="*/ 0 w 8678545"/>
              <a:gd name="T1" fmla="*/ 8678768 w 8678545"/>
              <a:gd name="T2" fmla="*/ 0 60000 65536"/>
              <a:gd name="T3" fmla="*/ 0 60000 65536"/>
            </a:gdLst>
            <a:ahLst/>
            <a:cxnLst>
              <a:cxn ang="T2">
                <a:pos x="T0" y="0"/>
              </a:cxn>
              <a:cxn ang="T3">
                <a:pos x="T1" y="0"/>
              </a:cxn>
            </a:cxnLst>
            <a:rect l="0" t="0" r="r" b="b"/>
            <a:pathLst>
              <a:path w="8678545">
                <a:moveTo>
                  <a:pt x="0" y="0"/>
                </a:moveTo>
                <a:lnTo>
                  <a:pt x="8678450" y="0"/>
                </a:lnTo>
              </a:path>
            </a:pathLst>
          </a:custGeom>
          <a:noFill/>
          <a:ln w="11426">
            <a:solidFill>
              <a:srgbClr val="00B7D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80" name="bk object 70"/>
          <p:cNvSpPr>
            <a:spLocks/>
          </p:cNvSpPr>
          <p:nvPr/>
        </p:nvSpPr>
        <p:spPr bwMode="auto">
          <a:xfrm>
            <a:off x="0" y="481013"/>
            <a:ext cx="8636000" cy="0"/>
          </a:xfrm>
          <a:custGeom>
            <a:avLst/>
            <a:gdLst>
              <a:gd name="T0" fmla="*/ 0 w 8636635"/>
              <a:gd name="T1" fmla="*/ 8635686 w 8636635"/>
              <a:gd name="T2" fmla="*/ 0 60000 65536"/>
              <a:gd name="T3" fmla="*/ 0 60000 65536"/>
            </a:gdLst>
            <a:ahLst/>
            <a:cxnLst>
              <a:cxn ang="T2">
                <a:pos x="T0" y="0"/>
              </a:cxn>
              <a:cxn ang="T3">
                <a:pos x="T1" y="0"/>
              </a:cxn>
            </a:cxnLst>
            <a:rect l="0" t="0" r="r" b="b"/>
            <a:pathLst>
              <a:path w="8636635">
                <a:moveTo>
                  <a:pt x="0" y="0"/>
                </a:moveTo>
                <a:lnTo>
                  <a:pt x="8636321" y="0"/>
                </a:lnTo>
              </a:path>
            </a:pathLst>
          </a:custGeom>
          <a:noFill/>
          <a:ln w="10163">
            <a:solidFill>
              <a:srgbClr val="00B6D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81" name="bk object 71"/>
          <p:cNvSpPr>
            <a:spLocks/>
          </p:cNvSpPr>
          <p:nvPr/>
        </p:nvSpPr>
        <p:spPr bwMode="auto">
          <a:xfrm>
            <a:off x="0" y="490538"/>
            <a:ext cx="8594725" cy="0"/>
          </a:xfrm>
          <a:custGeom>
            <a:avLst/>
            <a:gdLst>
              <a:gd name="T0" fmla="*/ 0 w 8594725"/>
              <a:gd name="T1" fmla="*/ 8594607 w 8594725"/>
              <a:gd name="T2" fmla="*/ 0 60000 65536"/>
              <a:gd name="T3" fmla="*/ 0 60000 65536"/>
            </a:gdLst>
            <a:ahLst/>
            <a:cxnLst>
              <a:cxn ang="T2">
                <a:pos x="T0" y="0"/>
              </a:cxn>
              <a:cxn ang="T3">
                <a:pos x="T1" y="0"/>
              </a:cxn>
            </a:cxnLst>
            <a:rect l="0" t="0" r="r" b="b"/>
            <a:pathLst>
              <a:path w="8594725">
                <a:moveTo>
                  <a:pt x="0" y="0"/>
                </a:moveTo>
                <a:lnTo>
                  <a:pt x="8594607" y="0"/>
                </a:lnTo>
              </a:path>
            </a:pathLst>
          </a:custGeom>
          <a:noFill/>
          <a:ln w="11426">
            <a:solidFill>
              <a:srgbClr val="00B5D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82" name="bk object 72"/>
          <p:cNvSpPr>
            <a:spLocks/>
          </p:cNvSpPr>
          <p:nvPr/>
        </p:nvSpPr>
        <p:spPr bwMode="auto">
          <a:xfrm>
            <a:off x="0" y="498475"/>
            <a:ext cx="8553450" cy="0"/>
          </a:xfrm>
          <a:custGeom>
            <a:avLst/>
            <a:gdLst>
              <a:gd name="T0" fmla="*/ 0 w 8553450"/>
              <a:gd name="T1" fmla="*/ 8552890 w 8553450"/>
              <a:gd name="T2" fmla="*/ 0 60000 65536"/>
              <a:gd name="T3" fmla="*/ 0 60000 65536"/>
            </a:gdLst>
            <a:ahLst/>
            <a:cxnLst>
              <a:cxn ang="T2">
                <a:pos x="T0" y="0"/>
              </a:cxn>
              <a:cxn ang="T3">
                <a:pos x="T1" y="0"/>
              </a:cxn>
            </a:cxnLst>
            <a:rect l="0" t="0" r="r" b="b"/>
            <a:pathLst>
              <a:path w="8553450">
                <a:moveTo>
                  <a:pt x="0" y="0"/>
                </a:moveTo>
                <a:lnTo>
                  <a:pt x="8552890" y="0"/>
                </a:lnTo>
              </a:path>
            </a:pathLst>
          </a:custGeom>
          <a:noFill/>
          <a:ln w="11437">
            <a:solidFill>
              <a:srgbClr val="00B4D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83" name="bk object 73"/>
          <p:cNvSpPr>
            <a:spLocks/>
          </p:cNvSpPr>
          <p:nvPr/>
        </p:nvSpPr>
        <p:spPr bwMode="auto">
          <a:xfrm>
            <a:off x="0" y="508000"/>
            <a:ext cx="8512175" cy="0"/>
          </a:xfrm>
          <a:custGeom>
            <a:avLst/>
            <a:gdLst>
              <a:gd name="T0" fmla="*/ 0 w 8511540"/>
              <a:gd name="T1" fmla="*/ 8511840 w 8511540"/>
              <a:gd name="T2" fmla="*/ 0 60000 65536"/>
              <a:gd name="T3" fmla="*/ 0 60000 65536"/>
            </a:gdLst>
            <a:ahLst/>
            <a:cxnLst>
              <a:cxn ang="T2">
                <a:pos x="T0" y="0"/>
              </a:cxn>
              <a:cxn ang="T3">
                <a:pos x="T1" y="0"/>
              </a:cxn>
            </a:cxnLst>
            <a:rect l="0" t="0" r="r" b="b"/>
            <a:pathLst>
              <a:path w="8511540">
                <a:moveTo>
                  <a:pt x="0" y="0"/>
                </a:moveTo>
                <a:lnTo>
                  <a:pt x="8511205" y="0"/>
                </a:lnTo>
              </a:path>
            </a:pathLst>
          </a:custGeom>
          <a:noFill/>
          <a:ln w="11426">
            <a:solidFill>
              <a:srgbClr val="00B3D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84" name="bk object 74"/>
          <p:cNvSpPr>
            <a:spLocks/>
          </p:cNvSpPr>
          <p:nvPr/>
        </p:nvSpPr>
        <p:spPr bwMode="auto">
          <a:xfrm>
            <a:off x="0" y="517525"/>
            <a:ext cx="8464550" cy="0"/>
          </a:xfrm>
          <a:custGeom>
            <a:avLst/>
            <a:gdLst>
              <a:gd name="T0" fmla="*/ 0 w 8463915"/>
              <a:gd name="T1" fmla="*/ 8464144 w 8463915"/>
              <a:gd name="T2" fmla="*/ 0 60000 65536"/>
              <a:gd name="T3" fmla="*/ 0 60000 65536"/>
            </a:gdLst>
            <a:ahLst/>
            <a:cxnLst>
              <a:cxn ang="T2">
                <a:pos x="T0" y="0"/>
              </a:cxn>
              <a:cxn ang="T3">
                <a:pos x="T1" y="0"/>
              </a:cxn>
            </a:cxnLst>
            <a:rect l="0" t="0" r="r" b="b"/>
            <a:pathLst>
              <a:path w="8463915">
                <a:moveTo>
                  <a:pt x="0" y="0"/>
                </a:moveTo>
                <a:lnTo>
                  <a:pt x="8463509" y="0"/>
                </a:lnTo>
              </a:path>
            </a:pathLst>
          </a:custGeom>
          <a:noFill/>
          <a:ln w="10163">
            <a:solidFill>
              <a:srgbClr val="00B2D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85" name="bk object 75"/>
          <p:cNvSpPr>
            <a:spLocks/>
          </p:cNvSpPr>
          <p:nvPr/>
        </p:nvSpPr>
        <p:spPr bwMode="auto">
          <a:xfrm>
            <a:off x="0" y="527050"/>
            <a:ext cx="8421688" cy="0"/>
          </a:xfrm>
          <a:custGeom>
            <a:avLst/>
            <a:gdLst>
              <a:gd name="T0" fmla="*/ 0 w 8422005"/>
              <a:gd name="T1" fmla="*/ 8421420 w 8422005"/>
              <a:gd name="T2" fmla="*/ 0 60000 65536"/>
              <a:gd name="T3" fmla="*/ 0 60000 65536"/>
            </a:gdLst>
            <a:ahLst/>
            <a:cxnLst>
              <a:cxn ang="T2">
                <a:pos x="T0" y="0"/>
              </a:cxn>
              <a:cxn ang="T3">
                <a:pos x="T1" y="0"/>
              </a:cxn>
            </a:cxnLst>
            <a:rect l="0" t="0" r="r" b="b"/>
            <a:pathLst>
              <a:path w="8422005">
                <a:moveTo>
                  <a:pt x="0" y="0"/>
                </a:moveTo>
                <a:lnTo>
                  <a:pt x="8421737" y="0"/>
                </a:lnTo>
              </a:path>
            </a:pathLst>
          </a:custGeom>
          <a:noFill/>
          <a:ln w="10163">
            <a:solidFill>
              <a:srgbClr val="00B1D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86" name="bk object 76"/>
          <p:cNvSpPr>
            <a:spLocks/>
          </p:cNvSpPr>
          <p:nvPr/>
        </p:nvSpPr>
        <p:spPr bwMode="auto">
          <a:xfrm>
            <a:off x="0" y="536575"/>
            <a:ext cx="8380413" cy="0"/>
          </a:xfrm>
          <a:custGeom>
            <a:avLst/>
            <a:gdLst>
              <a:gd name="T0" fmla="*/ 0 w 8380095"/>
              <a:gd name="T1" fmla="*/ 8380341 w 8380095"/>
              <a:gd name="T2" fmla="*/ 0 60000 65536"/>
              <a:gd name="T3" fmla="*/ 0 60000 65536"/>
            </a:gdLst>
            <a:ahLst/>
            <a:cxnLst>
              <a:cxn ang="T2">
                <a:pos x="T0" y="0"/>
              </a:cxn>
              <a:cxn ang="T3">
                <a:pos x="T1" y="0"/>
              </a:cxn>
            </a:cxnLst>
            <a:rect l="0" t="0" r="r" b="b"/>
            <a:pathLst>
              <a:path w="8380095">
                <a:moveTo>
                  <a:pt x="0" y="0"/>
                </a:moveTo>
                <a:lnTo>
                  <a:pt x="8380023" y="0"/>
                </a:lnTo>
              </a:path>
            </a:pathLst>
          </a:custGeom>
          <a:noFill/>
          <a:ln w="11426">
            <a:solidFill>
              <a:srgbClr val="00B0D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87" name="bk object 77"/>
          <p:cNvSpPr>
            <a:spLocks/>
          </p:cNvSpPr>
          <p:nvPr/>
        </p:nvSpPr>
        <p:spPr bwMode="auto">
          <a:xfrm>
            <a:off x="0" y="544513"/>
            <a:ext cx="8335963" cy="0"/>
          </a:xfrm>
          <a:custGeom>
            <a:avLst/>
            <a:gdLst>
              <a:gd name="T0" fmla="*/ 0 w 8335645"/>
              <a:gd name="T1" fmla="*/ 8335914 w 8335645"/>
              <a:gd name="T2" fmla="*/ 0 60000 65536"/>
              <a:gd name="T3" fmla="*/ 0 60000 65536"/>
            </a:gdLst>
            <a:ahLst/>
            <a:cxnLst>
              <a:cxn ang="T2">
                <a:pos x="T0" y="0"/>
              </a:cxn>
              <a:cxn ang="T3">
                <a:pos x="T1" y="0"/>
              </a:cxn>
            </a:cxnLst>
            <a:rect l="0" t="0" r="r" b="b"/>
            <a:pathLst>
              <a:path w="8335645">
                <a:moveTo>
                  <a:pt x="0" y="0"/>
                </a:moveTo>
                <a:lnTo>
                  <a:pt x="8335596" y="0"/>
                </a:lnTo>
              </a:path>
            </a:pathLst>
          </a:custGeom>
          <a:noFill/>
          <a:ln w="11437">
            <a:solidFill>
              <a:srgbClr val="00AFD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88" name="bk object 78"/>
          <p:cNvSpPr>
            <a:spLocks/>
          </p:cNvSpPr>
          <p:nvPr/>
        </p:nvSpPr>
        <p:spPr bwMode="auto">
          <a:xfrm>
            <a:off x="0" y="554038"/>
            <a:ext cx="8285163" cy="0"/>
          </a:xfrm>
          <a:custGeom>
            <a:avLst/>
            <a:gdLst>
              <a:gd name="T0" fmla="*/ 0 w 8284845"/>
              <a:gd name="T1" fmla="*/ 8284760 w 8284845"/>
              <a:gd name="T2" fmla="*/ 0 60000 65536"/>
              <a:gd name="T3" fmla="*/ 0 60000 65536"/>
            </a:gdLst>
            <a:ahLst/>
            <a:cxnLst>
              <a:cxn ang="T2">
                <a:pos x="T0" y="0"/>
              </a:cxn>
              <a:cxn ang="T3">
                <a:pos x="T1" y="0"/>
              </a:cxn>
            </a:cxnLst>
            <a:rect l="0" t="0" r="r" b="b"/>
            <a:pathLst>
              <a:path w="8284845">
                <a:moveTo>
                  <a:pt x="0" y="0"/>
                </a:moveTo>
                <a:lnTo>
                  <a:pt x="8284442" y="0"/>
                </a:lnTo>
              </a:path>
            </a:pathLst>
          </a:custGeom>
          <a:noFill/>
          <a:ln w="11426">
            <a:solidFill>
              <a:srgbClr val="00AED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89" name="bk object 79"/>
          <p:cNvSpPr>
            <a:spLocks/>
          </p:cNvSpPr>
          <p:nvPr/>
        </p:nvSpPr>
        <p:spPr bwMode="auto">
          <a:xfrm>
            <a:off x="0" y="563563"/>
            <a:ext cx="8226425" cy="0"/>
          </a:xfrm>
          <a:custGeom>
            <a:avLst/>
            <a:gdLst>
              <a:gd name="T0" fmla="*/ 0 w 8226425"/>
              <a:gd name="T1" fmla="*/ 8225912 w 8226425"/>
              <a:gd name="T2" fmla="*/ 0 60000 65536"/>
              <a:gd name="T3" fmla="*/ 0 60000 65536"/>
            </a:gdLst>
            <a:ahLst/>
            <a:cxnLst>
              <a:cxn ang="T2">
                <a:pos x="T0" y="0"/>
              </a:cxn>
              <a:cxn ang="T3">
                <a:pos x="T1" y="0"/>
              </a:cxn>
            </a:cxnLst>
            <a:rect l="0" t="0" r="r" b="b"/>
            <a:pathLst>
              <a:path w="8226425">
                <a:moveTo>
                  <a:pt x="0" y="0"/>
                </a:moveTo>
                <a:lnTo>
                  <a:pt x="8225912" y="0"/>
                </a:lnTo>
              </a:path>
            </a:pathLst>
          </a:custGeom>
          <a:noFill/>
          <a:ln w="10163">
            <a:solidFill>
              <a:srgbClr val="00ADD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90" name="bk object 80"/>
          <p:cNvSpPr>
            <a:spLocks/>
          </p:cNvSpPr>
          <p:nvPr/>
        </p:nvSpPr>
        <p:spPr bwMode="auto">
          <a:xfrm>
            <a:off x="0" y="571500"/>
            <a:ext cx="8175625" cy="0"/>
          </a:xfrm>
          <a:custGeom>
            <a:avLst/>
            <a:gdLst>
              <a:gd name="T0" fmla="*/ 0 w 8174990"/>
              <a:gd name="T1" fmla="*/ 8175287 w 8174990"/>
              <a:gd name="T2" fmla="*/ 0 60000 65536"/>
              <a:gd name="T3" fmla="*/ 0 60000 65536"/>
            </a:gdLst>
            <a:ahLst/>
            <a:cxnLst>
              <a:cxn ang="T2">
                <a:pos x="T0" y="0"/>
              </a:cxn>
              <a:cxn ang="T3">
                <a:pos x="T1" y="0"/>
              </a:cxn>
            </a:cxnLst>
            <a:rect l="0" t="0" r="r" b="b"/>
            <a:pathLst>
              <a:path w="8174990">
                <a:moveTo>
                  <a:pt x="0" y="0"/>
                </a:moveTo>
                <a:lnTo>
                  <a:pt x="8174652" y="0"/>
                </a:lnTo>
              </a:path>
            </a:pathLst>
          </a:custGeom>
          <a:noFill/>
          <a:ln w="10163">
            <a:solidFill>
              <a:srgbClr val="00ACD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91" name="bk object 81"/>
          <p:cNvSpPr>
            <a:spLocks/>
          </p:cNvSpPr>
          <p:nvPr/>
        </p:nvSpPr>
        <p:spPr bwMode="auto">
          <a:xfrm>
            <a:off x="0" y="581025"/>
            <a:ext cx="8123238" cy="0"/>
          </a:xfrm>
          <a:custGeom>
            <a:avLst/>
            <a:gdLst>
              <a:gd name="T0" fmla="*/ 0 w 8123555"/>
              <a:gd name="T1" fmla="*/ 8123145 w 8123555"/>
              <a:gd name="T2" fmla="*/ 0 60000 65536"/>
              <a:gd name="T3" fmla="*/ 0 60000 65536"/>
            </a:gdLst>
            <a:ahLst/>
            <a:cxnLst>
              <a:cxn ang="T2">
                <a:pos x="T0" y="0"/>
              </a:cxn>
              <a:cxn ang="T3">
                <a:pos x="T1" y="0"/>
              </a:cxn>
            </a:cxnLst>
            <a:rect l="0" t="0" r="r" b="b"/>
            <a:pathLst>
              <a:path w="8123555">
                <a:moveTo>
                  <a:pt x="0" y="0"/>
                </a:moveTo>
                <a:lnTo>
                  <a:pt x="8123462" y="0"/>
                </a:lnTo>
              </a:path>
            </a:pathLst>
          </a:custGeom>
          <a:noFill/>
          <a:ln w="11426">
            <a:solidFill>
              <a:srgbClr val="00ABD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92" name="bk object 82"/>
          <p:cNvSpPr>
            <a:spLocks/>
          </p:cNvSpPr>
          <p:nvPr/>
        </p:nvSpPr>
        <p:spPr bwMode="auto">
          <a:xfrm>
            <a:off x="0" y="590550"/>
            <a:ext cx="8072438" cy="0"/>
          </a:xfrm>
          <a:custGeom>
            <a:avLst/>
            <a:gdLst>
              <a:gd name="T0" fmla="*/ 0 w 8072755"/>
              <a:gd name="T1" fmla="*/ 8071953 w 8072755"/>
              <a:gd name="T2" fmla="*/ 0 60000 65536"/>
              <a:gd name="T3" fmla="*/ 0 60000 65536"/>
            </a:gdLst>
            <a:ahLst/>
            <a:cxnLst>
              <a:cxn ang="T2">
                <a:pos x="T0" y="0"/>
              </a:cxn>
              <a:cxn ang="T3">
                <a:pos x="T1" y="0"/>
              </a:cxn>
            </a:cxnLst>
            <a:rect l="0" t="0" r="r" b="b"/>
            <a:pathLst>
              <a:path w="8072755">
                <a:moveTo>
                  <a:pt x="0" y="0"/>
                </a:moveTo>
                <a:lnTo>
                  <a:pt x="8072270" y="0"/>
                </a:lnTo>
              </a:path>
            </a:pathLst>
          </a:custGeom>
          <a:noFill/>
          <a:ln w="11437">
            <a:solidFill>
              <a:srgbClr val="00AAC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93" name="bk object 83"/>
          <p:cNvSpPr>
            <a:spLocks/>
          </p:cNvSpPr>
          <p:nvPr/>
        </p:nvSpPr>
        <p:spPr bwMode="auto">
          <a:xfrm>
            <a:off x="0" y="600075"/>
            <a:ext cx="8021638" cy="0"/>
          </a:xfrm>
          <a:custGeom>
            <a:avLst/>
            <a:gdLst>
              <a:gd name="T0" fmla="*/ 0 w 8021320"/>
              <a:gd name="T1" fmla="*/ 8021435 w 8021320"/>
              <a:gd name="T2" fmla="*/ 0 60000 65536"/>
              <a:gd name="T3" fmla="*/ 0 60000 65536"/>
            </a:gdLst>
            <a:ahLst/>
            <a:cxnLst>
              <a:cxn ang="T2">
                <a:pos x="T0" y="0"/>
              </a:cxn>
              <a:cxn ang="T3">
                <a:pos x="T1" y="0"/>
              </a:cxn>
            </a:cxnLst>
            <a:rect l="0" t="0" r="r" b="b"/>
            <a:pathLst>
              <a:path w="8021320">
                <a:moveTo>
                  <a:pt x="0" y="0"/>
                </a:moveTo>
                <a:lnTo>
                  <a:pt x="8021117" y="0"/>
                </a:lnTo>
              </a:path>
            </a:pathLst>
          </a:custGeom>
          <a:noFill/>
          <a:ln w="11426">
            <a:solidFill>
              <a:srgbClr val="00A9C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94" name="bk object 84"/>
          <p:cNvSpPr>
            <a:spLocks/>
          </p:cNvSpPr>
          <p:nvPr/>
        </p:nvSpPr>
        <p:spPr bwMode="auto">
          <a:xfrm>
            <a:off x="0" y="609600"/>
            <a:ext cx="7945438" cy="0"/>
          </a:xfrm>
          <a:custGeom>
            <a:avLst/>
            <a:gdLst>
              <a:gd name="T0" fmla="*/ 0 w 7945120"/>
              <a:gd name="T1" fmla="*/ 7945104 w 7945120"/>
              <a:gd name="T2" fmla="*/ 0 60000 65536"/>
              <a:gd name="T3" fmla="*/ 0 60000 65536"/>
            </a:gdLst>
            <a:ahLst/>
            <a:cxnLst>
              <a:cxn ang="T2">
                <a:pos x="T0" y="0"/>
              </a:cxn>
              <a:cxn ang="T3">
                <a:pos x="T1" y="0"/>
              </a:cxn>
            </a:cxnLst>
            <a:rect l="0" t="0" r="r" b="b"/>
            <a:pathLst>
              <a:path w="7945120">
                <a:moveTo>
                  <a:pt x="0" y="0"/>
                </a:moveTo>
                <a:lnTo>
                  <a:pt x="7944786" y="0"/>
                </a:lnTo>
              </a:path>
            </a:pathLst>
          </a:custGeom>
          <a:noFill/>
          <a:ln w="10163">
            <a:solidFill>
              <a:srgbClr val="00A8C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95" name="bk object 85"/>
          <p:cNvSpPr>
            <a:spLocks/>
          </p:cNvSpPr>
          <p:nvPr/>
        </p:nvSpPr>
        <p:spPr bwMode="auto">
          <a:xfrm>
            <a:off x="0" y="619125"/>
            <a:ext cx="7875588" cy="0"/>
          </a:xfrm>
          <a:custGeom>
            <a:avLst/>
            <a:gdLst>
              <a:gd name="T0" fmla="*/ 0 w 7875905"/>
              <a:gd name="T1" fmla="*/ 7875455 w 7875905"/>
              <a:gd name="T2" fmla="*/ 0 60000 65536"/>
              <a:gd name="T3" fmla="*/ 0 60000 65536"/>
            </a:gdLst>
            <a:ahLst/>
            <a:cxnLst>
              <a:cxn ang="T2">
                <a:pos x="T0" y="0"/>
              </a:cxn>
              <a:cxn ang="T3">
                <a:pos x="T1" y="0"/>
              </a:cxn>
            </a:cxnLst>
            <a:rect l="0" t="0" r="r" b="b"/>
            <a:pathLst>
              <a:path w="7875905">
                <a:moveTo>
                  <a:pt x="0" y="0"/>
                </a:moveTo>
                <a:lnTo>
                  <a:pt x="7875772" y="0"/>
                </a:lnTo>
              </a:path>
            </a:pathLst>
          </a:custGeom>
          <a:noFill/>
          <a:ln w="11426">
            <a:solidFill>
              <a:srgbClr val="00A7C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96" name="bk object 86"/>
          <p:cNvSpPr>
            <a:spLocks/>
          </p:cNvSpPr>
          <p:nvPr/>
        </p:nvSpPr>
        <p:spPr bwMode="auto">
          <a:xfrm>
            <a:off x="0" y="627063"/>
            <a:ext cx="7807325" cy="0"/>
          </a:xfrm>
          <a:custGeom>
            <a:avLst/>
            <a:gdLst>
              <a:gd name="T0" fmla="*/ 0 w 7806690"/>
              <a:gd name="T1" fmla="*/ 7807298 w 7806690"/>
              <a:gd name="T2" fmla="*/ 0 60000 65536"/>
              <a:gd name="T3" fmla="*/ 0 60000 65536"/>
            </a:gdLst>
            <a:ahLst/>
            <a:cxnLst>
              <a:cxn ang="T2">
                <a:pos x="T0" y="0"/>
              </a:cxn>
              <a:cxn ang="T3">
                <a:pos x="T1" y="0"/>
              </a:cxn>
            </a:cxnLst>
            <a:rect l="0" t="0" r="r" b="b"/>
            <a:pathLst>
              <a:path w="7806690">
                <a:moveTo>
                  <a:pt x="0" y="0"/>
                </a:moveTo>
                <a:lnTo>
                  <a:pt x="7806663" y="0"/>
                </a:lnTo>
              </a:path>
            </a:pathLst>
          </a:custGeom>
          <a:noFill/>
          <a:ln w="11426">
            <a:solidFill>
              <a:srgbClr val="00A6C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97" name="bk object 87"/>
          <p:cNvSpPr>
            <a:spLocks/>
          </p:cNvSpPr>
          <p:nvPr/>
        </p:nvSpPr>
        <p:spPr bwMode="auto">
          <a:xfrm>
            <a:off x="0" y="636588"/>
            <a:ext cx="7737475" cy="0"/>
          </a:xfrm>
          <a:custGeom>
            <a:avLst/>
            <a:gdLst>
              <a:gd name="T0" fmla="*/ 0 w 7738109"/>
              <a:gd name="T1" fmla="*/ 7737011 w 7738109"/>
              <a:gd name="T2" fmla="*/ 0 60000 65536"/>
              <a:gd name="T3" fmla="*/ 0 60000 65536"/>
            </a:gdLst>
            <a:ahLst/>
            <a:cxnLst>
              <a:cxn ang="T2">
                <a:pos x="T0" y="0"/>
              </a:cxn>
              <a:cxn ang="T3">
                <a:pos x="T1" y="0"/>
              </a:cxn>
            </a:cxnLst>
            <a:rect l="0" t="0" r="r" b="b"/>
            <a:pathLst>
              <a:path w="7738109">
                <a:moveTo>
                  <a:pt x="0" y="0"/>
                </a:moveTo>
                <a:lnTo>
                  <a:pt x="7737645" y="0"/>
                </a:lnTo>
              </a:path>
            </a:pathLst>
          </a:custGeom>
          <a:noFill/>
          <a:ln w="11437">
            <a:solidFill>
              <a:srgbClr val="00A5C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98" name="bk object 88"/>
          <p:cNvSpPr>
            <a:spLocks/>
          </p:cNvSpPr>
          <p:nvPr/>
        </p:nvSpPr>
        <p:spPr bwMode="auto">
          <a:xfrm>
            <a:off x="0" y="644525"/>
            <a:ext cx="7669213" cy="0"/>
          </a:xfrm>
          <a:custGeom>
            <a:avLst/>
            <a:gdLst>
              <a:gd name="T0" fmla="*/ 0 w 7668895"/>
              <a:gd name="T1" fmla="*/ 7668998 w 7668895"/>
              <a:gd name="T2" fmla="*/ 0 60000 65536"/>
              <a:gd name="T3" fmla="*/ 0 60000 65536"/>
            </a:gdLst>
            <a:ahLst/>
            <a:cxnLst>
              <a:cxn ang="T2">
                <a:pos x="T0" y="0"/>
              </a:cxn>
              <a:cxn ang="T3">
                <a:pos x="T1" y="0"/>
              </a:cxn>
            </a:cxnLst>
            <a:rect l="0" t="0" r="r" b="b"/>
            <a:pathLst>
              <a:path w="7668895">
                <a:moveTo>
                  <a:pt x="0" y="0"/>
                </a:moveTo>
                <a:lnTo>
                  <a:pt x="7668680" y="0"/>
                </a:lnTo>
              </a:path>
            </a:pathLst>
          </a:custGeom>
          <a:noFill/>
          <a:ln w="11426">
            <a:solidFill>
              <a:srgbClr val="00A4C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099" name="bk object 89"/>
          <p:cNvSpPr>
            <a:spLocks/>
          </p:cNvSpPr>
          <p:nvPr/>
        </p:nvSpPr>
        <p:spPr bwMode="auto">
          <a:xfrm>
            <a:off x="0" y="654050"/>
            <a:ext cx="7566025" cy="0"/>
          </a:xfrm>
          <a:custGeom>
            <a:avLst/>
            <a:gdLst>
              <a:gd name="T0" fmla="*/ 0 w 7565390"/>
              <a:gd name="T1" fmla="*/ 7565644 w 7565390"/>
              <a:gd name="T2" fmla="*/ 0 60000 65536"/>
              <a:gd name="T3" fmla="*/ 0 60000 65536"/>
            </a:gdLst>
            <a:ahLst/>
            <a:cxnLst>
              <a:cxn ang="T2">
                <a:pos x="T0" y="0"/>
              </a:cxn>
              <a:cxn ang="T3">
                <a:pos x="T1" y="0"/>
              </a:cxn>
            </a:cxnLst>
            <a:rect l="0" t="0" r="r" b="b"/>
            <a:pathLst>
              <a:path w="7565390">
                <a:moveTo>
                  <a:pt x="0" y="0"/>
                </a:moveTo>
                <a:lnTo>
                  <a:pt x="7565009" y="0"/>
                </a:lnTo>
              </a:path>
            </a:pathLst>
          </a:custGeom>
          <a:noFill/>
          <a:ln w="10163">
            <a:solidFill>
              <a:srgbClr val="00A3C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00" name="bk object 90"/>
          <p:cNvSpPr>
            <a:spLocks/>
          </p:cNvSpPr>
          <p:nvPr/>
        </p:nvSpPr>
        <p:spPr bwMode="auto">
          <a:xfrm>
            <a:off x="0" y="663575"/>
            <a:ext cx="7461250" cy="0"/>
          </a:xfrm>
          <a:custGeom>
            <a:avLst/>
            <a:gdLst>
              <a:gd name="T0" fmla="*/ 0 w 7461884"/>
              <a:gd name="T1" fmla="*/ 7460684 w 7461884"/>
              <a:gd name="T2" fmla="*/ 0 60000 65536"/>
              <a:gd name="T3" fmla="*/ 0 60000 65536"/>
            </a:gdLst>
            <a:ahLst/>
            <a:cxnLst>
              <a:cxn ang="T2">
                <a:pos x="T0" y="0"/>
              </a:cxn>
              <a:cxn ang="T3">
                <a:pos x="T1" y="0"/>
              </a:cxn>
            </a:cxnLst>
            <a:rect l="0" t="0" r="r" b="b"/>
            <a:pathLst>
              <a:path w="7461884">
                <a:moveTo>
                  <a:pt x="0" y="0"/>
                </a:moveTo>
                <a:lnTo>
                  <a:pt x="7461318" y="0"/>
                </a:lnTo>
              </a:path>
            </a:pathLst>
          </a:custGeom>
          <a:noFill/>
          <a:ln w="11426">
            <a:solidFill>
              <a:srgbClr val="00A2C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01" name="bk object 91"/>
          <p:cNvSpPr>
            <a:spLocks/>
          </p:cNvSpPr>
          <p:nvPr/>
        </p:nvSpPr>
        <p:spPr bwMode="auto">
          <a:xfrm>
            <a:off x="0" y="673100"/>
            <a:ext cx="7358063" cy="0"/>
          </a:xfrm>
          <a:custGeom>
            <a:avLst/>
            <a:gdLst>
              <a:gd name="T0" fmla="*/ 0 w 7357745"/>
              <a:gd name="T1" fmla="*/ 7357801 w 7357745"/>
              <a:gd name="T2" fmla="*/ 0 60000 65536"/>
              <a:gd name="T3" fmla="*/ 0 60000 65536"/>
            </a:gdLst>
            <a:ahLst/>
            <a:cxnLst>
              <a:cxn ang="T2">
                <a:pos x="T0" y="0"/>
              </a:cxn>
              <a:cxn ang="T3">
                <a:pos x="T1" y="0"/>
              </a:cxn>
            </a:cxnLst>
            <a:rect l="0" t="0" r="r" b="b"/>
            <a:pathLst>
              <a:path w="7357745">
                <a:moveTo>
                  <a:pt x="0" y="0"/>
                </a:moveTo>
                <a:lnTo>
                  <a:pt x="7357483" y="0"/>
                </a:lnTo>
              </a:path>
            </a:pathLst>
          </a:custGeom>
          <a:noFill/>
          <a:ln w="11426">
            <a:solidFill>
              <a:srgbClr val="00A1C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02" name="bk object 92"/>
          <p:cNvSpPr>
            <a:spLocks/>
          </p:cNvSpPr>
          <p:nvPr/>
        </p:nvSpPr>
        <p:spPr bwMode="auto">
          <a:xfrm>
            <a:off x="0" y="682625"/>
            <a:ext cx="7254875" cy="0"/>
          </a:xfrm>
          <a:custGeom>
            <a:avLst/>
            <a:gdLst>
              <a:gd name="T0" fmla="*/ 0 w 7254240"/>
              <a:gd name="T1" fmla="*/ 7254422 w 7254240"/>
              <a:gd name="T2" fmla="*/ 0 60000 65536"/>
              <a:gd name="T3" fmla="*/ 0 60000 65536"/>
            </a:gdLst>
            <a:ahLst/>
            <a:cxnLst>
              <a:cxn ang="T2">
                <a:pos x="T0" y="0"/>
              </a:cxn>
              <a:cxn ang="T3">
                <a:pos x="T1" y="0"/>
              </a:cxn>
            </a:cxnLst>
            <a:rect l="0" t="0" r="r" b="b"/>
            <a:pathLst>
              <a:path w="7254240">
                <a:moveTo>
                  <a:pt x="0" y="0"/>
                </a:moveTo>
                <a:lnTo>
                  <a:pt x="7253787" y="0"/>
                </a:lnTo>
              </a:path>
            </a:pathLst>
          </a:custGeom>
          <a:noFill/>
          <a:ln w="11437">
            <a:solidFill>
              <a:srgbClr val="00A0C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03" name="bk object 93"/>
          <p:cNvSpPr>
            <a:spLocks/>
          </p:cNvSpPr>
          <p:nvPr/>
        </p:nvSpPr>
        <p:spPr bwMode="auto">
          <a:xfrm>
            <a:off x="0" y="692150"/>
            <a:ext cx="6913563" cy="0"/>
          </a:xfrm>
          <a:custGeom>
            <a:avLst/>
            <a:gdLst>
              <a:gd name="T0" fmla="*/ 0 w 6913245"/>
              <a:gd name="T1" fmla="*/ 6913420 w 6913245"/>
              <a:gd name="T2" fmla="*/ 0 60000 65536"/>
              <a:gd name="T3" fmla="*/ 0 60000 65536"/>
            </a:gdLst>
            <a:ahLst/>
            <a:cxnLst>
              <a:cxn ang="T2">
                <a:pos x="T0" y="0"/>
              </a:cxn>
              <a:cxn ang="T3">
                <a:pos x="T1" y="0"/>
              </a:cxn>
            </a:cxnLst>
            <a:rect l="0" t="0" r="r" b="b"/>
            <a:pathLst>
              <a:path w="6913245">
                <a:moveTo>
                  <a:pt x="0" y="0"/>
                </a:moveTo>
                <a:lnTo>
                  <a:pt x="6913102" y="0"/>
                </a:lnTo>
              </a:path>
            </a:pathLst>
          </a:custGeom>
          <a:noFill/>
          <a:ln w="10152">
            <a:solidFill>
              <a:srgbClr val="009FC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04" name="bk object 94"/>
          <p:cNvSpPr>
            <a:spLocks/>
          </p:cNvSpPr>
          <p:nvPr/>
        </p:nvSpPr>
        <p:spPr bwMode="auto">
          <a:xfrm>
            <a:off x="0" y="700088"/>
            <a:ext cx="596900" cy="0"/>
          </a:xfrm>
          <a:custGeom>
            <a:avLst/>
            <a:gdLst>
              <a:gd name="T0" fmla="*/ 0 w 596900"/>
              <a:gd name="T1" fmla="*/ 596799 w 596900"/>
              <a:gd name="T2" fmla="*/ 0 60000 65536"/>
              <a:gd name="T3" fmla="*/ 0 60000 65536"/>
            </a:gdLst>
            <a:ahLst/>
            <a:cxnLst>
              <a:cxn ang="T2">
                <a:pos x="T0" y="0"/>
              </a:cxn>
              <a:cxn ang="T3">
                <a:pos x="T1" y="0"/>
              </a:cxn>
            </a:cxnLst>
            <a:rect l="0" t="0" r="r" b="b"/>
            <a:pathLst>
              <a:path w="596900">
                <a:moveTo>
                  <a:pt x="0" y="0"/>
                </a:moveTo>
                <a:lnTo>
                  <a:pt x="596799" y="0"/>
                </a:lnTo>
              </a:path>
            </a:pathLst>
          </a:custGeom>
          <a:noFill/>
          <a:ln w="10163">
            <a:solidFill>
              <a:srgbClr val="009EC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05" name="bk object 95"/>
          <p:cNvSpPr>
            <a:spLocks/>
          </p:cNvSpPr>
          <p:nvPr/>
        </p:nvSpPr>
        <p:spPr bwMode="auto">
          <a:xfrm>
            <a:off x="0" y="709613"/>
            <a:ext cx="579438" cy="0"/>
          </a:xfrm>
          <a:custGeom>
            <a:avLst/>
            <a:gdLst>
              <a:gd name="T0" fmla="*/ 0 w 579120"/>
              <a:gd name="T1" fmla="*/ 579246 w 579120"/>
              <a:gd name="T2" fmla="*/ 0 60000 65536"/>
              <a:gd name="T3" fmla="*/ 0 60000 65536"/>
            </a:gdLst>
            <a:ahLst/>
            <a:cxnLst>
              <a:cxn ang="T2">
                <a:pos x="T0" y="0"/>
              </a:cxn>
              <a:cxn ang="T3">
                <a:pos x="T1" y="0"/>
              </a:cxn>
            </a:cxnLst>
            <a:rect l="0" t="0" r="r" b="b"/>
            <a:pathLst>
              <a:path w="579120">
                <a:moveTo>
                  <a:pt x="0" y="0"/>
                </a:moveTo>
                <a:lnTo>
                  <a:pt x="578928" y="0"/>
                </a:lnTo>
              </a:path>
            </a:pathLst>
          </a:custGeom>
          <a:noFill/>
          <a:ln w="11426">
            <a:solidFill>
              <a:srgbClr val="009DC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06" name="bk object 96"/>
          <p:cNvSpPr>
            <a:spLocks/>
          </p:cNvSpPr>
          <p:nvPr/>
        </p:nvSpPr>
        <p:spPr bwMode="auto">
          <a:xfrm>
            <a:off x="0" y="719138"/>
            <a:ext cx="561975" cy="0"/>
          </a:xfrm>
          <a:custGeom>
            <a:avLst/>
            <a:gdLst>
              <a:gd name="T0" fmla="*/ 0 w 561340"/>
              <a:gd name="T1" fmla="*/ 561668 w 561340"/>
              <a:gd name="T2" fmla="*/ 0 60000 65536"/>
              <a:gd name="T3" fmla="*/ 0 60000 65536"/>
            </a:gdLst>
            <a:ahLst/>
            <a:cxnLst>
              <a:cxn ang="T2">
                <a:pos x="T0" y="0"/>
              </a:cxn>
              <a:cxn ang="T3">
                <a:pos x="T1" y="0"/>
              </a:cxn>
            </a:cxnLst>
            <a:rect l="0" t="0" r="r" b="b"/>
            <a:pathLst>
              <a:path w="561340">
                <a:moveTo>
                  <a:pt x="0" y="0"/>
                </a:moveTo>
                <a:lnTo>
                  <a:pt x="561033" y="0"/>
                </a:lnTo>
              </a:path>
            </a:pathLst>
          </a:custGeom>
          <a:noFill/>
          <a:ln w="11426">
            <a:solidFill>
              <a:srgbClr val="009CC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07" name="bk object 97"/>
          <p:cNvSpPr>
            <a:spLocks/>
          </p:cNvSpPr>
          <p:nvPr/>
        </p:nvSpPr>
        <p:spPr bwMode="auto">
          <a:xfrm>
            <a:off x="0" y="727075"/>
            <a:ext cx="542925" cy="0"/>
          </a:xfrm>
          <a:custGeom>
            <a:avLst/>
            <a:gdLst>
              <a:gd name="T0" fmla="*/ 0 w 543560"/>
              <a:gd name="T1" fmla="*/ 542527 w 543560"/>
              <a:gd name="T2" fmla="*/ 0 60000 65536"/>
              <a:gd name="T3" fmla="*/ 0 60000 65536"/>
            </a:gdLst>
            <a:ahLst/>
            <a:cxnLst>
              <a:cxn ang="T2">
                <a:pos x="T0" y="0"/>
              </a:cxn>
              <a:cxn ang="T3">
                <a:pos x="T1" y="0"/>
              </a:cxn>
            </a:cxnLst>
            <a:rect l="0" t="0" r="r" b="b"/>
            <a:pathLst>
              <a:path w="543560">
                <a:moveTo>
                  <a:pt x="0" y="0"/>
                </a:moveTo>
                <a:lnTo>
                  <a:pt x="543162" y="0"/>
                </a:lnTo>
              </a:path>
            </a:pathLst>
          </a:custGeom>
          <a:noFill/>
          <a:ln w="11437">
            <a:solidFill>
              <a:srgbClr val="009BC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08" name="bk object 98"/>
          <p:cNvSpPr>
            <a:spLocks/>
          </p:cNvSpPr>
          <p:nvPr/>
        </p:nvSpPr>
        <p:spPr bwMode="auto">
          <a:xfrm>
            <a:off x="0" y="736600"/>
            <a:ext cx="523875" cy="0"/>
          </a:xfrm>
          <a:custGeom>
            <a:avLst/>
            <a:gdLst>
              <a:gd name="T0" fmla="*/ 0 w 523240"/>
              <a:gd name="T1" fmla="*/ 523376 w 523240"/>
              <a:gd name="T2" fmla="*/ 0 60000 65536"/>
              <a:gd name="T3" fmla="*/ 0 60000 65536"/>
            </a:gdLst>
            <a:ahLst/>
            <a:cxnLst>
              <a:cxn ang="T2">
                <a:pos x="T0" y="0"/>
              </a:cxn>
              <a:cxn ang="T3">
                <a:pos x="T1" y="0"/>
              </a:cxn>
            </a:cxnLst>
            <a:rect l="0" t="0" r="r" b="b"/>
            <a:pathLst>
              <a:path w="523240">
                <a:moveTo>
                  <a:pt x="0" y="0"/>
                </a:moveTo>
                <a:lnTo>
                  <a:pt x="522742" y="0"/>
                </a:lnTo>
              </a:path>
            </a:pathLst>
          </a:custGeom>
          <a:noFill/>
          <a:ln w="10152">
            <a:solidFill>
              <a:srgbClr val="009AC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09" name="bk object 99"/>
          <p:cNvSpPr>
            <a:spLocks/>
          </p:cNvSpPr>
          <p:nvPr/>
        </p:nvSpPr>
        <p:spPr bwMode="auto">
          <a:xfrm>
            <a:off x="0" y="746125"/>
            <a:ext cx="504825" cy="0"/>
          </a:xfrm>
          <a:custGeom>
            <a:avLst/>
            <a:gdLst>
              <a:gd name="T0" fmla="*/ 0 w 505459"/>
              <a:gd name="T1" fmla="*/ 504238 w 505459"/>
              <a:gd name="T2" fmla="*/ 0 60000 65536"/>
              <a:gd name="T3" fmla="*/ 0 60000 65536"/>
            </a:gdLst>
            <a:ahLst/>
            <a:cxnLst>
              <a:cxn ang="T2">
                <a:pos x="T0" y="0"/>
              </a:cxn>
              <a:cxn ang="T3">
                <a:pos x="T1" y="0"/>
              </a:cxn>
            </a:cxnLst>
            <a:rect l="0" t="0" r="r" b="b"/>
            <a:pathLst>
              <a:path w="505459">
                <a:moveTo>
                  <a:pt x="0" y="0"/>
                </a:moveTo>
                <a:lnTo>
                  <a:pt x="504871" y="0"/>
                </a:lnTo>
              </a:path>
            </a:pathLst>
          </a:custGeom>
          <a:noFill/>
          <a:ln w="10163">
            <a:solidFill>
              <a:srgbClr val="0099C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10" name="bk object 100"/>
          <p:cNvSpPr>
            <a:spLocks/>
          </p:cNvSpPr>
          <p:nvPr/>
        </p:nvSpPr>
        <p:spPr bwMode="auto">
          <a:xfrm>
            <a:off x="0" y="755650"/>
            <a:ext cx="487363" cy="0"/>
          </a:xfrm>
          <a:custGeom>
            <a:avLst/>
            <a:gdLst>
              <a:gd name="T0" fmla="*/ 0 w 487045"/>
              <a:gd name="T1" fmla="*/ 487319 w 487045"/>
              <a:gd name="T2" fmla="*/ 0 60000 65536"/>
              <a:gd name="T3" fmla="*/ 0 60000 65536"/>
            </a:gdLst>
            <a:ahLst/>
            <a:cxnLst>
              <a:cxn ang="T2">
                <a:pos x="T0" y="0"/>
              </a:cxn>
              <a:cxn ang="T3">
                <a:pos x="T1" y="0"/>
              </a:cxn>
            </a:cxnLst>
            <a:rect l="0" t="0" r="r" b="b"/>
            <a:pathLst>
              <a:path w="487045">
                <a:moveTo>
                  <a:pt x="0" y="0"/>
                </a:moveTo>
                <a:lnTo>
                  <a:pt x="487001" y="0"/>
                </a:lnTo>
              </a:path>
            </a:pathLst>
          </a:custGeom>
          <a:noFill/>
          <a:ln w="11426">
            <a:solidFill>
              <a:srgbClr val="0098C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11" name="bk object 101"/>
          <p:cNvSpPr>
            <a:spLocks/>
          </p:cNvSpPr>
          <p:nvPr/>
        </p:nvSpPr>
        <p:spPr bwMode="auto">
          <a:xfrm>
            <a:off x="0" y="765175"/>
            <a:ext cx="469900" cy="0"/>
          </a:xfrm>
          <a:custGeom>
            <a:avLst/>
            <a:gdLst>
              <a:gd name="T0" fmla="*/ 0 w 469265"/>
              <a:gd name="T1" fmla="*/ 469741 w 469265"/>
              <a:gd name="T2" fmla="*/ 0 60000 65536"/>
              <a:gd name="T3" fmla="*/ 0 60000 65536"/>
            </a:gdLst>
            <a:ahLst/>
            <a:cxnLst>
              <a:cxn ang="T2">
                <a:pos x="T0" y="0"/>
              </a:cxn>
              <a:cxn ang="T3">
                <a:pos x="T1" y="0"/>
              </a:cxn>
            </a:cxnLst>
            <a:rect l="0" t="0" r="r" b="b"/>
            <a:pathLst>
              <a:path w="469265">
                <a:moveTo>
                  <a:pt x="0" y="0"/>
                </a:moveTo>
                <a:lnTo>
                  <a:pt x="469106" y="0"/>
                </a:lnTo>
              </a:path>
            </a:pathLst>
          </a:custGeom>
          <a:noFill/>
          <a:ln w="11426">
            <a:solidFill>
              <a:srgbClr val="0097C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12" name="bk object 102"/>
          <p:cNvSpPr>
            <a:spLocks/>
          </p:cNvSpPr>
          <p:nvPr/>
        </p:nvSpPr>
        <p:spPr bwMode="auto">
          <a:xfrm>
            <a:off x="0" y="773113"/>
            <a:ext cx="450850" cy="0"/>
          </a:xfrm>
          <a:custGeom>
            <a:avLst/>
            <a:gdLst>
              <a:gd name="T0" fmla="*/ 0 w 451484"/>
              <a:gd name="T1" fmla="*/ 450600 w 451484"/>
              <a:gd name="T2" fmla="*/ 0 60000 65536"/>
              <a:gd name="T3" fmla="*/ 0 60000 65536"/>
            </a:gdLst>
            <a:ahLst/>
            <a:cxnLst>
              <a:cxn ang="T2">
                <a:pos x="T0" y="0"/>
              </a:cxn>
              <a:cxn ang="T3">
                <a:pos x="T1" y="0"/>
              </a:cxn>
            </a:cxnLst>
            <a:rect l="0" t="0" r="r" b="b"/>
            <a:pathLst>
              <a:path w="451484">
                <a:moveTo>
                  <a:pt x="0" y="0"/>
                </a:moveTo>
                <a:lnTo>
                  <a:pt x="451234" y="0"/>
                </a:lnTo>
              </a:path>
            </a:pathLst>
          </a:custGeom>
          <a:noFill/>
          <a:ln w="11437">
            <a:solidFill>
              <a:srgbClr val="0096C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13" name="bk object 103"/>
          <p:cNvSpPr>
            <a:spLocks/>
          </p:cNvSpPr>
          <p:nvPr/>
        </p:nvSpPr>
        <p:spPr bwMode="auto">
          <a:xfrm>
            <a:off x="0" y="782638"/>
            <a:ext cx="431800" cy="0"/>
          </a:xfrm>
          <a:custGeom>
            <a:avLst/>
            <a:gdLst>
              <a:gd name="T0" fmla="*/ 0 w 431165"/>
              <a:gd name="T1" fmla="*/ 431449 w 431165"/>
              <a:gd name="T2" fmla="*/ 0 60000 65536"/>
              <a:gd name="T3" fmla="*/ 0 60000 65536"/>
            </a:gdLst>
            <a:ahLst/>
            <a:cxnLst>
              <a:cxn ang="T2">
                <a:pos x="T0" y="0"/>
              </a:cxn>
              <a:cxn ang="T3">
                <a:pos x="T1" y="0"/>
              </a:cxn>
            </a:cxnLst>
            <a:rect l="0" t="0" r="r" b="b"/>
            <a:pathLst>
              <a:path w="431165">
                <a:moveTo>
                  <a:pt x="0" y="0"/>
                </a:moveTo>
                <a:lnTo>
                  <a:pt x="430815" y="0"/>
                </a:lnTo>
              </a:path>
            </a:pathLst>
          </a:custGeom>
          <a:noFill/>
          <a:ln w="10152">
            <a:solidFill>
              <a:srgbClr val="0095C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14" name="bk object 104"/>
          <p:cNvSpPr>
            <a:spLocks/>
          </p:cNvSpPr>
          <p:nvPr/>
        </p:nvSpPr>
        <p:spPr bwMode="auto">
          <a:xfrm>
            <a:off x="0" y="792163"/>
            <a:ext cx="412750" cy="0"/>
          </a:xfrm>
          <a:custGeom>
            <a:avLst/>
            <a:gdLst>
              <a:gd name="T0" fmla="*/ 0 w 413384"/>
              <a:gd name="T1" fmla="*/ 412298 w 413384"/>
              <a:gd name="T2" fmla="*/ 0 60000 65536"/>
              <a:gd name="T3" fmla="*/ 0 60000 65536"/>
            </a:gdLst>
            <a:ahLst/>
            <a:cxnLst>
              <a:cxn ang="T2">
                <a:pos x="T0" y="0"/>
              </a:cxn>
              <a:cxn ang="T3">
                <a:pos x="T1" y="0"/>
              </a:cxn>
            </a:cxnLst>
            <a:rect l="0" t="0" r="r" b="b"/>
            <a:pathLst>
              <a:path w="413384">
                <a:moveTo>
                  <a:pt x="0" y="0"/>
                </a:moveTo>
                <a:lnTo>
                  <a:pt x="412931" y="0"/>
                </a:lnTo>
              </a:path>
            </a:pathLst>
          </a:custGeom>
          <a:noFill/>
          <a:ln w="11437">
            <a:solidFill>
              <a:srgbClr val="0094C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15" name="bk object 105"/>
          <p:cNvSpPr>
            <a:spLocks/>
          </p:cNvSpPr>
          <p:nvPr/>
        </p:nvSpPr>
        <p:spPr bwMode="auto">
          <a:xfrm>
            <a:off x="0" y="801688"/>
            <a:ext cx="395288" cy="0"/>
          </a:xfrm>
          <a:custGeom>
            <a:avLst/>
            <a:gdLst>
              <a:gd name="T0" fmla="*/ 0 w 395605"/>
              <a:gd name="T1" fmla="*/ 394756 w 395605"/>
              <a:gd name="T2" fmla="*/ 0 60000 65536"/>
              <a:gd name="T3" fmla="*/ 0 60000 65536"/>
            </a:gdLst>
            <a:ahLst/>
            <a:cxnLst>
              <a:cxn ang="T2">
                <a:pos x="T0" y="0"/>
              </a:cxn>
              <a:cxn ang="T3">
                <a:pos x="T1" y="0"/>
              </a:cxn>
            </a:cxnLst>
            <a:rect l="0" t="0" r="r" b="b"/>
            <a:pathLst>
              <a:path w="395605">
                <a:moveTo>
                  <a:pt x="0" y="0"/>
                </a:moveTo>
                <a:lnTo>
                  <a:pt x="395073" y="0"/>
                </a:lnTo>
              </a:path>
            </a:pathLst>
          </a:custGeom>
          <a:noFill/>
          <a:ln w="11426">
            <a:solidFill>
              <a:srgbClr val="0093C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16" name="bk object 106"/>
          <p:cNvSpPr>
            <a:spLocks/>
          </p:cNvSpPr>
          <p:nvPr/>
        </p:nvSpPr>
        <p:spPr bwMode="auto">
          <a:xfrm>
            <a:off x="0" y="809625"/>
            <a:ext cx="377825" cy="0"/>
          </a:xfrm>
          <a:custGeom>
            <a:avLst/>
            <a:gdLst>
              <a:gd name="T0" fmla="*/ 0 w 377190"/>
              <a:gd name="T1" fmla="*/ 377813 w 377190"/>
              <a:gd name="T2" fmla="*/ 0 60000 65536"/>
              <a:gd name="T3" fmla="*/ 0 60000 65536"/>
            </a:gdLst>
            <a:ahLst/>
            <a:cxnLst>
              <a:cxn ang="T2">
                <a:pos x="T0" y="0"/>
              </a:cxn>
              <a:cxn ang="T3">
                <a:pos x="T1" y="0"/>
              </a:cxn>
            </a:cxnLst>
            <a:rect l="0" t="0" r="r" b="b"/>
            <a:pathLst>
              <a:path w="377190">
                <a:moveTo>
                  <a:pt x="0" y="0"/>
                </a:moveTo>
                <a:lnTo>
                  <a:pt x="377178" y="0"/>
                </a:lnTo>
              </a:path>
            </a:pathLst>
          </a:custGeom>
          <a:noFill/>
          <a:ln w="11426">
            <a:solidFill>
              <a:srgbClr val="0092C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17" name="bk object 107"/>
          <p:cNvSpPr>
            <a:spLocks/>
          </p:cNvSpPr>
          <p:nvPr/>
        </p:nvSpPr>
        <p:spPr bwMode="auto">
          <a:xfrm>
            <a:off x="0" y="819150"/>
            <a:ext cx="361950" cy="0"/>
          </a:xfrm>
          <a:custGeom>
            <a:avLst/>
            <a:gdLst>
              <a:gd name="T0" fmla="*/ 0 w 361315"/>
              <a:gd name="T1" fmla="*/ 361828 w 361315"/>
              <a:gd name="T2" fmla="*/ 0 60000 65536"/>
              <a:gd name="T3" fmla="*/ 0 60000 65536"/>
            </a:gdLst>
            <a:ahLst/>
            <a:cxnLst>
              <a:cxn ang="T2">
                <a:pos x="T0" y="0"/>
              </a:cxn>
              <a:cxn ang="T3">
                <a:pos x="T1" y="0"/>
              </a:cxn>
            </a:cxnLst>
            <a:rect l="0" t="0" r="r" b="b"/>
            <a:pathLst>
              <a:path w="361315">
                <a:moveTo>
                  <a:pt x="0" y="0"/>
                </a:moveTo>
                <a:lnTo>
                  <a:pt x="361193" y="0"/>
                </a:lnTo>
              </a:path>
            </a:pathLst>
          </a:custGeom>
          <a:noFill/>
          <a:ln w="11437">
            <a:solidFill>
              <a:srgbClr val="0091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18" name="bk object 108"/>
          <p:cNvSpPr>
            <a:spLocks/>
          </p:cNvSpPr>
          <p:nvPr/>
        </p:nvSpPr>
        <p:spPr bwMode="auto">
          <a:xfrm>
            <a:off x="0" y="828675"/>
            <a:ext cx="342900" cy="0"/>
          </a:xfrm>
          <a:custGeom>
            <a:avLst/>
            <a:gdLst>
              <a:gd name="T0" fmla="*/ 0 w 343535"/>
              <a:gd name="T1" fmla="*/ 342649 w 343535"/>
              <a:gd name="T2" fmla="*/ 0 60000 65536"/>
              <a:gd name="T3" fmla="*/ 0 60000 65536"/>
            </a:gdLst>
            <a:ahLst/>
            <a:cxnLst>
              <a:cxn ang="T2">
                <a:pos x="T0" y="0"/>
              </a:cxn>
              <a:cxn ang="T3">
                <a:pos x="T1" y="0"/>
              </a:cxn>
            </a:cxnLst>
            <a:rect l="0" t="0" r="r" b="b"/>
            <a:pathLst>
              <a:path w="343535">
                <a:moveTo>
                  <a:pt x="0" y="0"/>
                </a:moveTo>
                <a:lnTo>
                  <a:pt x="343284" y="0"/>
                </a:lnTo>
              </a:path>
            </a:pathLst>
          </a:custGeom>
          <a:noFill/>
          <a:ln w="10152">
            <a:solidFill>
              <a:srgbClr val="0090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19" name="bk object 109"/>
          <p:cNvSpPr>
            <a:spLocks/>
          </p:cNvSpPr>
          <p:nvPr/>
        </p:nvSpPr>
        <p:spPr bwMode="auto">
          <a:xfrm>
            <a:off x="0" y="838200"/>
            <a:ext cx="327025" cy="0"/>
          </a:xfrm>
          <a:custGeom>
            <a:avLst/>
            <a:gdLst>
              <a:gd name="T0" fmla="*/ 0 w 327660"/>
              <a:gd name="T1" fmla="*/ 326963 w 327660"/>
              <a:gd name="T2" fmla="*/ 0 60000 65536"/>
              <a:gd name="T3" fmla="*/ 0 60000 65536"/>
            </a:gdLst>
            <a:ahLst/>
            <a:cxnLst>
              <a:cxn ang="T2">
                <a:pos x="T0" y="0"/>
              </a:cxn>
              <a:cxn ang="T3">
                <a:pos x="T1" y="0"/>
              </a:cxn>
            </a:cxnLst>
            <a:rect l="0" t="0" r="r" b="b"/>
            <a:pathLst>
              <a:path w="327660">
                <a:moveTo>
                  <a:pt x="0" y="0"/>
                </a:moveTo>
                <a:lnTo>
                  <a:pt x="327598" y="0"/>
                </a:lnTo>
              </a:path>
            </a:pathLst>
          </a:custGeom>
          <a:noFill/>
          <a:ln w="11437">
            <a:solidFill>
              <a:srgbClr val="008FB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20" name="bk object 110"/>
          <p:cNvSpPr>
            <a:spLocks/>
          </p:cNvSpPr>
          <p:nvPr/>
        </p:nvSpPr>
        <p:spPr bwMode="auto">
          <a:xfrm>
            <a:off x="0" y="847725"/>
            <a:ext cx="312738" cy="0"/>
          </a:xfrm>
          <a:custGeom>
            <a:avLst/>
            <a:gdLst>
              <a:gd name="T0" fmla="*/ 0 w 312420"/>
              <a:gd name="T1" fmla="*/ 312254 w 312420"/>
              <a:gd name="T2" fmla="*/ 0 60000 65536"/>
              <a:gd name="T3" fmla="*/ 0 60000 65536"/>
            </a:gdLst>
            <a:ahLst/>
            <a:cxnLst>
              <a:cxn ang="T2">
                <a:pos x="T0" y="0"/>
              </a:cxn>
              <a:cxn ang="T3">
                <a:pos x="T1" y="0"/>
              </a:cxn>
            </a:cxnLst>
            <a:rect l="0" t="0" r="r" b="b"/>
            <a:pathLst>
              <a:path w="312420">
                <a:moveTo>
                  <a:pt x="0" y="0"/>
                </a:moveTo>
                <a:lnTo>
                  <a:pt x="311936" y="0"/>
                </a:lnTo>
              </a:path>
            </a:pathLst>
          </a:custGeom>
          <a:noFill/>
          <a:ln w="11426">
            <a:solidFill>
              <a:srgbClr val="008EB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21" name="bk object 111"/>
          <p:cNvSpPr>
            <a:spLocks/>
          </p:cNvSpPr>
          <p:nvPr/>
        </p:nvSpPr>
        <p:spPr bwMode="auto">
          <a:xfrm>
            <a:off x="0" y="855663"/>
            <a:ext cx="296863" cy="0"/>
          </a:xfrm>
          <a:custGeom>
            <a:avLst/>
            <a:gdLst>
              <a:gd name="T0" fmla="*/ 0 w 296545"/>
              <a:gd name="T1" fmla="*/ 296558 w 296545"/>
              <a:gd name="T2" fmla="*/ 0 60000 65536"/>
              <a:gd name="T3" fmla="*/ 0 60000 65536"/>
            </a:gdLst>
            <a:ahLst/>
            <a:cxnLst>
              <a:cxn ang="T2">
                <a:pos x="T0" y="0"/>
              </a:cxn>
              <a:cxn ang="T3">
                <a:pos x="T1" y="0"/>
              </a:cxn>
            </a:cxnLst>
            <a:rect l="0" t="0" r="r" b="b"/>
            <a:pathLst>
              <a:path w="296545">
                <a:moveTo>
                  <a:pt x="0" y="0"/>
                </a:moveTo>
                <a:lnTo>
                  <a:pt x="296240" y="0"/>
                </a:lnTo>
              </a:path>
            </a:pathLst>
          </a:custGeom>
          <a:noFill/>
          <a:ln w="11426">
            <a:solidFill>
              <a:srgbClr val="008DB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22" name="bk object 112"/>
          <p:cNvSpPr>
            <a:spLocks/>
          </p:cNvSpPr>
          <p:nvPr/>
        </p:nvSpPr>
        <p:spPr bwMode="auto">
          <a:xfrm>
            <a:off x="0" y="865188"/>
            <a:ext cx="280988" cy="0"/>
          </a:xfrm>
          <a:custGeom>
            <a:avLst/>
            <a:gdLst>
              <a:gd name="T0" fmla="*/ 0 w 280670"/>
              <a:gd name="T1" fmla="*/ 280884 w 280670"/>
              <a:gd name="T2" fmla="*/ 0 60000 65536"/>
              <a:gd name="T3" fmla="*/ 0 60000 65536"/>
            </a:gdLst>
            <a:ahLst/>
            <a:cxnLst>
              <a:cxn ang="T2">
                <a:pos x="T0" y="0"/>
              </a:cxn>
              <a:cxn ang="T3">
                <a:pos x="T1" y="0"/>
              </a:cxn>
            </a:cxnLst>
            <a:rect l="0" t="0" r="r" b="b"/>
            <a:pathLst>
              <a:path w="280670">
                <a:moveTo>
                  <a:pt x="0" y="0"/>
                </a:moveTo>
                <a:lnTo>
                  <a:pt x="280566" y="0"/>
                </a:lnTo>
              </a:path>
            </a:pathLst>
          </a:custGeom>
          <a:noFill/>
          <a:ln w="11437">
            <a:solidFill>
              <a:srgbClr val="008CB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23" name="bk object 113"/>
          <p:cNvSpPr>
            <a:spLocks/>
          </p:cNvSpPr>
          <p:nvPr/>
        </p:nvSpPr>
        <p:spPr bwMode="auto">
          <a:xfrm>
            <a:off x="0" y="874713"/>
            <a:ext cx="263525" cy="0"/>
          </a:xfrm>
          <a:custGeom>
            <a:avLst/>
            <a:gdLst>
              <a:gd name="T0" fmla="*/ 0 w 262890"/>
              <a:gd name="T1" fmla="*/ 263290 w 262890"/>
              <a:gd name="T2" fmla="*/ 0 60000 65536"/>
              <a:gd name="T3" fmla="*/ 0 60000 65536"/>
            </a:gdLst>
            <a:ahLst/>
            <a:cxnLst>
              <a:cxn ang="T2">
                <a:pos x="T0" y="0"/>
              </a:cxn>
              <a:cxn ang="T3">
                <a:pos x="T1" y="0"/>
              </a:cxn>
            </a:cxnLst>
            <a:rect l="0" t="0" r="r" b="b"/>
            <a:pathLst>
              <a:path w="262890">
                <a:moveTo>
                  <a:pt x="0" y="0"/>
                </a:moveTo>
                <a:lnTo>
                  <a:pt x="262656" y="0"/>
                </a:lnTo>
              </a:path>
            </a:pathLst>
          </a:custGeom>
          <a:noFill/>
          <a:ln w="10152">
            <a:solidFill>
              <a:srgbClr val="008BB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24" name="bk object 114"/>
          <p:cNvSpPr>
            <a:spLocks/>
          </p:cNvSpPr>
          <p:nvPr/>
        </p:nvSpPr>
        <p:spPr bwMode="auto">
          <a:xfrm>
            <a:off x="0" y="884238"/>
            <a:ext cx="247650" cy="0"/>
          </a:xfrm>
          <a:custGeom>
            <a:avLst/>
            <a:gdLst>
              <a:gd name="T0" fmla="*/ 0 w 247015"/>
              <a:gd name="T1" fmla="*/ 247606 w 247015"/>
              <a:gd name="T2" fmla="*/ 0 60000 65536"/>
              <a:gd name="T3" fmla="*/ 0 60000 65536"/>
            </a:gdLst>
            <a:ahLst/>
            <a:cxnLst>
              <a:cxn ang="T2">
                <a:pos x="T0" y="0"/>
              </a:cxn>
              <a:cxn ang="T3">
                <a:pos x="T1" y="0"/>
              </a:cxn>
            </a:cxnLst>
            <a:rect l="0" t="0" r="r" b="b"/>
            <a:pathLst>
              <a:path w="247015">
                <a:moveTo>
                  <a:pt x="0" y="0"/>
                </a:moveTo>
                <a:lnTo>
                  <a:pt x="246971" y="0"/>
                </a:lnTo>
              </a:path>
            </a:pathLst>
          </a:custGeom>
          <a:noFill/>
          <a:ln w="11437">
            <a:solidFill>
              <a:srgbClr val="008AB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25" name="bk object 115"/>
          <p:cNvSpPr>
            <a:spLocks/>
          </p:cNvSpPr>
          <p:nvPr/>
        </p:nvSpPr>
        <p:spPr bwMode="auto">
          <a:xfrm>
            <a:off x="0" y="892175"/>
            <a:ext cx="231775" cy="0"/>
          </a:xfrm>
          <a:custGeom>
            <a:avLst/>
            <a:gdLst>
              <a:gd name="T0" fmla="*/ 0 w 231775"/>
              <a:gd name="T1" fmla="*/ 231308 w 231775"/>
              <a:gd name="T2" fmla="*/ 0 60000 65536"/>
              <a:gd name="T3" fmla="*/ 0 60000 65536"/>
            </a:gdLst>
            <a:ahLst/>
            <a:cxnLst>
              <a:cxn ang="T2">
                <a:pos x="T0" y="0"/>
              </a:cxn>
              <a:cxn ang="T3">
                <a:pos x="T1" y="0"/>
              </a:cxn>
            </a:cxnLst>
            <a:rect l="0" t="0" r="r" b="b"/>
            <a:pathLst>
              <a:path w="231775">
                <a:moveTo>
                  <a:pt x="0" y="0"/>
                </a:moveTo>
                <a:lnTo>
                  <a:pt x="231308" y="0"/>
                </a:lnTo>
              </a:path>
            </a:pathLst>
          </a:custGeom>
          <a:noFill/>
          <a:ln w="11426">
            <a:solidFill>
              <a:srgbClr val="0089B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26" name="bk object 116"/>
          <p:cNvSpPr>
            <a:spLocks/>
          </p:cNvSpPr>
          <p:nvPr/>
        </p:nvSpPr>
        <p:spPr bwMode="auto">
          <a:xfrm>
            <a:off x="0" y="901700"/>
            <a:ext cx="215900" cy="0"/>
          </a:xfrm>
          <a:custGeom>
            <a:avLst/>
            <a:gdLst>
              <a:gd name="T0" fmla="*/ 0 w 215900"/>
              <a:gd name="T1" fmla="*/ 215612 w 215900"/>
              <a:gd name="T2" fmla="*/ 0 60000 65536"/>
              <a:gd name="T3" fmla="*/ 0 60000 65536"/>
            </a:gdLst>
            <a:ahLst/>
            <a:cxnLst>
              <a:cxn ang="T2">
                <a:pos x="T0" y="0"/>
              </a:cxn>
              <a:cxn ang="T3">
                <a:pos x="T1" y="0"/>
              </a:cxn>
            </a:cxnLst>
            <a:rect l="0" t="0" r="r" b="b"/>
            <a:pathLst>
              <a:path w="215900">
                <a:moveTo>
                  <a:pt x="0" y="0"/>
                </a:moveTo>
                <a:lnTo>
                  <a:pt x="215612" y="0"/>
                </a:lnTo>
              </a:path>
            </a:pathLst>
          </a:custGeom>
          <a:noFill/>
          <a:ln w="11426">
            <a:solidFill>
              <a:srgbClr val="0088B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27" name="bk object 117"/>
          <p:cNvSpPr>
            <a:spLocks/>
          </p:cNvSpPr>
          <p:nvPr/>
        </p:nvSpPr>
        <p:spPr bwMode="auto">
          <a:xfrm>
            <a:off x="0" y="911225"/>
            <a:ext cx="200025" cy="0"/>
          </a:xfrm>
          <a:custGeom>
            <a:avLst/>
            <a:gdLst>
              <a:gd name="T0" fmla="*/ 0 w 200025"/>
              <a:gd name="T1" fmla="*/ 199938 w 200025"/>
              <a:gd name="T2" fmla="*/ 0 60000 65536"/>
              <a:gd name="T3" fmla="*/ 0 60000 65536"/>
            </a:gdLst>
            <a:ahLst/>
            <a:cxnLst>
              <a:cxn ang="T2">
                <a:pos x="T0" y="0"/>
              </a:cxn>
              <a:cxn ang="T3">
                <a:pos x="T1" y="0"/>
              </a:cxn>
            </a:cxnLst>
            <a:rect l="0" t="0" r="r" b="b"/>
            <a:pathLst>
              <a:path w="200025">
                <a:moveTo>
                  <a:pt x="0" y="0"/>
                </a:moveTo>
                <a:lnTo>
                  <a:pt x="199938" y="0"/>
                </a:lnTo>
              </a:path>
            </a:pathLst>
          </a:custGeom>
          <a:noFill/>
          <a:ln w="11437">
            <a:solidFill>
              <a:srgbClr val="0087B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28" name="bk object 118"/>
          <p:cNvSpPr>
            <a:spLocks/>
          </p:cNvSpPr>
          <p:nvPr/>
        </p:nvSpPr>
        <p:spPr bwMode="auto">
          <a:xfrm>
            <a:off x="0" y="920750"/>
            <a:ext cx="182563" cy="0"/>
          </a:xfrm>
          <a:custGeom>
            <a:avLst/>
            <a:gdLst>
              <a:gd name="T0" fmla="*/ 0 w 182245"/>
              <a:gd name="T1" fmla="*/ 182346 w 182245"/>
              <a:gd name="T2" fmla="*/ 0 60000 65536"/>
              <a:gd name="T3" fmla="*/ 0 60000 65536"/>
            </a:gdLst>
            <a:ahLst/>
            <a:cxnLst>
              <a:cxn ang="T2">
                <a:pos x="T0" y="0"/>
              </a:cxn>
              <a:cxn ang="T3">
                <a:pos x="T1" y="0"/>
              </a:cxn>
            </a:cxnLst>
            <a:rect l="0" t="0" r="r" b="b"/>
            <a:pathLst>
              <a:path w="182245">
                <a:moveTo>
                  <a:pt x="0" y="0"/>
                </a:moveTo>
                <a:lnTo>
                  <a:pt x="182028" y="0"/>
                </a:lnTo>
              </a:path>
            </a:pathLst>
          </a:custGeom>
          <a:noFill/>
          <a:ln w="10152">
            <a:solidFill>
              <a:srgbClr val="0086B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29" name="bk object 119"/>
          <p:cNvSpPr>
            <a:spLocks/>
          </p:cNvSpPr>
          <p:nvPr/>
        </p:nvSpPr>
        <p:spPr bwMode="auto">
          <a:xfrm>
            <a:off x="0" y="930275"/>
            <a:ext cx="166688" cy="0"/>
          </a:xfrm>
          <a:custGeom>
            <a:avLst/>
            <a:gdLst>
              <a:gd name="T0" fmla="*/ 0 w 166370"/>
              <a:gd name="T1" fmla="*/ 166663 w 166370"/>
              <a:gd name="T2" fmla="*/ 0 60000 65536"/>
              <a:gd name="T3" fmla="*/ 0 60000 65536"/>
            </a:gdLst>
            <a:ahLst/>
            <a:cxnLst>
              <a:cxn ang="T2">
                <a:pos x="T0" y="0"/>
              </a:cxn>
              <a:cxn ang="T3">
                <a:pos x="T1" y="0"/>
              </a:cxn>
            </a:cxnLst>
            <a:rect l="0" t="0" r="r" b="b"/>
            <a:pathLst>
              <a:path w="166370">
                <a:moveTo>
                  <a:pt x="0" y="0"/>
                </a:moveTo>
                <a:lnTo>
                  <a:pt x="166345" y="0"/>
                </a:lnTo>
              </a:path>
            </a:pathLst>
          </a:custGeom>
          <a:noFill/>
          <a:ln w="11437">
            <a:solidFill>
              <a:srgbClr val="0085B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30" name="bk object 120"/>
          <p:cNvSpPr>
            <a:spLocks/>
          </p:cNvSpPr>
          <p:nvPr/>
        </p:nvSpPr>
        <p:spPr bwMode="auto">
          <a:xfrm>
            <a:off x="0" y="938213"/>
            <a:ext cx="152400" cy="0"/>
          </a:xfrm>
          <a:custGeom>
            <a:avLst/>
            <a:gdLst>
              <a:gd name="T0" fmla="*/ 0 w 152400"/>
              <a:gd name="T1" fmla="*/ 152096 w 152400"/>
              <a:gd name="T2" fmla="*/ 0 60000 65536"/>
              <a:gd name="T3" fmla="*/ 0 60000 65536"/>
            </a:gdLst>
            <a:ahLst/>
            <a:cxnLst>
              <a:cxn ang="T2">
                <a:pos x="T0" y="0"/>
              </a:cxn>
              <a:cxn ang="T3">
                <a:pos x="T1" y="0"/>
              </a:cxn>
            </a:cxnLst>
            <a:rect l="0" t="0" r="r" b="b"/>
            <a:pathLst>
              <a:path w="152400">
                <a:moveTo>
                  <a:pt x="0" y="0"/>
                </a:moveTo>
                <a:lnTo>
                  <a:pt x="152096" y="0"/>
                </a:lnTo>
              </a:path>
            </a:pathLst>
          </a:custGeom>
          <a:noFill/>
          <a:ln w="11426">
            <a:solidFill>
              <a:srgbClr val="0084B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31" name="bk object 121"/>
          <p:cNvSpPr>
            <a:spLocks/>
          </p:cNvSpPr>
          <p:nvPr/>
        </p:nvSpPr>
        <p:spPr bwMode="auto">
          <a:xfrm>
            <a:off x="0" y="947738"/>
            <a:ext cx="138113" cy="0"/>
          </a:xfrm>
          <a:custGeom>
            <a:avLst/>
            <a:gdLst>
              <a:gd name="T0" fmla="*/ 0 w 138430"/>
              <a:gd name="T1" fmla="*/ 137501 w 138430"/>
              <a:gd name="T2" fmla="*/ 0 60000 65536"/>
              <a:gd name="T3" fmla="*/ 0 60000 65536"/>
            </a:gdLst>
            <a:ahLst/>
            <a:cxnLst>
              <a:cxn ang="T2">
                <a:pos x="T0" y="0"/>
              </a:cxn>
              <a:cxn ang="T3">
                <a:pos x="T1" y="0"/>
              </a:cxn>
            </a:cxnLst>
            <a:rect l="0" t="0" r="r" b="b"/>
            <a:pathLst>
              <a:path w="138430">
                <a:moveTo>
                  <a:pt x="0" y="0"/>
                </a:moveTo>
                <a:lnTo>
                  <a:pt x="137817" y="0"/>
                </a:lnTo>
              </a:path>
            </a:pathLst>
          </a:custGeom>
          <a:noFill/>
          <a:ln w="11426">
            <a:solidFill>
              <a:srgbClr val="0083B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32" name="bk object 122"/>
          <p:cNvSpPr>
            <a:spLocks/>
          </p:cNvSpPr>
          <p:nvPr/>
        </p:nvSpPr>
        <p:spPr bwMode="auto">
          <a:xfrm>
            <a:off x="0" y="955675"/>
            <a:ext cx="123825" cy="0"/>
          </a:xfrm>
          <a:custGeom>
            <a:avLst/>
            <a:gdLst>
              <a:gd name="T0" fmla="*/ 0 w 123825"/>
              <a:gd name="T1" fmla="*/ 123557 w 123825"/>
              <a:gd name="T2" fmla="*/ 0 60000 65536"/>
              <a:gd name="T3" fmla="*/ 0 60000 65536"/>
            </a:gdLst>
            <a:ahLst/>
            <a:cxnLst>
              <a:cxn ang="T2">
                <a:pos x="T0" y="0"/>
              </a:cxn>
              <a:cxn ang="T3">
                <a:pos x="T1" y="0"/>
              </a:cxn>
            </a:cxnLst>
            <a:rect l="0" t="0" r="r" b="b"/>
            <a:pathLst>
              <a:path w="123825">
                <a:moveTo>
                  <a:pt x="0" y="0"/>
                </a:moveTo>
                <a:lnTo>
                  <a:pt x="123557" y="0"/>
                </a:lnTo>
              </a:path>
            </a:pathLst>
          </a:custGeom>
          <a:noFill/>
          <a:ln w="11437">
            <a:solidFill>
              <a:srgbClr val="0082B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33" name="bk object 123"/>
          <p:cNvSpPr>
            <a:spLocks/>
          </p:cNvSpPr>
          <p:nvPr/>
        </p:nvSpPr>
        <p:spPr bwMode="auto">
          <a:xfrm>
            <a:off x="0" y="966788"/>
            <a:ext cx="107950" cy="0"/>
          </a:xfrm>
          <a:custGeom>
            <a:avLst/>
            <a:gdLst>
              <a:gd name="T0" fmla="*/ 0 w 107314"/>
              <a:gd name="T1" fmla="*/ 107890 w 107314"/>
              <a:gd name="T2" fmla="*/ 0 60000 65536"/>
              <a:gd name="T3" fmla="*/ 0 60000 65536"/>
            </a:gdLst>
            <a:ahLst/>
            <a:cxnLst>
              <a:cxn ang="T2">
                <a:pos x="T0" y="0"/>
              </a:cxn>
              <a:cxn ang="T3">
                <a:pos x="T1" y="0"/>
              </a:cxn>
            </a:cxnLst>
            <a:rect l="0" t="0" r="r" b="b"/>
            <a:pathLst>
              <a:path w="107314">
                <a:moveTo>
                  <a:pt x="0" y="0"/>
                </a:moveTo>
                <a:lnTo>
                  <a:pt x="107254" y="0"/>
                </a:lnTo>
              </a:path>
            </a:pathLst>
          </a:custGeom>
          <a:noFill/>
          <a:ln w="11426">
            <a:solidFill>
              <a:srgbClr val="0081B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34" name="bk object 124"/>
          <p:cNvSpPr>
            <a:spLocks/>
          </p:cNvSpPr>
          <p:nvPr/>
        </p:nvSpPr>
        <p:spPr bwMode="auto">
          <a:xfrm>
            <a:off x="0" y="969963"/>
            <a:ext cx="93663" cy="11112"/>
          </a:xfrm>
          <a:custGeom>
            <a:avLst/>
            <a:gdLst>
              <a:gd name="T0" fmla="*/ 93311 w 93345"/>
              <a:gd name="T1" fmla="*/ 0 h 10159"/>
              <a:gd name="T2" fmla="*/ 0 w 93345"/>
              <a:gd name="T3" fmla="*/ 0 h 10159"/>
              <a:gd name="T4" fmla="*/ 0 w 93345"/>
              <a:gd name="T5" fmla="*/ 11121 h 10159"/>
              <a:gd name="T6" fmla="*/ 76942 w 93345"/>
              <a:gd name="T7" fmla="*/ 11121 h 10159"/>
              <a:gd name="T8" fmla="*/ 93311 w 93345"/>
              <a:gd name="T9" fmla="*/ 0 h 10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3345" h="10159">
                <a:moveTo>
                  <a:pt x="92994" y="0"/>
                </a:moveTo>
                <a:lnTo>
                  <a:pt x="0" y="0"/>
                </a:lnTo>
                <a:lnTo>
                  <a:pt x="0" y="10167"/>
                </a:lnTo>
                <a:lnTo>
                  <a:pt x="76681" y="10167"/>
                </a:lnTo>
                <a:lnTo>
                  <a:pt x="92994" y="0"/>
                </a:lnTo>
              </a:path>
            </a:pathLst>
          </a:custGeom>
          <a:solidFill>
            <a:srgbClr val="0080B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1135" name="bk object 125"/>
          <p:cNvSpPr>
            <a:spLocks/>
          </p:cNvSpPr>
          <p:nvPr/>
        </p:nvSpPr>
        <p:spPr bwMode="auto">
          <a:xfrm>
            <a:off x="0" y="979488"/>
            <a:ext cx="79375" cy="9525"/>
          </a:xfrm>
          <a:custGeom>
            <a:avLst/>
            <a:gdLst>
              <a:gd name="T0" fmla="*/ 79380 w 78740"/>
              <a:gd name="T1" fmla="*/ 0 h 10159"/>
              <a:gd name="T2" fmla="*/ 0 w 78740"/>
              <a:gd name="T3" fmla="*/ 0 h 10159"/>
              <a:gd name="T4" fmla="*/ 0 w 78740"/>
              <a:gd name="T5" fmla="*/ 9522 h 10159"/>
              <a:gd name="T6" fmla="*/ 62955 w 78740"/>
              <a:gd name="T7" fmla="*/ 9522 h 10159"/>
              <a:gd name="T8" fmla="*/ 79380 w 78740"/>
              <a:gd name="T9" fmla="*/ 0 h 10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740" h="10159">
                <a:moveTo>
                  <a:pt x="78745" y="0"/>
                </a:moveTo>
                <a:lnTo>
                  <a:pt x="0" y="0"/>
                </a:lnTo>
                <a:lnTo>
                  <a:pt x="0" y="10156"/>
                </a:lnTo>
                <a:lnTo>
                  <a:pt x="62451" y="10156"/>
                </a:lnTo>
                <a:lnTo>
                  <a:pt x="78745" y="0"/>
                </a:lnTo>
              </a:path>
            </a:pathLst>
          </a:custGeom>
          <a:solidFill>
            <a:srgbClr val="007FB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1136" name="bk object 126"/>
          <p:cNvSpPr>
            <a:spLocks/>
          </p:cNvSpPr>
          <p:nvPr/>
        </p:nvSpPr>
        <p:spPr bwMode="auto">
          <a:xfrm>
            <a:off x="0" y="987425"/>
            <a:ext cx="65088" cy="11113"/>
          </a:xfrm>
          <a:custGeom>
            <a:avLst/>
            <a:gdLst>
              <a:gd name="T0" fmla="*/ 64784 w 64769"/>
              <a:gd name="T1" fmla="*/ 0 h 10159"/>
              <a:gd name="T2" fmla="*/ 0 w 64769"/>
              <a:gd name="T3" fmla="*/ 0 h 10159"/>
              <a:gd name="T4" fmla="*/ 0 w 64769"/>
              <a:gd name="T5" fmla="*/ 11110 h 10159"/>
              <a:gd name="T6" fmla="*/ 48409 w 64769"/>
              <a:gd name="T7" fmla="*/ 11110 h 10159"/>
              <a:gd name="T8" fmla="*/ 64784 w 64769"/>
              <a:gd name="T9" fmla="*/ 0 h 10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769" h="10159">
                <a:moveTo>
                  <a:pt x="64466" y="0"/>
                </a:moveTo>
                <a:lnTo>
                  <a:pt x="0" y="0"/>
                </a:lnTo>
                <a:lnTo>
                  <a:pt x="0" y="10156"/>
                </a:lnTo>
                <a:lnTo>
                  <a:pt x="48172" y="10156"/>
                </a:lnTo>
                <a:lnTo>
                  <a:pt x="64466" y="0"/>
                </a:lnTo>
              </a:path>
            </a:pathLst>
          </a:custGeom>
          <a:solidFill>
            <a:srgbClr val="007FB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1137" name="bk object 127"/>
          <p:cNvSpPr>
            <a:spLocks/>
          </p:cNvSpPr>
          <p:nvPr/>
        </p:nvSpPr>
        <p:spPr bwMode="auto">
          <a:xfrm>
            <a:off x="0" y="996950"/>
            <a:ext cx="50800" cy="9525"/>
          </a:xfrm>
          <a:custGeom>
            <a:avLst/>
            <a:gdLst>
              <a:gd name="T0" fmla="*/ 50206 w 50800"/>
              <a:gd name="T1" fmla="*/ 0 h 10159"/>
              <a:gd name="T2" fmla="*/ 0 w 50800"/>
              <a:gd name="T3" fmla="*/ 0 h 10159"/>
              <a:gd name="T4" fmla="*/ 0 w 50800"/>
              <a:gd name="T5" fmla="*/ 9533 h 10159"/>
              <a:gd name="T6" fmla="*/ 33893 w 50800"/>
              <a:gd name="T7" fmla="*/ 9533 h 10159"/>
              <a:gd name="T8" fmla="*/ 50206 w 50800"/>
              <a:gd name="T9" fmla="*/ 0 h 10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800" h="10159">
                <a:moveTo>
                  <a:pt x="50206" y="0"/>
                </a:moveTo>
                <a:lnTo>
                  <a:pt x="0" y="0"/>
                </a:lnTo>
                <a:lnTo>
                  <a:pt x="0" y="10167"/>
                </a:lnTo>
                <a:lnTo>
                  <a:pt x="33893" y="10167"/>
                </a:lnTo>
                <a:lnTo>
                  <a:pt x="50206" y="0"/>
                </a:lnTo>
              </a:path>
            </a:pathLst>
          </a:custGeom>
          <a:solidFill>
            <a:srgbClr val="007EB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1138" name="bk object 128"/>
          <p:cNvSpPr>
            <a:spLocks/>
          </p:cNvSpPr>
          <p:nvPr/>
        </p:nvSpPr>
        <p:spPr bwMode="auto">
          <a:xfrm>
            <a:off x="0" y="1006475"/>
            <a:ext cx="34925" cy="11113"/>
          </a:xfrm>
          <a:custGeom>
            <a:avLst/>
            <a:gdLst>
              <a:gd name="T0" fmla="*/ 34531 w 34290"/>
              <a:gd name="T1" fmla="*/ 0 h 10159"/>
              <a:gd name="T2" fmla="*/ 0 w 34290"/>
              <a:gd name="T3" fmla="*/ 0 h 10159"/>
              <a:gd name="T4" fmla="*/ 0 w 34290"/>
              <a:gd name="T5" fmla="*/ 11110 h 10159"/>
              <a:gd name="T6" fmla="*/ 17935 w 34290"/>
              <a:gd name="T7" fmla="*/ 11110 h 10159"/>
              <a:gd name="T8" fmla="*/ 34531 w 34290"/>
              <a:gd name="T9" fmla="*/ 0 h 10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90" h="10159">
                <a:moveTo>
                  <a:pt x="33903" y="0"/>
                </a:moveTo>
                <a:lnTo>
                  <a:pt x="0" y="0"/>
                </a:lnTo>
                <a:lnTo>
                  <a:pt x="0" y="10156"/>
                </a:lnTo>
                <a:lnTo>
                  <a:pt x="17609" y="10156"/>
                </a:lnTo>
                <a:lnTo>
                  <a:pt x="33903" y="0"/>
                </a:lnTo>
              </a:path>
            </a:pathLst>
          </a:custGeom>
          <a:solidFill>
            <a:srgbClr val="007DB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1139" name="bk object 129"/>
          <p:cNvSpPr>
            <a:spLocks/>
          </p:cNvSpPr>
          <p:nvPr/>
        </p:nvSpPr>
        <p:spPr bwMode="auto">
          <a:xfrm>
            <a:off x="0" y="1016000"/>
            <a:ext cx="19050" cy="9525"/>
          </a:xfrm>
          <a:custGeom>
            <a:avLst/>
            <a:gdLst>
              <a:gd name="T0" fmla="*/ 19009 w 19685"/>
              <a:gd name="T1" fmla="*/ 0 h 10159"/>
              <a:gd name="T2" fmla="*/ 0 w 19685"/>
              <a:gd name="T3" fmla="*/ 0 h 10159"/>
              <a:gd name="T4" fmla="*/ 0 w 19685"/>
              <a:gd name="T5" fmla="*/ 9533 h 10159"/>
              <a:gd name="T6" fmla="*/ 3223 w 19685"/>
              <a:gd name="T7" fmla="*/ 9533 h 10159"/>
              <a:gd name="T8" fmla="*/ 19009 w 19685"/>
              <a:gd name="T9" fmla="*/ 0 h 10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5" h="10159">
                <a:moveTo>
                  <a:pt x="19643" y="0"/>
                </a:moveTo>
                <a:lnTo>
                  <a:pt x="0" y="0"/>
                </a:lnTo>
                <a:lnTo>
                  <a:pt x="0" y="10167"/>
                </a:lnTo>
                <a:lnTo>
                  <a:pt x="3330" y="10167"/>
                </a:lnTo>
                <a:lnTo>
                  <a:pt x="19643" y="0"/>
                </a:lnTo>
              </a:path>
            </a:pathLst>
          </a:custGeom>
          <a:solidFill>
            <a:srgbClr val="007CB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1140" name="bk object 130"/>
          <p:cNvSpPr>
            <a:spLocks/>
          </p:cNvSpPr>
          <p:nvPr/>
        </p:nvSpPr>
        <p:spPr bwMode="auto">
          <a:xfrm>
            <a:off x="0" y="1025525"/>
            <a:ext cx="6350" cy="3175"/>
          </a:xfrm>
          <a:custGeom>
            <a:avLst/>
            <a:gdLst>
              <a:gd name="T0" fmla="*/ 5993 w 5715"/>
              <a:gd name="T1" fmla="*/ 0 h 3809"/>
              <a:gd name="T2" fmla="*/ 0 w 5715"/>
              <a:gd name="T3" fmla="*/ 0 h 3809"/>
              <a:gd name="T4" fmla="*/ 0 w 5715"/>
              <a:gd name="T5" fmla="*/ 2802 h 3809"/>
              <a:gd name="T6" fmla="*/ 5993 w 5715"/>
              <a:gd name="T7" fmla="*/ 0 h 38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15" h="3809">
                <a:moveTo>
                  <a:pt x="5394" y="0"/>
                </a:moveTo>
                <a:lnTo>
                  <a:pt x="0" y="0"/>
                </a:lnTo>
                <a:lnTo>
                  <a:pt x="0" y="3362"/>
                </a:lnTo>
                <a:lnTo>
                  <a:pt x="5394" y="0"/>
                </a:lnTo>
                <a:close/>
              </a:path>
            </a:pathLst>
          </a:custGeom>
          <a:solidFill>
            <a:srgbClr val="007BB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1141" name="bk object 131"/>
          <p:cNvSpPr>
            <a:spLocks/>
          </p:cNvSpPr>
          <p:nvPr/>
        </p:nvSpPr>
        <p:spPr bwMode="auto">
          <a:xfrm>
            <a:off x="4403725" y="3175"/>
            <a:ext cx="4740275" cy="0"/>
          </a:xfrm>
          <a:custGeom>
            <a:avLst/>
            <a:gdLst>
              <a:gd name="T0" fmla="*/ 0 w 4740909"/>
              <a:gd name="T1" fmla="*/ 4740040 w 4740909"/>
              <a:gd name="T2" fmla="*/ 0 60000 65536"/>
              <a:gd name="T3" fmla="*/ 0 60000 65536"/>
            </a:gdLst>
            <a:ahLst/>
            <a:cxnLst>
              <a:cxn ang="T2">
                <a:pos x="T0" y="0"/>
              </a:cxn>
              <a:cxn ang="T3">
                <a:pos x="T1" y="0"/>
              </a:cxn>
            </a:cxnLst>
            <a:rect l="0" t="0" r="r" b="b"/>
            <a:pathLst>
              <a:path w="4740909">
                <a:moveTo>
                  <a:pt x="0" y="0"/>
                </a:moveTo>
                <a:lnTo>
                  <a:pt x="4740674" y="0"/>
                </a:lnTo>
              </a:path>
            </a:pathLst>
          </a:custGeom>
          <a:noFill/>
          <a:ln w="6360">
            <a:solidFill>
              <a:srgbClr val="009AE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42" name="bk object 132"/>
          <p:cNvSpPr>
            <a:spLocks/>
          </p:cNvSpPr>
          <p:nvPr/>
        </p:nvSpPr>
        <p:spPr bwMode="auto">
          <a:xfrm>
            <a:off x="4414838" y="11113"/>
            <a:ext cx="4729162" cy="0"/>
          </a:xfrm>
          <a:custGeom>
            <a:avLst/>
            <a:gdLst>
              <a:gd name="T0" fmla="*/ 0 w 4730115"/>
              <a:gd name="T1" fmla="*/ 4728826 w 4730115"/>
              <a:gd name="T2" fmla="*/ 0 60000 65536"/>
              <a:gd name="T3" fmla="*/ 0 60000 65536"/>
            </a:gdLst>
            <a:ahLst/>
            <a:cxnLst>
              <a:cxn ang="T2">
                <a:pos x="T0" y="0"/>
              </a:cxn>
              <a:cxn ang="T3">
                <a:pos x="T1" y="0"/>
              </a:cxn>
            </a:cxnLst>
            <a:rect l="0" t="0" r="r" b="b"/>
            <a:pathLst>
              <a:path w="4730115">
                <a:moveTo>
                  <a:pt x="0" y="0"/>
                </a:moveTo>
                <a:lnTo>
                  <a:pt x="4729779" y="0"/>
                </a:lnTo>
              </a:path>
            </a:pathLst>
          </a:custGeom>
          <a:noFill/>
          <a:ln w="15236">
            <a:solidFill>
              <a:srgbClr val="009AE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43" name="bk object 133"/>
          <p:cNvSpPr>
            <a:spLocks/>
          </p:cNvSpPr>
          <p:nvPr/>
        </p:nvSpPr>
        <p:spPr bwMode="auto">
          <a:xfrm>
            <a:off x="4451350" y="23813"/>
            <a:ext cx="4692650" cy="0"/>
          </a:xfrm>
          <a:custGeom>
            <a:avLst/>
            <a:gdLst>
              <a:gd name="T0" fmla="*/ 0 w 4693920"/>
              <a:gd name="T1" fmla="*/ 4692105 w 4693920"/>
              <a:gd name="T2" fmla="*/ 0 60000 65536"/>
              <a:gd name="T3" fmla="*/ 0 60000 65536"/>
            </a:gdLst>
            <a:ahLst/>
            <a:cxnLst>
              <a:cxn ang="T2">
                <a:pos x="T0" y="0"/>
              </a:cxn>
              <a:cxn ang="T3">
                <a:pos x="T1" y="0"/>
              </a:cxn>
            </a:cxnLst>
            <a:rect l="0" t="0" r="r" b="b"/>
            <a:pathLst>
              <a:path w="4693920">
                <a:moveTo>
                  <a:pt x="0" y="0"/>
                </a:moveTo>
                <a:lnTo>
                  <a:pt x="4693375" y="0"/>
                </a:lnTo>
              </a:path>
            </a:pathLst>
          </a:custGeom>
          <a:noFill/>
          <a:ln w="15236">
            <a:solidFill>
              <a:srgbClr val="009AE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44" name="bk object 134"/>
          <p:cNvSpPr>
            <a:spLocks/>
          </p:cNvSpPr>
          <p:nvPr/>
        </p:nvSpPr>
        <p:spPr bwMode="auto">
          <a:xfrm>
            <a:off x="4491038" y="38100"/>
            <a:ext cx="4652962" cy="0"/>
          </a:xfrm>
          <a:custGeom>
            <a:avLst/>
            <a:gdLst>
              <a:gd name="T0" fmla="*/ 0 w 4653915"/>
              <a:gd name="T1" fmla="*/ 4652439 w 4653915"/>
              <a:gd name="T2" fmla="*/ 0 60000 65536"/>
              <a:gd name="T3" fmla="*/ 0 60000 65536"/>
            </a:gdLst>
            <a:ahLst/>
            <a:cxnLst>
              <a:cxn ang="T2">
                <a:pos x="T0" y="0"/>
              </a:cxn>
              <a:cxn ang="T3">
                <a:pos x="T1" y="0"/>
              </a:cxn>
            </a:cxnLst>
            <a:rect l="0" t="0" r="r" b="b"/>
            <a:pathLst>
              <a:path w="4653915">
                <a:moveTo>
                  <a:pt x="0" y="0"/>
                </a:moveTo>
                <a:lnTo>
                  <a:pt x="4653392" y="0"/>
                </a:lnTo>
              </a:path>
            </a:pathLst>
          </a:custGeom>
          <a:noFill/>
          <a:ln w="15236">
            <a:solidFill>
              <a:srgbClr val="009BE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45" name="bk object 135"/>
          <p:cNvSpPr>
            <a:spLocks/>
          </p:cNvSpPr>
          <p:nvPr/>
        </p:nvSpPr>
        <p:spPr bwMode="auto">
          <a:xfrm>
            <a:off x="4527550" y="50800"/>
            <a:ext cx="4616450" cy="0"/>
          </a:xfrm>
          <a:custGeom>
            <a:avLst/>
            <a:gdLst>
              <a:gd name="T0" fmla="*/ 0 w 4617084"/>
              <a:gd name="T1" fmla="*/ 4616354 w 4617084"/>
              <a:gd name="T2" fmla="*/ 0 60000 65536"/>
              <a:gd name="T3" fmla="*/ 0 60000 65536"/>
            </a:gdLst>
            <a:ahLst/>
            <a:cxnLst>
              <a:cxn ang="T2">
                <a:pos x="T0" y="0"/>
              </a:cxn>
              <a:cxn ang="T3">
                <a:pos x="T1" y="0"/>
              </a:cxn>
            </a:cxnLst>
            <a:rect l="0" t="0" r="r" b="b"/>
            <a:pathLst>
              <a:path w="4617084">
                <a:moveTo>
                  <a:pt x="0" y="0"/>
                </a:moveTo>
                <a:lnTo>
                  <a:pt x="4616988" y="0"/>
                </a:lnTo>
              </a:path>
            </a:pathLst>
          </a:custGeom>
          <a:noFill/>
          <a:ln w="15236">
            <a:solidFill>
              <a:srgbClr val="009BE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46" name="bk object 136"/>
          <p:cNvSpPr>
            <a:spLocks/>
          </p:cNvSpPr>
          <p:nvPr/>
        </p:nvSpPr>
        <p:spPr bwMode="auto">
          <a:xfrm>
            <a:off x="4567238" y="63500"/>
            <a:ext cx="4576762" cy="0"/>
          </a:xfrm>
          <a:custGeom>
            <a:avLst/>
            <a:gdLst>
              <a:gd name="T0" fmla="*/ 0 w 4577715"/>
              <a:gd name="T1" fmla="*/ 4576419 w 4577715"/>
              <a:gd name="T2" fmla="*/ 0 60000 65536"/>
              <a:gd name="T3" fmla="*/ 0 60000 65536"/>
            </a:gdLst>
            <a:ahLst/>
            <a:cxnLst>
              <a:cxn ang="T2">
                <a:pos x="T0" y="0"/>
              </a:cxn>
              <a:cxn ang="T3">
                <a:pos x="T1" y="0"/>
              </a:cxn>
            </a:cxnLst>
            <a:rect l="0" t="0" r="r" b="b"/>
            <a:pathLst>
              <a:path w="4577715">
                <a:moveTo>
                  <a:pt x="0" y="0"/>
                </a:moveTo>
                <a:lnTo>
                  <a:pt x="4577372" y="0"/>
                </a:lnTo>
              </a:path>
            </a:pathLst>
          </a:custGeom>
          <a:noFill/>
          <a:ln w="15247">
            <a:solidFill>
              <a:srgbClr val="009BE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47" name="bk object 137"/>
          <p:cNvSpPr>
            <a:spLocks/>
          </p:cNvSpPr>
          <p:nvPr/>
        </p:nvSpPr>
        <p:spPr bwMode="auto">
          <a:xfrm>
            <a:off x="4608513" y="76200"/>
            <a:ext cx="4535487" cy="0"/>
          </a:xfrm>
          <a:custGeom>
            <a:avLst/>
            <a:gdLst>
              <a:gd name="T0" fmla="*/ 0 w 4535805"/>
              <a:gd name="T1" fmla="*/ 4535305 w 4535805"/>
              <a:gd name="T2" fmla="*/ 0 60000 65536"/>
              <a:gd name="T3" fmla="*/ 0 60000 65536"/>
            </a:gdLst>
            <a:ahLst/>
            <a:cxnLst>
              <a:cxn ang="T2">
                <a:pos x="T0" y="0"/>
              </a:cxn>
              <a:cxn ang="T3">
                <a:pos x="T1" y="0"/>
              </a:cxn>
            </a:cxnLst>
            <a:rect l="0" t="0" r="r" b="b"/>
            <a:pathLst>
              <a:path w="4535805">
                <a:moveTo>
                  <a:pt x="0" y="0"/>
                </a:moveTo>
                <a:lnTo>
                  <a:pt x="4535623" y="0"/>
                </a:lnTo>
              </a:path>
            </a:pathLst>
          </a:custGeom>
          <a:noFill/>
          <a:ln w="15236">
            <a:solidFill>
              <a:srgbClr val="009CE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48" name="bk object 138"/>
          <p:cNvSpPr>
            <a:spLocks/>
          </p:cNvSpPr>
          <p:nvPr/>
        </p:nvSpPr>
        <p:spPr bwMode="auto">
          <a:xfrm>
            <a:off x="4649788" y="88900"/>
            <a:ext cx="4494212" cy="0"/>
          </a:xfrm>
          <a:custGeom>
            <a:avLst/>
            <a:gdLst>
              <a:gd name="T0" fmla="*/ 0 w 4493895"/>
              <a:gd name="T1" fmla="*/ 4494130 w 4493895"/>
              <a:gd name="T2" fmla="*/ 0 60000 65536"/>
              <a:gd name="T3" fmla="*/ 0 60000 65536"/>
            </a:gdLst>
            <a:ahLst/>
            <a:cxnLst>
              <a:cxn ang="T2">
                <a:pos x="T0" y="0"/>
              </a:cxn>
              <a:cxn ang="T3">
                <a:pos x="T1" y="0"/>
              </a:cxn>
            </a:cxnLst>
            <a:rect l="0" t="0" r="r" b="b"/>
            <a:pathLst>
              <a:path w="4493895">
                <a:moveTo>
                  <a:pt x="0" y="0"/>
                </a:moveTo>
                <a:lnTo>
                  <a:pt x="4493813" y="0"/>
                </a:lnTo>
              </a:path>
            </a:pathLst>
          </a:custGeom>
          <a:noFill/>
          <a:ln w="15236">
            <a:solidFill>
              <a:srgbClr val="009CD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49" name="bk object 139"/>
          <p:cNvSpPr>
            <a:spLocks/>
          </p:cNvSpPr>
          <p:nvPr/>
        </p:nvSpPr>
        <p:spPr bwMode="auto">
          <a:xfrm>
            <a:off x="4695825" y="101600"/>
            <a:ext cx="4448175" cy="0"/>
          </a:xfrm>
          <a:custGeom>
            <a:avLst/>
            <a:gdLst>
              <a:gd name="T0" fmla="*/ 0 w 4448175"/>
              <a:gd name="T1" fmla="*/ 4447893 w 4448175"/>
              <a:gd name="T2" fmla="*/ 0 60000 65536"/>
              <a:gd name="T3" fmla="*/ 0 60000 65536"/>
            </a:gdLst>
            <a:ahLst/>
            <a:cxnLst>
              <a:cxn ang="T2">
                <a:pos x="T0" y="0"/>
              </a:cxn>
              <a:cxn ang="T3">
                <a:pos x="T1" y="0"/>
              </a:cxn>
            </a:cxnLst>
            <a:rect l="0" t="0" r="r" b="b"/>
            <a:pathLst>
              <a:path w="4448175">
                <a:moveTo>
                  <a:pt x="0" y="0"/>
                </a:moveTo>
                <a:lnTo>
                  <a:pt x="4447893" y="0"/>
                </a:lnTo>
              </a:path>
            </a:pathLst>
          </a:custGeom>
          <a:noFill/>
          <a:ln w="15236">
            <a:solidFill>
              <a:srgbClr val="009DD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50" name="bk object 140"/>
          <p:cNvSpPr>
            <a:spLocks/>
          </p:cNvSpPr>
          <p:nvPr/>
        </p:nvSpPr>
        <p:spPr bwMode="auto">
          <a:xfrm>
            <a:off x="4738688" y="114300"/>
            <a:ext cx="4405312" cy="0"/>
          </a:xfrm>
          <a:custGeom>
            <a:avLst/>
            <a:gdLst>
              <a:gd name="T0" fmla="*/ 0 w 4406265"/>
              <a:gd name="T1" fmla="*/ 4405130 w 4406265"/>
              <a:gd name="T2" fmla="*/ 0 60000 65536"/>
              <a:gd name="T3" fmla="*/ 0 60000 65536"/>
            </a:gdLst>
            <a:ahLst/>
            <a:cxnLst>
              <a:cxn ang="T2">
                <a:pos x="T0" y="0"/>
              </a:cxn>
              <a:cxn ang="T3">
                <a:pos x="T1" y="0"/>
              </a:cxn>
            </a:cxnLst>
            <a:rect l="0" t="0" r="r" b="b"/>
            <a:pathLst>
              <a:path w="4406265">
                <a:moveTo>
                  <a:pt x="0" y="0"/>
                </a:moveTo>
                <a:lnTo>
                  <a:pt x="4406083" y="0"/>
                </a:lnTo>
              </a:path>
            </a:pathLst>
          </a:custGeom>
          <a:noFill/>
          <a:ln w="15236">
            <a:solidFill>
              <a:srgbClr val="009DD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51" name="bk object 141"/>
          <p:cNvSpPr>
            <a:spLocks/>
          </p:cNvSpPr>
          <p:nvPr/>
        </p:nvSpPr>
        <p:spPr bwMode="auto">
          <a:xfrm>
            <a:off x="4779963" y="127000"/>
            <a:ext cx="4364037" cy="0"/>
          </a:xfrm>
          <a:custGeom>
            <a:avLst/>
            <a:gdLst>
              <a:gd name="T0" fmla="*/ 0 w 4364355"/>
              <a:gd name="T1" fmla="*/ 4363994 w 4364355"/>
              <a:gd name="T2" fmla="*/ 0 60000 65536"/>
              <a:gd name="T3" fmla="*/ 0 60000 65536"/>
            </a:gdLst>
            <a:ahLst/>
            <a:cxnLst>
              <a:cxn ang="T2">
                <a:pos x="T0" y="0"/>
              </a:cxn>
              <a:cxn ang="T3">
                <a:pos x="T1" y="0"/>
              </a:cxn>
            </a:cxnLst>
            <a:rect l="0" t="0" r="r" b="b"/>
            <a:pathLst>
              <a:path w="4364355">
                <a:moveTo>
                  <a:pt x="0" y="0"/>
                </a:moveTo>
                <a:lnTo>
                  <a:pt x="4364312" y="0"/>
                </a:lnTo>
              </a:path>
            </a:pathLst>
          </a:custGeom>
          <a:noFill/>
          <a:ln w="15247">
            <a:solidFill>
              <a:srgbClr val="009D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52" name="bk object 142"/>
          <p:cNvSpPr>
            <a:spLocks/>
          </p:cNvSpPr>
          <p:nvPr/>
        </p:nvSpPr>
        <p:spPr bwMode="auto">
          <a:xfrm>
            <a:off x="4822825" y="139700"/>
            <a:ext cx="4321175" cy="0"/>
          </a:xfrm>
          <a:custGeom>
            <a:avLst/>
            <a:gdLst>
              <a:gd name="T0" fmla="*/ 0 w 4320540"/>
              <a:gd name="T1" fmla="*/ 4321149 w 4320540"/>
              <a:gd name="T2" fmla="*/ 0 60000 65536"/>
              <a:gd name="T3" fmla="*/ 0 60000 65536"/>
            </a:gdLst>
            <a:ahLst/>
            <a:cxnLst>
              <a:cxn ang="T2">
                <a:pos x="T0" y="0"/>
              </a:cxn>
              <a:cxn ang="T3">
                <a:pos x="T1" y="0"/>
              </a:cxn>
            </a:cxnLst>
            <a:rect l="0" t="0" r="r" b="b"/>
            <a:pathLst>
              <a:path w="4320540">
                <a:moveTo>
                  <a:pt x="0" y="0"/>
                </a:moveTo>
                <a:lnTo>
                  <a:pt x="4320514" y="0"/>
                </a:lnTo>
              </a:path>
            </a:pathLst>
          </a:custGeom>
          <a:noFill/>
          <a:ln w="15236">
            <a:solidFill>
              <a:srgbClr val="009ED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53" name="bk object 143"/>
          <p:cNvSpPr>
            <a:spLocks/>
          </p:cNvSpPr>
          <p:nvPr/>
        </p:nvSpPr>
        <p:spPr bwMode="auto">
          <a:xfrm>
            <a:off x="4868863" y="152400"/>
            <a:ext cx="4275137" cy="0"/>
          </a:xfrm>
          <a:custGeom>
            <a:avLst/>
            <a:gdLst>
              <a:gd name="T0" fmla="*/ 0 w 4274820"/>
              <a:gd name="T1" fmla="*/ 4274909 w 4274820"/>
              <a:gd name="T2" fmla="*/ 0 60000 65536"/>
              <a:gd name="T3" fmla="*/ 0 60000 65536"/>
            </a:gdLst>
            <a:ahLst/>
            <a:cxnLst>
              <a:cxn ang="T2">
                <a:pos x="T0" y="0"/>
              </a:cxn>
              <a:cxn ang="T3">
                <a:pos x="T1" y="0"/>
              </a:cxn>
            </a:cxnLst>
            <a:rect l="0" t="0" r="r" b="b"/>
            <a:pathLst>
              <a:path w="4274820">
                <a:moveTo>
                  <a:pt x="0" y="0"/>
                </a:moveTo>
                <a:lnTo>
                  <a:pt x="4274592" y="0"/>
                </a:lnTo>
              </a:path>
            </a:pathLst>
          </a:custGeom>
          <a:noFill/>
          <a:ln w="15236">
            <a:solidFill>
              <a:srgbClr val="009ED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54" name="bk object 144"/>
          <p:cNvSpPr>
            <a:spLocks/>
          </p:cNvSpPr>
          <p:nvPr/>
        </p:nvSpPr>
        <p:spPr bwMode="auto">
          <a:xfrm>
            <a:off x="4919663" y="166688"/>
            <a:ext cx="4224337" cy="0"/>
          </a:xfrm>
          <a:custGeom>
            <a:avLst/>
            <a:gdLst>
              <a:gd name="T0" fmla="*/ 0 w 4224655"/>
              <a:gd name="T1" fmla="*/ 4223837 w 4224655"/>
              <a:gd name="T2" fmla="*/ 0 60000 65536"/>
              <a:gd name="T3" fmla="*/ 0 60000 65536"/>
            </a:gdLst>
            <a:ahLst/>
            <a:cxnLst>
              <a:cxn ang="T2">
                <a:pos x="T0" y="0"/>
              </a:cxn>
              <a:cxn ang="T3">
                <a:pos x="T1" y="0"/>
              </a:cxn>
            </a:cxnLst>
            <a:rect l="0" t="0" r="r" b="b"/>
            <a:pathLst>
              <a:path w="4224655">
                <a:moveTo>
                  <a:pt x="0" y="0"/>
                </a:moveTo>
                <a:lnTo>
                  <a:pt x="4224155" y="0"/>
                </a:lnTo>
              </a:path>
            </a:pathLst>
          </a:custGeom>
          <a:noFill/>
          <a:ln w="15236">
            <a:solidFill>
              <a:srgbClr val="009E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55" name="bk object 145"/>
          <p:cNvSpPr>
            <a:spLocks/>
          </p:cNvSpPr>
          <p:nvPr/>
        </p:nvSpPr>
        <p:spPr bwMode="auto">
          <a:xfrm>
            <a:off x="4965700" y="179388"/>
            <a:ext cx="4178300" cy="0"/>
          </a:xfrm>
          <a:custGeom>
            <a:avLst/>
            <a:gdLst>
              <a:gd name="T0" fmla="*/ 0 w 4178300"/>
              <a:gd name="T1" fmla="*/ 4178232 w 4178300"/>
              <a:gd name="T2" fmla="*/ 0 60000 65536"/>
              <a:gd name="T3" fmla="*/ 0 60000 65536"/>
            </a:gdLst>
            <a:ahLst/>
            <a:cxnLst>
              <a:cxn ang="T2">
                <a:pos x="T0" y="0"/>
              </a:cxn>
              <a:cxn ang="T3">
                <a:pos x="T1" y="0"/>
              </a:cxn>
            </a:cxnLst>
            <a:rect l="0" t="0" r="r" b="b"/>
            <a:pathLst>
              <a:path w="4178300">
                <a:moveTo>
                  <a:pt x="0" y="0"/>
                </a:moveTo>
                <a:lnTo>
                  <a:pt x="4178232" y="0"/>
                </a:lnTo>
              </a:path>
            </a:pathLst>
          </a:custGeom>
          <a:noFill/>
          <a:ln w="15236">
            <a:solidFill>
              <a:srgbClr val="009FD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56" name="bk object 146"/>
          <p:cNvSpPr>
            <a:spLocks/>
          </p:cNvSpPr>
          <p:nvPr/>
        </p:nvSpPr>
        <p:spPr bwMode="auto">
          <a:xfrm>
            <a:off x="5011738" y="192088"/>
            <a:ext cx="4132262" cy="0"/>
          </a:xfrm>
          <a:custGeom>
            <a:avLst/>
            <a:gdLst>
              <a:gd name="T0" fmla="*/ 0 w 4132579"/>
              <a:gd name="T1" fmla="*/ 4132036 w 4132579"/>
              <a:gd name="T2" fmla="*/ 0 60000 65536"/>
              <a:gd name="T3" fmla="*/ 0 60000 65536"/>
            </a:gdLst>
            <a:ahLst/>
            <a:cxnLst>
              <a:cxn ang="T2">
                <a:pos x="T0" y="0"/>
              </a:cxn>
              <a:cxn ang="T3">
                <a:pos x="T1" y="0"/>
              </a:cxn>
            </a:cxnLst>
            <a:rect l="0" t="0" r="r" b="b"/>
            <a:pathLst>
              <a:path w="4132579">
                <a:moveTo>
                  <a:pt x="0" y="0"/>
                </a:moveTo>
                <a:lnTo>
                  <a:pt x="4132353" y="0"/>
                </a:lnTo>
              </a:path>
            </a:pathLst>
          </a:custGeom>
          <a:noFill/>
          <a:ln w="15247">
            <a:solidFill>
              <a:srgbClr val="009FD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57" name="bk object 147"/>
          <p:cNvSpPr>
            <a:spLocks/>
          </p:cNvSpPr>
          <p:nvPr/>
        </p:nvSpPr>
        <p:spPr bwMode="auto">
          <a:xfrm>
            <a:off x="5057775" y="204788"/>
            <a:ext cx="4059238" cy="0"/>
          </a:xfrm>
          <a:custGeom>
            <a:avLst/>
            <a:gdLst>
              <a:gd name="T0" fmla="*/ 0 w 4060190"/>
              <a:gd name="T1" fmla="*/ 4058781 w 4060190"/>
              <a:gd name="T2" fmla="*/ 0 60000 65536"/>
              <a:gd name="T3" fmla="*/ 0 60000 65536"/>
            </a:gdLst>
            <a:ahLst/>
            <a:cxnLst>
              <a:cxn ang="T2">
                <a:pos x="T0" y="0"/>
              </a:cxn>
              <a:cxn ang="T3">
                <a:pos x="T1" y="0"/>
              </a:cxn>
            </a:cxnLst>
            <a:rect l="0" t="0" r="r" b="b"/>
            <a:pathLst>
              <a:path w="4060190">
                <a:moveTo>
                  <a:pt x="0" y="0"/>
                </a:moveTo>
                <a:lnTo>
                  <a:pt x="4059733" y="0"/>
                </a:lnTo>
              </a:path>
            </a:pathLst>
          </a:custGeom>
          <a:noFill/>
          <a:ln w="15236">
            <a:solidFill>
              <a:srgbClr val="00A0D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58" name="bk object 148"/>
          <p:cNvSpPr>
            <a:spLocks/>
          </p:cNvSpPr>
          <p:nvPr/>
        </p:nvSpPr>
        <p:spPr bwMode="auto">
          <a:xfrm>
            <a:off x="5103813" y="217488"/>
            <a:ext cx="3968750" cy="0"/>
          </a:xfrm>
          <a:custGeom>
            <a:avLst/>
            <a:gdLst>
              <a:gd name="T0" fmla="*/ 0 w 3969384"/>
              <a:gd name="T1" fmla="*/ 3968498 w 3969384"/>
              <a:gd name="T2" fmla="*/ 0 60000 65536"/>
              <a:gd name="T3" fmla="*/ 0 60000 65536"/>
            </a:gdLst>
            <a:ahLst/>
            <a:cxnLst>
              <a:cxn ang="T2">
                <a:pos x="T0" y="0"/>
              </a:cxn>
              <a:cxn ang="T3">
                <a:pos x="T1" y="0"/>
              </a:cxn>
            </a:cxnLst>
            <a:rect l="0" t="0" r="r" b="b"/>
            <a:pathLst>
              <a:path w="3969384">
                <a:moveTo>
                  <a:pt x="0" y="0"/>
                </a:moveTo>
                <a:lnTo>
                  <a:pt x="3969132" y="0"/>
                </a:lnTo>
              </a:path>
            </a:pathLst>
          </a:custGeom>
          <a:noFill/>
          <a:ln w="15236">
            <a:solidFill>
              <a:srgbClr val="00A0D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59" name="bk object 149"/>
          <p:cNvSpPr>
            <a:spLocks/>
          </p:cNvSpPr>
          <p:nvPr/>
        </p:nvSpPr>
        <p:spPr bwMode="auto">
          <a:xfrm>
            <a:off x="5154613" y="231775"/>
            <a:ext cx="3868737" cy="0"/>
          </a:xfrm>
          <a:custGeom>
            <a:avLst/>
            <a:gdLst>
              <a:gd name="T0" fmla="*/ 0 w 3869690"/>
              <a:gd name="T1" fmla="*/ 3868670 w 3869690"/>
              <a:gd name="T2" fmla="*/ 0 60000 65536"/>
              <a:gd name="T3" fmla="*/ 0 60000 65536"/>
            </a:gdLst>
            <a:ahLst/>
            <a:cxnLst>
              <a:cxn ang="T2">
                <a:pos x="T0" y="0"/>
              </a:cxn>
              <a:cxn ang="T3">
                <a:pos x="T1" y="0"/>
              </a:cxn>
            </a:cxnLst>
            <a:rect l="0" t="0" r="r" b="b"/>
            <a:pathLst>
              <a:path w="3869690">
                <a:moveTo>
                  <a:pt x="0" y="0"/>
                </a:moveTo>
                <a:lnTo>
                  <a:pt x="3869623" y="0"/>
                </a:lnTo>
              </a:path>
            </a:pathLst>
          </a:custGeom>
          <a:noFill/>
          <a:ln w="15236">
            <a:solidFill>
              <a:srgbClr val="00A0D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60" name="bk object 150"/>
          <p:cNvSpPr>
            <a:spLocks/>
          </p:cNvSpPr>
          <p:nvPr/>
        </p:nvSpPr>
        <p:spPr bwMode="auto">
          <a:xfrm>
            <a:off x="5199063" y="244475"/>
            <a:ext cx="3779837" cy="0"/>
          </a:xfrm>
          <a:custGeom>
            <a:avLst/>
            <a:gdLst>
              <a:gd name="T0" fmla="*/ 0 w 3779520"/>
              <a:gd name="T1" fmla="*/ 3779340 w 3779520"/>
              <a:gd name="T2" fmla="*/ 0 60000 65536"/>
              <a:gd name="T3" fmla="*/ 0 60000 65536"/>
            </a:gdLst>
            <a:ahLst/>
            <a:cxnLst>
              <a:cxn ang="T2">
                <a:pos x="T0" y="0"/>
              </a:cxn>
              <a:cxn ang="T3">
                <a:pos x="T1" y="0"/>
              </a:cxn>
            </a:cxnLst>
            <a:rect l="0" t="0" r="r" b="b"/>
            <a:pathLst>
              <a:path w="3779520">
                <a:moveTo>
                  <a:pt x="0" y="0"/>
                </a:moveTo>
                <a:lnTo>
                  <a:pt x="3779023" y="0"/>
                </a:lnTo>
              </a:path>
            </a:pathLst>
          </a:custGeom>
          <a:noFill/>
          <a:ln w="15236">
            <a:solidFill>
              <a:srgbClr val="00A1D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61" name="bk object 151"/>
          <p:cNvSpPr>
            <a:spLocks/>
          </p:cNvSpPr>
          <p:nvPr/>
        </p:nvSpPr>
        <p:spPr bwMode="auto">
          <a:xfrm>
            <a:off x="5245100" y="257175"/>
            <a:ext cx="3689350" cy="0"/>
          </a:xfrm>
          <a:custGeom>
            <a:avLst/>
            <a:gdLst>
              <a:gd name="T0" fmla="*/ 0 w 3688715"/>
              <a:gd name="T1" fmla="*/ 3689142 w 3688715"/>
              <a:gd name="T2" fmla="*/ 0 60000 65536"/>
              <a:gd name="T3" fmla="*/ 0 60000 65536"/>
            </a:gdLst>
            <a:ahLst/>
            <a:cxnLst>
              <a:cxn ang="T2">
                <a:pos x="T0" y="0"/>
              </a:cxn>
              <a:cxn ang="T3">
                <a:pos x="T1" y="0"/>
              </a:cxn>
            </a:cxnLst>
            <a:rect l="0" t="0" r="r" b="b"/>
            <a:pathLst>
              <a:path w="3688715">
                <a:moveTo>
                  <a:pt x="0" y="0"/>
                </a:moveTo>
                <a:lnTo>
                  <a:pt x="3688507" y="0"/>
                </a:lnTo>
              </a:path>
            </a:pathLst>
          </a:custGeom>
          <a:noFill/>
          <a:ln w="15247">
            <a:solidFill>
              <a:srgbClr val="00A1D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62" name="bk object 152"/>
          <p:cNvSpPr>
            <a:spLocks/>
          </p:cNvSpPr>
          <p:nvPr/>
        </p:nvSpPr>
        <p:spPr bwMode="auto">
          <a:xfrm>
            <a:off x="5291138" y="269875"/>
            <a:ext cx="3598862" cy="0"/>
          </a:xfrm>
          <a:custGeom>
            <a:avLst/>
            <a:gdLst>
              <a:gd name="T0" fmla="*/ 0 w 3598545"/>
              <a:gd name="T1" fmla="*/ 3598355 w 3598545"/>
              <a:gd name="T2" fmla="*/ 0 60000 65536"/>
              <a:gd name="T3" fmla="*/ 0 60000 65536"/>
            </a:gdLst>
            <a:ahLst/>
            <a:cxnLst>
              <a:cxn ang="T2">
                <a:pos x="T0" y="0"/>
              </a:cxn>
              <a:cxn ang="T3">
                <a:pos x="T1" y="0"/>
              </a:cxn>
            </a:cxnLst>
            <a:rect l="0" t="0" r="r" b="b"/>
            <a:pathLst>
              <a:path w="3598545">
                <a:moveTo>
                  <a:pt x="0" y="0"/>
                </a:moveTo>
                <a:lnTo>
                  <a:pt x="3598038" y="0"/>
                </a:lnTo>
              </a:path>
            </a:pathLst>
          </a:custGeom>
          <a:noFill/>
          <a:ln w="15236">
            <a:solidFill>
              <a:srgbClr val="00A1D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63" name="bk object 153"/>
          <p:cNvSpPr>
            <a:spLocks/>
          </p:cNvSpPr>
          <p:nvPr/>
        </p:nvSpPr>
        <p:spPr bwMode="auto">
          <a:xfrm>
            <a:off x="5337175" y="282575"/>
            <a:ext cx="3508375" cy="0"/>
          </a:xfrm>
          <a:custGeom>
            <a:avLst/>
            <a:gdLst>
              <a:gd name="T0" fmla="*/ 0 w 3507740"/>
              <a:gd name="T1" fmla="*/ 3508072 w 3507740"/>
              <a:gd name="T2" fmla="*/ 0 60000 65536"/>
              <a:gd name="T3" fmla="*/ 0 60000 65536"/>
            </a:gdLst>
            <a:ahLst/>
            <a:cxnLst>
              <a:cxn ang="T2">
                <a:pos x="T0" y="0"/>
              </a:cxn>
              <a:cxn ang="T3">
                <a:pos x="T1" y="0"/>
              </a:cxn>
            </a:cxnLst>
            <a:rect l="0" t="0" r="r" b="b"/>
            <a:pathLst>
              <a:path w="3507740">
                <a:moveTo>
                  <a:pt x="0" y="0"/>
                </a:moveTo>
                <a:lnTo>
                  <a:pt x="3507437" y="0"/>
                </a:lnTo>
              </a:path>
            </a:pathLst>
          </a:custGeom>
          <a:noFill/>
          <a:ln w="15236">
            <a:solidFill>
              <a:srgbClr val="00A2D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64" name="bk object 154"/>
          <p:cNvSpPr>
            <a:spLocks/>
          </p:cNvSpPr>
          <p:nvPr/>
        </p:nvSpPr>
        <p:spPr bwMode="auto">
          <a:xfrm>
            <a:off x="5387975" y="296863"/>
            <a:ext cx="3408363" cy="0"/>
          </a:xfrm>
          <a:custGeom>
            <a:avLst/>
            <a:gdLst>
              <a:gd name="T0" fmla="*/ 0 w 3408045"/>
              <a:gd name="T1" fmla="*/ 3408247 w 3408045"/>
              <a:gd name="T2" fmla="*/ 0 60000 65536"/>
              <a:gd name="T3" fmla="*/ 0 60000 65536"/>
            </a:gdLst>
            <a:ahLst/>
            <a:cxnLst>
              <a:cxn ang="T2">
                <a:pos x="T0" y="0"/>
              </a:cxn>
              <a:cxn ang="T3">
                <a:pos x="T1" y="0"/>
              </a:cxn>
            </a:cxnLst>
            <a:rect l="0" t="0" r="r" b="b"/>
            <a:pathLst>
              <a:path w="3408045">
                <a:moveTo>
                  <a:pt x="0" y="0"/>
                </a:moveTo>
                <a:lnTo>
                  <a:pt x="3407929" y="0"/>
                </a:lnTo>
              </a:path>
            </a:pathLst>
          </a:custGeom>
          <a:noFill/>
          <a:ln w="15236">
            <a:solidFill>
              <a:srgbClr val="00A2C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65" name="bk object 155"/>
          <p:cNvSpPr>
            <a:spLocks/>
          </p:cNvSpPr>
          <p:nvPr/>
        </p:nvSpPr>
        <p:spPr bwMode="auto">
          <a:xfrm>
            <a:off x="5434013" y="309563"/>
            <a:ext cx="3317875" cy="0"/>
          </a:xfrm>
          <a:custGeom>
            <a:avLst/>
            <a:gdLst>
              <a:gd name="T0" fmla="*/ 0 w 3317875"/>
              <a:gd name="T1" fmla="*/ 3317328 w 3317875"/>
              <a:gd name="T2" fmla="*/ 0 60000 65536"/>
              <a:gd name="T3" fmla="*/ 0 60000 65536"/>
            </a:gdLst>
            <a:ahLst/>
            <a:cxnLst>
              <a:cxn ang="T2">
                <a:pos x="T0" y="0"/>
              </a:cxn>
              <a:cxn ang="T3">
                <a:pos x="T1" y="0"/>
              </a:cxn>
            </a:cxnLst>
            <a:rect l="0" t="0" r="r" b="b"/>
            <a:pathLst>
              <a:path w="3317875">
                <a:moveTo>
                  <a:pt x="0" y="0"/>
                </a:moveTo>
                <a:lnTo>
                  <a:pt x="3317328" y="0"/>
                </a:lnTo>
              </a:path>
            </a:pathLst>
          </a:custGeom>
          <a:noFill/>
          <a:ln w="15236">
            <a:solidFill>
              <a:srgbClr val="00A3C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66" name="bk object 156"/>
          <p:cNvSpPr>
            <a:spLocks/>
          </p:cNvSpPr>
          <p:nvPr/>
        </p:nvSpPr>
        <p:spPr bwMode="auto">
          <a:xfrm>
            <a:off x="5480050" y="322263"/>
            <a:ext cx="3227388" cy="0"/>
          </a:xfrm>
          <a:custGeom>
            <a:avLst/>
            <a:gdLst>
              <a:gd name="T0" fmla="*/ 0 w 3227070"/>
              <a:gd name="T1" fmla="*/ 3227130 w 3227070"/>
              <a:gd name="T2" fmla="*/ 0 60000 65536"/>
              <a:gd name="T3" fmla="*/ 0 60000 65536"/>
            </a:gdLst>
            <a:ahLst/>
            <a:cxnLst>
              <a:cxn ang="T2">
                <a:pos x="T0" y="0"/>
              </a:cxn>
              <a:cxn ang="T3">
                <a:pos x="T1" y="0"/>
              </a:cxn>
            </a:cxnLst>
            <a:rect l="0" t="0" r="r" b="b"/>
            <a:pathLst>
              <a:path w="3227070">
                <a:moveTo>
                  <a:pt x="0" y="0"/>
                </a:moveTo>
                <a:lnTo>
                  <a:pt x="3226812" y="0"/>
                </a:lnTo>
              </a:path>
            </a:pathLst>
          </a:custGeom>
          <a:noFill/>
          <a:ln w="15247">
            <a:solidFill>
              <a:srgbClr val="00A3C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67" name="bk object 157"/>
          <p:cNvSpPr>
            <a:spLocks/>
          </p:cNvSpPr>
          <p:nvPr/>
        </p:nvSpPr>
        <p:spPr bwMode="auto">
          <a:xfrm>
            <a:off x="5529263" y="334963"/>
            <a:ext cx="3132137" cy="0"/>
          </a:xfrm>
          <a:custGeom>
            <a:avLst/>
            <a:gdLst>
              <a:gd name="T0" fmla="*/ 0 w 3133090"/>
              <a:gd name="T1" fmla="*/ 3132124 w 3133090"/>
              <a:gd name="T2" fmla="*/ 0 60000 65536"/>
              <a:gd name="T3" fmla="*/ 0 60000 65536"/>
            </a:gdLst>
            <a:ahLst/>
            <a:cxnLst>
              <a:cxn ang="T2">
                <a:pos x="T0" y="0"/>
              </a:cxn>
              <a:cxn ang="T3">
                <a:pos x="T1" y="0"/>
              </a:cxn>
            </a:cxnLst>
            <a:rect l="0" t="0" r="r" b="b"/>
            <a:pathLst>
              <a:path w="3133090">
                <a:moveTo>
                  <a:pt x="0" y="0"/>
                </a:moveTo>
                <a:lnTo>
                  <a:pt x="3133077" y="0"/>
                </a:lnTo>
              </a:path>
            </a:pathLst>
          </a:custGeom>
          <a:noFill/>
          <a:ln w="15236">
            <a:solidFill>
              <a:srgbClr val="00A3C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68" name="bk object 158"/>
          <p:cNvSpPr>
            <a:spLocks/>
          </p:cNvSpPr>
          <p:nvPr/>
        </p:nvSpPr>
        <p:spPr bwMode="auto">
          <a:xfrm>
            <a:off x="5586413" y="347663"/>
            <a:ext cx="3032125" cy="0"/>
          </a:xfrm>
          <a:custGeom>
            <a:avLst/>
            <a:gdLst>
              <a:gd name="T0" fmla="*/ 0 w 3032125"/>
              <a:gd name="T1" fmla="*/ 3031563 w 3032125"/>
              <a:gd name="T2" fmla="*/ 0 60000 65536"/>
              <a:gd name="T3" fmla="*/ 0 60000 65536"/>
            </a:gdLst>
            <a:ahLst/>
            <a:cxnLst>
              <a:cxn ang="T2">
                <a:pos x="T0" y="0"/>
              </a:cxn>
              <a:cxn ang="T3">
                <a:pos x="T1" y="0"/>
              </a:cxn>
            </a:cxnLst>
            <a:rect l="0" t="0" r="r" b="b"/>
            <a:pathLst>
              <a:path w="3032125">
                <a:moveTo>
                  <a:pt x="0" y="0"/>
                </a:moveTo>
                <a:lnTo>
                  <a:pt x="3031563" y="0"/>
                </a:lnTo>
              </a:path>
            </a:pathLst>
          </a:custGeom>
          <a:noFill/>
          <a:ln w="15236">
            <a:solidFill>
              <a:srgbClr val="00A4C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69" name="bk object 159"/>
          <p:cNvSpPr>
            <a:spLocks/>
          </p:cNvSpPr>
          <p:nvPr/>
        </p:nvSpPr>
        <p:spPr bwMode="auto">
          <a:xfrm>
            <a:off x="5648325" y="361950"/>
            <a:ext cx="2919413" cy="0"/>
          </a:xfrm>
          <a:custGeom>
            <a:avLst/>
            <a:gdLst>
              <a:gd name="T0" fmla="*/ 0 w 2920365"/>
              <a:gd name="T1" fmla="*/ 2919115 w 2920365"/>
              <a:gd name="T2" fmla="*/ 0 60000 65536"/>
              <a:gd name="T3" fmla="*/ 0 60000 65536"/>
            </a:gdLst>
            <a:ahLst/>
            <a:cxnLst>
              <a:cxn ang="T2">
                <a:pos x="T0" y="0"/>
              </a:cxn>
              <a:cxn ang="T3">
                <a:pos x="T1" y="0"/>
              </a:cxn>
            </a:cxnLst>
            <a:rect l="0" t="0" r="r" b="b"/>
            <a:pathLst>
              <a:path w="2920365">
                <a:moveTo>
                  <a:pt x="0" y="0"/>
                </a:moveTo>
                <a:lnTo>
                  <a:pt x="2920067" y="0"/>
                </a:lnTo>
              </a:path>
            </a:pathLst>
          </a:custGeom>
          <a:noFill/>
          <a:ln w="15236">
            <a:solidFill>
              <a:srgbClr val="00A4C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70" name="bk object 160"/>
          <p:cNvSpPr>
            <a:spLocks/>
          </p:cNvSpPr>
          <p:nvPr/>
        </p:nvSpPr>
        <p:spPr bwMode="auto">
          <a:xfrm>
            <a:off x="5705475" y="374650"/>
            <a:ext cx="2817813" cy="0"/>
          </a:xfrm>
          <a:custGeom>
            <a:avLst/>
            <a:gdLst>
              <a:gd name="T0" fmla="*/ 0 w 2818765"/>
              <a:gd name="T1" fmla="*/ 2817601 w 2818765"/>
              <a:gd name="T2" fmla="*/ 0 60000 65536"/>
              <a:gd name="T3" fmla="*/ 0 60000 65536"/>
            </a:gdLst>
            <a:ahLst/>
            <a:cxnLst>
              <a:cxn ang="T2">
                <a:pos x="T0" y="0"/>
              </a:cxn>
              <a:cxn ang="T3">
                <a:pos x="T1" y="0"/>
              </a:cxn>
            </a:cxnLst>
            <a:rect l="0" t="0" r="r" b="b"/>
            <a:pathLst>
              <a:path w="2818765">
                <a:moveTo>
                  <a:pt x="0" y="0"/>
                </a:moveTo>
                <a:lnTo>
                  <a:pt x="2818553" y="0"/>
                </a:lnTo>
              </a:path>
            </a:pathLst>
          </a:custGeom>
          <a:noFill/>
          <a:ln w="15236">
            <a:solidFill>
              <a:srgbClr val="00A4C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71" name="bk object 161"/>
          <p:cNvSpPr>
            <a:spLocks/>
          </p:cNvSpPr>
          <p:nvPr/>
        </p:nvSpPr>
        <p:spPr bwMode="auto">
          <a:xfrm>
            <a:off x="5761038" y="387350"/>
            <a:ext cx="2717800" cy="0"/>
          </a:xfrm>
          <a:custGeom>
            <a:avLst/>
            <a:gdLst>
              <a:gd name="T0" fmla="*/ 0 w 2717165"/>
              <a:gd name="T1" fmla="*/ 2717769 w 2717165"/>
              <a:gd name="T2" fmla="*/ 0 60000 65536"/>
              <a:gd name="T3" fmla="*/ 0 60000 65536"/>
            </a:gdLst>
            <a:ahLst/>
            <a:cxnLst>
              <a:cxn ang="T2">
                <a:pos x="T0" y="0"/>
              </a:cxn>
              <a:cxn ang="T3">
                <a:pos x="T1" y="0"/>
              </a:cxn>
            </a:cxnLst>
            <a:rect l="0" t="0" r="r" b="b"/>
            <a:pathLst>
              <a:path w="2717165">
                <a:moveTo>
                  <a:pt x="0" y="0"/>
                </a:moveTo>
                <a:lnTo>
                  <a:pt x="2717134" y="0"/>
                </a:lnTo>
              </a:path>
            </a:pathLst>
          </a:custGeom>
          <a:noFill/>
          <a:ln w="15247">
            <a:solidFill>
              <a:srgbClr val="00A5C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72" name="bk object 162"/>
          <p:cNvSpPr>
            <a:spLocks/>
          </p:cNvSpPr>
          <p:nvPr/>
        </p:nvSpPr>
        <p:spPr bwMode="auto">
          <a:xfrm>
            <a:off x="5818188" y="400050"/>
            <a:ext cx="2616200" cy="0"/>
          </a:xfrm>
          <a:custGeom>
            <a:avLst/>
            <a:gdLst>
              <a:gd name="T0" fmla="*/ 0 w 2616200"/>
              <a:gd name="T1" fmla="*/ 2615767 w 2616200"/>
              <a:gd name="T2" fmla="*/ 0 60000 65536"/>
              <a:gd name="T3" fmla="*/ 0 60000 65536"/>
            </a:gdLst>
            <a:ahLst/>
            <a:cxnLst>
              <a:cxn ang="T2">
                <a:pos x="T0" y="0"/>
              </a:cxn>
              <a:cxn ang="T3">
                <a:pos x="T1" y="0"/>
              </a:cxn>
            </a:cxnLst>
            <a:rect l="0" t="0" r="r" b="b"/>
            <a:pathLst>
              <a:path w="2616200">
                <a:moveTo>
                  <a:pt x="0" y="0"/>
                </a:moveTo>
                <a:lnTo>
                  <a:pt x="2615767" y="0"/>
                </a:lnTo>
              </a:path>
            </a:pathLst>
          </a:custGeom>
          <a:noFill/>
          <a:ln w="15236">
            <a:solidFill>
              <a:srgbClr val="00A5C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73" name="bk object 163"/>
          <p:cNvSpPr>
            <a:spLocks/>
          </p:cNvSpPr>
          <p:nvPr/>
        </p:nvSpPr>
        <p:spPr bwMode="auto">
          <a:xfrm>
            <a:off x="5875338" y="412750"/>
            <a:ext cx="2514600" cy="0"/>
          </a:xfrm>
          <a:custGeom>
            <a:avLst/>
            <a:gdLst>
              <a:gd name="T0" fmla="*/ 0 w 2514600"/>
              <a:gd name="T1" fmla="*/ 2514203 w 2514600"/>
              <a:gd name="T2" fmla="*/ 0 60000 65536"/>
              <a:gd name="T3" fmla="*/ 0 60000 65536"/>
            </a:gdLst>
            <a:ahLst/>
            <a:cxnLst>
              <a:cxn ang="T2">
                <a:pos x="T0" y="0"/>
              </a:cxn>
              <a:cxn ang="T3">
                <a:pos x="T1" y="0"/>
              </a:cxn>
            </a:cxnLst>
            <a:rect l="0" t="0" r="r" b="b"/>
            <a:pathLst>
              <a:path w="2514600">
                <a:moveTo>
                  <a:pt x="0" y="0"/>
                </a:moveTo>
                <a:lnTo>
                  <a:pt x="2514203" y="0"/>
                </a:lnTo>
              </a:path>
            </a:pathLst>
          </a:custGeom>
          <a:noFill/>
          <a:ln w="16509">
            <a:solidFill>
              <a:srgbClr val="00A6C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74" name="bk object 164"/>
          <p:cNvSpPr>
            <a:spLocks/>
          </p:cNvSpPr>
          <p:nvPr/>
        </p:nvSpPr>
        <p:spPr bwMode="auto">
          <a:xfrm>
            <a:off x="5937250" y="425450"/>
            <a:ext cx="2403475" cy="0"/>
          </a:xfrm>
          <a:custGeom>
            <a:avLst/>
            <a:gdLst>
              <a:gd name="T0" fmla="*/ 0 w 2402840"/>
              <a:gd name="T1" fmla="*/ 2403392 w 2402840"/>
              <a:gd name="T2" fmla="*/ 0 60000 65536"/>
              <a:gd name="T3" fmla="*/ 0 60000 65536"/>
            </a:gdLst>
            <a:ahLst/>
            <a:cxnLst>
              <a:cxn ang="T2">
                <a:pos x="T0" y="0"/>
              </a:cxn>
              <a:cxn ang="T3">
                <a:pos x="T1" y="0"/>
              </a:cxn>
            </a:cxnLst>
            <a:rect l="0" t="0" r="r" b="b"/>
            <a:pathLst>
              <a:path w="2402840">
                <a:moveTo>
                  <a:pt x="0" y="0"/>
                </a:moveTo>
                <a:lnTo>
                  <a:pt x="2402757" y="0"/>
                </a:lnTo>
              </a:path>
            </a:pathLst>
          </a:custGeom>
          <a:noFill/>
          <a:ln w="15236">
            <a:solidFill>
              <a:srgbClr val="00A6C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75" name="bk object 165"/>
          <p:cNvSpPr>
            <a:spLocks/>
          </p:cNvSpPr>
          <p:nvPr/>
        </p:nvSpPr>
        <p:spPr bwMode="auto">
          <a:xfrm>
            <a:off x="5994400" y="438150"/>
            <a:ext cx="2301875" cy="0"/>
          </a:xfrm>
          <a:custGeom>
            <a:avLst/>
            <a:gdLst>
              <a:gd name="T0" fmla="*/ 0 w 2301240"/>
              <a:gd name="T1" fmla="*/ 2301878 w 2301240"/>
              <a:gd name="T2" fmla="*/ 0 60000 65536"/>
              <a:gd name="T3" fmla="*/ 0 60000 65536"/>
            </a:gdLst>
            <a:ahLst/>
            <a:cxnLst>
              <a:cxn ang="T2">
                <a:pos x="T0" y="0"/>
              </a:cxn>
              <a:cxn ang="T3">
                <a:pos x="T1" y="0"/>
              </a:cxn>
            </a:cxnLst>
            <a:rect l="0" t="0" r="r" b="b"/>
            <a:pathLst>
              <a:path w="2301240">
                <a:moveTo>
                  <a:pt x="0" y="0"/>
                </a:moveTo>
                <a:lnTo>
                  <a:pt x="2301243" y="0"/>
                </a:lnTo>
              </a:path>
            </a:pathLst>
          </a:custGeom>
          <a:noFill/>
          <a:ln w="15236">
            <a:solidFill>
              <a:srgbClr val="00A6C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76" name="bk object 166"/>
          <p:cNvSpPr>
            <a:spLocks/>
          </p:cNvSpPr>
          <p:nvPr/>
        </p:nvSpPr>
        <p:spPr bwMode="auto">
          <a:xfrm>
            <a:off x="6051550" y="450850"/>
            <a:ext cx="2200275" cy="0"/>
          </a:xfrm>
          <a:custGeom>
            <a:avLst/>
            <a:gdLst>
              <a:gd name="T0" fmla="*/ 0 w 2200275"/>
              <a:gd name="T1" fmla="*/ 2199811 w 2200275"/>
              <a:gd name="T2" fmla="*/ 0 60000 65536"/>
              <a:gd name="T3" fmla="*/ 0 60000 65536"/>
            </a:gdLst>
            <a:ahLst/>
            <a:cxnLst>
              <a:cxn ang="T2">
                <a:pos x="T0" y="0"/>
              </a:cxn>
              <a:cxn ang="T3">
                <a:pos x="T1" y="0"/>
              </a:cxn>
            </a:cxnLst>
            <a:rect l="0" t="0" r="r" b="b"/>
            <a:pathLst>
              <a:path w="2200275">
                <a:moveTo>
                  <a:pt x="0" y="0"/>
                </a:moveTo>
                <a:lnTo>
                  <a:pt x="2199811" y="0"/>
                </a:lnTo>
              </a:path>
            </a:pathLst>
          </a:custGeom>
          <a:noFill/>
          <a:ln w="15247">
            <a:solidFill>
              <a:srgbClr val="00A7C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77" name="bk object 167"/>
          <p:cNvSpPr>
            <a:spLocks/>
          </p:cNvSpPr>
          <p:nvPr/>
        </p:nvSpPr>
        <p:spPr bwMode="auto">
          <a:xfrm>
            <a:off x="6108700" y="463550"/>
            <a:ext cx="2085975" cy="0"/>
          </a:xfrm>
          <a:custGeom>
            <a:avLst/>
            <a:gdLst>
              <a:gd name="T0" fmla="*/ 0 w 2085975"/>
              <a:gd name="T1" fmla="*/ 2085715 w 2085975"/>
              <a:gd name="T2" fmla="*/ 0 60000 65536"/>
              <a:gd name="T3" fmla="*/ 0 60000 65536"/>
            </a:gdLst>
            <a:ahLst/>
            <a:cxnLst>
              <a:cxn ang="T2">
                <a:pos x="T0" y="0"/>
              </a:cxn>
              <a:cxn ang="T3">
                <a:pos x="T1" y="0"/>
              </a:cxn>
            </a:cxnLst>
            <a:rect l="0" t="0" r="r" b="b"/>
            <a:pathLst>
              <a:path w="2085975">
                <a:moveTo>
                  <a:pt x="0" y="0"/>
                </a:moveTo>
                <a:lnTo>
                  <a:pt x="2085715" y="0"/>
                </a:lnTo>
              </a:path>
            </a:pathLst>
          </a:custGeom>
          <a:noFill/>
          <a:ln w="15236">
            <a:solidFill>
              <a:srgbClr val="00A7C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78" name="bk object 168"/>
          <p:cNvSpPr>
            <a:spLocks/>
          </p:cNvSpPr>
          <p:nvPr/>
        </p:nvSpPr>
        <p:spPr bwMode="auto">
          <a:xfrm>
            <a:off x="6164263" y="477838"/>
            <a:ext cx="1971675" cy="0"/>
          </a:xfrm>
          <a:custGeom>
            <a:avLst/>
            <a:gdLst>
              <a:gd name="T0" fmla="*/ 0 w 1971675"/>
              <a:gd name="T1" fmla="*/ 1971396 w 1971675"/>
              <a:gd name="T2" fmla="*/ 0 60000 65536"/>
              <a:gd name="T3" fmla="*/ 0 60000 65536"/>
            </a:gdLst>
            <a:ahLst/>
            <a:cxnLst>
              <a:cxn ang="T2">
                <a:pos x="T0" y="0"/>
              </a:cxn>
              <a:cxn ang="T3">
                <a:pos x="T1" y="0"/>
              </a:cxn>
            </a:cxnLst>
            <a:rect l="0" t="0" r="r" b="b"/>
            <a:pathLst>
              <a:path w="1971675">
                <a:moveTo>
                  <a:pt x="0" y="0"/>
                </a:moveTo>
                <a:lnTo>
                  <a:pt x="1971396" y="0"/>
                </a:lnTo>
              </a:path>
            </a:pathLst>
          </a:custGeom>
          <a:noFill/>
          <a:ln w="16509">
            <a:solidFill>
              <a:srgbClr val="00A7C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79" name="bk object 169"/>
          <p:cNvSpPr>
            <a:spLocks/>
          </p:cNvSpPr>
          <p:nvPr/>
        </p:nvSpPr>
        <p:spPr bwMode="auto">
          <a:xfrm>
            <a:off x="6227763" y="490538"/>
            <a:ext cx="1846262" cy="0"/>
          </a:xfrm>
          <a:custGeom>
            <a:avLst/>
            <a:gdLst>
              <a:gd name="T0" fmla="*/ 0 w 1845945"/>
              <a:gd name="T1" fmla="*/ 1846270 w 1845945"/>
              <a:gd name="T2" fmla="*/ 0 60000 65536"/>
              <a:gd name="T3" fmla="*/ 0 60000 65536"/>
            </a:gdLst>
            <a:ahLst/>
            <a:cxnLst>
              <a:cxn ang="T2">
                <a:pos x="T0" y="0"/>
              </a:cxn>
              <a:cxn ang="T3">
                <a:pos x="T1" y="0"/>
              </a:cxn>
            </a:cxnLst>
            <a:rect l="0" t="0" r="r" b="b"/>
            <a:pathLst>
              <a:path w="1845945">
                <a:moveTo>
                  <a:pt x="0" y="0"/>
                </a:moveTo>
                <a:lnTo>
                  <a:pt x="1845953" y="0"/>
                </a:lnTo>
              </a:path>
            </a:pathLst>
          </a:custGeom>
          <a:noFill/>
          <a:ln w="15236">
            <a:solidFill>
              <a:srgbClr val="00A8C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80" name="bk object 170"/>
          <p:cNvSpPr>
            <a:spLocks/>
          </p:cNvSpPr>
          <p:nvPr/>
        </p:nvSpPr>
        <p:spPr bwMode="auto">
          <a:xfrm>
            <a:off x="6284913" y="503238"/>
            <a:ext cx="1731962" cy="0"/>
          </a:xfrm>
          <a:custGeom>
            <a:avLst/>
            <a:gdLst>
              <a:gd name="T0" fmla="*/ 0 w 1732279"/>
              <a:gd name="T1" fmla="*/ 1731373 w 1732279"/>
              <a:gd name="T2" fmla="*/ 0 60000 65536"/>
              <a:gd name="T3" fmla="*/ 0 60000 65536"/>
            </a:gdLst>
            <a:ahLst/>
            <a:cxnLst>
              <a:cxn ang="T2">
                <a:pos x="T0" y="0"/>
              </a:cxn>
              <a:cxn ang="T3">
                <a:pos x="T1" y="0"/>
              </a:cxn>
            </a:cxnLst>
            <a:rect l="0" t="0" r="r" b="b"/>
            <a:pathLst>
              <a:path w="1732279">
                <a:moveTo>
                  <a:pt x="0" y="0"/>
                </a:moveTo>
                <a:lnTo>
                  <a:pt x="1731690" y="0"/>
                </a:lnTo>
              </a:path>
            </a:pathLst>
          </a:custGeom>
          <a:noFill/>
          <a:ln w="15236">
            <a:solidFill>
              <a:srgbClr val="00A8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81" name="bk object 171"/>
          <p:cNvSpPr>
            <a:spLocks/>
          </p:cNvSpPr>
          <p:nvPr/>
        </p:nvSpPr>
        <p:spPr bwMode="auto">
          <a:xfrm>
            <a:off x="6350000" y="515938"/>
            <a:ext cx="1609725" cy="0"/>
          </a:xfrm>
          <a:custGeom>
            <a:avLst/>
            <a:gdLst>
              <a:gd name="T0" fmla="*/ 0 w 1609725"/>
              <a:gd name="T1" fmla="*/ 1609255 w 1609725"/>
              <a:gd name="T2" fmla="*/ 0 60000 65536"/>
              <a:gd name="T3" fmla="*/ 0 60000 65536"/>
            </a:gdLst>
            <a:ahLst/>
            <a:cxnLst>
              <a:cxn ang="T2">
                <a:pos x="T0" y="0"/>
              </a:cxn>
              <a:cxn ang="T3">
                <a:pos x="T1" y="0"/>
              </a:cxn>
            </a:cxnLst>
            <a:rect l="0" t="0" r="r" b="b"/>
            <a:pathLst>
              <a:path w="1609725">
                <a:moveTo>
                  <a:pt x="0" y="0"/>
                </a:moveTo>
                <a:lnTo>
                  <a:pt x="1609255" y="0"/>
                </a:lnTo>
              </a:path>
            </a:pathLst>
          </a:custGeom>
          <a:noFill/>
          <a:ln w="15247">
            <a:solidFill>
              <a:srgbClr val="00A9B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82" name="bk object 172"/>
          <p:cNvSpPr>
            <a:spLocks/>
          </p:cNvSpPr>
          <p:nvPr/>
        </p:nvSpPr>
        <p:spPr bwMode="auto">
          <a:xfrm>
            <a:off x="6426200" y="528638"/>
            <a:ext cx="1460500" cy="0"/>
          </a:xfrm>
          <a:custGeom>
            <a:avLst/>
            <a:gdLst>
              <a:gd name="T0" fmla="*/ 0 w 1459229"/>
              <a:gd name="T1" fmla="*/ 1459882 w 1459229"/>
              <a:gd name="T2" fmla="*/ 0 60000 65536"/>
              <a:gd name="T3" fmla="*/ 0 60000 65536"/>
            </a:gdLst>
            <a:ahLst/>
            <a:cxnLst>
              <a:cxn ang="T2">
                <a:pos x="T0" y="0"/>
              </a:cxn>
              <a:cxn ang="T3">
                <a:pos x="T1" y="0"/>
              </a:cxn>
            </a:cxnLst>
            <a:rect l="0" t="0" r="r" b="b"/>
            <a:pathLst>
              <a:path w="1459229">
                <a:moveTo>
                  <a:pt x="0" y="0"/>
                </a:moveTo>
                <a:lnTo>
                  <a:pt x="1458612" y="0"/>
                </a:lnTo>
              </a:path>
            </a:pathLst>
          </a:custGeom>
          <a:noFill/>
          <a:ln w="15236">
            <a:solidFill>
              <a:srgbClr val="00A9B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83" name="bk object 173"/>
          <p:cNvSpPr>
            <a:spLocks/>
          </p:cNvSpPr>
          <p:nvPr/>
        </p:nvSpPr>
        <p:spPr bwMode="auto">
          <a:xfrm>
            <a:off x="6511925" y="542925"/>
            <a:ext cx="1290638" cy="0"/>
          </a:xfrm>
          <a:custGeom>
            <a:avLst/>
            <a:gdLst>
              <a:gd name="T0" fmla="*/ 0 w 1290954"/>
              <a:gd name="T1" fmla="*/ 1290446 w 1290954"/>
              <a:gd name="T2" fmla="*/ 0 60000 65536"/>
              <a:gd name="T3" fmla="*/ 0 60000 65536"/>
            </a:gdLst>
            <a:ahLst/>
            <a:cxnLst>
              <a:cxn ang="T2">
                <a:pos x="T0" y="0"/>
              </a:cxn>
              <a:cxn ang="T3">
                <a:pos x="T1" y="0"/>
              </a:cxn>
            </a:cxnLst>
            <a:rect l="0" t="0" r="r" b="b"/>
            <a:pathLst>
              <a:path w="1290954">
                <a:moveTo>
                  <a:pt x="0" y="0"/>
                </a:moveTo>
                <a:lnTo>
                  <a:pt x="1290762" y="0"/>
                </a:lnTo>
              </a:path>
            </a:pathLst>
          </a:custGeom>
          <a:noFill/>
          <a:ln w="15247">
            <a:solidFill>
              <a:srgbClr val="00A9B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84" name="bk object 174"/>
          <p:cNvSpPr>
            <a:spLocks/>
          </p:cNvSpPr>
          <p:nvPr/>
        </p:nvSpPr>
        <p:spPr bwMode="auto">
          <a:xfrm>
            <a:off x="6589713" y="555625"/>
            <a:ext cx="1138237" cy="0"/>
          </a:xfrm>
          <a:custGeom>
            <a:avLst/>
            <a:gdLst>
              <a:gd name="T0" fmla="*/ 0 w 1138554"/>
              <a:gd name="T1" fmla="*/ 1138046 w 1138554"/>
              <a:gd name="T2" fmla="*/ 0 60000 65536"/>
              <a:gd name="T3" fmla="*/ 0 60000 65536"/>
            </a:gdLst>
            <a:ahLst/>
            <a:cxnLst>
              <a:cxn ang="T2">
                <a:pos x="T0" y="0"/>
              </a:cxn>
              <a:cxn ang="T3">
                <a:pos x="T1" y="0"/>
              </a:cxn>
            </a:cxnLst>
            <a:rect l="0" t="0" r="r" b="b"/>
            <a:pathLst>
              <a:path w="1138554">
                <a:moveTo>
                  <a:pt x="0" y="0"/>
                </a:moveTo>
                <a:lnTo>
                  <a:pt x="1138363" y="0"/>
                </a:lnTo>
              </a:path>
            </a:pathLst>
          </a:custGeom>
          <a:noFill/>
          <a:ln w="15236">
            <a:solidFill>
              <a:srgbClr val="00AAB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85" name="bk object 175"/>
          <p:cNvSpPr>
            <a:spLocks/>
          </p:cNvSpPr>
          <p:nvPr/>
        </p:nvSpPr>
        <p:spPr bwMode="auto">
          <a:xfrm>
            <a:off x="6667500" y="568325"/>
            <a:ext cx="985838" cy="0"/>
          </a:xfrm>
          <a:custGeom>
            <a:avLst/>
            <a:gdLst>
              <a:gd name="T0" fmla="*/ 0 w 986154"/>
              <a:gd name="T1" fmla="*/ 985425 w 986154"/>
              <a:gd name="T2" fmla="*/ 0 60000 65536"/>
              <a:gd name="T3" fmla="*/ 0 60000 65536"/>
            </a:gdLst>
            <a:ahLst/>
            <a:cxnLst>
              <a:cxn ang="T2">
                <a:pos x="T0" y="0"/>
              </a:cxn>
              <a:cxn ang="T3">
                <a:pos x="T1" y="0"/>
              </a:cxn>
            </a:cxnLst>
            <a:rect l="0" t="0" r="r" b="b"/>
            <a:pathLst>
              <a:path w="986154">
                <a:moveTo>
                  <a:pt x="0" y="0"/>
                </a:moveTo>
                <a:lnTo>
                  <a:pt x="985741" y="0"/>
                </a:lnTo>
              </a:path>
            </a:pathLst>
          </a:custGeom>
          <a:noFill/>
          <a:ln w="15236">
            <a:solidFill>
              <a:srgbClr val="00AAB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86" name="bk object 176"/>
          <p:cNvSpPr>
            <a:spLocks/>
          </p:cNvSpPr>
          <p:nvPr/>
        </p:nvSpPr>
        <p:spPr bwMode="auto">
          <a:xfrm>
            <a:off x="6780213" y="581025"/>
            <a:ext cx="752475" cy="0"/>
          </a:xfrm>
          <a:custGeom>
            <a:avLst/>
            <a:gdLst>
              <a:gd name="T0" fmla="*/ 0 w 752475"/>
              <a:gd name="T1" fmla="*/ 752164 w 752475"/>
              <a:gd name="T2" fmla="*/ 0 60000 65536"/>
              <a:gd name="T3" fmla="*/ 0 60000 65536"/>
            </a:gdLst>
            <a:ahLst/>
            <a:cxnLst>
              <a:cxn ang="T2">
                <a:pos x="T0" y="0"/>
              </a:cxn>
              <a:cxn ang="T3">
                <a:pos x="T1" y="0"/>
              </a:cxn>
            </a:cxnLst>
            <a:rect l="0" t="0" r="r" b="b"/>
            <a:pathLst>
              <a:path w="752475">
                <a:moveTo>
                  <a:pt x="0" y="0"/>
                </a:moveTo>
                <a:lnTo>
                  <a:pt x="752164" y="0"/>
                </a:lnTo>
              </a:path>
            </a:pathLst>
          </a:custGeom>
          <a:noFill/>
          <a:ln w="15247">
            <a:solidFill>
              <a:srgbClr val="00AAB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87" name="bk object 177"/>
          <p:cNvSpPr>
            <a:spLocks/>
          </p:cNvSpPr>
          <p:nvPr/>
        </p:nvSpPr>
        <p:spPr bwMode="auto">
          <a:xfrm>
            <a:off x="6918325" y="593725"/>
            <a:ext cx="490538" cy="0"/>
          </a:xfrm>
          <a:custGeom>
            <a:avLst/>
            <a:gdLst>
              <a:gd name="T0" fmla="*/ 0 w 490220"/>
              <a:gd name="T1" fmla="*/ 490148 w 490220"/>
              <a:gd name="T2" fmla="*/ 0 60000 65536"/>
              <a:gd name="T3" fmla="*/ 0 60000 65536"/>
            </a:gdLst>
            <a:ahLst/>
            <a:cxnLst>
              <a:cxn ang="T2">
                <a:pos x="T0" y="0"/>
              </a:cxn>
              <a:cxn ang="T3">
                <a:pos x="T1" y="0"/>
              </a:cxn>
            </a:cxnLst>
            <a:rect l="0" t="0" r="r" b="b"/>
            <a:pathLst>
              <a:path w="490220">
                <a:moveTo>
                  <a:pt x="0" y="0"/>
                </a:moveTo>
                <a:lnTo>
                  <a:pt x="489830" y="0"/>
                </a:lnTo>
              </a:path>
            </a:pathLst>
          </a:custGeom>
          <a:noFill/>
          <a:ln w="13986">
            <a:solidFill>
              <a:srgbClr val="00ABB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1188" name="bk object 178"/>
          <p:cNvSpPr>
            <a:spLocks noChangeArrowheads="1"/>
          </p:cNvSpPr>
          <p:nvPr/>
        </p:nvSpPr>
        <p:spPr bwMode="auto">
          <a:xfrm>
            <a:off x="3175" y="203200"/>
            <a:ext cx="9140825" cy="647700"/>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altLang="en-US" smtClean="0"/>
          </a:p>
        </p:txBody>
      </p:sp>
      <p:sp>
        <p:nvSpPr>
          <p:cNvPr id="1189" name="bk object 179"/>
          <p:cNvSpPr>
            <a:spLocks noChangeArrowheads="1"/>
          </p:cNvSpPr>
          <p:nvPr/>
        </p:nvSpPr>
        <p:spPr bwMode="auto">
          <a:xfrm>
            <a:off x="0" y="247650"/>
            <a:ext cx="9144000" cy="561975"/>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altLang="en-US" smtClean="0"/>
          </a:p>
        </p:txBody>
      </p:sp>
      <p:sp>
        <p:nvSpPr>
          <p:cNvPr id="1190" name="Holder 2"/>
          <p:cNvSpPr>
            <a:spLocks noGrp="1"/>
          </p:cNvSpPr>
          <p:nvPr>
            <p:ph type="title"/>
          </p:nvPr>
        </p:nvSpPr>
        <p:spPr bwMode="auto">
          <a:xfrm>
            <a:off x="-12700" y="527050"/>
            <a:ext cx="91694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smtClean="0"/>
          </a:p>
        </p:txBody>
      </p:sp>
      <p:sp>
        <p:nvSpPr>
          <p:cNvPr id="1191" name="Holder 3"/>
          <p:cNvSpPr>
            <a:spLocks noGrp="1"/>
          </p:cNvSpPr>
          <p:nvPr>
            <p:ph type="body" idx="1"/>
          </p:nvPr>
        </p:nvSpPr>
        <p:spPr bwMode="auto">
          <a:xfrm>
            <a:off x="384175" y="1157288"/>
            <a:ext cx="837565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smtClean="0"/>
          </a:p>
        </p:txBody>
      </p:sp>
      <p:sp>
        <p:nvSpPr>
          <p:cNvPr id="4" name="Holder 4"/>
          <p:cNvSpPr>
            <a:spLocks noGrp="1"/>
          </p:cNvSpPr>
          <p:nvPr>
            <p:ph type="ftr" sz="quarter" idx="5"/>
          </p:nvPr>
        </p:nvSpPr>
        <p:spPr>
          <a:xfrm>
            <a:off x="3108325" y="6378575"/>
            <a:ext cx="2927350" cy="342900"/>
          </a:xfrm>
          <a:prstGeom prst="rect">
            <a:avLst/>
          </a:prstGeom>
        </p:spPr>
        <p:txBody>
          <a:bodyPr wrap="square" lIns="0" tIns="0" rIns="0" bIns="0">
            <a:spAutoFit/>
          </a:bodyPr>
          <a:lstStyle>
            <a:lvl1pPr algn="ctr" fontAlgn="auto">
              <a:spcBef>
                <a:spcPts val="0"/>
              </a:spcBef>
              <a:spcAft>
                <a:spcPts val="0"/>
              </a:spcAft>
              <a:defRPr>
                <a:solidFill>
                  <a:schemeClr val="tx1">
                    <a:tint val="75000"/>
                  </a:schemeClr>
                </a:solidFill>
                <a:latin typeface="+mn-lt"/>
                <a:cs typeface="+mn-cs"/>
              </a:defRPr>
            </a:lvl1pPr>
          </a:lstStyle>
          <a:p>
            <a:pPr>
              <a:defRPr/>
            </a:pPr>
            <a:endParaRPr/>
          </a:p>
        </p:txBody>
      </p:sp>
      <p:sp>
        <p:nvSpPr>
          <p:cNvPr id="5" name="Holder 5"/>
          <p:cNvSpPr>
            <a:spLocks noGrp="1"/>
          </p:cNvSpPr>
          <p:nvPr>
            <p:ph type="dt" sz="half" idx="6"/>
          </p:nvPr>
        </p:nvSpPr>
        <p:spPr>
          <a:xfrm>
            <a:off x="444500" y="6561138"/>
            <a:ext cx="558800" cy="177800"/>
          </a:xfrm>
          <a:prstGeom prst="rect">
            <a:avLst/>
          </a:prstGeom>
        </p:spPr>
        <p:txBody>
          <a:bodyPr wrap="square" lIns="0" tIns="0" rIns="0" bIns="0">
            <a:spAutoFit/>
          </a:bodyPr>
          <a:lstStyle>
            <a:lvl1pPr marL="12700" fontAlgn="auto">
              <a:spcBef>
                <a:spcPts val="0"/>
              </a:spcBef>
              <a:spcAft>
                <a:spcPts val="0"/>
              </a:spcAft>
              <a:defRPr sz="1200" b="0" i="0" spc="-10">
                <a:solidFill>
                  <a:srgbClr val="035C74"/>
                </a:solidFill>
                <a:latin typeface="Constantia"/>
                <a:cs typeface="Constantia"/>
              </a:defRPr>
            </a:lvl1pPr>
          </a:lstStyle>
          <a:p>
            <a:pPr>
              <a:defRPr/>
            </a:pPr>
            <a:r>
              <a:rPr lang="en-US" smtClean="0"/>
              <a:t>5/23/18</a:t>
            </a:r>
            <a:endParaRPr/>
          </a:p>
        </p:txBody>
      </p:sp>
      <p:sp>
        <p:nvSpPr>
          <p:cNvPr id="6" name="Holder 6"/>
          <p:cNvSpPr>
            <a:spLocks noGrp="1"/>
          </p:cNvSpPr>
          <p:nvPr>
            <p:ph type="sldNum" sz="quarter" idx="7"/>
          </p:nvPr>
        </p:nvSpPr>
        <p:spPr>
          <a:xfrm>
            <a:off x="8504238" y="6561138"/>
            <a:ext cx="207962" cy="177800"/>
          </a:xfrm>
          <a:prstGeom prst="rect">
            <a:avLst/>
          </a:prstGeom>
        </p:spPr>
        <p:txBody>
          <a:bodyPr wrap="square" lIns="0" tIns="0" rIns="0" bIns="0">
            <a:spAutoFit/>
          </a:bodyPr>
          <a:lstStyle>
            <a:lvl1pPr marL="100330" fontAlgn="auto">
              <a:spcBef>
                <a:spcPts val="0"/>
              </a:spcBef>
              <a:spcAft>
                <a:spcPts val="0"/>
              </a:spcAft>
              <a:defRPr sz="1200" b="0" i="0">
                <a:solidFill>
                  <a:srgbClr val="035C74"/>
                </a:solidFill>
                <a:latin typeface="Constantia"/>
                <a:cs typeface="Constantia"/>
              </a:defRPr>
            </a:lvl1pPr>
          </a:lstStyle>
          <a:p>
            <a:pPr>
              <a:defRPr/>
            </a:pPr>
            <a:fld id="{0CA881E5-88E5-46D8-A94E-CB5685957DCF}"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itchFamily="34" charset="0"/>
        </a:defRPr>
      </a:lvl2pPr>
      <a:lvl3pPr algn="ctr" rtl="0" eaLnBrk="0" fontAlgn="base" hangingPunct="0">
        <a:spcBef>
          <a:spcPct val="0"/>
        </a:spcBef>
        <a:spcAft>
          <a:spcPct val="0"/>
        </a:spcAft>
        <a:defRPr>
          <a:solidFill>
            <a:schemeClr val="tx2"/>
          </a:solidFill>
          <a:latin typeface="Calibri" pitchFamily="34" charset="0"/>
        </a:defRPr>
      </a:lvl3pPr>
      <a:lvl4pPr algn="ctr" rtl="0" eaLnBrk="0" fontAlgn="base" hangingPunct="0">
        <a:spcBef>
          <a:spcPct val="0"/>
        </a:spcBef>
        <a:spcAft>
          <a:spcPct val="0"/>
        </a:spcAft>
        <a:defRPr>
          <a:solidFill>
            <a:schemeClr val="tx2"/>
          </a:solidFill>
          <a:latin typeface="Calibri" pitchFamily="34" charset="0"/>
        </a:defRPr>
      </a:lvl4pPr>
      <a:lvl5pPr algn="ctr" rtl="0" eaLnBrk="0" fontAlgn="base" hangingPunct="0">
        <a:spcBef>
          <a:spcPct val="0"/>
        </a:spcBef>
        <a:spcAft>
          <a:spcPct val="0"/>
        </a:spcAft>
        <a:defRPr>
          <a:solidFill>
            <a:schemeClr val="tx2"/>
          </a:solidFill>
          <a:latin typeface="Calibri" pitchFamily="34" charset="0"/>
        </a:defRPr>
      </a:lvl5pPr>
      <a:lvl6pPr marL="457200" algn="ctr" rtl="0" eaLnBrk="0" fontAlgn="base" hangingPunct="0">
        <a:spcBef>
          <a:spcPct val="0"/>
        </a:spcBef>
        <a:spcAft>
          <a:spcPct val="0"/>
        </a:spcAft>
        <a:defRPr>
          <a:solidFill>
            <a:schemeClr val="tx2"/>
          </a:solidFill>
          <a:latin typeface="Calibri" pitchFamily="34" charset="0"/>
        </a:defRPr>
      </a:lvl6pPr>
      <a:lvl7pPr marL="914400" algn="ctr" rtl="0" eaLnBrk="0" fontAlgn="base" hangingPunct="0">
        <a:spcBef>
          <a:spcPct val="0"/>
        </a:spcBef>
        <a:spcAft>
          <a:spcPct val="0"/>
        </a:spcAft>
        <a:defRPr>
          <a:solidFill>
            <a:schemeClr val="tx2"/>
          </a:solidFill>
          <a:latin typeface="Calibri" pitchFamily="34" charset="0"/>
        </a:defRPr>
      </a:lvl7pPr>
      <a:lvl8pPr marL="1371600" algn="ctr" rtl="0" eaLnBrk="0" fontAlgn="base" hangingPunct="0">
        <a:spcBef>
          <a:spcPct val="0"/>
        </a:spcBef>
        <a:spcAft>
          <a:spcPct val="0"/>
        </a:spcAft>
        <a:defRPr>
          <a:solidFill>
            <a:schemeClr val="tx2"/>
          </a:solidFill>
          <a:latin typeface="Calibri" pitchFamily="34" charset="0"/>
        </a:defRPr>
      </a:lvl8pPr>
      <a:lvl9pPr marL="1828800" algn="ctr" rtl="0" eaLnBrk="0" fontAlgn="base" hangingPunct="0">
        <a:spcBef>
          <a:spcPct val="0"/>
        </a:spcBef>
        <a:spcAft>
          <a:spcPct val="0"/>
        </a:spcAft>
        <a:defRPr>
          <a:solidFill>
            <a:schemeClr val="tx2"/>
          </a:solidFill>
          <a:latin typeface="Calibri" pitchFamily="34" charset="0"/>
        </a:defRPr>
      </a:lvl9pPr>
    </p:titleStyle>
    <p:bodyStyle>
      <a:lvl1pPr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5/23/18</a:t>
            </a:r>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AEF730-C4B0-4AFA-82DC-849A8640B31B}" type="slidenum">
              <a:rPr lang="en-IN" smtClean="0"/>
              <a:pPr/>
              <a:t>‹#›</a:t>
            </a:fld>
            <a:endParaRPr lang="en-IN"/>
          </a:p>
        </p:txBody>
      </p:sp>
    </p:spTree>
    <p:extLst>
      <p:ext uri="{BB962C8B-B14F-4D97-AF65-F5344CB8AC3E}">
        <p14:creationId xmlns:p14="http://schemas.microsoft.com/office/powerpoint/2010/main" val="3767706149"/>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4.jpeg"/><Relationship Id="rId7" Type="http://schemas.openxmlformats.org/officeDocument/2006/relationships/image" Target="../media/image7.jpeg"/><Relationship Id="rId12" Type="http://schemas.openxmlformats.org/officeDocument/2006/relationships/image" Target="../media/image12.jpeg"/><Relationship Id="rId17"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3.png"/><Relationship Id="rId15" Type="http://schemas.openxmlformats.org/officeDocument/2006/relationships/image" Target="../media/image15.jpeg"/><Relationship Id="rId10" Type="http://schemas.openxmlformats.org/officeDocument/2006/relationships/image" Target="../media/image10.jpeg"/><Relationship Id="rId4" Type="http://schemas.openxmlformats.org/officeDocument/2006/relationships/image" Target="../media/image5.png"/><Relationship Id="rId9" Type="http://schemas.openxmlformats.org/officeDocument/2006/relationships/image" Target="../media/image9.jpeg"/><Relationship Id="rId14" Type="http://schemas.openxmlformats.org/officeDocument/2006/relationships/image" Target="../media/image14.jpe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0.png"/><Relationship Id="rId7" Type="http://schemas.openxmlformats.org/officeDocument/2006/relationships/image" Target="../media/image23.jpeg"/><Relationship Id="rId12"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15.jpeg"/><Relationship Id="rId10" Type="http://schemas.openxmlformats.org/officeDocument/2006/relationships/image" Target="../media/image26.jpeg"/><Relationship Id="rId4" Type="http://schemas.openxmlformats.org/officeDocument/2006/relationships/image" Target="../media/image21.png"/><Relationship Id="rId9" Type="http://schemas.openxmlformats.org/officeDocument/2006/relationships/image" Target="../media/image2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image" Target="../media/image47.png"/><Relationship Id="rId11" Type="http://schemas.openxmlformats.org/officeDocument/2006/relationships/image" Target="../media/image52.jpeg"/><Relationship Id="rId5" Type="http://schemas.openxmlformats.org/officeDocument/2006/relationships/image" Target="../media/image46.png"/><Relationship Id="rId10" Type="http://schemas.openxmlformats.org/officeDocument/2006/relationships/image" Target="../media/image51.jpeg"/><Relationship Id="rId4" Type="http://schemas.openxmlformats.org/officeDocument/2006/relationships/image" Target="../media/image45.png"/><Relationship Id="rId9" Type="http://schemas.openxmlformats.org/officeDocument/2006/relationships/image" Target="../media/image50.png"/></Relationships>
</file>

<file path=ppt/slides/_rels/slide6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58.png"/></Relationships>
</file>

<file path=ppt/slides/_rels/slide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7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7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71.png"/><Relationship Id="rId18" Type="http://schemas.openxmlformats.org/officeDocument/2006/relationships/image" Target="../media/image76.jpeg"/><Relationship Id="rId3" Type="http://schemas.openxmlformats.org/officeDocument/2006/relationships/image" Target="../media/image15.jpeg"/><Relationship Id="rId21" Type="http://schemas.openxmlformats.org/officeDocument/2006/relationships/image" Target="../media/image79.png"/><Relationship Id="rId7" Type="http://schemas.openxmlformats.org/officeDocument/2006/relationships/image" Target="../media/image41.jpeg"/><Relationship Id="rId12" Type="http://schemas.openxmlformats.org/officeDocument/2006/relationships/image" Target="../media/image51.jpeg"/><Relationship Id="rId17" Type="http://schemas.openxmlformats.org/officeDocument/2006/relationships/image" Target="../media/image75.jpeg"/><Relationship Id="rId2" Type="http://schemas.openxmlformats.org/officeDocument/2006/relationships/notesSlide" Target="../notesSlides/notesSlide68.xml"/><Relationship Id="rId16" Type="http://schemas.openxmlformats.org/officeDocument/2006/relationships/image" Target="../media/image74.png"/><Relationship Id="rId20" Type="http://schemas.openxmlformats.org/officeDocument/2006/relationships/image" Target="../media/image78.jpeg"/><Relationship Id="rId1" Type="http://schemas.openxmlformats.org/officeDocument/2006/relationships/slideLayout" Target="../slideLayouts/slideLayout5.xml"/><Relationship Id="rId6" Type="http://schemas.openxmlformats.org/officeDocument/2006/relationships/image" Target="../media/image37.jpeg"/><Relationship Id="rId11" Type="http://schemas.openxmlformats.org/officeDocument/2006/relationships/image" Target="../media/image70.jpeg"/><Relationship Id="rId24" Type="http://schemas.openxmlformats.org/officeDocument/2006/relationships/image" Target="../media/image81.png"/><Relationship Id="rId5" Type="http://schemas.openxmlformats.org/officeDocument/2006/relationships/image" Target="../media/image36.jpeg"/><Relationship Id="rId15" Type="http://schemas.openxmlformats.org/officeDocument/2006/relationships/image" Target="../media/image73.png"/><Relationship Id="rId23" Type="http://schemas.openxmlformats.org/officeDocument/2006/relationships/image" Target="../media/image80.png"/><Relationship Id="rId10" Type="http://schemas.openxmlformats.org/officeDocument/2006/relationships/image" Target="../media/image57.jpeg"/><Relationship Id="rId19" Type="http://schemas.openxmlformats.org/officeDocument/2006/relationships/image" Target="../media/image77.jpeg"/><Relationship Id="rId4" Type="http://schemas.openxmlformats.org/officeDocument/2006/relationships/image" Target="../media/image35.jpeg"/><Relationship Id="rId9" Type="http://schemas.openxmlformats.org/officeDocument/2006/relationships/image" Target="../media/image22.jpeg"/><Relationship Id="rId14" Type="http://schemas.openxmlformats.org/officeDocument/2006/relationships/image" Target="../media/image72.png"/><Relationship Id="rId22" Type="http://schemas.openxmlformats.org/officeDocument/2006/relationships/image" Target="../media/image52.jpe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jpe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png"/><Relationship Id="rId2" Type="http://schemas.openxmlformats.org/officeDocument/2006/relationships/notesSlide" Target="../notesSlides/notesSlide82.xml"/><Relationship Id="rId1" Type="http://schemas.openxmlformats.org/officeDocument/2006/relationships/slideLayout" Target="../slideLayouts/slideLayout5.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object 2"/>
          <p:cNvSpPr>
            <a:spLocks noChangeArrowheads="1"/>
          </p:cNvSpPr>
          <p:nvPr/>
        </p:nvSpPr>
        <p:spPr bwMode="auto">
          <a:xfrm>
            <a:off x="0" y="0"/>
            <a:ext cx="9144000" cy="68580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dirty="0"/>
          </a:p>
        </p:txBody>
      </p:sp>
      <p:sp>
        <p:nvSpPr>
          <p:cNvPr id="2051" name="object 3"/>
          <p:cNvSpPr>
            <a:spLocks/>
          </p:cNvSpPr>
          <p:nvPr/>
        </p:nvSpPr>
        <p:spPr bwMode="auto">
          <a:xfrm>
            <a:off x="0" y="0"/>
            <a:ext cx="4046538" cy="0"/>
          </a:xfrm>
          <a:custGeom>
            <a:avLst/>
            <a:gdLst>
              <a:gd name="T0" fmla="*/ 0 w 4046854"/>
              <a:gd name="T1" fmla="*/ 4046119 w 4046854"/>
              <a:gd name="T2" fmla="*/ 0 60000 65536"/>
              <a:gd name="T3" fmla="*/ 0 60000 65536"/>
            </a:gdLst>
            <a:ahLst/>
            <a:cxnLst>
              <a:cxn ang="T2">
                <a:pos x="T0" y="0"/>
              </a:cxn>
              <a:cxn ang="T3">
                <a:pos x="T1" y="0"/>
              </a:cxn>
            </a:cxnLst>
            <a:rect l="0" t="0" r="r" b="b"/>
            <a:pathLst>
              <a:path w="4046854">
                <a:moveTo>
                  <a:pt x="0" y="0"/>
                </a:moveTo>
                <a:lnTo>
                  <a:pt x="4046435" y="0"/>
                </a:lnTo>
              </a:path>
            </a:pathLst>
          </a:custGeom>
          <a:noFill/>
          <a:ln w="3175">
            <a:solidFill>
              <a:srgbClr val="00EBF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52" name="object 4"/>
          <p:cNvSpPr>
            <a:spLocks/>
          </p:cNvSpPr>
          <p:nvPr/>
        </p:nvSpPr>
        <p:spPr bwMode="auto">
          <a:xfrm>
            <a:off x="0" y="4763"/>
            <a:ext cx="4067175" cy="0"/>
          </a:xfrm>
          <a:custGeom>
            <a:avLst/>
            <a:gdLst>
              <a:gd name="T0" fmla="*/ 0 w 4067175"/>
              <a:gd name="T1" fmla="*/ 4066910 w 4067175"/>
              <a:gd name="T2" fmla="*/ 0 60000 65536"/>
              <a:gd name="T3" fmla="*/ 0 60000 65536"/>
            </a:gdLst>
            <a:ahLst/>
            <a:cxnLst>
              <a:cxn ang="T2">
                <a:pos x="T0" y="0"/>
              </a:cxn>
              <a:cxn ang="T3">
                <a:pos x="T1" y="0"/>
              </a:cxn>
            </a:cxnLst>
            <a:rect l="0" t="0" r="r" b="b"/>
            <a:pathLst>
              <a:path w="4067175">
                <a:moveTo>
                  <a:pt x="0" y="0"/>
                </a:moveTo>
                <a:lnTo>
                  <a:pt x="4066910" y="0"/>
                </a:lnTo>
              </a:path>
            </a:pathLst>
          </a:custGeom>
          <a:noFill/>
          <a:ln w="11420">
            <a:solidFill>
              <a:srgbClr val="00EBF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53" name="object 5"/>
          <p:cNvSpPr>
            <a:spLocks/>
          </p:cNvSpPr>
          <p:nvPr/>
        </p:nvSpPr>
        <p:spPr bwMode="auto">
          <a:xfrm>
            <a:off x="0" y="14288"/>
            <a:ext cx="4087813" cy="0"/>
          </a:xfrm>
          <a:custGeom>
            <a:avLst/>
            <a:gdLst>
              <a:gd name="T0" fmla="*/ 0 w 4087495"/>
              <a:gd name="T1" fmla="*/ 4087773 w 4087495"/>
              <a:gd name="T2" fmla="*/ 0 60000 65536"/>
              <a:gd name="T3" fmla="*/ 0 60000 65536"/>
            </a:gdLst>
            <a:ahLst/>
            <a:cxnLst>
              <a:cxn ang="T2">
                <a:pos x="T0" y="0"/>
              </a:cxn>
              <a:cxn ang="T3">
                <a:pos x="T1" y="0"/>
              </a:cxn>
            </a:cxnLst>
            <a:rect l="0" t="0" r="r" b="b"/>
            <a:pathLst>
              <a:path w="4087495">
                <a:moveTo>
                  <a:pt x="0" y="0"/>
                </a:moveTo>
                <a:lnTo>
                  <a:pt x="4087455" y="0"/>
                </a:lnTo>
              </a:path>
            </a:pathLst>
          </a:custGeom>
          <a:noFill/>
          <a:ln w="11426">
            <a:solidFill>
              <a:srgbClr val="00EAF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54" name="object 6"/>
          <p:cNvSpPr>
            <a:spLocks/>
          </p:cNvSpPr>
          <p:nvPr/>
        </p:nvSpPr>
        <p:spPr bwMode="auto">
          <a:xfrm>
            <a:off x="0" y="22225"/>
            <a:ext cx="4110038" cy="0"/>
          </a:xfrm>
          <a:custGeom>
            <a:avLst/>
            <a:gdLst>
              <a:gd name="T0" fmla="*/ 0 w 4109720"/>
              <a:gd name="T1" fmla="*/ 4109493 w 4109720"/>
              <a:gd name="T2" fmla="*/ 0 60000 65536"/>
              <a:gd name="T3" fmla="*/ 0 60000 65536"/>
            </a:gdLst>
            <a:ahLst/>
            <a:cxnLst>
              <a:cxn ang="T2">
                <a:pos x="T0" y="0"/>
              </a:cxn>
              <a:cxn ang="T3">
                <a:pos x="T1" y="0"/>
              </a:cxn>
            </a:cxnLst>
            <a:rect l="0" t="0" r="r" b="b"/>
            <a:pathLst>
              <a:path w="4109720">
                <a:moveTo>
                  <a:pt x="0" y="0"/>
                </a:moveTo>
                <a:lnTo>
                  <a:pt x="4109175" y="0"/>
                </a:lnTo>
              </a:path>
            </a:pathLst>
          </a:custGeom>
          <a:noFill/>
          <a:ln w="11437">
            <a:solidFill>
              <a:srgbClr val="00E9F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55" name="object 7"/>
          <p:cNvSpPr>
            <a:spLocks/>
          </p:cNvSpPr>
          <p:nvPr/>
        </p:nvSpPr>
        <p:spPr bwMode="auto">
          <a:xfrm>
            <a:off x="0" y="31750"/>
            <a:ext cx="4133850" cy="0"/>
          </a:xfrm>
          <a:custGeom>
            <a:avLst/>
            <a:gdLst>
              <a:gd name="T0" fmla="*/ 0 w 4133850"/>
              <a:gd name="T1" fmla="*/ 4133720 w 4133850"/>
              <a:gd name="T2" fmla="*/ 0 60000 65536"/>
              <a:gd name="T3" fmla="*/ 0 60000 65536"/>
            </a:gdLst>
            <a:ahLst/>
            <a:cxnLst>
              <a:cxn ang="T2">
                <a:pos x="T0" y="0"/>
              </a:cxn>
              <a:cxn ang="T3">
                <a:pos x="T1" y="0"/>
              </a:cxn>
            </a:cxnLst>
            <a:rect l="0" t="0" r="r" b="b"/>
            <a:pathLst>
              <a:path w="4133850">
                <a:moveTo>
                  <a:pt x="0" y="0"/>
                </a:moveTo>
                <a:lnTo>
                  <a:pt x="4133720" y="0"/>
                </a:lnTo>
              </a:path>
            </a:pathLst>
          </a:custGeom>
          <a:noFill/>
          <a:ln w="10152">
            <a:solidFill>
              <a:srgbClr val="00E8F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56" name="object 8"/>
          <p:cNvSpPr>
            <a:spLocks/>
          </p:cNvSpPr>
          <p:nvPr/>
        </p:nvSpPr>
        <p:spPr bwMode="auto">
          <a:xfrm>
            <a:off x="0" y="41275"/>
            <a:ext cx="4162425" cy="0"/>
          </a:xfrm>
          <a:custGeom>
            <a:avLst/>
            <a:gdLst>
              <a:gd name="T0" fmla="*/ 0 w 4162425"/>
              <a:gd name="T1" fmla="*/ 4161891 w 4162425"/>
              <a:gd name="T2" fmla="*/ 0 60000 65536"/>
              <a:gd name="T3" fmla="*/ 0 60000 65536"/>
            </a:gdLst>
            <a:ahLst/>
            <a:cxnLst>
              <a:cxn ang="T2">
                <a:pos x="T0" y="0"/>
              </a:cxn>
              <a:cxn ang="T3">
                <a:pos x="T1" y="0"/>
              </a:cxn>
            </a:cxnLst>
            <a:rect l="0" t="0" r="r" b="b"/>
            <a:pathLst>
              <a:path w="4162425">
                <a:moveTo>
                  <a:pt x="0" y="0"/>
                </a:moveTo>
                <a:lnTo>
                  <a:pt x="4161891" y="0"/>
                </a:lnTo>
              </a:path>
            </a:pathLst>
          </a:custGeom>
          <a:noFill/>
          <a:ln w="11437">
            <a:solidFill>
              <a:srgbClr val="00E7F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57" name="object 9"/>
          <p:cNvSpPr>
            <a:spLocks/>
          </p:cNvSpPr>
          <p:nvPr/>
        </p:nvSpPr>
        <p:spPr bwMode="auto">
          <a:xfrm>
            <a:off x="0" y="50800"/>
            <a:ext cx="4186238" cy="0"/>
          </a:xfrm>
          <a:custGeom>
            <a:avLst/>
            <a:gdLst>
              <a:gd name="T0" fmla="*/ 0 w 4186554"/>
              <a:gd name="T1" fmla="*/ 4186119 w 4186554"/>
              <a:gd name="T2" fmla="*/ 0 60000 65536"/>
              <a:gd name="T3" fmla="*/ 0 60000 65536"/>
            </a:gdLst>
            <a:ahLst/>
            <a:cxnLst>
              <a:cxn ang="T2">
                <a:pos x="T0" y="0"/>
              </a:cxn>
              <a:cxn ang="T3">
                <a:pos x="T1" y="0"/>
              </a:cxn>
            </a:cxnLst>
            <a:rect l="0" t="0" r="r" b="b"/>
            <a:pathLst>
              <a:path w="4186554">
                <a:moveTo>
                  <a:pt x="0" y="0"/>
                </a:moveTo>
                <a:lnTo>
                  <a:pt x="4186435" y="0"/>
                </a:lnTo>
              </a:path>
            </a:pathLst>
          </a:custGeom>
          <a:noFill/>
          <a:ln w="11426">
            <a:solidFill>
              <a:srgbClr val="00E6F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58" name="object 10"/>
          <p:cNvSpPr>
            <a:spLocks/>
          </p:cNvSpPr>
          <p:nvPr/>
        </p:nvSpPr>
        <p:spPr bwMode="auto">
          <a:xfrm>
            <a:off x="0" y="60325"/>
            <a:ext cx="4211638" cy="0"/>
          </a:xfrm>
          <a:custGeom>
            <a:avLst/>
            <a:gdLst>
              <a:gd name="T0" fmla="*/ 0 w 4211955"/>
              <a:gd name="T1" fmla="*/ 4211415 w 4211955"/>
              <a:gd name="T2" fmla="*/ 0 60000 65536"/>
              <a:gd name="T3" fmla="*/ 0 60000 65536"/>
            </a:gdLst>
            <a:ahLst/>
            <a:cxnLst>
              <a:cxn ang="T2">
                <a:pos x="T0" y="0"/>
              </a:cxn>
              <a:cxn ang="T3">
                <a:pos x="T1" y="0"/>
              </a:cxn>
            </a:cxnLst>
            <a:rect l="0" t="0" r="r" b="b"/>
            <a:pathLst>
              <a:path w="4211955">
                <a:moveTo>
                  <a:pt x="0" y="0"/>
                </a:moveTo>
                <a:lnTo>
                  <a:pt x="4211732" y="0"/>
                </a:lnTo>
              </a:path>
            </a:pathLst>
          </a:custGeom>
          <a:noFill/>
          <a:ln w="11426">
            <a:solidFill>
              <a:srgbClr val="00E5F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59" name="object 11"/>
          <p:cNvSpPr>
            <a:spLocks/>
          </p:cNvSpPr>
          <p:nvPr/>
        </p:nvSpPr>
        <p:spPr bwMode="auto">
          <a:xfrm>
            <a:off x="0" y="68263"/>
            <a:ext cx="4241800" cy="0"/>
          </a:xfrm>
          <a:custGeom>
            <a:avLst/>
            <a:gdLst>
              <a:gd name="T0" fmla="*/ 0 w 4241165"/>
              <a:gd name="T1" fmla="*/ 4241647 w 4241165"/>
              <a:gd name="T2" fmla="*/ 0 60000 65536"/>
              <a:gd name="T3" fmla="*/ 0 60000 65536"/>
            </a:gdLst>
            <a:ahLst/>
            <a:cxnLst>
              <a:cxn ang="T2">
                <a:pos x="T0" y="0"/>
              </a:cxn>
              <a:cxn ang="T3">
                <a:pos x="T1" y="0"/>
              </a:cxn>
            </a:cxnLst>
            <a:rect l="0" t="0" r="r" b="b"/>
            <a:pathLst>
              <a:path w="4241165">
                <a:moveTo>
                  <a:pt x="0" y="0"/>
                </a:moveTo>
                <a:lnTo>
                  <a:pt x="4241012" y="0"/>
                </a:lnTo>
              </a:path>
            </a:pathLst>
          </a:custGeom>
          <a:noFill/>
          <a:ln w="11437">
            <a:solidFill>
              <a:srgbClr val="00E4F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60" name="object 12"/>
          <p:cNvSpPr>
            <a:spLocks/>
          </p:cNvSpPr>
          <p:nvPr/>
        </p:nvSpPr>
        <p:spPr bwMode="auto">
          <a:xfrm>
            <a:off x="0" y="7778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0152">
            <a:solidFill>
              <a:srgbClr val="00E3F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61" name="object 13"/>
          <p:cNvSpPr>
            <a:spLocks/>
          </p:cNvSpPr>
          <p:nvPr/>
        </p:nvSpPr>
        <p:spPr bwMode="auto">
          <a:xfrm>
            <a:off x="0" y="87313"/>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E2F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62" name="object 14"/>
          <p:cNvSpPr>
            <a:spLocks/>
          </p:cNvSpPr>
          <p:nvPr/>
        </p:nvSpPr>
        <p:spPr bwMode="auto">
          <a:xfrm>
            <a:off x="0" y="9683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E1F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63" name="object 15"/>
          <p:cNvSpPr>
            <a:spLocks/>
          </p:cNvSpPr>
          <p:nvPr/>
        </p:nvSpPr>
        <p:spPr bwMode="auto">
          <a:xfrm>
            <a:off x="0" y="10477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E0F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64" name="object 16"/>
          <p:cNvSpPr>
            <a:spLocks/>
          </p:cNvSpPr>
          <p:nvPr/>
        </p:nvSpPr>
        <p:spPr bwMode="auto">
          <a:xfrm>
            <a:off x="0" y="114300"/>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FF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65" name="object 17"/>
          <p:cNvSpPr>
            <a:spLocks/>
          </p:cNvSpPr>
          <p:nvPr/>
        </p:nvSpPr>
        <p:spPr bwMode="auto">
          <a:xfrm>
            <a:off x="0" y="12382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0152">
            <a:solidFill>
              <a:srgbClr val="00DEF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66" name="object 18"/>
          <p:cNvSpPr>
            <a:spLocks/>
          </p:cNvSpPr>
          <p:nvPr/>
        </p:nvSpPr>
        <p:spPr bwMode="auto">
          <a:xfrm>
            <a:off x="0" y="133350"/>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DE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67" name="object 19"/>
          <p:cNvSpPr>
            <a:spLocks/>
          </p:cNvSpPr>
          <p:nvPr/>
        </p:nvSpPr>
        <p:spPr bwMode="auto">
          <a:xfrm>
            <a:off x="0" y="14287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DCE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68" name="object 20"/>
          <p:cNvSpPr>
            <a:spLocks/>
          </p:cNvSpPr>
          <p:nvPr/>
        </p:nvSpPr>
        <p:spPr bwMode="auto">
          <a:xfrm>
            <a:off x="0" y="150813"/>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DBE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69" name="object 21"/>
          <p:cNvSpPr>
            <a:spLocks/>
          </p:cNvSpPr>
          <p:nvPr/>
        </p:nvSpPr>
        <p:spPr bwMode="auto">
          <a:xfrm>
            <a:off x="0" y="16033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AE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70" name="object 22"/>
          <p:cNvSpPr>
            <a:spLocks/>
          </p:cNvSpPr>
          <p:nvPr/>
        </p:nvSpPr>
        <p:spPr bwMode="auto">
          <a:xfrm>
            <a:off x="0" y="169863"/>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0152">
            <a:solidFill>
              <a:srgbClr val="00D9E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71" name="object 23"/>
          <p:cNvSpPr>
            <a:spLocks/>
          </p:cNvSpPr>
          <p:nvPr/>
        </p:nvSpPr>
        <p:spPr bwMode="auto">
          <a:xfrm>
            <a:off x="0" y="17938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8E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72" name="object 24"/>
          <p:cNvSpPr>
            <a:spLocks/>
          </p:cNvSpPr>
          <p:nvPr/>
        </p:nvSpPr>
        <p:spPr bwMode="auto">
          <a:xfrm>
            <a:off x="0" y="18732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D7E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73" name="object 25"/>
          <p:cNvSpPr>
            <a:spLocks/>
          </p:cNvSpPr>
          <p:nvPr/>
        </p:nvSpPr>
        <p:spPr bwMode="auto">
          <a:xfrm>
            <a:off x="0" y="196850"/>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D6E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74" name="object 26"/>
          <p:cNvSpPr>
            <a:spLocks/>
          </p:cNvSpPr>
          <p:nvPr/>
        </p:nvSpPr>
        <p:spPr bwMode="auto">
          <a:xfrm>
            <a:off x="0" y="20637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5E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75" name="object 27"/>
          <p:cNvSpPr>
            <a:spLocks/>
          </p:cNvSpPr>
          <p:nvPr/>
        </p:nvSpPr>
        <p:spPr bwMode="auto">
          <a:xfrm>
            <a:off x="0" y="215900"/>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0152">
            <a:solidFill>
              <a:srgbClr val="00D4E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76" name="object 28"/>
          <p:cNvSpPr>
            <a:spLocks/>
          </p:cNvSpPr>
          <p:nvPr/>
        </p:nvSpPr>
        <p:spPr bwMode="auto">
          <a:xfrm>
            <a:off x="0" y="22542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3E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77" name="object 29"/>
          <p:cNvSpPr>
            <a:spLocks/>
          </p:cNvSpPr>
          <p:nvPr/>
        </p:nvSpPr>
        <p:spPr bwMode="auto">
          <a:xfrm>
            <a:off x="0" y="233363"/>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D2E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78" name="object 30"/>
          <p:cNvSpPr>
            <a:spLocks/>
          </p:cNvSpPr>
          <p:nvPr/>
        </p:nvSpPr>
        <p:spPr bwMode="auto">
          <a:xfrm>
            <a:off x="0" y="24288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D1E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79" name="object 31"/>
          <p:cNvSpPr>
            <a:spLocks/>
          </p:cNvSpPr>
          <p:nvPr/>
        </p:nvSpPr>
        <p:spPr bwMode="auto">
          <a:xfrm>
            <a:off x="0" y="25082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D0E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80" name="object 32"/>
          <p:cNvSpPr>
            <a:spLocks/>
          </p:cNvSpPr>
          <p:nvPr/>
        </p:nvSpPr>
        <p:spPr bwMode="auto">
          <a:xfrm>
            <a:off x="0" y="260350"/>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0152">
            <a:solidFill>
              <a:srgbClr val="00CFE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81" name="object 33"/>
          <p:cNvSpPr>
            <a:spLocks/>
          </p:cNvSpPr>
          <p:nvPr/>
        </p:nvSpPr>
        <p:spPr bwMode="auto">
          <a:xfrm>
            <a:off x="0" y="26987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CEE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82" name="object 34"/>
          <p:cNvSpPr>
            <a:spLocks/>
          </p:cNvSpPr>
          <p:nvPr/>
        </p:nvSpPr>
        <p:spPr bwMode="auto">
          <a:xfrm>
            <a:off x="0" y="279400"/>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CDE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83" name="object 35"/>
          <p:cNvSpPr>
            <a:spLocks/>
          </p:cNvSpPr>
          <p:nvPr/>
        </p:nvSpPr>
        <p:spPr bwMode="auto">
          <a:xfrm>
            <a:off x="0" y="28892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CCE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84" name="object 36"/>
          <p:cNvSpPr>
            <a:spLocks/>
          </p:cNvSpPr>
          <p:nvPr/>
        </p:nvSpPr>
        <p:spPr bwMode="auto">
          <a:xfrm>
            <a:off x="0" y="296863"/>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CBE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85" name="object 37"/>
          <p:cNvSpPr>
            <a:spLocks/>
          </p:cNvSpPr>
          <p:nvPr/>
        </p:nvSpPr>
        <p:spPr bwMode="auto">
          <a:xfrm>
            <a:off x="0" y="30638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0152">
            <a:solidFill>
              <a:srgbClr val="00CAE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86" name="object 38"/>
          <p:cNvSpPr>
            <a:spLocks/>
          </p:cNvSpPr>
          <p:nvPr/>
        </p:nvSpPr>
        <p:spPr bwMode="auto">
          <a:xfrm>
            <a:off x="0" y="315913"/>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37">
            <a:solidFill>
              <a:srgbClr val="00C9E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87" name="object 39"/>
          <p:cNvSpPr>
            <a:spLocks/>
          </p:cNvSpPr>
          <p:nvPr/>
        </p:nvSpPr>
        <p:spPr bwMode="auto">
          <a:xfrm>
            <a:off x="0" y="325438"/>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C8E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88" name="object 40"/>
          <p:cNvSpPr>
            <a:spLocks/>
          </p:cNvSpPr>
          <p:nvPr/>
        </p:nvSpPr>
        <p:spPr bwMode="auto">
          <a:xfrm>
            <a:off x="0" y="333375"/>
            <a:ext cx="9144000" cy="0"/>
          </a:xfrm>
          <a:custGeom>
            <a:avLst/>
            <a:gdLst>
              <a:gd name="T0" fmla="*/ 0 w 9144000"/>
              <a:gd name="T1" fmla="*/ 9144000 w 9144000"/>
              <a:gd name="T2" fmla="*/ 0 60000 65536"/>
              <a:gd name="T3" fmla="*/ 0 60000 65536"/>
            </a:gdLst>
            <a:ahLst/>
            <a:cxnLst>
              <a:cxn ang="T2">
                <a:pos x="T0" y="0"/>
              </a:cxn>
              <a:cxn ang="T3">
                <a:pos x="T1" y="0"/>
              </a:cxn>
            </a:cxnLst>
            <a:rect l="0" t="0" r="r" b="b"/>
            <a:pathLst>
              <a:path w="9144000">
                <a:moveTo>
                  <a:pt x="0" y="0"/>
                </a:moveTo>
                <a:lnTo>
                  <a:pt x="9144000" y="0"/>
                </a:lnTo>
              </a:path>
            </a:pathLst>
          </a:custGeom>
          <a:noFill/>
          <a:ln w="11426">
            <a:solidFill>
              <a:srgbClr val="00C7E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89" name="object 41"/>
          <p:cNvSpPr>
            <a:spLocks/>
          </p:cNvSpPr>
          <p:nvPr/>
        </p:nvSpPr>
        <p:spPr bwMode="auto">
          <a:xfrm>
            <a:off x="0" y="342900"/>
            <a:ext cx="9128125" cy="0"/>
          </a:xfrm>
          <a:custGeom>
            <a:avLst/>
            <a:gdLst>
              <a:gd name="T0" fmla="*/ 0 w 9128125"/>
              <a:gd name="T1" fmla="*/ 9127775 w 9128125"/>
              <a:gd name="T2" fmla="*/ 0 60000 65536"/>
              <a:gd name="T3" fmla="*/ 0 60000 65536"/>
            </a:gdLst>
            <a:ahLst/>
            <a:cxnLst>
              <a:cxn ang="T2">
                <a:pos x="T0" y="0"/>
              </a:cxn>
              <a:cxn ang="T3">
                <a:pos x="T1" y="0"/>
              </a:cxn>
            </a:cxnLst>
            <a:rect l="0" t="0" r="r" b="b"/>
            <a:pathLst>
              <a:path w="9128125">
                <a:moveTo>
                  <a:pt x="0" y="0"/>
                </a:moveTo>
                <a:lnTo>
                  <a:pt x="9127775" y="0"/>
                </a:lnTo>
              </a:path>
            </a:pathLst>
          </a:custGeom>
          <a:noFill/>
          <a:ln w="10163">
            <a:solidFill>
              <a:srgbClr val="00C6E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90" name="object 42"/>
          <p:cNvSpPr>
            <a:spLocks/>
          </p:cNvSpPr>
          <p:nvPr/>
        </p:nvSpPr>
        <p:spPr bwMode="auto">
          <a:xfrm>
            <a:off x="0" y="352425"/>
            <a:ext cx="9102725" cy="0"/>
          </a:xfrm>
          <a:custGeom>
            <a:avLst/>
            <a:gdLst>
              <a:gd name="T0" fmla="*/ 0 w 9102725"/>
              <a:gd name="T1" fmla="*/ 9102721 w 9102725"/>
              <a:gd name="T2" fmla="*/ 0 60000 65536"/>
              <a:gd name="T3" fmla="*/ 0 60000 65536"/>
            </a:gdLst>
            <a:ahLst/>
            <a:cxnLst>
              <a:cxn ang="T2">
                <a:pos x="T0" y="0"/>
              </a:cxn>
              <a:cxn ang="T3">
                <a:pos x="T1" y="0"/>
              </a:cxn>
            </a:cxnLst>
            <a:rect l="0" t="0" r="r" b="b"/>
            <a:pathLst>
              <a:path w="9102725">
                <a:moveTo>
                  <a:pt x="0" y="0"/>
                </a:moveTo>
                <a:lnTo>
                  <a:pt x="9102721" y="0"/>
                </a:lnTo>
              </a:path>
            </a:pathLst>
          </a:custGeom>
          <a:noFill/>
          <a:ln w="10152">
            <a:solidFill>
              <a:srgbClr val="00C5E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91" name="object 43"/>
          <p:cNvSpPr>
            <a:spLocks/>
          </p:cNvSpPr>
          <p:nvPr/>
        </p:nvSpPr>
        <p:spPr bwMode="auto">
          <a:xfrm>
            <a:off x="0" y="361950"/>
            <a:ext cx="9077325" cy="0"/>
          </a:xfrm>
          <a:custGeom>
            <a:avLst/>
            <a:gdLst>
              <a:gd name="T0" fmla="*/ 0 w 9077960"/>
              <a:gd name="T1" fmla="*/ 9076995 w 9077960"/>
              <a:gd name="T2" fmla="*/ 0 60000 65536"/>
              <a:gd name="T3" fmla="*/ 0 60000 65536"/>
            </a:gdLst>
            <a:ahLst/>
            <a:cxnLst>
              <a:cxn ang="T2">
                <a:pos x="T0" y="0"/>
              </a:cxn>
              <a:cxn ang="T3">
                <a:pos x="T1" y="0"/>
              </a:cxn>
            </a:cxnLst>
            <a:rect l="0" t="0" r="r" b="b"/>
            <a:pathLst>
              <a:path w="9077960">
                <a:moveTo>
                  <a:pt x="0" y="0"/>
                </a:moveTo>
                <a:lnTo>
                  <a:pt x="9077630" y="0"/>
                </a:lnTo>
              </a:path>
            </a:pathLst>
          </a:custGeom>
          <a:noFill/>
          <a:ln w="11437">
            <a:solidFill>
              <a:srgbClr val="00C4D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92" name="object 44"/>
          <p:cNvSpPr>
            <a:spLocks/>
          </p:cNvSpPr>
          <p:nvPr/>
        </p:nvSpPr>
        <p:spPr bwMode="auto">
          <a:xfrm>
            <a:off x="0" y="371475"/>
            <a:ext cx="9051925" cy="0"/>
          </a:xfrm>
          <a:custGeom>
            <a:avLst/>
            <a:gdLst>
              <a:gd name="T0" fmla="*/ 0 w 9052560"/>
              <a:gd name="T1" fmla="*/ 9051925 w 9052560"/>
              <a:gd name="T2" fmla="*/ 0 60000 65536"/>
              <a:gd name="T3" fmla="*/ 0 60000 65536"/>
            </a:gdLst>
            <a:ahLst/>
            <a:cxnLst>
              <a:cxn ang="T2">
                <a:pos x="T0" y="0"/>
              </a:cxn>
              <a:cxn ang="T3">
                <a:pos x="T1" y="0"/>
              </a:cxn>
            </a:cxnLst>
            <a:rect l="0" t="0" r="r" b="b"/>
            <a:pathLst>
              <a:path w="9052560">
                <a:moveTo>
                  <a:pt x="0" y="0"/>
                </a:moveTo>
                <a:lnTo>
                  <a:pt x="9052560" y="0"/>
                </a:lnTo>
              </a:path>
            </a:pathLst>
          </a:custGeom>
          <a:noFill/>
          <a:ln w="11426">
            <a:solidFill>
              <a:srgbClr val="00C3D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93" name="object 45"/>
          <p:cNvSpPr>
            <a:spLocks/>
          </p:cNvSpPr>
          <p:nvPr/>
        </p:nvSpPr>
        <p:spPr bwMode="auto">
          <a:xfrm>
            <a:off x="0" y="379413"/>
            <a:ext cx="9023350" cy="0"/>
          </a:xfrm>
          <a:custGeom>
            <a:avLst/>
            <a:gdLst>
              <a:gd name="T0" fmla="*/ 0 w 9022715"/>
              <a:gd name="T1" fmla="*/ 9022958 w 9022715"/>
              <a:gd name="T2" fmla="*/ 0 60000 65536"/>
              <a:gd name="T3" fmla="*/ 0 60000 65536"/>
            </a:gdLst>
            <a:ahLst/>
            <a:cxnLst>
              <a:cxn ang="T2">
                <a:pos x="T0" y="0"/>
              </a:cxn>
              <a:cxn ang="T3">
                <a:pos x="T1" y="0"/>
              </a:cxn>
            </a:cxnLst>
            <a:rect l="0" t="0" r="r" b="b"/>
            <a:pathLst>
              <a:path w="9022715">
                <a:moveTo>
                  <a:pt x="0" y="0"/>
                </a:moveTo>
                <a:lnTo>
                  <a:pt x="9022323" y="0"/>
                </a:lnTo>
              </a:path>
            </a:pathLst>
          </a:custGeom>
          <a:noFill/>
          <a:ln w="11426">
            <a:solidFill>
              <a:srgbClr val="00C2D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94" name="object 46"/>
          <p:cNvSpPr>
            <a:spLocks/>
          </p:cNvSpPr>
          <p:nvPr/>
        </p:nvSpPr>
        <p:spPr bwMode="auto">
          <a:xfrm>
            <a:off x="0" y="388938"/>
            <a:ext cx="8988425" cy="0"/>
          </a:xfrm>
          <a:custGeom>
            <a:avLst/>
            <a:gdLst>
              <a:gd name="T0" fmla="*/ 0 w 8987790"/>
              <a:gd name="T1" fmla="*/ 8988412 w 8987790"/>
              <a:gd name="T2" fmla="*/ 0 60000 65536"/>
              <a:gd name="T3" fmla="*/ 0 60000 65536"/>
            </a:gdLst>
            <a:ahLst/>
            <a:cxnLst>
              <a:cxn ang="T2">
                <a:pos x="T0" y="0"/>
              </a:cxn>
              <a:cxn ang="T3">
                <a:pos x="T1" y="0"/>
              </a:cxn>
            </a:cxnLst>
            <a:rect l="0" t="0" r="r" b="b"/>
            <a:pathLst>
              <a:path w="8987790">
                <a:moveTo>
                  <a:pt x="0" y="0"/>
                </a:moveTo>
                <a:lnTo>
                  <a:pt x="8987777" y="0"/>
                </a:lnTo>
              </a:path>
            </a:pathLst>
          </a:custGeom>
          <a:noFill/>
          <a:ln w="10163">
            <a:solidFill>
              <a:srgbClr val="00C1D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95" name="object 47"/>
          <p:cNvSpPr>
            <a:spLocks/>
          </p:cNvSpPr>
          <p:nvPr/>
        </p:nvSpPr>
        <p:spPr bwMode="auto">
          <a:xfrm>
            <a:off x="0" y="398463"/>
            <a:ext cx="8958263" cy="0"/>
          </a:xfrm>
          <a:custGeom>
            <a:avLst/>
            <a:gdLst>
              <a:gd name="T0" fmla="*/ 0 w 8957945"/>
              <a:gd name="T1" fmla="*/ 8957902 w 8957945"/>
              <a:gd name="T2" fmla="*/ 0 60000 65536"/>
              <a:gd name="T3" fmla="*/ 0 60000 65536"/>
            </a:gdLst>
            <a:ahLst/>
            <a:cxnLst>
              <a:cxn ang="T2">
                <a:pos x="T0" y="0"/>
              </a:cxn>
              <a:cxn ang="T3">
                <a:pos x="T1" y="0"/>
              </a:cxn>
            </a:cxnLst>
            <a:rect l="0" t="0" r="r" b="b"/>
            <a:pathLst>
              <a:path w="8957945">
                <a:moveTo>
                  <a:pt x="0" y="0"/>
                </a:moveTo>
                <a:lnTo>
                  <a:pt x="8957584" y="0"/>
                </a:lnTo>
              </a:path>
            </a:pathLst>
          </a:custGeom>
          <a:noFill/>
          <a:ln w="10152">
            <a:solidFill>
              <a:srgbClr val="00C0D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96" name="object 48"/>
          <p:cNvSpPr>
            <a:spLocks/>
          </p:cNvSpPr>
          <p:nvPr/>
        </p:nvSpPr>
        <p:spPr bwMode="auto">
          <a:xfrm>
            <a:off x="0" y="407988"/>
            <a:ext cx="8928100" cy="0"/>
          </a:xfrm>
          <a:custGeom>
            <a:avLst/>
            <a:gdLst>
              <a:gd name="T0" fmla="*/ 0 w 8927465"/>
              <a:gd name="T1" fmla="*/ 8927982 w 8927465"/>
              <a:gd name="T2" fmla="*/ 0 60000 65536"/>
              <a:gd name="T3" fmla="*/ 0 60000 65536"/>
            </a:gdLst>
            <a:ahLst/>
            <a:cxnLst>
              <a:cxn ang="T2">
                <a:pos x="T0" y="0"/>
              </a:cxn>
              <a:cxn ang="T3">
                <a:pos x="T1" y="0"/>
              </a:cxn>
            </a:cxnLst>
            <a:rect l="0" t="0" r="r" b="b"/>
            <a:pathLst>
              <a:path w="8927465">
                <a:moveTo>
                  <a:pt x="0" y="0"/>
                </a:moveTo>
                <a:lnTo>
                  <a:pt x="8927347" y="0"/>
                </a:lnTo>
              </a:path>
            </a:pathLst>
          </a:custGeom>
          <a:noFill/>
          <a:ln w="11437">
            <a:solidFill>
              <a:srgbClr val="00BE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97" name="object 49"/>
          <p:cNvSpPr>
            <a:spLocks/>
          </p:cNvSpPr>
          <p:nvPr/>
        </p:nvSpPr>
        <p:spPr bwMode="auto">
          <a:xfrm>
            <a:off x="0" y="415925"/>
            <a:ext cx="8897938" cy="0"/>
          </a:xfrm>
          <a:custGeom>
            <a:avLst/>
            <a:gdLst>
              <a:gd name="T0" fmla="*/ 0 w 8897620"/>
              <a:gd name="T1" fmla="*/ 8897472 w 8897620"/>
              <a:gd name="T2" fmla="*/ 0 60000 65536"/>
              <a:gd name="T3" fmla="*/ 0 60000 65536"/>
            </a:gdLst>
            <a:ahLst/>
            <a:cxnLst>
              <a:cxn ang="T2">
                <a:pos x="T0" y="0"/>
              </a:cxn>
              <a:cxn ang="T3">
                <a:pos x="T1" y="0"/>
              </a:cxn>
            </a:cxnLst>
            <a:rect l="0" t="0" r="r" b="b"/>
            <a:pathLst>
              <a:path w="8897620">
                <a:moveTo>
                  <a:pt x="0" y="0"/>
                </a:moveTo>
                <a:lnTo>
                  <a:pt x="8897154" y="0"/>
                </a:lnTo>
              </a:path>
            </a:pathLst>
          </a:custGeom>
          <a:noFill/>
          <a:ln w="11426">
            <a:solidFill>
              <a:srgbClr val="00BDD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98" name="object 50"/>
          <p:cNvSpPr>
            <a:spLocks/>
          </p:cNvSpPr>
          <p:nvPr/>
        </p:nvSpPr>
        <p:spPr bwMode="auto">
          <a:xfrm>
            <a:off x="0" y="425450"/>
            <a:ext cx="8864600" cy="0"/>
          </a:xfrm>
          <a:custGeom>
            <a:avLst/>
            <a:gdLst>
              <a:gd name="T0" fmla="*/ 0 w 8864600"/>
              <a:gd name="T1" fmla="*/ 8864361 w 8864600"/>
              <a:gd name="T2" fmla="*/ 0 60000 65536"/>
              <a:gd name="T3" fmla="*/ 0 60000 65536"/>
            </a:gdLst>
            <a:ahLst/>
            <a:cxnLst>
              <a:cxn ang="T2">
                <a:pos x="T0" y="0"/>
              </a:cxn>
              <a:cxn ang="T3">
                <a:pos x="T1" y="0"/>
              </a:cxn>
            </a:cxnLst>
            <a:rect l="0" t="0" r="r" b="b"/>
            <a:pathLst>
              <a:path w="8864600">
                <a:moveTo>
                  <a:pt x="0" y="0"/>
                </a:moveTo>
                <a:lnTo>
                  <a:pt x="8864361" y="0"/>
                </a:lnTo>
              </a:path>
            </a:pathLst>
          </a:custGeom>
          <a:noFill/>
          <a:ln w="11426">
            <a:solidFill>
              <a:srgbClr val="00BCD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099" name="object 51"/>
          <p:cNvSpPr>
            <a:spLocks/>
          </p:cNvSpPr>
          <p:nvPr/>
        </p:nvSpPr>
        <p:spPr bwMode="auto">
          <a:xfrm>
            <a:off x="0" y="434975"/>
            <a:ext cx="8823325" cy="0"/>
          </a:xfrm>
          <a:custGeom>
            <a:avLst/>
            <a:gdLst>
              <a:gd name="T0" fmla="*/ 0 w 8823325"/>
              <a:gd name="T1" fmla="*/ 8823038 w 8823325"/>
              <a:gd name="T2" fmla="*/ 0 60000 65536"/>
              <a:gd name="T3" fmla="*/ 0 60000 65536"/>
            </a:gdLst>
            <a:ahLst/>
            <a:cxnLst>
              <a:cxn ang="T2">
                <a:pos x="T0" y="0"/>
              </a:cxn>
              <a:cxn ang="T3">
                <a:pos x="T1" y="0"/>
              </a:cxn>
            </a:cxnLst>
            <a:rect l="0" t="0" r="r" b="b"/>
            <a:pathLst>
              <a:path w="8823325">
                <a:moveTo>
                  <a:pt x="0" y="0"/>
                </a:moveTo>
                <a:lnTo>
                  <a:pt x="8823038" y="0"/>
                </a:lnTo>
              </a:path>
            </a:pathLst>
          </a:custGeom>
          <a:noFill/>
          <a:ln w="10163">
            <a:solidFill>
              <a:srgbClr val="00BBD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00" name="object 52"/>
          <p:cNvSpPr>
            <a:spLocks/>
          </p:cNvSpPr>
          <p:nvPr/>
        </p:nvSpPr>
        <p:spPr bwMode="auto">
          <a:xfrm>
            <a:off x="0" y="444500"/>
            <a:ext cx="8786813" cy="0"/>
          </a:xfrm>
          <a:custGeom>
            <a:avLst/>
            <a:gdLst>
              <a:gd name="T0" fmla="*/ 0 w 8787130"/>
              <a:gd name="T1" fmla="*/ 8786581 w 8787130"/>
              <a:gd name="T2" fmla="*/ 0 60000 65536"/>
              <a:gd name="T3" fmla="*/ 0 60000 65536"/>
            </a:gdLst>
            <a:ahLst/>
            <a:cxnLst>
              <a:cxn ang="T2">
                <a:pos x="T0" y="0"/>
              </a:cxn>
              <a:cxn ang="T3">
                <a:pos x="T1" y="0"/>
              </a:cxn>
            </a:cxnLst>
            <a:rect l="0" t="0" r="r" b="b"/>
            <a:pathLst>
              <a:path w="8787130">
                <a:moveTo>
                  <a:pt x="0" y="0"/>
                </a:moveTo>
                <a:lnTo>
                  <a:pt x="8786898" y="0"/>
                </a:lnTo>
              </a:path>
            </a:pathLst>
          </a:custGeom>
          <a:noFill/>
          <a:ln w="11426">
            <a:solidFill>
              <a:srgbClr val="00BA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01" name="object 53"/>
          <p:cNvSpPr>
            <a:spLocks/>
          </p:cNvSpPr>
          <p:nvPr/>
        </p:nvSpPr>
        <p:spPr bwMode="auto">
          <a:xfrm>
            <a:off x="0" y="454025"/>
            <a:ext cx="8750300" cy="0"/>
          </a:xfrm>
          <a:custGeom>
            <a:avLst/>
            <a:gdLst>
              <a:gd name="T0" fmla="*/ 0 w 8750935"/>
              <a:gd name="T1" fmla="*/ 8750121 w 8750935"/>
              <a:gd name="T2" fmla="*/ 0 60000 65536"/>
              <a:gd name="T3" fmla="*/ 0 60000 65536"/>
            </a:gdLst>
            <a:ahLst/>
            <a:cxnLst>
              <a:cxn ang="T2">
                <a:pos x="T0" y="0"/>
              </a:cxn>
              <a:cxn ang="T3">
                <a:pos x="T1" y="0"/>
              </a:cxn>
            </a:cxnLst>
            <a:rect l="0" t="0" r="r" b="b"/>
            <a:pathLst>
              <a:path w="8750935">
                <a:moveTo>
                  <a:pt x="0" y="0"/>
                </a:moveTo>
                <a:lnTo>
                  <a:pt x="8750756" y="0"/>
                </a:lnTo>
              </a:path>
            </a:pathLst>
          </a:custGeom>
          <a:noFill/>
          <a:ln w="11437">
            <a:solidFill>
              <a:srgbClr val="00B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02" name="object 54"/>
          <p:cNvSpPr>
            <a:spLocks/>
          </p:cNvSpPr>
          <p:nvPr/>
        </p:nvSpPr>
        <p:spPr bwMode="auto">
          <a:xfrm>
            <a:off x="0" y="461963"/>
            <a:ext cx="8715375" cy="0"/>
          </a:xfrm>
          <a:custGeom>
            <a:avLst/>
            <a:gdLst>
              <a:gd name="T0" fmla="*/ 0 w 8714740"/>
              <a:gd name="T1" fmla="*/ 8715276 w 8714740"/>
              <a:gd name="T2" fmla="*/ 0 60000 65536"/>
              <a:gd name="T3" fmla="*/ 0 60000 65536"/>
            </a:gdLst>
            <a:ahLst/>
            <a:cxnLst>
              <a:cxn ang="T2">
                <a:pos x="T0" y="0"/>
              </a:cxn>
              <a:cxn ang="T3">
                <a:pos x="T1" y="0"/>
              </a:cxn>
            </a:cxnLst>
            <a:rect l="0" t="0" r="r" b="b"/>
            <a:pathLst>
              <a:path w="8714740">
                <a:moveTo>
                  <a:pt x="0" y="0"/>
                </a:moveTo>
                <a:lnTo>
                  <a:pt x="8714641" y="0"/>
                </a:lnTo>
              </a:path>
            </a:pathLst>
          </a:custGeom>
          <a:noFill/>
          <a:ln w="11426">
            <a:solidFill>
              <a:srgbClr val="00B8D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03" name="object 55"/>
          <p:cNvSpPr>
            <a:spLocks/>
          </p:cNvSpPr>
          <p:nvPr/>
        </p:nvSpPr>
        <p:spPr bwMode="auto">
          <a:xfrm>
            <a:off x="0" y="471488"/>
            <a:ext cx="8678863" cy="0"/>
          </a:xfrm>
          <a:custGeom>
            <a:avLst/>
            <a:gdLst>
              <a:gd name="T0" fmla="*/ 0 w 8678545"/>
              <a:gd name="T1" fmla="*/ 8678768 w 8678545"/>
              <a:gd name="T2" fmla="*/ 0 60000 65536"/>
              <a:gd name="T3" fmla="*/ 0 60000 65536"/>
            </a:gdLst>
            <a:ahLst/>
            <a:cxnLst>
              <a:cxn ang="T2">
                <a:pos x="T0" y="0"/>
              </a:cxn>
              <a:cxn ang="T3">
                <a:pos x="T1" y="0"/>
              </a:cxn>
            </a:cxnLst>
            <a:rect l="0" t="0" r="r" b="b"/>
            <a:pathLst>
              <a:path w="8678545">
                <a:moveTo>
                  <a:pt x="0" y="0"/>
                </a:moveTo>
                <a:lnTo>
                  <a:pt x="8678450" y="0"/>
                </a:lnTo>
              </a:path>
            </a:pathLst>
          </a:custGeom>
          <a:noFill/>
          <a:ln w="11426">
            <a:solidFill>
              <a:srgbClr val="00B7D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04" name="object 56"/>
          <p:cNvSpPr>
            <a:spLocks/>
          </p:cNvSpPr>
          <p:nvPr/>
        </p:nvSpPr>
        <p:spPr bwMode="auto">
          <a:xfrm>
            <a:off x="0" y="481013"/>
            <a:ext cx="8636000" cy="0"/>
          </a:xfrm>
          <a:custGeom>
            <a:avLst/>
            <a:gdLst>
              <a:gd name="T0" fmla="*/ 0 w 8636635"/>
              <a:gd name="T1" fmla="*/ 8635686 w 8636635"/>
              <a:gd name="T2" fmla="*/ 0 60000 65536"/>
              <a:gd name="T3" fmla="*/ 0 60000 65536"/>
            </a:gdLst>
            <a:ahLst/>
            <a:cxnLst>
              <a:cxn ang="T2">
                <a:pos x="T0" y="0"/>
              </a:cxn>
              <a:cxn ang="T3">
                <a:pos x="T1" y="0"/>
              </a:cxn>
            </a:cxnLst>
            <a:rect l="0" t="0" r="r" b="b"/>
            <a:pathLst>
              <a:path w="8636635">
                <a:moveTo>
                  <a:pt x="0" y="0"/>
                </a:moveTo>
                <a:lnTo>
                  <a:pt x="8636321" y="0"/>
                </a:lnTo>
              </a:path>
            </a:pathLst>
          </a:custGeom>
          <a:noFill/>
          <a:ln w="10163">
            <a:solidFill>
              <a:srgbClr val="00B6D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05" name="object 57"/>
          <p:cNvSpPr>
            <a:spLocks/>
          </p:cNvSpPr>
          <p:nvPr/>
        </p:nvSpPr>
        <p:spPr bwMode="auto">
          <a:xfrm>
            <a:off x="0" y="490538"/>
            <a:ext cx="8594725" cy="0"/>
          </a:xfrm>
          <a:custGeom>
            <a:avLst/>
            <a:gdLst>
              <a:gd name="T0" fmla="*/ 0 w 8594725"/>
              <a:gd name="T1" fmla="*/ 8594607 w 8594725"/>
              <a:gd name="T2" fmla="*/ 0 60000 65536"/>
              <a:gd name="T3" fmla="*/ 0 60000 65536"/>
            </a:gdLst>
            <a:ahLst/>
            <a:cxnLst>
              <a:cxn ang="T2">
                <a:pos x="T0" y="0"/>
              </a:cxn>
              <a:cxn ang="T3">
                <a:pos x="T1" y="0"/>
              </a:cxn>
            </a:cxnLst>
            <a:rect l="0" t="0" r="r" b="b"/>
            <a:pathLst>
              <a:path w="8594725">
                <a:moveTo>
                  <a:pt x="0" y="0"/>
                </a:moveTo>
                <a:lnTo>
                  <a:pt x="8594607" y="0"/>
                </a:lnTo>
              </a:path>
            </a:pathLst>
          </a:custGeom>
          <a:noFill/>
          <a:ln w="11426">
            <a:solidFill>
              <a:srgbClr val="00B5D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06" name="object 58"/>
          <p:cNvSpPr>
            <a:spLocks/>
          </p:cNvSpPr>
          <p:nvPr/>
        </p:nvSpPr>
        <p:spPr bwMode="auto">
          <a:xfrm>
            <a:off x="0" y="498475"/>
            <a:ext cx="8553450" cy="0"/>
          </a:xfrm>
          <a:custGeom>
            <a:avLst/>
            <a:gdLst>
              <a:gd name="T0" fmla="*/ 0 w 8553450"/>
              <a:gd name="T1" fmla="*/ 8552890 w 8553450"/>
              <a:gd name="T2" fmla="*/ 0 60000 65536"/>
              <a:gd name="T3" fmla="*/ 0 60000 65536"/>
            </a:gdLst>
            <a:ahLst/>
            <a:cxnLst>
              <a:cxn ang="T2">
                <a:pos x="T0" y="0"/>
              </a:cxn>
              <a:cxn ang="T3">
                <a:pos x="T1" y="0"/>
              </a:cxn>
            </a:cxnLst>
            <a:rect l="0" t="0" r="r" b="b"/>
            <a:pathLst>
              <a:path w="8553450">
                <a:moveTo>
                  <a:pt x="0" y="0"/>
                </a:moveTo>
                <a:lnTo>
                  <a:pt x="8552890" y="0"/>
                </a:lnTo>
              </a:path>
            </a:pathLst>
          </a:custGeom>
          <a:noFill/>
          <a:ln w="11437">
            <a:solidFill>
              <a:srgbClr val="00B4D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07" name="object 59"/>
          <p:cNvSpPr>
            <a:spLocks/>
          </p:cNvSpPr>
          <p:nvPr/>
        </p:nvSpPr>
        <p:spPr bwMode="auto">
          <a:xfrm>
            <a:off x="0" y="508000"/>
            <a:ext cx="8512175" cy="0"/>
          </a:xfrm>
          <a:custGeom>
            <a:avLst/>
            <a:gdLst>
              <a:gd name="T0" fmla="*/ 0 w 8511540"/>
              <a:gd name="T1" fmla="*/ 8511840 w 8511540"/>
              <a:gd name="T2" fmla="*/ 0 60000 65536"/>
              <a:gd name="T3" fmla="*/ 0 60000 65536"/>
            </a:gdLst>
            <a:ahLst/>
            <a:cxnLst>
              <a:cxn ang="T2">
                <a:pos x="T0" y="0"/>
              </a:cxn>
              <a:cxn ang="T3">
                <a:pos x="T1" y="0"/>
              </a:cxn>
            </a:cxnLst>
            <a:rect l="0" t="0" r="r" b="b"/>
            <a:pathLst>
              <a:path w="8511540">
                <a:moveTo>
                  <a:pt x="0" y="0"/>
                </a:moveTo>
                <a:lnTo>
                  <a:pt x="8511205" y="0"/>
                </a:lnTo>
              </a:path>
            </a:pathLst>
          </a:custGeom>
          <a:noFill/>
          <a:ln w="11426">
            <a:solidFill>
              <a:srgbClr val="00B3D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08" name="object 60"/>
          <p:cNvSpPr>
            <a:spLocks/>
          </p:cNvSpPr>
          <p:nvPr/>
        </p:nvSpPr>
        <p:spPr bwMode="auto">
          <a:xfrm>
            <a:off x="0" y="517525"/>
            <a:ext cx="8464550" cy="0"/>
          </a:xfrm>
          <a:custGeom>
            <a:avLst/>
            <a:gdLst>
              <a:gd name="T0" fmla="*/ 0 w 8463915"/>
              <a:gd name="T1" fmla="*/ 8464144 w 8463915"/>
              <a:gd name="T2" fmla="*/ 0 60000 65536"/>
              <a:gd name="T3" fmla="*/ 0 60000 65536"/>
            </a:gdLst>
            <a:ahLst/>
            <a:cxnLst>
              <a:cxn ang="T2">
                <a:pos x="T0" y="0"/>
              </a:cxn>
              <a:cxn ang="T3">
                <a:pos x="T1" y="0"/>
              </a:cxn>
            </a:cxnLst>
            <a:rect l="0" t="0" r="r" b="b"/>
            <a:pathLst>
              <a:path w="8463915">
                <a:moveTo>
                  <a:pt x="0" y="0"/>
                </a:moveTo>
                <a:lnTo>
                  <a:pt x="8463509" y="0"/>
                </a:lnTo>
              </a:path>
            </a:pathLst>
          </a:custGeom>
          <a:noFill/>
          <a:ln w="10163">
            <a:solidFill>
              <a:srgbClr val="00B2D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09" name="object 61"/>
          <p:cNvSpPr>
            <a:spLocks/>
          </p:cNvSpPr>
          <p:nvPr/>
        </p:nvSpPr>
        <p:spPr bwMode="auto">
          <a:xfrm>
            <a:off x="0" y="527050"/>
            <a:ext cx="8421688" cy="0"/>
          </a:xfrm>
          <a:custGeom>
            <a:avLst/>
            <a:gdLst>
              <a:gd name="T0" fmla="*/ 0 w 8422005"/>
              <a:gd name="T1" fmla="*/ 8421420 w 8422005"/>
              <a:gd name="T2" fmla="*/ 0 60000 65536"/>
              <a:gd name="T3" fmla="*/ 0 60000 65536"/>
            </a:gdLst>
            <a:ahLst/>
            <a:cxnLst>
              <a:cxn ang="T2">
                <a:pos x="T0" y="0"/>
              </a:cxn>
              <a:cxn ang="T3">
                <a:pos x="T1" y="0"/>
              </a:cxn>
            </a:cxnLst>
            <a:rect l="0" t="0" r="r" b="b"/>
            <a:pathLst>
              <a:path w="8422005">
                <a:moveTo>
                  <a:pt x="0" y="0"/>
                </a:moveTo>
                <a:lnTo>
                  <a:pt x="8421737" y="0"/>
                </a:lnTo>
              </a:path>
            </a:pathLst>
          </a:custGeom>
          <a:noFill/>
          <a:ln w="10163">
            <a:solidFill>
              <a:srgbClr val="00B1D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10" name="object 62"/>
          <p:cNvSpPr>
            <a:spLocks/>
          </p:cNvSpPr>
          <p:nvPr/>
        </p:nvSpPr>
        <p:spPr bwMode="auto">
          <a:xfrm>
            <a:off x="0" y="536575"/>
            <a:ext cx="8380413" cy="0"/>
          </a:xfrm>
          <a:custGeom>
            <a:avLst/>
            <a:gdLst>
              <a:gd name="T0" fmla="*/ 0 w 8380095"/>
              <a:gd name="T1" fmla="*/ 8380341 w 8380095"/>
              <a:gd name="T2" fmla="*/ 0 60000 65536"/>
              <a:gd name="T3" fmla="*/ 0 60000 65536"/>
            </a:gdLst>
            <a:ahLst/>
            <a:cxnLst>
              <a:cxn ang="T2">
                <a:pos x="T0" y="0"/>
              </a:cxn>
              <a:cxn ang="T3">
                <a:pos x="T1" y="0"/>
              </a:cxn>
            </a:cxnLst>
            <a:rect l="0" t="0" r="r" b="b"/>
            <a:pathLst>
              <a:path w="8380095">
                <a:moveTo>
                  <a:pt x="0" y="0"/>
                </a:moveTo>
                <a:lnTo>
                  <a:pt x="8380023" y="0"/>
                </a:lnTo>
              </a:path>
            </a:pathLst>
          </a:custGeom>
          <a:noFill/>
          <a:ln w="11426">
            <a:solidFill>
              <a:srgbClr val="00B0D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11" name="object 63"/>
          <p:cNvSpPr>
            <a:spLocks/>
          </p:cNvSpPr>
          <p:nvPr/>
        </p:nvSpPr>
        <p:spPr bwMode="auto">
          <a:xfrm>
            <a:off x="0" y="544513"/>
            <a:ext cx="8335963" cy="0"/>
          </a:xfrm>
          <a:custGeom>
            <a:avLst/>
            <a:gdLst>
              <a:gd name="T0" fmla="*/ 0 w 8335645"/>
              <a:gd name="T1" fmla="*/ 8335914 w 8335645"/>
              <a:gd name="T2" fmla="*/ 0 60000 65536"/>
              <a:gd name="T3" fmla="*/ 0 60000 65536"/>
            </a:gdLst>
            <a:ahLst/>
            <a:cxnLst>
              <a:cxn ang="T2">
                <a:pos x="T0" y="0"/>
              </a:cxn>
              <a:cxn ang="T3">
                <a:pos x="T1" y="0"/>
              </a:cxn>
            </a:cxnLst>
            <a:rect l="0" t="0" r="r" b="b"/>
            <a:pathLst>
              <a:path w="8335645">
                <a:moveTo>
                  <a:pt x="0" y="0"/>
                </a:moveTo>
                <a:lnTo>
                  <a:pt x="8335596" y="0"/>
                </a:lnTo>
              </a:path>
            </a:pathLst>
          </a:custGeom>
          <a:noFill/>
          <a:ln w="11437">
            <a:solidFill>
              <a:srgbClr val="00AFD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12" name="object 64"/>
          <p:cNvSpPr>
            <a:spLocks/>
          </p:cNvSpPr>
          <p:nvPr/>
        </p:nvSpPr>
        <p:spPr bwMode="auto">
          <a:xfrm>
            <a:off x="0" y="554038"/>
            <a:ext cx="8285163" cy="0"/>
          </a:xfrm>
          <a:custGeom>
            <a:avLst/>
            <a:gdLst>
              <a:gd name="T0" fmla="*/ 0 w 8284845"/>
              <a:gd name="T1" fmla="*/ 8284760 w 8284845"/>
              <a:gd name="T2" fmla="*/ 0 60000 65536"/>
              <a:gd name="T3" fmla="*/ 0 60000 65536"/>
            </a:gdLst>
            <a:ahLst/>
            <a:cxnLst>
              <a:cxn ang="T2">
                <a:pos x="T0" y="0"/>
              </a:cxn>
              <a:cxn ang="T3">
                <a:pos x="T1" y="0"/>
              </a:cxn>
            </a:cxnLst>
            <a:rect l="0" t="0" r="r" b="b"/>
            <a:pathLst>
              <a:path w="8284845">
                <a:moveTo>
                  <a:pt x="0" y="0"/>
                </a:moveTo>
                <a:lnTo>
                  <a:pt x="8284442" y="0"/>
                </a:lnTo>
              </a:path>
            </a:pathLst>
          </a:custGeom>
          <a:noFill/>
          <a:ln w="11426">
            <a:solidFill>
              <a:srgbClr val="00AED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13" name="object 65"/>
          <p:cNvSpPr>
            <a:spLocks/>
          </p:cNvSpPr>
          <p:nvPr/>
        </p:nvSpPr>
        <p:spPr bwMode="auto">
          <a:xfrm>
            <a:off x="0" y="563563"/>
            <a:ext cx="8226425" cy="0"/>
          </a:xfrm>
          <a:custGeom>
            <a:avLst/>
            <a:gdLst>
              <a:gd name="T0" fmla="*/ 0 w 8226425"/>
              <a:gd name="T1" fmla="*/ 8225912 w 8226425"/>
              <a:gd name="T2" fmla="*/ 0 60000 65536"/>
              <a:gd name="T3" fmla="*/ 0 60000 65536"/>
            </a:gdLst>
            <a:ahLst/>
            <a:cxnLst>
              <a:cxn ang="T2">
                <a:pos x="T0" y="0"/>
              </a:cxn>
              <a:cxn ang="T3">
                <a:pos x="T1" y="0"/>
              </a:cxn>
            </a:cxnLst>
            <a:rect l="0" t="0" r="r" b="b"/>
            <a:pathLst>
              <a:path w="8226425">
                <a:moveTo>
                  <a:pt x="0" y="0"/>
                </a:moveTo>
                <a:lnTo>
                  <a:pt x="8225912" y="0"/>
                </a:lnTo>
              </a:path>
            </a:pathLst>
          </a:custGeom>
          <a:noFill/>
          <a:ln w="10163">
            <a:solidFill>
              <a:srgbClr val="00ADD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14" name="object 66"/>
          <p:cNvSpPr>
            <a:spLocks/>
          </p:cNvSpPr>
          <p:nvPr/>
        </p:nvSpPr>
        <p:spPr bwMode="auto">
          <a:xfrm>
            <a:off x="0" y="571500"/>
            <a:ext cx="8175625" cy="0"/>
          </a:xfrm>
          <a:custGeom>
            <a:avLst/>
            <a:gdLst>
              <a:gd name="T0" fmla="*/ 0 w 8174990"/>
              <a:gd name="T1" fmla="*/ 8175287 w 8174990"/>
              <a:gd name="T2" fmla="*/ 0 60000 65536"/>
              <a:gd name="T3" fmla="*/ 0 60000 65536"/>
            </a:gdLst>
            <a:ahLst/>
            <a:cxnLst>
              <a:cxn ang="T2">
                <a:pos x="T0" y="0"/>
              </a:cxn>
              <a:cxn ang="T3">
                <a:pos x="T1" y="0"/>
              </a:cxn>
            </a:cxnLst>
            <a:rect l="0" t="0" r="r" b="b"/>
            <a:pathLst>
              <a:path w="8174990">
                <a:moveTo>
                  <a:pt x="0" y="0"/>
                </a:moveTo>
                <a:lnTo>
                  <a:pt x="8174652" y="0"/>
                </a:lnTo>
              </a:path>
            </a:pathLst>
          </a:custGeom>
          <a:noFill/>
          <a:ln w="10163">
            <a:solidFill>
              <a:srgbClr val="00ACD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15" name="object 67"/>
          <p:cNvSpPr>
            <a:spLocks/>
          </p:cNvSpPr>
          <p:nvPr/>
        </p:nvSpPr>
        <p:spPr bwMode="auto">
          <a:xfrm>
            <a:off x="0" y="581025"/>
            <a:ext cx="8123238" cy="0"/>
          </a:xfrm>
          <a:custGeom>
            <a:avLst/>
            <a:gdLst>
              <a:gd name="T0" fmla="*/ 0 w 8123555"/>
              <a:gd name="T1" fmla="*/ 8123145 w 8123555"/>
              <a:gd name="T2" fmla="*/ 0 60000 65536"/>
              <a:gd name="T3" fmla="*/ 0 60000 65536"/>
            </a:gdLst>
            <a:ahLst/>
            <a:cxnLst>
              <a:cxn ang="T2">
                <a:pos x="T0" y="0"/>
              </a:cxn>
              <a:cxn ang="T3">
                <a:pos x="T1" y="0"/>
              </a:cxn>
            </a:cxnLst>
            <a:rect l="0" t="0" r="r" b="b"/>
            <a:pathLst>
              <a:path w="8123555">
                <a:moveTo>
                  <a:pt x="0" y="0"/>
                </a:moveTo>
                <a:lnTo>
                  <a:pt x="8123462" y="0"/>
                </a:lnTo>
              </a:path>
            </a:pathLst>
          </a:custGeom>
          <a:noFill/>
          <a:ln w="11426">
            <a:solidFill>
              <a:srgbClr val="00ABD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16" name="object 68"/>
          <p:cNvSpPr>
            <a:spLocks/>
          </p:cNvSpPr>
          <p:nvPr/>
        </p:nvSpPr>
        <p:spPr bwMode="auto">
          <a:xfrm>
            <a:off x="0" y="590550"/>
            <a:ext cx="8072438" cy="0"/>
          </a:xfrm>
          <a:custGeom>
            <a:avLst/>
            <a:gdLst>
              <a:gd name="T0" fmla="*/ 0 w 8072755"/>
              <a:gd name="T1" fmla="*/ 8071953 w 8072755"/>
              <a:gd name="T2" fmla="*/ 0 60000 65536"/>
              <a:gd name="T3" fmla="*/ 0 60000 65536"/>
            </a:gdLst>
            <a:ahLst/>
            <a:cxnLst>
              <a:cxn ang="T2">
                <a:pos x="T0" y="0"/>
              </a:cxn>
              <a:cxn ang="T3">
                <a:pos x="T1" y="0"/>
              </a:cxn>
            </a:cxnLst>
            <a:rect l="0" t="0" r="r" b="b"/>
            <a:pathLst>
              <a:path w="8072755">
                <a:moveTo>
                  <a:pt x="0" y="0"/>
                </a:moveTo>
                <a:lnTo>
                  <a:pt x="8072270" y="0"/>
                </a:lnTo>
              </a:path>
            </a:pathLst>
          </a:custGeom>
          <a:noFill/>
          <a:ln w="11437">
            <a:solidFill>
              <a:srgbClr val="00AAC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17" name="object 69"/>
          <p:cNvSpPr>
            <a:spLocks/>
          </p:cNvSpPr>
          <p:nvPr/>
        </p:nvSpPr>
        <p:spPr bwMode="auto">
          <a:xfrm>
            <a:off x="0" y="600075"/>
            <a:ext cx="8021638" cy="0"/>
          </a:xfrm>
          <a:custGeom>
            <a:avLst/>
            <a:gdLst>
              <a:gd name="T0" fmla="*/ 0 w 8021320"/>
              <a:gd name="T1" fmla="*/ 8021435 w 8021320"/>
              <a:gd name="T2" fmla="*/ 0 60000 65536"/>
              <a:gd name="T3" fmla="*/ 0 60000 65536"/>
            </a:gdLst>
            <a:ahLst/>
            <a:cxnLst>
              <a:cxn ang="T2">
                <a:pos x="T0" y="0"/>
              </a:cxn>
              <a:cxn ang="T3">
                <a:pos x="T1" y="0"/>
              </a:cxn>
            </a:cxnLst>
            <a:rect l="0" t="0" r="r" b="b"/>
            <a:pathLst>
              <a:path w="8021320">
                <a:moveTo>
                  <a:pt x="0" y="0"/>
                </a:moveTo>
                <a:lnTo>
                  <a:pt x="8021117" y="0"/>
                </a:lnTo>
              </a:path>
            </a:pathLst>
          </a:custGeom>
          <a:noFill/>
          <a:ln w="11426">
            <a:solidFill>
              <a:srgbClr val="00A9C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18" name="object 70"/>
          <p:cNvSpPr>
            <a:spLocks/>
          </p:cNvSpPr>
          <p:nvPr/>
        </p:nvSpPr>
        <p:spPr bwMode="auto">
          <a:xfrm>
            <a:off x="0" y="609600"/>
            <a:ext cx="7945438" cy="0"/>
          </a:xfrm>
          <a:custGeom>
            <a:avLst/>
            <a:gdLst>
              <a:gd name="T0" fmla="*/ 0 w 7945120"/>
              <a:gd name="T1" fmla="*/ 7945104 w 7945120"/>
              <a:gd name="T2" fmla="*/ 0 60000 65536"/>
              <a:gd name="T3" fmla="*/ 0 60000 65536"/>
            </a:gdLst>
            <a:ahLst/>
            <a:cxnLst>
              <a:cxn ang="T2">
                <a:pos x="T0" y="0"/>
              </a:cxn>
              <a:cxn ang="T3">
                <a:pos x="T1" y="0"/>
              </a:cxn>
            </a:cxnLst>
            <a:rect l="0" t="0" r="r" b="b"/>
            <a:pathLst>
              <a:path w="7945120">
                <a:moveTo>
                  <a:pt x="0" y="0"/>
                </a:moveTo>
                <a:lnTo>
                  <a:pt x="7944786" y="0"/>
                </a:lnTo>
              </a:path>
            </a:pathLst>
          </a:custGeom>
          <a:noFill/>
          <a:ln w="10163">
            <a:solidFill>
              <a:srgbClr val="00A8C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19" name="object 71"/>
          <p:cNvSpPr>
            <a:spLocks/>
          </p:cNvSpPr>
          <p:nvPr/>
        </p:nvSpPr>
        <p:spPr bwMode="auto">
          <a:xfrm>
            <a:off x="0" y="619125"/>
            <a:ext cx="7875588" cy="0"/>
          </a:xfrm>
          <a:custGeom>
            <a:avLst/>
            <a:gdLst>
              <a:gd name="T0" fmla="*/ 0 w 7875905"/>
              <a:gd name="T1" fmla="*/ 7875455 w 7875905"/>
              <a:gd name="T2" fmla="*/ 0 60000 65536"/>
              <a:gd name="T3" fmla="*/ 0 60000 65536"/>
            </a:gdLst>
            <a:ahLst/>
            <a:cxnLst>
              <a:cxn ang="T2">
                <a:pos x="T0" y="0"/>
              </a:cxn>
              <a:cxn ang="T3">
                <a:pos x="T1" y="0"/>
              </a:cxn>
            </a:cxnLst>
            <a:rect l="0" t="0" r="r" b="b"/>
            <a:pathLst>
              <a:path w="7875905">
                <a:moveTo>
                  <a:pt x="0" y="0"/>
                </a:moveTo>
                <a:lnTo>
                  <a:pt x="7875772" y="0"/>
                </a:lnTo>
              </a:path>
            </a:pathLst>
          </a:custGeom>
          <a:noFill/>
          <a:ln w="11426">
            <a:solidFill>
              <a:srgbClr val="00A7C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20" name="object 72"/>
          <p:cNvSpPr>
            <a:spLocks/>
          </p:cNvSpPr>
          <p:nvPr/>
        </p:nvSpPr>
        <p:spPr bwMode="auto">
          <a:xfrm>
            <a:off x="0" y="627063"/>
            <a:ext cx="7807325" cy="0"/>
          </a:xfrm>
          <a:custGeom>
            <a:avLst/>
            <a:gdLst>
              <a:gd name="T0" fmla="*/ 0 w 7806690"/>
              <a:gd name="T1" fmla="*/ 7807298 w 7806690"/>
              <a:gd name="T2" fmla="*/ 0 60000 65536"/>
              <a:gd name="T3" fmla="*/ 0 60000 65536"/>
            </a:gdLst>
            <a:ahLst/>
            <a:cxnLst>
              <a:cxn ang="T2">
                <a:pos x="T0" y="0"/>
              </a:cxn>
              <a:cxn ang="T3">
                <a:pos x="T1" y="0"/>
              </a:cxn>
            </a:cxnLst>
            <a:rect l="0" t="0" r="r" b="b"/>
            <a:pathLst>
              <a:path w="7806690">
                <a:moveTo>
                  <a:pt x="0" y="0"/>
                </a:moveTo>
                <a:lnTo>
                  <a:pt x="7806663" y="0"/>
                </a:lnTo>
              </a:path>
            </a:pathLst>
          </a:custGeom>
          <a:noFill/>
          <a:ln w="11426">
            <a:solidFill>
              <a:srgbClr val="00A6C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21" name="object 73"/>
          <p:cNvSpPr>
            <a:spLocks/>
          </p:cNvSpPr>
          <p:nvPr/>
        </p:nvSpPr>
        <p:spPr bwMode="auto">
          <a:xfrm>
            <a:off x="0" y="636588"/>
            <a:ext cx="7737475" cy="0"/>
          </a:xfrm>
          <a:custGeom>
            <a:avLst/>
            <a:gdLst>
              <a:gd name="T0" fmla="*/ 0 w 7738109"/>
              <a:gd name="T1" fmla="*/ 7737011 w 7738109"/>
              <a:gd name="T2" fmla="*/ 0 60000 65536"/>
              <a:gd name="T3" fmla="*/ 0 60000 65536"/>
            </a:gdLst>
            <a:ahLst/>
            <a:cxnLst>
              <a:cxn ang="T2">
                <a:pos x="T0" y="0"/>
              </a:cxn>
              <a:cxn ang="T3">
                <a:pos x="T1" y="0"/>
              </a:cxn>
            </a:cxnLst>
            <a:rect l="0" t="0" r="r" b="b"/>
            <a:pathLst>
              <a:path w="7738109">
                <a:moveTo>
                  <a:pt x="0" y="0"/>
                </a:moveTo>
                <a:lnTo>
                  <a:pt x="7737645" y="0"/>
                </a:lnTo>
              </a:path>
            </a:pathLst>
          </a:custGeom>
          <a:noFill/>
          <a:ln w="11437">
            <a:solidFill>
              <a:srgbClr val="00A5C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22" name="object 74"/>
          <p:cNvSpPr>
            <a:spLocks/>
          </p:cNvSpPr>
          <p:nvPr/>
        </p:nvSpPr>
        <p:spPr bwMode="auto">
          <a:xfrm>
            <a:off x="0" y="644525"/>
            <a:ext cx="7669213" cy="0"/>
          </a:xfrm>
          <a:custGeom>
            <a:avLst/>
            <a:gdLst>
              <a:gd name="T0" fmla="*/ 0 w 7668895"/>
              <a:gd name="T1" fmla="*/ 7668998 w 7668895"/>
              <a:gd name="T2" fmla="*/ 0 60000 65536"/>
              <a:gd name="T3" fmla="*/ 0 60000 65536"/>
            </a:gdLst>
            <a:ahLst/>
            <a:cxnLst>
              <a:cxn ang="T2">
                <a:pos x="T0" y="0"/>
              </a:cxn>
              <a:cxn ang="T3">
                <a:pos x="T1" y="0"/>
              </a:cxn>
            </a:cxnLst>
            <a:rect l="0" t="0" r="r" b="b"/>
            <a:pathLst>
              <a:path w="7668895">
                <a:moveTo>
                  <a:pt x="0" y="0"/>
                </a:moveTo>
                <a:lnTo>
                  <a:pt x="7668680" y="0"/>
                </a:lnTo>
              </a:path>
            </a:pathLst>
          </a:custGeom>
          <a:noFill/>
          <a:ln w="11426">
            <a:solidFill>
              <a:srgbClr val="00A4C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23" name="object 75"/>
          <p:cNvSpPr>
            <a:spLocks/>
          </p:cNvSpPr>
          <p:nvPr/>
        </p:nvSpPr>
        <p:spPr bwMode="auto">
          <a:xfrm>
            <a:off x="0" y="654050"/>
            <a:ext cx="7566025" cy="0"/>
          </a:xfrm>
          <a:custGeom>
            <a:avLst/>
            <a:gdLst>
              <a:gd name="T0" fmla="*/ 0 w 7565390"/>
              <a:gd name="T1" fmla="*/ 7565644 w 7565390"/>
              <a:gd name="T2" fmla="*/ 0 60000 65536"/>
              <a:gd name="T3" fmla="*/ 0 60000 65536"/>
            </a:gdLst>
            <a:ahLst/>
            <a:cxnLst>
              <a:cxn ang="T2">
                <a:pos x="T0" y="0"/>
              </a:cxn>
              <a:cxn ang="T3">
                <a:pos x="T1" y="0"/>
              </a:cxn>
            </a:cxnLst>
            <a:rect l="0" t="0" r="r" b="b"/>
            <a:pathLst>
              <a:path w="7565390">
                <a:moveTo>
                  <a:pt x="0" y="0"/>
                </a:moveTo>
                <a:lnTo>
                  <a:pt x="7565009" y="0"/>
                </a:lnTo>
              </a:path>
            </a:pathLst>
          </a:custGeom>
          <a:noFill/>
          <a:ln w="10163">
            <a:solidFill>
              <a:srgbClr val="00A3C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24" name="object 76"/>
          <p:cNvSpPr>
            <a:spLocks/>
          </p:cNvSpPr>
          <p:nvPr/>
        </p:nvSpPr>
        <p:spPr bwMode="auto">
          <a:xfrm>
            <a:off x="0" y="663575"/>
            <a:ext cx="7461250" cy="0"/>
          </a:xfrm>
          <a:custGeom>
            <a:avLst/>
            <a:gdLst>
              <a:gd name="T0" fmla="*/ 0 w 7461884"/>
              <a:gd name="T1" fmla="*/ 7460684 w 7461884"/>
              <a:gd name="T2" fmla="*/ 0 60000 65536"/>
              <a:gd name="T3" fmla="*/ 0 60000 65536"/>
            </a:gdLst>
            <a:ahLst/>
            <a:cxnLst>
              <a:cxn ang="T2">
                <a:pos x="T0" y="0"/>
              </a:cxn>
              <a:cxn ang="T3">
                <a:pos x="T1" y="0"/>
              </a:cxn>
            </a:cxnLst>
            <a:rect l="0" t="0" r="r" b="b"/>
            <a:pathLst>
              <a:path w="7461884">
                <a:moveTo>
                  <a:pt x="0" y="0"/>
                </a:moveTo>
                <a:lnTo>
                  <a:pt x="7461318" y="0"/>
                </a:lnTo>
              </a:path>
            </a:pathLst>
          </a:custGeom>
          <a:noFill/>
          <a:ln w="11426">
            <a:solidFill>
              <a:srgbClr val="00A2C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25" name="object 77"/>
          <p:cNvSpPr>
            <a:spLocks/>
          </p:cNvSpPr>
          <p:nvPr/>
        </p:nvSpPr>
        <p:spPr bwMode="auto">
          <a:xfrm>
            <a:off x="0" y="673100"/>
            <a:ext cx="7358063" cy="0"/>
          </a:xfrm>
          <a:custGeom>
            <a:avLst/>
            <a:gdLst>
              <a:gd name="T0" fmla="*/ 0 w 7357745"/>
              <a:gd name="T1" fmla="*/ 7357801 w 7357745"/>
              <a:gd name="T2" fmla="*/ 0 60000 65536"/>
              <a:gd name="T3" fmla="*/ 0 60000 65536"/>
            </a:gdLst>
            <a:ahLst/>
            <a:cxnLst>
              <a:cxn ang="T2">
                <a:pos x="T0" y="0"/>
              </a:cxn>
              <a:cxn ang="T3">
                <a:pos x="T1" y="0"/>
              </a:cxn>
            </a:cxnLst>
            <a:rect l="0" t="0" r="r" b="b"/>
            <a:pathLst>
              <a:path w="7357745">
                <a:moveTo>
                  <a:pt x="0" y="0"/>
                </a:moveTo>
                <a:lnTo>
                  <a:pt x="7357483" y="0"/>
                </a:lnTo>
              </a:path>
            </a:pathLst>
          </a:custGeom>
          <a:noFill/>
          <a:ln w="11426">
            <a:solidFill>
              <a:srgbClr val="00A1C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26" name="object 78"/>
          <p:cNvSpPr>
            <a:spLocks/>
          </p:cNvSpPr>
          <p:nvPr/>
        </p:nvSpPr>
        <p:spPr bwMode="auto">
          <a:xfrm>
            <a:off x="0" y="682625"/>
            <a:ext cx="7254875" cy="0"/>
          </a:xfrm>
          <a:custGeom>
            <a:avLst/>
            <a:gdLst>
              <a:gd name="T0" fmla="*/ 0 w 7254240"/>
              <a:gd name="T1" fmla="*/ 7254422 w 7254240"/>
              <a:gd name="T2" fmla="*/ 0 60000 65536"/>
              <a:gd name="T3" fmla="*/ 0 60000 65536"/>
            </a:gdLst>
            <a:ahLst/>
            <a:cxnLst>
              <a:cxn ang="T2">
                <a:pos x="T0" y="0"/>
              </a:cxn>
              <a:cxn ang="T3">
                <a:pos x="T1" y="0"/>
              </a:cxn>
            </a:cxnLst>
            <a:rect l="0" t="0" r="r" b="b"/>
            <a:pathLst>
              <a:path w="7254240">
                <a:moveTo>
                  <a:pt x="0" y="0"/>
                </a:moveTo>
                <a:lnTo>
                  <a:pt x="7253787" y="0"/>
                </a:lnTo>
              </a:path>
            </a:pathLst>
          </a:custGeom>
          <a:noFill/>
          <a:ln w="11437">
            <a:solidFill>
              <a:srgbClr val="00A0C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27" name="object 79"/>
          <p:cNvSpPr>
            <a:spLocks/>
          </p:cNvSpPr>
          <p:nvPr/>
        </p:nvSpPr>
        <p:spPr bwMode="auto">
          <a:xfrm>
            <a:off x="0" y="692150"/>
            <a:ext cx="6913563" cy="0"/>
          </a:xfrm>
          <a:custGeom>
            <a:avLst/>
            <a:gdLst>
              <a:gd name="T0" fmla="*/ 0 w 6913245"/>
              <a:gd name="T1" fmla="*/ 6913420 w 6913245"/>
              <a:gd name="T2" fmla="*/ 0 60000 65536"/>
              <a:gd name="T3" fmla="*/ 0 60000 65536"/>
            </a:gdLst>
            <a:ahLst/>
            <a:cxnLst>
              <a:cxn ang="T2">
                <a:pos x="T0" y="0"/>
              </a:cxn>
              <a:cxn ang="T3">
                <a:pos x="T1" y="0"/>
              </a:cxn>
            </a:cxnLst>
            <a:rect l="0" t="0" r="r" b="b"/>
            <a:pathLst>
              <a:path w="6913245">
                <a:moveTo>
                  <a:pt x="0" y="0"/>
                </a:moveTo>
                <a:lnTo>
                  <a:pt x="6913102" y="0"/>
                </a:lnTo>
              </a:path>
            </a:pathLst>
          </a:custGeom>
          <a:noFill/>
          <a:ln w="10152">
            <a:solidFill>
              <a:srgbClr val="009FC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28" name="object 80"/>
          <p:cNvSpPr>
            <a:spLocks/>
          </p:cNvSpPr>
          <p:nvPr/>
        </p:nvSpPr>
        <p:spPr bwMode="auto">
          <a:xfrm>
            <a:off x="0" y="700088"/>
            <a:ext cx="596900" cy="0"/>
          </a:xfrm>
          <a:custGeom>
            <a:avLst/>
            <a:gdLst>
              <a:gd name="T0" fmla="*/ 0 w 596900"/>
              <a:gd name="T1" fmla="*/ 596799 w 596900"/>
              <a:gd name="T2" fmla="*/ 0 60000 65536"/>
              <a:gd name="T3" fmla="*/ 0 60000 65536"/>
            </a:gdLst>
            <a:ahLst/>
            <a:cxnLst>
              <a:cxn ang="T2">
                <a:pos x="T0" y="0"/>
              </a:cxn>
              <a:cxn ang="T3">
                <a:pos x="T1" y="0"/>
              </a:cxn>
            </a:cxnLst>
            <a:rect l="0" t="0" r="r" b="b"/>
            <a:pathLst>
              <a:path w="596900">
                <a:moveTo>
                  <a:pt x="0" y="0"/>
                </a:moveTo>
                <a:lnTo>
                  <a:pt x="596799" y="0"/>
                </a:lnTo>
              </a:path>
            </a:pathLst>
          </a:custGeom>
          <a:noFill/>
          <a:ln w="10163">
            <a:solidFill>
              <a:srgbClr val="009EC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29" name="object 81"/>
          <p:cNvSpPr>
            <a:spLocks/>
          </p:cNvSpPr>
          <p:nvPr/>
        </p:nvSpPr>
        <p:spPr bwMode="auto">
          <a:xfrm>
            <a:off x="0" y="709613"/>
            <a:ext cx="579438" cy="0"/>
          </a:xfrm>
          <a:custGeom>
            <a:avLst/>
            <a:gdLst>
              <a:gd name="T0" fmla="*/ 0 w 579120"/>
              <a:gd name="T1" fmla="*/ 579246 w 579120"/>
              <a:gd name="T2" fmla="*/ 0 60000 65536"/>
              <a:gd name="T3" fmla="*/ 0 60000 65536"/>
            </a:gdLst>
            <a:ahLst/>
            <a:cxnLst>
              <a:cxn ang="T2">
                <a:pos x="T0" y="0"/>
              </a:cxn>
              <a:cxn ang="T3">
                <a:pos x="T1" y="0"/>
              </a:cxn>
            </a:cxnLst>
            <a:rect l="0" t="0" r="r" b="b"/>
            <a:pathLst>
              <a:path w="579120">
                <a:moveTo>
                  <a:pt x="0" y="0"/>
                </a:moveTo>
                <a:lnTo>
                  <a:pt x="578928" y="0"/>
                </a:lnTo>
              </a:path>
            </a:pathLst>
          </a:custGeom>
          <a:noFill/>
          <a:ln w="11426">
            <a:solidFill>
              <a:srgbClr val="009DC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30" name="object 82"/>
          <p:cNvSpPr>
            <a:spLocks/>
          </p:cNvSpPr>
          <p:nvPr/>
        </p:nvSpPr>
        <p:spPr bwMode="auto">
          <a:xfrm>
            <a:off x="0" y="719138"/>
            <a:ext cx="561975" cy="0"/>
          </a:xfrm>
          <a:custGeom>
            <a:avLst/>
            <a:gdLst>
              <a:gd name="T0" fmla="*/ 0 w 561340"/>
              <a:gd name="T1" fmla="*/ 561668 w 561340"/>
              <a:gd name="T2" fmla="*/ 0 60000 65536"/>
              <a:gd name="T3" fmla="*/ 0 60000 65536"/>
            </a:gdLst>
            <a:ahLst/>
            <a:cxnLst>
              <a:cxn ang="T2">
                <a:pos x="T0" y="0"/>
              </a:cxn>
              <a:cxn ang="T3">
                <a:pos x="T1" y="0"/>
              </a:cxn>
            </a:cxnLst>
            <a:rect l="0" t="0" r="r" b="b"/>
            <a:pathLst>
              <a:path w="561340">
                <a:moveTo>
                  <a:pt x="0" y="0"/>
                </a:moveTo>
                <a:lnTo>
                  <a:pt x="561033" y="0"/>
                </a:lnTo>
              </a:path>
            </a:pathLst>
          </a:custGeom>
          <a:noFill/>
          <a:ln w="11426">
            <a:solidFill>
              <a:srgbClr val="009CC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31" name="object 83"/>
          <p:cNvSpPr>
            <a:spLocks/>
          </p:cNvSpPr>
          <p:nvPr/>
        </p:nvSpPr>
        <p:spPr bwMode="auto">
          <a:xfrm>
            <a:off x="0" y="727075"/>
            <a:ext cx="542925" cy="0"/>
          </a:xfrm>
          <a:custGeom>
            <a:avLst/>
            <a:gdLst>
              <a:gd name="T0" fmla="*/ 0 w 543560"/>
              <a:gd name="T1" fmla="*/ 542527 w 543560"/>
              <a:gd name="T2" fmla="*/ 0 60000 65536"/>
              <a:gd name="T3" fmla="*/ 0 60000 65536"/>
            </a:gdLst>
            <a:ahLst/>
            <a:cxnLst>
              <a:cxn ang="T2">
                <a:pos x="T0" y="0"/>
              </a:cxn>
              <a:cxn ang="T3">
                <a:pos x="T1" y="0"/>
              </a:cxn>
            </a:cxnLst>
            <a:rect l="0" t="0" r="r" b="b"/>
            <a:pathLst>
              <a:path w="543560">
                <a:moveTo>
                  <a:pt x="0" y="0"/>
                </a:moveTo>
                <a:lnTo>
                  <a:pt x="543162" y="0"/>
                </a:lnTo>
              </a:path>
            </a:pathLst>
          </a:custGeom>
          <a:noFill/>
          <a:ln w="11437">
            <a:solidFill>
              <a:srgbClr val="009BC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32" name="object 84"/>
          <p:cNvSpPr>
            <a:spLocks/>
          </p:cNvSpPr>
          <p:nvPr/>
        </p:nvSpPr>
        <p:spPr bwMode="auto">
          <a:xfrm>
            <a:off x="0" y="736600"/>
            <a:ext cx="523875" cy="0"/>
          </a:xfrm>
          <a:custGeom>
            <a:avLst/>
            <a:gdLst>
              <a:gd name="T0" fmla="*/ 0 w 523240"/>
              <a:gd name="T1" fmla="*/ 523376 w 523240"/>
              <a:gd name="T2" fmla="*/ 0 60000 65536"/>
              <a:gd name="T3" fmla="*/ 0 60000 65536"/>
            </a:gdLst>
            <a:ahLst/>
            <a:cxnLst>
              <a:cxn ang="T2">
                <a:pos x="T0" y="0"/>
              </a:cxn>
              <a:cxn ang="T3">
                <a:pos x="T1" y="0"/>
              </a:cxn>
            </a:cxnLst>
            <a:rect l="0" t="0" r="r" b="b"/>
            <a:pathLst>
              <a:path w="523240">
                <a:moveTo>
                  <a:pt x="0" y="0"/>
                </a:moveTo>
                <a:lnTo>
                  <a:pt x="522742" y="0"/>
                </a:lnTo>
              </a:path>
            </a:pathLst>
          </a:custGeom>
          <a:noFill/>
          <a:ln w="10152">
            <a:solidFill>
              <a:srgbClr val="009AC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33" name="object 85"/>
          <p:cNvSpPr>
            <a:spLocks/>
          </p:cNvSpPr>
          <p:nvPr/>
        </p:nvSpPr>
        <p:spPr bwMode="auto">
          <a:xfrm>
            <a:off x="0" y="746125"/>
            <a:ext cx="504825" cy="0"/>
          </a:xfrm>
          <a:custGeom>
            <a:avLst/>
            <a:gdLst>
              <a:gd name="T0" fmla="*/ 0 w 505459"/>
              <a:gd name="T1" fmla="*/ 504238 w 505459"/>
              <a:gd name="T2" fmla="*/ 0 60000 65536"/>
              <a:gd name="T3" fmla="*/ 0 60000 65536"/>
            </a:gdLst>
            <a:ahLst/>
            <a:cxnLst>
              <a:cxn ang="T2">
                <a:pos x="T0" y="0"/>
              </a:cxn>
              <a:cxn ang="T3">
                <a:pos x="T1" y="0"/>
              </a:cxn>
            </a:cxnLst>
            <a:rect l="0" t="0" r="r" b="b"/>
            <a:pathLst>
              <a:path w="505459">
                <a:moveTo>
                  <a:pt x="0" y="0"/>
                </a:moveTo>
                <a:lnTo>
                  <a:pt x="504871" y="0"/>
                </a:lnTo>
              </a:path>
            </a:pathLst>
          </a:custGeom>
          <a:noFill/>
          <a:ln w="10163">
            <a:solidFill>
              <a:srgbClr val="0099C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34" name="object 86"/>
          <p:cNvSpPr>
            <a:spLocks/>
          </p:cNvSpPr>
          <p:nvPr/>
        </p:nvSpPr>
        <p:spPr bwMode="auto">
          <a:xfrm>
            <a:off x="0" y="755650"/>
            <a:ext cx="487363" cy="0"/>
          </a:xfrm>
          <a:custGeom>
            <a:avLst/>
            <a:gdLst>
              <a:gd name="T0" fmla="*/ 0 w 487045"/>
              <a:gd name="T1" fmla="*/ 487319 w 487045"/>
              <a:gd name="T2" fmla="*/ 0 60000 65536"/>
              <a:gd name="T3" fmla="*/ 0 60000 65536"/>
            </a:gdLst>
            <a:ahLst/>
            <a:cxnLst>
              <a:cxn ang="T2">
                <a:pos x="T0" y="0"/>
              </a:cxn>
              <a:cxn ang="T3">
                <a:pos x="T1" y="0"/>
              </a:cxn>
            </a:cxnLst>
            <a:rect l="0" t="0" r="r" b="b"/>
            <a:pathLst>
              <a:path w="487045">
                <a:moveTo>
                  <a:pt x="0" y="0"/>
                </a:moveTo>
                <a:lnTo>
                  <a:pt x="487001" y="0"/>
                </a:lnTo>
              </a:path>
            </a:pathLst>
          </a:custGeom>
          <a:noFill/>
          <a:ln w="11426">
            <a:solidFill>
              <a:srgbClr val="0098C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35" name="object 87"/>
          <p:cNvSpPr>
            <a:spLocks/>
          </p:cNvSpPr>
          <p:nvPr/>
        </p:nvSpPr>
        <p:spPr bwMode="auto">
          <a:xfrm>
            <a:off x="0" y="765175"/>
            <a:ext cx="469900" cy="0"/>
          </a:xfrm>
          <a:custGeom>
            <a:avLst/>
            <a:gdLst>
              <a:gd name="T0" fmla="*/ 0 w 469265"/>
              <a:gd name="T1" fmla="*/ 469741 w 469265"/>
              <a:gd name="T2" fmla="*/ 0 60000 65536"/>
              <a:gd name="T3" fmla="*/ 0 60000 65536"/>
            </a:gdLst>
            <a:ahLst/>
            <a:cxnLst>
              <a:cxn ang="T2">
                <a:pos x="T0" y="0"/>
              </a:cxn>
              <a:cxn ang="T3">
                <a:pos x="T1" y="0"/>
              </a:cxn>
            </a:cxnLst>
            <a:rect l="0" t="0" r="r" b="b"/>
            <a:pathLst>
              <a:path w="469265">
                <a:moveTo>
                  <a:pt x="0" y="0"/>
                </a:moveTo>
                <a:lnTo>
                  <a:pt x="469106" y="0"/>
                </a:lnTo>
              </a:path>
            </a:pathLst>
          </a:custGeom>
          <a:noFill/>
          <a:ln w="11426">
            <a:solidFill>
              <a:srgbClr val="0097C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36" name="object 88"/>
          <p:cNvSpPr>
            <a:spLocks/>
          </p:cNvSpPr>
          <p:nvPr/>
        </p:nvSpPr>
        <p:spPr bwMode="auto">
          <a:xfrm>
            <a:off x="0" y="773113"/>
            <a:ext cx="450850" cy="0"/>
          </a:xfrm>
          <a:custGeom>
            <a:avLst/>
            <a:gdLst>
              <a:gd name="T0" fmla="*/ 0 w 451484"/>
              <a:gd name="T1" fmla="*/ 450600 w 451484"/>
              <a:gd name="T2" fmla="*/ 0 60000 65536"/>
              <a:gd name="T3" fmla="*/ 0 60000 65536"/>
            </a:gdLst>
            <a:ahLst/>
            <a:cxnLst>
              <a:cxn ang="T2">
                <a:pos x="T0" y="0"/>
              </a:cxn>
              <a:cxn ang="T3">
                <a:pos x="T1" y="0"/>
              </a:cxn>
            </a:cxnLst>
            <a:rect l="0" t="0" r="r" b="b"/>
            <a:pathLst>
              <a:path w="451484">
                <a:moveTo>
                  <a:pt x="0" y="0"/>
                </a:moveTo>
                <a:lnTo>
                  <a:pt x="451234" y="0"/>
                </a:lnTo>
              </a:path>
            </a:pathLst>
          </a:custGeom>
          <a:noFill/>
          <a:ln w="11437">
            <a:solidFill>
              <a:srgbClr val="0096C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37" name="object 89"/>
          <p:cNvSpPr>
            <a:spLocks/>
          </p:cNvSpPr>
          <p:nvPr/>
        </p:nvSpPr>
        <p:spPr bwMode="auto">
          <a:xfrm>
            <a:off x="0" y="782638"/>
            <a:ext cx="431800" cy="0"/>
          </a:xfrm>
          <a:custGeom>
            <a:avLst/>
            <a:gdLst>
              <a:gd name="T0" fmla="*/ 0 w 431165"/>
              <a:gd name="T1" fmla="*/ 431449 w 431165"/>
              <a:gd name="T2" fmla="*/ 0 60000 65536"/>
              <a:gd name="T3" fmla="*/ 0 60000 65536"/>
            </a:gdLst>
            <a:ahLst/>
            <a:cxnLst>
              <a:cxn ang="T2">
                <a:pos x="T0" y="0"/>
              </a:cxn>
              <a:cxn ang="T3">
                <a:pos x="T1" y="0"/>
              </a:cxn>
            </a:cxnLst>
            <a:rect l="0" t="0" r="r" b="b"/>
            <a:pathLst>
              <a:path w="431165">
                <a:moveTo>
                  <a:pt x="0" y="0"/>
                </a:moveTo>
                <a:lnTo>
                  <a:pt x="430815" y="0"/>
                </a:lnTo>
              </a:path>
            </a:pathLst>
          </a:custGeom>
          <a:noFill/>
          <a:ln w="10152">
            <a:solidFill>
              <a:srgbClr val="0095C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38" name="object 90"/>
          <p:cNvSpPr>
            <a:spLocks/>
          </p:cNvSpPr>
          <p:nvPr/>
        </p:nvSpPr>
        <p:spPr bwMode="auto">
          <a:xfrm>
            <a:off x="0" y="792163"/>
            <a:ext cx="412750" cy="0"/>
          </a:xfrm>
          <a:custGeom>
            <a:avLst/>
            <a:gdLst>
              <a:gd name="T0" fmla="*/ 0 w 413384"/>
              <a:gd name="T1" fmla="*/ 412298 w 413384"/>
              <a:gd name="T2" fmla="*/ 0 60000 65536"/>
              <a:gd name="T3" fmla="*/ 0 60000 65536"/>
            </a:gdLst>
            <a:ahLst/>
            <a:cxnLst>
              <a:cxn ang="T2">
                <a:pos x="T0" y="0"/>
              </a:cxn>
              <a:cxn ang="T3">
                <a:pos x="T1" y="0"/>
              </a:cxn>
            </a:cxnLst>
            <a:rect l="0" t="0" r="r" b="b"/>
            <a:pathLst>
              <a:path w="413384">
                <a:moveTo>
                  <a:pt x="0" y="0"/>
                </a:moveTo>
                <a:lnTo>
                  <a:pt x="412931" y="0"/>
                </a:lnTo>
              </a:path>
            </a:pathLst>
          </a:custGeom>
          <a:noFill/>
          <a:ln w="11437">
            <a:solidFill>
              <a:srgbClr val="0094C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39" name="object 91"/>
          <p:cNvSpPr>
            <a:spLocks/>
          </p:cNvSpPr>
          <p:nvPr/>
        </p:nvSpPr>
        <p:spPr bwMode="auto">
          <a:xfrm>
            <a:off x="0" y="801688"/>
            <a:ext cx="395288" cy="0"/>
          </a:xfrm>
          <a:custGeom>
            <a:avLst/>
            <a:gdLst>
              <a:gd name="T0" fmla="*/ 0 w 395605"/>
              <a:gd name="T1" fmla="*/ 394756 w 395605"/>
              <a:gd name="T2" fmla="*/ 0 60000 65536"/>
              <a:gd name="T3" fmla="*/ 0 60000 65536"/>
            </a:gdLst>
            <a:ahLst/>
            <a:cxnLst>
              <a:cxn ang="T2">
                <a:pos x="T0" y="0"/>
              </a:cxn>
              <a:cxn ang="T3">
                <a:pos x="T1" y="0"/>
              </a:cxn>
            </a:cxnLst>
            <a:rect l="0" t="0" r="r" b="b"/>
            <a:pathLst>
              <a:path w="395605">
                <a:moveTo>
                  <a:pt x="0" y="0"/>
                </a:moveTo>
                <a:lnTo>
                  <a:pt x="395073" y="0"/>
                </a:lnTo>
              </a:path>
            </a:pathLst>
          </a:custGeom>
          <a:noFill/>
          <a:ln w="11426">
            <a:solidFill>
              <a:srgbClr val="0093C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40" name="object 92"/>
          <p:cNvSpPr>
            <a:spLocks/>
          </p:cNvSpPr>
          <p:nvPr/>
        </p:nvSpPr>
        <p:spPr bwMode="auto">
          <a:xfrm>
            <a:off x="0" y="809625"/>
            <a:ext cx="377825" cy="0"/>
          </a:xfrm>
          <a:custGeom>
            <a:avLst/>
            <a:gdLst>
              <a:gd name="T0" fmla="*/ 0 w 377190"/>
              <a:gd name="T1" fmla="*/ 377813 w 377190"/>
              <a:gd name="T2" fmla="*/ 0 60000 65536"/>
              <a:gd name="T3" fmla="*/ 0 60000 65536"/>
            </a:gdLst>
            <a:ahLst/>
            <a:cxnLst>
              <a:cxn ang="T2">
                <a:pos x="T0" y="0"/>
              </a:cxn>
              <a:cxn ang="T3">
                <a:pos x="T1" y="0"/>
              </a:cxn>
            </a:cxnLst>
            <a:rect l="0" t="0" r="r" b="b"/>
            <a:pathLst>
              <a:path w="377190">
                <a:moveTo>
                  <a:pt x="0" y="0"/>
                </a:moveTo>
                <a:lnTo>
                  <a:pt x="377178" y="0"/>
                </a:lnTo>
              </a:path>
            </a:pathLst>
          </a:custGeom>
          <a:noFill/>
          <a:ln w="11426">
            <a:solidFill>
              <a:srgbClr val="0092C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41" name="object 93"/>
          <p:cNvSpPr>
            <a:spLocks/>
          </p:cNvSpPr>
          <p:nvPr/>
        </p:nvSpPr>
        <p:spPr bwMode="auto">
          <a:xfrm>
            <a:off x="0" y="819150"/>
            <a:ext cx="361950" cy="0"/>
          </a:xfrm>
          <a:custGeom>
            <a:avLst/>
            <a:gdLst>
              <a:gd name="T0" fmla="*/ 0 w 361315"/>
              <a:gd name="T1" fmla="*/ 361828 w 361315"/>
              <a:gd name="T2" fmla="*/ 0 60000 65536"/>
              <a:gd name="T3" fmla="*/ 0 60000 65536"/>
            </a:gdLst>
            <a:ahLst/>
            <a:cxnLst>
              <a:cxn ang="T2">
                <a:pos x="T0" y="0"/>
              </a:cxn>
              <a:cxn ang="T3">
                <a:pos x="T1" y="0"/>
              </a:cxn>
            </a:cxnLst>
            <a:rect l="0" t="0" r="r" b="b"/>
            <a:pathLst>
              <a:path w="361315">
                <a:moveTo>
                  <a:pt x="0" y="0"/>
                </a:moveTo>
                <a:lnTo>
                  <a:pt x="361193" y="0"/>
                </a:lnTo>
              </a:path>
            </a:pathLst>
          </a:custGeom>
          <a:noFill/>
          <a:ln w="11437">
            <a:solidFill>
              <a:srgbClr val="0091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42" name="object 94"/>
          <p:cNvSpPr>
            <a:spLocks/>
          </p:cNvSpPr>
          <p:nvPr/>
        </p:nvSpPr>
        <p:spPr bwMode="auto">
          <a:xfrm>
            <a:off x="0" y="828675"/>
            <a:ext cx="342900" cy="0"/>
          </a:xfrm>
          <a:custGeom>
            <a:avLst/>
            <a:gdLst>
              <a:gd name="T0" fmla="*/ 0 w 343535"/>
              <a:gd name="T1" fmla="*/ 342649 w 343535"/>
              <a:gd name="T2" fmla="*/ 0 60000 65536"/>
              <a:gd name="T3" fmla="*/ 0 60000 65536"/>
            </a:gdLst>
            <a:ahLst/>
            <a:cxnLst>
              <a:cxn ang="T2">
                <a:pos x="T0" y="0"/>
              </a:cxn>
              <a:cxn ang="T3">
                <a:pos x="T1" y="0"/>
              </a:cxn>
            </a:cxnLst>
            <a:rect l="0" t="0" r="r" b="b"/>
            <a:pathLst>
              <a:path w="343535">
                <a:moveTo>
                  <a:pt x="0" y="0"/>
                </a:moveTo>
                <a:lnTo>
                  <a:pt x="343284" y="0"/>
                </a:lnTo>
              </a:path>
            </a:pathLst>
          </a:custGeom>
          <a:noFill/>
          <a:ln w="10152">
            <a:solidFill>
              <a:srgbClr val="0090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43" name="object 95"/>
          <p:cNvSpPr>
            <a:spLocks/>
          </p:cNvSpPr>
          <p:nvPr/>
        </p:nvSpPr>
        <p:spPr bwMode="auto">
          <a:xfrm>
            <a:off x="0" y="838200"/>
            <a:ext cx="327025" cy="0"/>
          </a:xfrm>
          <a:custGeom>
            <a:avLst/>
            <a:gdLst>
              <a:gd name="T0" fmla="*/ 0 w 327660"/>
              <a:gd name="T1" fmla="*/ 326963 w 327660"/>
              <a:gd name="T2" fmla="*/ 0 60000 65536"/>
              <a:gd name="T3" fmla="*/ 0 60000 65536"/>
            </a:gdLst>
            <a:ahLst/>
            <a:cxnLst>
              <a:cxn ang="T2">
                <a:pos x="T0" y="0"/>
              </a:cxn>
              <a:cxn ang="T3">
                <a:pos x="T1" y="0"/>
              </a:cxn>
            </a:cxnLst>
            <a:rect l="0" t="0" r="r" b="b"/>
            <a:pathLst>
              <a:path w="327660">
                <a:moveTo>
                  <a:pt x="0" y="0"/>
                </a:moveTo>
                <a:lnTo>
                  <a:pt x="327598" y="0"/>
                </a:lnTo>
              </a:path>
            </a:pathLst>
          </a:custGeom>
          <a:noFill/>
          <a:ln w="11437">
            <a:solidFill>
              <a:srgbClr val="008FB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44" name="object 96"/>
          <p:cNvSpPr>
            <a:spLocks/>
          </p:cNvSpPr>
          <p:nvPr/>
        </p:nvSpPr>
        <p:spPr bwMode="auto">
          <a:xfrm>
            <a:off x="0" y="847725"/>
            <a:ext cx="312738" cy="0"/>
          </a:xfrm>
          <a:custGeom>
            <a:avLst/>
            <a:gdLst>
              <a:gd name="T0" fmla="*/ 0 w 312420"/>
              <a:gd name="T1" fmla="*/ 312254 w 312420"/>
              <a:gd name="T2" fmla="*/ 0 60000 65536"/>
              <a:gd name="T3" fmla="*/ 0 60000 65536"/>
            </a:gdLst>
            <a:ahLst/>
            <a:cxnLst>
              <a:cxn ang="T2">
                <a:pos x="T0" y="0"/>
              </a:cxn>
              <a:cxn ang="T3">
                <a:pos x="T1" y="0"/>
              </a:cxn>
            </a:cxnLst>
            <a:rect l="0" t="0" r="r" b="b"/>
            <a:pathLst>
              <a:path w="312420">
                <a:moveTo>
                  <a:pt x="0" y="0"/>
                </a:moveTo>
                <a:lnTo>
                  <a:pt x="311936" y="0"/>
                </a:lnTo>
              </a:path>
            </a:pathLst>
          </a:custGeom>
          <a:noFill/>
          <a:ln w="11426">
            <a:solidFill>
              <a:srgbClr val="008EB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45" name="object 97"/>
          <p:cNvSpPr>
            <a:spLocks/>
          </p:cNvSpPr>
          <p:nvPr/>
        </p:nvSpPr>
        <p:spPr bwMode="auto">
          <a:xfrm>
            <a:off x="0" y="855663"/>
            <a:ext cx="296863" cy="0"/>
          </a:xfrm>
          <a:custGeom>
            <a:avLst/>
            <a:gdLst>
              <a:gd name="T0" fmla="*/ 0 w 296545"/>
              <a:gd name="T1" fmla="*/ 296558 w 296545"/>
              <a:gd name="T2" fmla="*/ 0 60000 65536"/>
              <a:gd name="T3" fmla="*/ 0 60000 65536"/>
            </a:gdLst>
            <a:ahLst/>
            <a:cxnLst>
              <a:cxn ang="T2">
                <a:pos x="T0" y="0"/>
              </a:cxn>
              <a:cxn ang="T3">
                <a:pos x="T1" y="0"/>
              </a:cxn>
            </a:cxnLst>
            <a:rect l="0" t="0" r="r" b="b"/>
            <a:pathLst>
              <a:path w="296545">
                <a:moveTo>
                  <a:pt x="0" y="0"/>
                </a:moveTo>
                <a:lnTo>
                  <a:pt x="296240" y="0"/>
                </a:lnTo>
              </a:path>
            </a:pathLst>
          </a:custGeom>
          <a:noFill/>
          <a:ln w="11426">
            <a:solidFill>
              <a:srgbClr val="008DB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46" name="object 98"/>
          <p:cNvSpPr>
            <a:spLocks/>
          </p:cNvSpPr>
          <p:nvPr/>
        </p:nvSpPr>
        <p:spPr bwMode="auto">
          <a:xfrm>
            <a:off x="0" y="865188"/>
            <a:ext cx="280988" cy="0"/>
          </a:xfrm>
          <a:custGeom>
            <a:avLst/>
            <a:gdLst>
              <a:gd name="T0" fmla="*/ 0 w 280670"/>
              <a:gd name="T1" fmla="*/ 280884 w 280670"/>
              <a:gd name="T2" fmla="*/ 0 60000 65536"/>
              <a:gd name="T3" fmla="*/ 0 60000 65536"/>
            </a:gdLst>
            <a:ahLst/>
            <a:cxnLst>
              <a:cxn ang="T2">
                <a:pos x="T0" y="0"/>
              </a:cxn>
              <a:cxn ang="T3">
                <a:pos x="T1" y="0"/>
              </a:cxn>
            </a:cxnLst>
            <a:rect l="0" t="0" r="r" b="b"/>
            <a:pathLst>
              <a:path w="280670">
                <a:moveTo>
                  <a:pt x="0" y="0"/>
                </a:moveTo>
                <a:lnTo>
                  <a:pt x="280566" y="0"/>
                </a:lnTo>
              </a:path>
            </a:pathLst>
          </a:custGeom>
          <a:noFill/>
          <a:ln w="11437">
            <a:solidFill>
              <a:srgbClr val="008CB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47" name="object 99"/>
          <p:cNvSpPr>
            <a:spLocks/>
          </p:cNvSpPr>
          <p:nvPr/>
        </p:nvSpPr>
        <p:spPr bwMode="auto">
          <a:xfrm>
            <a:off x="0" y="874713"/>
            <a:ext cx="263525" cy="0"/>
          </a:xfrm>
          <a:custGeom>
            <a:avLst/>
            <a:gdLst>
              <a:gd name="T0" fmla="*/ 0 w 262890"/>
              <a:gd name="T1" fmla="*/ 263290 w 262890"/>
              <a:gd name="T2" fmla="*/ 0 60000 65536"/>
              <a:gd name="T3" fmla="*/ 0 60000 65536"/>
            </a:gdLst>
            <a:ahLst/>
            <a:cxnLst>
              <a:cxn ang="T2">
                <a:pos x="T0" y="0"/>
              </a:cxn>
              <a:cxn ang="T3">
                <a:pos x="T1" y="0"/>
              </a:cxn>
            </a:cxnLst>
            <a:rect l="0" t="0" r="r" b="b"/>
            <a:pathLst>
              <a:path w="262890">
                <a:moveTo>
                  <a:pt x="0" y="0"/>
                </a:moveTo>
                <a:lnTo>
                  <a:pt x="262656" y="0"/>
                </a:lnTo>
              </a:path>
            </a:pathLst>
          </a:custGeom>
          <a:noFill/>
          <a:ln w="10152">
            <a:solidFill>
              <a:srgbClr val="008BB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48" name="object 100"/>
          <p:cNvSpPr>
            <a:spLocks/>
          </p:cNvSpPr>
          <p:nvPr/>
        </p:nvSpPr>
        <p:spPr bwMode="auto">
          <a:xfrm>
            <a:off x="0" y="884238"/>
            <a:ext cx="247650" cy="0"/>
          </a:xfrm>
          <a:custGeom>
            <a:avLst/>
            <a:gdLst>
              <a:gd name="T0" fmla="*/ 0 w 247015"/>
              <a:gd name="T1" fmla="*/ 247606 w 247015"/>
              <a:gd name="T2" fmla="*/ 0 60000 65536"/>
              <a:gd name="T3" fmla="*/ 0 60000 65536"/>
            </a:gdLst>
            <a:ahLst/>
            <a:cxnLst>
              <a:cxn ang="T2">
                <a:pos x="T0" y="0"/>
              </a:cxn>
              <a:cxn ang="T3">
                <a:pos x="T1" y="0"/>
              </a:cxn>
            </a:cxnLst>
            <a:rect l="0" t="0" r="r" b="b"/>
            <a:pathLst>
              <a:path w="247015">
                <a:moveTo>
                  <a:pt x="0" y="0"/>
                </a:moveTo>
                <a:lnTo>
                  <a:pt x="246971" y="0"/>
                </a:lnTo>
              </a:path>
            </a:pathLst>
          </a:custGeom>
          <a:noFill/>
          <a:ln w="11437">
            <a:solidFill>
              <a:srgbClr val="008AB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49" name="object 101"/>
          <p:cNvSpPr>
            <a:spLocks/>
          </p:cNvSpPr>
          <p:nvPr/>
        </p:nvSpPr>
        <p:spPr bwMode="auto">
          <a:xfrm>
            <a:off x="0" y="892175"/>
            <a:ext cx="231775" cy="0"/>
          </a:xfrm>
          <a:custGeom>
            <a:avLst/>
            <a:gdLst>
              <a:gd name="T0" fmla="*/ 0 w 231775"/>
              <a:gd name="T1" fmla="*/ 231308 w 231775"/>
              <a:gd name="T2" fmla="*/ 0 60000 65536"/>
              <a:gd name="T3" fmla="*/ 0 60000 65536"/>
            </a:gdLst>
            <a:ahLst/>
            <a:cxnLst>
              <a:cxn ang="T2">
                <a:pos x="T0" y="0"/>
              </a:cxn>
              <a:cxn ang="T3">
                <a:pos x="T1" y="0"/>
              </a:cxn>
            </a:cxnLst>
            <a:rect l="0" t="0" r="r" b="b"/>
            <a:pathLst>
              <a:path w="231775">
                <a:moveTo>
                  <a:pt x="0" y="0"/>
                </a:moveTo>
                <a:lnTo>
                  <a:pt x="231308" y="0"/>
                </a:lnTo>
              </a:path>
            </a:pathLst>
          </a:custGeom>
          <a:noFill/>
          <a:ln w="11426">
            <a:solidFill>
              <a:srgbClr val="0089B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50" name="object 102"/>
          <p:cNvSpPr>
            <a:spLocks/>
          </p:cNvSpPr>
          <p:nvPr/>
        </p:nvSpPr>
        <p:spPr bwMode="auto">
          <a:xfrm>
            <a:off x="0" y="901700"/>
            <a:ext cx="215900" cy="0"/>
          </a:xfrm>
          <a:custGeom>
            <a:avLst/>
            <a:gdLst>
              <a:gd name="T0" fmla="*/ 0 w 215900"/>
              <a:gd name="T1" fmla="*/ 215612 w 215900"/>
              <a:gd name="T2" fmla="*/ 0 60000 65536"/>
              <a:gd name="T3" fmla="*/ 0 60000 65536"/>
            </a:gdLst>
            <a:ahLst/>
            <a:cxnLst>
              <a:cxn ang="T2">
                <a:pos x="T0" y="0"/>
              </a:cxn>
              <a:cxn ang="T3">
                <a:pos x="T1" y="0"/>
              </a:cxn>
            </a:cxnLst>
            <a:rect l="0" t="0" r="r" b="b"/>
            <a:pathLst>
              <a:path w="215900">
                <a:moveTo>
                  <a:pt x="0" y="0"/>
                </a:moveTo>
                <a:lnTo>
                  <a:pt x="215612" y="0"/>
                </a:lnTo>
              </a:path>
            </a:pathLst>
          </a:custGeom>
          <a:noFill/>
          <a:ln w="11426">
            <a:solidFill>
              <a:srgbClr val="0088B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51" name="object 103"/>
          <p:cNvSpPr>
            <a:spLocks/>
          </p:cNvSpPr>
          <p:nvPr/>
        </p:nvSpPr>
        <p:spPr bwMode="auto">
          <a:xfrm>
            <a:off x="0" y="911225"/>
            <a:ext cx="200025" cy="0"/>
          </a:xfrm>
          <a:custGeom>
            <a:avLst/>
            <a:gdLst>
              <a:gd name="T0" fmla="*/ 0 w 200025"/>
              <a:gd name="T1" fmla="*/ 199938 w 200025"/>
              <a:gd name="T2" fmla="*/ 0 60000 65536"/>
              <a:gd name="T3" fmla="*/ 0 60000 65536"/>
            </a:gdLst>
            <a:ahLst/>
            <a:cxnLst>
              <a:cxn ang="T2">
                <a:pos x="T0" y="0"/>
              </a:cxn>
              <a:cxn ang="T3">
                <a:pos x="T1" y="0"/>
              </a:cxn>
            </a:cxnLst>
            <a:rect l="0" t="0" r="r" b="b"/>
            <a:pathLst>
              <a:path w="200025">
                <a:moveTo>
                  <a:pt x="0" y="0"/>
                </a:moveTo>
                <a:lnTo>
                  <a:pt x="199938" y="0"/>
                </a:lnTo>
              </a:path>
            </a:pathLst>
          </a:custGeom>
          <a:noFill/>
          <a:ln w="11437">
            <a:solidFill>
              <a:srgbClr val="0087B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52" name="object 104"/>
          <p:cNvSpPr>
            <a:spLocks/>
          </p:cNvSpPr>
          <p:nvPr/>
        </p:nvSpPr>
        <p:spPr bwMode="auto">
          <a:xfrm>
            <a:off x="0" y="920750"/>
            <a:ext cx="182563" cy="0"/>
          </a:xfrm>
          <a:custGeom>
            <a:avLst/>
            <a:gdLst>
              <a:gd name="T0" fmla="*/ 0 w 182245"/>
              <a:gd name="T1" fmla="*/ 182346 w 182245"/>
              <a:gd name="T2" fmla="*/ 0 60000 65536"/>
              <a:gd name="T3" fmla="*/ 0 60000 65536"/>
            </a:gdLst>
            <a:ahLst/>
            <a:cxnLst>
              <a:cxn ang="T2">
                <a:pos x="T0" y="0"/>
              </a:cxn>
              <a:cxn ang="T3">
                <a:pos x="T1" y="0"/>
              </a:cxn>
            </a:cxnLst>
            <a:rect l="0" t="0" r="r" b="b"/>
            <a:pathLst>
              <a:path w="182245">
                <a:moveTo>
                  <a:pt x="0" y="0"/>
                </a:moveTo>
                <a:lnTo>
                  <a:pt x="182028" y="0"/>
                </a:lnTo>
              </a:path>
            </a:pathLst>
          </a:custGeom>
          <a:noFill/>
          <a:ln w="10152">
            <a:solidFill>
              <a:srgbClr val="0086B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53" name="object 105"/>
          <p:cNvSpPr>
            <a:spLocks/>
          </p:cNvSpPr>
          <p:nvPr/>
        </p:nvSpPr>
        <p:spPr bwMode="auto">
          <a:xfrm>
            <a:off x="0" y="930275"/>
            <a:ext cx="166688" cy="0"/>
          </a:xfrm>
          <a:custGeom>
            <a:avLst/>
            <a:gdLst>
              <a:gd name="T0" fmla="*/ 0 w 166370"/>
              <a:gd name="T1" fmla="*/ 166663 w 166370"/>
              <a:gd name="T2" fmla="*/ 0 60000 65536"/>
              <a:gd name="T3" fmla="*/ 0 60000 65536"/>
            </a:gdLst>
            <a:ahLst/>
            <a:cxnLst>
              <a:cxn ang="T2">
                <a:pos x="T0" y="0"/>
              </a:cxn>
              <a:cxn ang="T3">
                <a:pos x="T1" y="0"/>
              </a:cxn>
            </a:cxnLst>
            <a:rect l="0" t="0" r="r" b="b"/>
            <a:pathLst>
              <a:path w="166370">
                <a:moveTo>
                  <a:pt x="0" y="0"/>
                </a:moveTo>
                <a:lnTo>
                  <a:pt x="166345" y="0"/>
                </a:lnTo>
              </a:path>
            </a:pathLst>
          </a:custGeom>
          <a:noFill/>
          <a:ln w="11437">
            <a:solidFill>
              <a:srgbClr val="0085B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54" name="object 106"/>
          <p:cNvSpPr>
            <a:spLocks/>
          </p:cNvSpPr>
          <p:nvPr/>
        </p:nvSpPr>
        <p:spPr bwMode="auto">
          <a:xfrm>
            <a:off x="0" y="938213"/>
            <a:ext cx="152400" cy="0"/>
          </a:xfrm>
          <a:custGeom>
            <a:avLst/>
            <a:gdLst>
              <a:gd name="T0" fmla="*/ 0 w 152400"/>
              <a:gd name="T1" fmla="*/ 152096 w 152400"/>
              <a:gd name="T2" fmla="*/ 0 60000 65536"/>
              <a:gd name="T3" fmla="*/ 0 60000 65536"/>
            </a:gdLst>
            <a:ahLst/>
            <a:cxnLst>
              <a:cxn ang="T2">
                <a:pos x="T0" y="0"/>
              </a:cxn>
              <a:cxn ang="T3">
                <a:pos x="T1" y="0"/>
              </a:cxn>
            </a:cxnLst>
            <a:rect l="0" t="0" r="r" b="b"/>
            <a:pathLst>
              <a:path w="152400">
                <a:moveTo>
                  <a:pt x="0" y="0"/>
                </a:moveTo>
                <a:lnTo>
                  <a:pt x="152096" y="0"/>
                </a:lnTo>
              </a:path>
            </a:pathLst>
          </a:custGeom>
          <a:noFill/>
          <a:ln w="11426">
            <a:solidFill>
              <a:srgbClr val="0084B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55" name="object 107"/>
          <p:cNvSpPr>
            <a:spLocks/>
          </p:cNvSpPr>
          <p:nvPr/>
        </p:nvSpPr>
        <p:spPr bwMode="auto">
          <a:xfrm>
            <a:off x="0" y="947738"/>
            <a:ext cx="138113" cy="0"/>
          </a:xfrm>
          <a:custGeom>
            <a:avLst/>
            <a:gdLst>
              <a:gd name="T0" fmla="*/ 0 w 138430"/>
              <a:gd name="T1" fmla="*/ 137501 w 138430"/>
              <a:gd name="T2" fmla="*/ 0 60000 65536"/>
              <a:gd name="T3" fmla="*/ 0 60000 65536"/>
            </a:gdLst>
            <a:ahLst/>
            <a:cxnLst>
              <a:cxn ang="T2">
                <a:pos x="T0" y="0"/>
              </a:cxn>
              <a:cxn ang="T3">
                <a:pos x="T1" y="0"/>
              </a:cxn>
            </a:cxnLst>
            <a:rect l="0" t="0" r="r" b="b"/>
            <a:pathLst>
              <a:path w="138430">
                <a:moveTo>
                  <a:pt x="0" y="0"/>
                </a:moveTo>
                <a:lnTo>
                  <a:pt x="137817" y="0"/>
                </a:lnTo>
              </a:path>
            </a:pathLst>
          </a:custGeom>
          <a:noFill/>
          <a:ln w="11426">
            <a:solidFill>
              <a:srgbClr val="0083B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56" name="object 108"/>
          <p:cNvSpPr>
            <a:spLocks/>
          </p:cNvSpPr>
          <p:nvPr/>
        </p:nvSpPr>
        <p:spPr bwMode="auto">
          <a:xfrm>
            <a:off x="0" y="955675"/>
            <a:ext cx="123825" cy="0"/>
          </a:xfrm>
          <a:custGeom>
            <a:avLst/>
            <a:gdLst>
              <a:gd name="T0" fmla="*/ 0 w 123825"/>
              <a:gd name="T1" fmla="*/ 123557 w 123825"/>
              <a:gd name="T2" fmla="*/ 0 60000 65536"/>
              <a:gd name="T3" fmla="*/ 0 60000 65536"/>
            </a:gdLst>
            <a:ahLst/>
            <a:cxnLst>
              <a:cxn ang="T2">
                <a:pos x="T0" y="0"/>
              </a:cxn>
              <a:cxn ang="T3">
                <a:pos x="T1" y="0"/>
              </a:cxn>
            </a:cxnLst>
            <a:rect l="0" t="0" r="r" b="b"/>
            <a:pathLst>
              <a:path w="123825">
                <a:moveTo>
                  <a:pt x="0" y="0"/>
                </a:moveTo>
                <a:lnTo>
                  <a:pt x="123557" y="0"/>
                </a:lnTo>
              </a:path>
            </a:pathLst>
          </a:custGeom>
          <a:noFill/>
          <a:ln w="11437">
            <a:solidFill>
              <a:srgbClr val="0082B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57" name="object 109"/>
          <p:cNvSpPr>
            <a:spLocks/>
          </p:cNvSpPr>
          <p:nvPr/>
        </p:nvSpPr>
        <p:spPr bwMode="auto">
          <a:xfrm>
            <a:off x="0" y="966788"/>
            <a:ext cx="107950" cy="0"/>
          </a:xfrm>
          <a:custGeom>
            <a:avLst/>
            <a:gdLst>
              <a:gd name="T0" fmla="*/ 0 w 107314"/>
              <a:gd name="T1" fmla="*/ 107890 w 107314"/>
              <a:gd name="T2" fmla="*/ 0 60000 65536"/>
              <a:gd name="T3" fmla="*/ 0 60000 65536"/>
            </a:gdLst>
            <a:ahLst/>
            <a:cxnLst>
              <a:cxn ang="T2">
                <a:pos x="T0" y="0"/>
              </a:cxn>
              <a:cxn ang="T3">
                <a:pos x="T1" y="0"/>
              </a:cxn>
            </a:cxnLst>
            <a:rect l="0" t="0" r="r" b="b"/>
            <a:pathLst>
              <a:path w="107314">
                <a:moveTo>
                  <a:pt x="0" y="0"/>
                </a:moveTo>
                <a:lnTo>
                  <a:pt x="107254" y="0"/>
                </a:lnTo>
              </a:path>
            </a:pathLst>
          </a:custGeom>
          <a:noFill/>
          <a:ln w="11426">
            <a:solidFill>
              <a:srgbClr val="0081B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58" name="object 110"/>
          <p:cNvSpPr>
            <a:spLocks/>
          </p:cNvSpPr>
          <p:nvPr/>
        </p:nvSpPr>
        <p:spPr bwMode="auto">
          <a:xfrm>
            <a:off x="0" y="969963"/>
            <a:ext cx="93663" cy="11112"/>
          </a:xfrm>
          <a:custGeom>
            <a:avLst/>
            <a:gdLst>
              <a:gd name="T0" fmla="*/ 93311 w 93345"/>
              <a:gd name="T1" fmla="*/ 0 h 10159"/>
              <a:gd name="T2" fmla="*/ 0 w 93345"/>
              <a:gd name="T3" fmla="*/ 0 h 10159"/>
              <a:gd name="T4" fmla="*/ 0 w 93345"/>
              <a:gd name="T5" fmla="*/ 11121 h 10159"/>
              <a:gd name="T6" fmla="*/ 76942 w 93345"/>
              <a:gd name="T7" fmla="*/ 11121 h 10159"/>
              <a:gd name="T8" fmla="*/ 93311 w 93345"/>
              <a:gd name="T9" fmla="*/ 0 h 10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3345" h="10159">
                <a:moveTo>
                  <a:pt x="92994" y="0"/>
                </a:moveTo>
                <a:lnTo>
                  <a:pt x="0" y="0"/>
                </a:lnTo>
                <a:lnTo>
                  <a:pt x="0" y="10167"/>
                </a:lnTo>
                <a:lnTo>
                  <a:pt x="76681" y="10167"/>
                </a:lnTo>
                <a:lnTo>
                  <a:pt x="92994" y="0"/>
                </a:lnTo>
              </a:path>
            </a:pathLst>
          </a:custGeom>
          <a:solidFill>
            <a:srgbClr val="0080B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2159" name="object 111"/>
          <p:cNvSpPr>
            <a:spLocks/>
          </p:cNvSpPr>
          <p:nvPr/>
        </p:nvSpPr>
        <p:spPr bwMode="auto">
          <a:xfrm>
            <a:off x="0" y="979488"/>
            <a:ext cx="79375" cy="9525"/>
          </a:xfrm>
          <a:custGeom>
            <a:avLst/>
            <a:gdLst>
              <a:gd name="T0" fmla="*/ 79380 w 78740"/>
              <a:gd name="T1" fmla="*/ 0 h 10159"/>
              <a:gd name="T2" fmla="*/ 0 w 78740"/>
              <a:gd name="T3" fmla="*/ 0 h 10159"/>
              <a:gd name="T4" fmla="*/ 0 w 78740"/>
              <a:gd name="T5" fmla="*/ 9522 h 10159"/>
              <a:gd name="T6" fmla="*/ 62955 w 78740"/>
              <a:gd name="T7" fmla="*/ 9522 h 10159"/>
              <a:gd name="T8" fmla="*/ 79380 w 78740"/>
              <a:gd name="T9" fmla="*/ 0 h 10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740" h="10159">
                <a:moveTo>
                  <a:pt x="78745" y="0"/>
                </a:moveTo>
                <a:lnTo>
                  <a:pt x="0" y="0"/>
                </a:lnTo>
                <a:lnTo>
                  <a:pt x="0" y="10156"/>
                </a:lnTo>
                <a:lnTo>
                  <a:pt x="62451" y="10156"/>
                </a:lnTo>
                <a:lnTo>
                  <a:pt x="78745" y="0"/>
                </a:lnTo>
              </a:path>
            </a:pathLst>
          </a:custGeom>
          <a:solidFill>
            <a:srgbClr val="007FB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2160" name="object 112"/>
          <p:cNvSpPr>
            <a:spLocks/>
          </p:cNvSpPr>
          <p:nvPr/>
        </p:nvSpPr>
        <p:spPr bwMode="auto">
          <a:xfrm>
            <a:off x="0" y="987425"/>
            <a:ext cx="65088" cy="11113"/>
          </a:xfrm>
          <a:custGeom>
            <a:avLst/>
            <a:gdLst>
              <a:gd name="T0" fmla="*/ 64784 w 64769"/>
              <a:gd name="T1" fmla="*/ 0 h 10159"/>
              <a:gd name="T2" fmla="*/ 0 w 64769"/>
              <a:gd name="T3" fmla="*/ 0 h 10159"/>
              <a:gd name="T4" fmla="*/ 0 w 64769"/>
              <a:gd name="T5" fmla="*/ 11110 h 10159"/>
              <a:gd name="T6" fmla="*/ 48409 w 64769"/>
              <a:gd name="T7" fmla="*/ 11110 h 10159"/>
              <a:gd name="T8" fmla="*/ 64784 w 64769"/>
              <a:gd name="T9" fmla="*/ 0 h 10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769" h="10159">
                <a:moveTo>
                  <a:pt x="64466" y="0"/>
                </a:moveTo>
                <a:lnTo>
                  <a:pt x="0" y="0"/>
                </a:lnTo>
                <a:lnTo>
                  <a:pt x="0" y="10156"/>
                </a:lnTo>
                <a:lnTo>
                  <a:pt x="48172" y="10156"/>
                </a:lnTo>
                <a:lnTo>
                  <a:pt x="64466" y="0"/>
                </a:lnTo>
              </a:path>
            </a:pathLst>
          </a:custGeom>
          <a:solidFill>
            <a:srgbClr val="007FB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2161" name="object 113"/>
          <p:cNvSpPr>
            <a:spLocks/>
          </p:cNvSpPr>
          <p:nvPr/>
        </p:nvSpPr>
        <p:spPr bwMode="auto">
          <a:xfrm>
            <a:off x="0" y="996950"/>
            <a:ext cx="50800" cy="9525"/>
          </a:xfrm>
          <a:custGeom>
            <a:avLst/>
            <a:gdLst>
              <a:gd name="T0" fmla="*/ 50206 w 50800"/>
              <a:gd name="T1" fmla="*/ 0 h 10159"/>
              <a:gd name="T2" fmla="*/ 0 w 50800"/>
              <a:gd name="T3" fmla="*/ 0 h 10159"/>
              <a:gd name="T4" fmla="*/ 0 w 50800"/>
              <a:gd name="T5" fmla="*/ 9533 h 10159"/>
              <a:gd name="T6" fmla="*/ 33893 w 50800"/>
              <a:gd name="T7" fmla="*/ 9533 h 10159"/>
              <a:gd name="T8" fmla="*/ 50206 w 50800"/>
              <a:gd name="T9" fmla="*/ 0 h 10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800" h="10159">
                <a:moveTo>
                  <a:pt x="50206" y="0"/>
                </a:moveTo>
                <a:lnTo>
                  <a:pt x="0" y="0"/>
                </a:lnTo>
                <a:lnTo>
                  <a:pt x="0" y="10167"/>
                </a:lnTo>
                <a:lnTo>
                  <a:pt x="33893" y="10167"/>
                </a:lnTo>
                <a:lnTo>
                  <a:pt x="50206" y="0"/>
                </a:lnTo>
              </a:path>
            </a:pathLst>
          </a:custGeom>
          <a:solidFill>
            <a:srgbClr val="007EB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2162" name="object 114"/>
          <p:cNvSpPr>
            <a:spLocks/>
          </p:cNvSpPr>
          <p:nvPr/>
        </p:nvSpPr>
        <p:spPr bwMode="auto">
          <a:xfrm>
            <a:off x="0" y="1006475"/>
            <a:ext cx="34925" cy="11113"/>
          </a:xfrm>
          <a:custGeom>
            <a:avLst/>
            <a:gdLst>
              <a:gd name="T0" fmla="*/ 34531 w 34290"/>
              <a:gd name="T1" fmla="*/ 0 h 10159"/>
              <a:gd name="T2" fmla="*/ 0 w 34290"/>
              <a:gd name="T3" fmla="*/ 0 h 10159"/>
              <a:gd name="T4" fmla="*/ 0 w 34290"/>
              <a:gd name="T5" fmla="*/ 11110 h 10159"/>
              <a:gd name="T6" fmla="*/ 17935 w 34290"/>
              <a:gd name="T7" fmla="*/ 11110 h 10159"/>
              <a:gd name="T8" fmla="*/ 34531 w 34290"/>
              <a:gd name="T9" fmla="*/ 0 h 10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90" h="10159">
                <a:moveTo>
                  <a:pt x="33903" y="0"/>
                </a:moveTo>
                <a:lnTo>
                  <a:pt x="0" y="0"/>
                </a:lnTo>
                <a:lnTo>
                  <a:pt x="0" y="10156"/>
                </a:lnTo>
                <a:lnTo>
                  <a:pt x="17609" y="10156"/>
                </a:lnTo>
                <a:lnTo>
                  <a:pt x="33903" y="0"/>
                </a:lnTo>
              </a:path>
            </a:pathLst>
          </a:custGeom>
          <a:solidFill>
            <a:srgbClr val="007DB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2163" name="object 115"/>
          <p:cNvSpPr>
            <a:spLocks/>
          </p:cNvSpPr>
          <p:nvPr/>
        </p:nvSpPr>
        <p:spPr bwMode="auto">
          <a:xfrm>
            <a:off x="0" y="1016000"/>
            <a:ext cx="19050" cy="9525"/>
          </a:xfrm>
          <a:custGeom>
            <a:avLst/>
            <a:gdLst>
              <a:gd name="T0" fmla="*/ 19009 w 19685"/>
              <a:gd name="T1" fmla="*/ 0 h 10159"/>
              <a:gd name="T2" fmla="*/ 0 w 19685"/>
              <a:gd name="T3" fmla="*/ 0 h 10159"/>
              <a:gd name="T4" fmla="*/ 0 w 19685"/>
              <a:gd name="T5" fmla="*/ 9533 h 10159"/>
              <a:gd name="T6" fmla="*/ 3223 w 19685"/>
              <a:gd name="T7" fmla="*/ 9533 h 10159"/>
              <a:gd name="T8" fmla="*/ 19009 w 19685"/>
              <a:gd name="T9" fmla="*/ 0 h 10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5" h="10159">
                <a:moveTo>
                  <a:pt x="19643" y="0"/>
                </a:moveTo>
                <a:lnTo>
                  <a:pt x="0" y="0"/>
                </a:lnTo>
                <a:lnTo>
                  <a:pt x="0" y="10167"/>
                </a:lnTo>
                <a:lnTo>
                  <a:pt x="3330" y="10167"/>
                </a:lnTo>
                <a:lnTo>
                  <a:pt x="19643" y="0"/>
                </a:lnTo>
              </a:path>
            </a:pathLst>
          </a:custGeom>
          <a:solidFill>
            <a:srgbClr val="007CB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2164" name="object 116"/>
          <p:cNvSpPr>
            <a:spLocks/>
          </p:cNvSpPr>
          <p:nvPr/>
        </p:nvSpPr>
        <p:spPr bwMode="auto">
          <a:xfrm>
            <a:off x="0" y="1025525"/>
            <a:ext cx="6350" cy="3175"/>
          </a:xfrm>
          <a:custGeom>
            <a:avLst/>
            <a:gdLst>
              <a:gd name="T0" fmla="*/ 5993 w 5715"/>
              <a:gd name="T1" fmla="*/ 0 h 3809"/>
              <a:gd name="T2" fmla="*/ 0 w 5715"/>
              <a:gd name="T3" fmla="*/ 0 h 3809"/>
              <a:gd name="T4" fmla="*/ 0 w 5715"/>
              <a:gd name="T5" fmla="*/ 2802 h 3809"/>
              <a:gd name="T6" fmla="*/ 5993 w 5715"/>
              <a:gd name="T7" fmla="*/ 0 h 38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15" h="3809">
                <a:moveTo>
                  <a:pt x="5394" y="0"/>
                </a:moveTo>
                <a:lnTo>
                  <a:pt x="0" y="0"/>
                </a:lnTo>
                <a:lnTo>
                  <a:pt x="0" y="3362"/>
                </a:lnTo>
                <a:lnTo>
                  <a:pt x="5394" y="0"/>
                </a:lnTo>
                <a:close/>
              </a:path>
            </a:pathLst>
          </a:custGeom>
          <a:solidFill>
            <a:srgbClr val="007BB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2165" name="object 117"/>
          <p:cNvSpPr>
            <a:spLocks/>
          </p:cNvSpPr>
          <p:nvPr/>
        </p:nvSpPr>
        <p:spPr bwMode="auto">
          <a:xfrm>
            <a:off x="4403725" y="3175"/>
            <a:ext cx="4740275" cy="0"/>
          </a:xfrm>
          <a:custGeom>
            <a:avLst/>
            <a:gdLst>
              <a:gd name="T0" fmla="*/ 0 w 4740909"/>
              <a:gd name="T1" fmla="*/ 4740040 w 4740909"/>
              <a:gd name="T2" fmla="*/ 0 60000 65536"/>
              <a:gd name="T3" fmla="*/ 0 60000 65536"/>
            </a:gdLst>
            <a:ahLst/>
            <a:cxnLst>
              <a:cxn ang="T2">
                <a:pos x="T0" y="0"/>
              </a:cxn>
              <a:cxn ang="T3">
                <a:pos x="T1" y="0"/>
              </a:cxn>
            </a:cxnLst>
            <a:rect l="0" t="0" r="r" b="b"/>
            <a:pathLst>
              <a:path w="4740909">
                <a:moveTo>
                  <a:pt x="0" y="0"/>
                </a:moveTo>
                <a:lnTo>
                  <a:pt x="4740674" y="0"/>
                </a:lnTo>
              </a:path>
            </a:pathLst>
          </a:custGeom>
          <a:noFill/>
          <a:ln w="6360">
            <a:solidFill>
              <a:srgbClr val="009AE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66" name="object 118"/>
          <p:cNvSpPr>
            <a:spLocks/>
          </p:cNvSpPr>
          <p:nvPr/>
        </p:nvSpPr>
        <p:spPr bwMode="auto">
          <a:xfrm>
            <a:off x="4414838" y="11113"/>
            <a:ext cx="4729162" cy="0"/>
          </a:xfrm>
          <a:custGeom>
            <a:avLst/>
            <a:gdLst>
              <a:gd name="T0" fmla="*/ 0 w 4730115"/>
              <a:gd name="T1" fmla="*/ 4728826 w 4730115"/>
              <a:gd name="T2" fmla="*/ 0 60000 65536"/>
              <a:gd name="T3" fmla="*/ 0 60000 65536"/>
            </a:gdLst>
            <a:ahLst/>
            <a:cxnLst>
              <a:cxn ang="T2">
                <a:pos x="T0" y="0"/>
              </a:cxn>
              <a:cxn ang="T3">
                <a:pos x="T1" y="0"/>
              </a:cxn>
            </a:cxnLst>
            <a:rect l="0" t="0" r="r" b="b"/>
            <a:pathLst>
              <a:path w="4730115">
                <a:moveTo>
                  <a:pt x="0" y="0"/>
                </a:moveTo>
                <a:lnTo>
                  <a:pt x="4729779" y="0"/>
                </a:lnTo>
              </a:path>
            </a:pathLst>
          </a:custGeom>
          <a:noFill/>
          <a:ln w="15236">
            <a:solidFill>
              <a:srgbClr val="009AE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67" name="object 119"/>
          <p:cNvSpPr>
            <a:spLocks/>
          </p:cNvSpPr>
          <p:nvPr/>
        </p:nvSpPr>
        <p:spPr bwMode="auto">
          <a:xfrm>
            <a:off x="4451350" y="23813"/>
            <a:ext cx="4692650" cy="0"/>
          </a:xfrm>
          <a:custGeom>
            <a:avLst/>
            <a:gdLst>
              <a:gd name="T0" fmla="*/ 0 w 4693920"/>
              <a:gd name="T1" fmla="*/ 4692105 w 4693920"/>
              <a:gd name="T2" fmla="*/ 0 60000 65536"/>
              <a:gd name="T3" fmla="*/ 0 60000 65536"/>
            </a:gdLst>
            <a:ahLst/>
            <a:cxnLst>
              <a:cxn ang="T2">
                <a:pos x="T0" y="0"/>
              </a:cxn>
              <a:cxn ang="T3">
                <a:pos x="T1" y="0"/>
              </a:cxn>
            </a:cxnLst>
            <a:rect l="0" t="0" r="r" b="b"/>
            <a:pathLst>
              <a:path w="4693920">
                <a:moveTo>
                  <a:pt x="0" y="0"/>
                </a:moveTo>
                <a:lnTo>
                  <a:pt x="4693375" y="0"/>
                </a:lnTo>
              </a:path>
            </a:pathLst>
          </a:custGeom>
          <a:noFill/>
          <a:ln w="15236">
            <a:solidFill>
              <a:srgbClr val="009AE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68" name="object 120"/>
          <p:cNvSpPr>
            <a:spLocks/>
          </p:cNvSpPr>
          <p:nvPr/>
        </p:nvSpPr>
        <p:spPr bwMode="auto">
          <a:xfrm>
            <a:off x="4491038" y="38100"/>
            <a:ext cx="4652962" cy="0"/>
          </a:xfrm>
          <a:custGeom>
            <a:avLst/>
            <a:gdLst>
              <a:gd name="T0" fmla="*/ 0 w 4653915"/>
              <a:gd name="T1" fmla="*/ 4652439 w 4653915"/>
              <a:gd name="T2" fmla="*/ 0 60000 65536"/>
              <a:gd name="T3" fmla="*/ 0 60000 65536"/>
            </a:gdLst>
            <a:ahLst/>
            <a:cxnLst>
              <a:cxn ang="T2">
                <a:pos x="T0" y="0"/>
              </a:cxn>
              <a:cxn ang="T3">
                <a:pos x="T1" y="0"/>
              </a:cxn>
            </a:cxnLst>
            <a:rect l="0" t="0" r="r" b="b"/>
            <a:pathLst>
              <a:path w="4653915">
                <a:moveTo>
                  <a:pt x="0" y="0"/>
                </a:moveTo>
                <a:lnTo>
                  <a:pt x="4653392" y="0"/>
                </a:lnTo>
              </a:path>
            </a:pathLst>
          </a:custGeom>
          <a:noFill/>
          <a:ln w="15236">
            <a:solidFill>
              <a:srgbClr val="009BE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69" name="object 121"/>
          <p:cNvSpPr>
            <a:spLocks/>
          </p:cNvSpPr>
          <p:nvPr/>
        </p:nvSpPr>
        <p:spPr bwMode="auto">
          <a:xfrm>
            <a:off x="4527550" y="50800"/>
            <a:ext cx="4616450" cy="0"/>
          </a:xfrm>
          <a:custGeom>
            <a:avLst/>
            <a:gdLst>
              <a:gd name="T0" fmla="*/ 0 w 4617084"/>
              <a:gd name="T1" fmla="*/ 4616354 w 4617084"/>
              <a:gd name="T2" fmla="*/ 0 60000 65536"/>
              <a:gd name="T3" fmla="*/ 0 60000 65536"/>
            </a:gdLst>
            <a:ahLst/>
            <a:cxnLst>
              <a:cxn ang="T2">
                <a:pos x="T0" y="0"/>
              </a:cxn>
              <a:cxn ang="T3">
                <a:pos x="T1" y="0"/>
              </a:cxn>
            </a:cxnLst>
            <a:rect l="0" t="0" r="r" b="b"/>
            <a:pathLst>
              <a:path w="4617084">
                <a:moveTo>
                  <a:pt x="0" y="0"/>
                </a:moveTo>
                <a:lnTo>
                  <a:pt x="4616988" y="0"/>
                </a:lnTo>
              </a:path>
            </a:pathLst>
          </a:custGeom>
          <a:noFill/>
          <a:ln w="15236">
            <a:solidFill>
              <a:srgbClr val="009BE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70" name="object 122"/>
          <p:cNvSpPr>
            <a:spLocks/>
          </p:cNvSpPr>
          <p:nvPr/>
        </p:nvSpPr>
        <p:spPr bwMode="auto">
          <a:xfrm>
            <a:off x="4567238" y="63500"/>
            <a:ext cx="4576762" cy="0"/>
          </a:xfrm>
          <a:custGeom>
            <a:avLst/>
            <a:gdLst>
              <a:gd name="T0" fmla="*/ 0 w 4577715"/>
              <a:gd name="T1" fmla="*/ 4576419 w 4577715"/>
              <a:gd name="T2" fmla="*/ 0 60000 65536"/>
              <a:gd name="T3" fmla="*/ 0 60000 65536"/>
            </a:gdLst>
            <a:ahLst/>
            <a:cxnLst>
              <a:cxn ang="T2">
                <a:pos x="T0" y="0"/>
              </a:cxn>
              <a:cxn ang="T3">
                <a:pos x="T1" y="0"/>
              </a:cxn>
            </a:cxnLst>
            <a:rect l="0" t="0" r="r" b="b"/>
            <a:pathLst>
              <a:path w="4577715">
                <a:moveTo>
                  <a:pt x="0" y="0"/>
                </a:moveTo>
                <a:lnTo>
                  <a:pt x="4577372" y="0"/>
                </a:lnTo>
              </a:path>
            </a:pathLst>
          </a:custGeom>
          <a:noFill/>
          <a:ln w="15247">
            <a:solidFill>
              <a:srgbClr val="009BE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71" name="object 123"/>
          <p:cNvSpPr>
            <a:spLocks/>
          </p:cNvSpPr>
          <p:nvPr/>
        </p:nvSpPr>
        <p:spPr bwMode="auto">
          <a:xfrm>
            <a:off x="4608513" y="76200"/>
            <a:ext cx="4535487" cy="0"/>
          </a:xfrm>
          <a:custGeom>
            <a:avLst/>
            <a:gdLst>
              <a:gd name="T0" fmla="*/ 0 w 4535805"/>
              <a:gd name="T1" fmla="*/ 4535305 w 4535805"/>
              <a:gd name="T2" fmla="*/ 0 60000 65536"/>
              <a:gd name="T3" fmla="*/ 0 60000 65536"/>
            </a:gdLst>
            <a:ahLst/>
            <a:cxnLst>
              <a:cxn ang="T2">
                <a:pos x="T0" y="0"/>
              </a:cxn>
              <a:cxn ang="T3">
                <a:pos x="T1" y="0"/>
              </a:cxn>
            </a:cxnLst>
            <a:rect l="0" t="0" r="r" b="b"/>
            <a:pathLst>
              <a:path w="4535805">
                <a:moveTo>
                  <a:pt x="0" y="0"/>
                </a:moveTo>
                <a:lnTo>
                  <a:pt x="4535623" y="0"/>
                </a:lnTo>
              </a:path>
            </a:pathLst>
          </a:custGeom>
          <a:noFill/>
          <a:ln w="15236">
            <a:solidFill>
              <a:srgbClr val="009CE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72" name="object 124"/>
          <p:cNvSpPr>
            <a:spLocks/>
          </p:cNvSpPr>
          <p:nvPr/>
        </p:nvSpPr>
        <p:spPr bwMode="auto">
          <a:xfrm>
            <a:off x="4649788" y="88900"/>
            <a:ext cx="4494212" cy="0"/>
          </a:xfrm>
          <a:custGeom>
            <a:avLst/>
            <a:gdLst>
              <a:gd name="T0" fmla="*/ 0 w 4493895"/>
              <a:gd name="T1" fmla="*/ 4494130 w 4493895"/>
              <a:gd name="T2" fmla="*/ 0 60000 65536"/>
              <a:gd name="T3" fmla="*/ 0 60000 65536"/>
            </a:gdLst>
            <a:ahLst/>
            <a:cxnLst>
              <a:cxn ang="T2">
                <a:pos x="T0" y="0"/>
              </a:cxn>
              <a:cxn ang="T3">
                <a:pos x="T1" y="0"/>
              </a:cxn>
            </a:cxnLst>
            <a:rect l="0" t="0" r="r" b="b"/>
            <a:pathLst>
              <a:path w="4493895">
                <a:moveTo>
                  <a:pt x="0" y="0"/>
                </a:moveTo>
                <a:lnTo>
                  <a:pt x="4493813" y="0"/>
                </a:lnTo>
              </a:path>
            </a:pathLst>
          </a:custGeom>
          <a:noFill/>
          <a:ln w="15236">
            <a:solidFill>
              <a:srgbClr val="009CD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73" name="object 125"/>
          <p:cNvSpPr>
            <a:spLocks/>
          </p:cNvSpPr>
          <p:nvPr/>
        </p:nvSpPr>
        <p:spPr bwMode="auto">
          <a:xfrm>
            <a:off x="4695825" y="101600"/>
            <a:ext cx="4448175" cy="0"/>
          </a:xfrm>
          <a:custGeom>
            <a:avLst/>
            <a:gdLst>
              <a:gd name="T0" fmla="*/ 0 w 4448175"/>
              <a:gd name="T1" fmla="*/ 4447893 w 4448175"/>
              <a:gd name="T2" fmla="*/ 0 60000 65536"/>
              <a:gd name="T3" fmla="*/ 0 60000 65536"/>
            </a:gdLst>
            <a:ahLst/>
            <a:cxnLst>
              <a:cxn ang="T2">
                <a:pos x="T0" y="0"/>
              </a:cxn>
              <a:cxn ang="T3">
                <a:pos x="T1" y="0"/>
              </a:cxn>
            </a:cxnLst>
            <a:rect l="0" t="0" r="r" b="b"/>
            <a:pathLst>
              <a:path w="4448175">
                <a:moveTo>
                  <a:pt x="0" y="0"/>
                </a:moveTo>
                <a:lnTo>
                  <a:pt x="4447893" y="0"/>
                </a:lnTo>
              </a:path>
            </a:pathLst>
          </a:custGeom>
          <a:noFill/>
          <a:ln w="15236">
            <a:solidFill>
              <a:srgbClr val="009DD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74" name="object 126"/>
          <p:cNvSpPr>
            <a:spLocks/>
          </p:cNvSpPr>
          <p:nvPr/>
        </p:nvSpPr>
        <p:spPr bwMode="auto">
          <a:xfrm>
            <a:off x="4738688" y="114300"/>
            <a:ext cx="4405312" cy="0"/>
          </a:xfrm>
          <a:custGeom>
            <a:avLst/>
            <a:gdLst>
              <a:gd name="T0" fmla="*/ 0 w 4406265"/>
              <a:gd name="T1" fmla="*/ 4405130 w 4406265"/>
              <a:gd name="T2" fmla="*/ 0 60000 65536"/>
              <a:gd name="T3" fmla="*/ 0 60000 65536"/>
            </a:gdLst>
            <a:ahLst/>
            <a:cxnLst>
              <a:cxn ang="T2">
                <a:pos x="T0" y="0"/>
              </a:cxn>
              <a:cxn ang="T3">
                <a:pos x="T1" y="0"/>
              </a:cxn>
            </a:cxnLst>
            <a:rect l="0" t="0" r="r" b="b"/>
            <a:pathLst>
              <a:path w="4406265">
                <a:moveTo>
                  <a:pt x="0" y="0"/>
                </a:moveTo>
                <a:lnTo>
                  <a:pt x="4406083" y="0"/>
                </a:lnTo>
              </a:path>
            </a:pathLst>
          </a:custGeom>
          <a:noFill/>
          <a:ln w="15236">
            <a:solidFill>
              <a:srgbClr val="009DD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75" name="object 127"/>
          <p:cNvSpPr>
            <a:spLocks/>
          </p:cNvSpPr>
          <p:nvPr/>
        </p:nvSpPr>
        <p:spPr bwMode="auto">
          <a:xfrm>
            <a:off x="4779963" y="127000"/>
            <a:ext cx="4364037" cy="0"/>
          </a:xfrm>
          <a:custGeom>
            <a:avLst/>
            <a:gdLst>
              <a:gd name="T0" fmla="*/ 0 w 4364355"/>
              <a:gd name="T1" fmla="*/ 4363994 w 4364355"/>
              <a:gd name="T2" fmla="*/ 0 60000 65536"/>
              <a:gd name="T3" fmla="*/ 0 60000 65536"/>
            </a:gdLst>
            <a:ahLst/>
            <a:cxnLst>
              <a:cxn ang="T2">
                <a:pos x="T0" y="0"/>
              </a:cxn>
              <a:cxn ang="T3">
                <a:pos x="T1" y="0"/>
              </a:cxn>
            </a:cxnLst>
            <a:rect l="0" t="0" r="r" b="b"/>
            <a:pathLst>
              <a:path w="4364355">
                <a:moveTo>
                  <a:pt x="0" y="0"/>
                </a:moveTo>
                <a:lnTo>
                  <a:pt x="4364312" y="0"/>
                </a:lnTo>
              </a:path>
            </a:pathLst>
          </a:custGeom>
          <a:noFill/>
          <a:ln w="15247">
            <a:solidFill>
              <a:srgbClr val="009D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76" name="object 128"/>
          <p:cNvSpPr>
            <a:spLocks/>
          </p:cNvSpPr>
          <p:nvPr/>
        </p:nvSpPr>
        <p:spPr bwMode="auto">
          <a:xfrm>
            <a:off x="4822825" y="139700"/>
            <a:ext cx="4321175" cy="0"/>
          </a:xfrm>
          <a:custGeom>
            <a:avLst/>
            <a:gdLst>
              <a:gd name="T0" fmla="*/ 0 w 4320540"/>
              <a:gd name="T1" fmla="*/ 4321149 w 4320540"/>
              <a:gd name="T2" fmla="*/ 0 60000 65536"/>
              <a:gd name="T3" fmla="*/ 0 60000 65536"/>
            </a:gdLst>
            <a:ahLst/>
            <a:cxnLst>
              <a:cxn ang="T2">
                <a:pos x="T0" y="0"/>
              </a:cxn>
              <a:cxn ang="T3">
                <a:pos x="T1" y="0"/>
              </a:cxn>
            </a:cxnLst>
            <a:rect l="0" t="0" r="r" b="b"/>
            <a:pathLst>
              <a:path w="4320540">
                <a:moveTo>
                  <a:pt x="0" y="0"/>
                </a:moveTo>
                <a:lnTo>
                  <a:pt x="4320514" y="0"/>
                </a:lnTo>
              </a:path>
            </a:pathLst>
          </a:custGeom>
          <a:noFill/>
          <a:ln w="15236">
            <a:solidFill>
              <a:srgbClr val="009ED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77" name="object 129"/>
          <p:cNvSpPr>
            <a:spLocks/>
          </p:cNvSpPr>
          <p:nvPr/>
        </p:nvSpPr>
        <p:spPr bwMode="auto">
          <a:xfrm>
            <a:off x="4868863" y="152400"/>
            <a:ext cx="4275137" cy="0"/>
          </a:xfrm>
          <a:custGeom>
            <a:avLst/>
            <a:gdLst>
              <a:gd name="T0" fmla="*/ 0 w 4274820"/>
              <a:gd name="T1" fmla="*/ 4274909 w 4274820"/>
              <a:gd name="T2" fmla="*/ 0 60000 65536"/>
              <a:gd name="T3" fmla="*/ 0 60000 65536"/>
            </a:gdLst>
            <a:ahLst/>
            <a:cxnLst>
              <a:cxn ang="T2">
                <a:pos x="T0" y="0"/>
              </a:cxn>
              <a:cxn ang="T3">
                <a:pos x="T1" y="0"/>
              </a:cxn>
            </a:cxnLst>
            <a:rect l="0" t="0" r="r" b="b"/>
            <a:pathLst>
              <a:path w="4274820">
                <a:moveTo>
                  <a:pt x="0" y="0"/>
                </a:moveTo>
                <a:lnTo>
                  <a:pt x="4274592" y="0"/>
                </a:lnTo>
              </a:path>
            </a:pathLst>
          </a:custGeom>
          <a:noFill/>
          <a:ln w="15236">
            <a:solidFill>
              <a:srgbClr val="009ED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78" name="object 130"/>
          <p:cNvSpPr>
            <a:spLocks/>
          </p:cNvSpPr>
          <p:nvPr/>
        </p:nvSpPr>
        <p:spPr bwMode="auto">
          <a:xfrm>
            <a:off x="4919663" y="166688"/>
            <a:ext cx="4224337" cy="0"/>
          </a:xfrm>
          <a:custGeom>
            <a:avLst/>
            <a:gdLst>
              <a:gd name="T0" fmla="*/ 0 w 4224655"/>
              <a:gd name="T1" fmla="*/ 4223837 w 4224655"/>
              <a:gd name="T2" fmla="*/ 0 60000 65536"/>
              <a:gd name="T3" fmla="*/ 0 60000 65536"/>
            </a:gdLst>
            <a:ahLst/>
            <a:cxnLst>
              <a:cxn ang="T2">
                <a:pos x="T0" y="0"/>
              </a:cxn>
              <a:cxn ang="T3">
                <a:pos x="T1" y="0"/>
              </a:cxn>
            </a:cxnLst>
            <a:rect l="0" t="0" r="r" b="b"/>
            <a:pathLst>
              <a:path w="4224655">
                <a:moveTo>
                  <a:pt x="0" y="0"/>
                </a:moveTo>
                <a:lnTo>
                  <a:pt x="4224155" y="0"/>
                </a:lnTo>
              </a:path>
            </a:pathLst>
          </a:custGeom>
          <a:noFill/>
          <a:ln w="15236">
            <a:solidFill>
              <a:srgbClr val="009E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79" name="object 131"/>
          <p:cNvSpPr>
            <a:spLocks/>
          </p:cNvSpPr>
          <p:nvPr/>
        </p:nvSpPr>
        <p:spPr bwMode="auto">
          <a:xfrm>
            <a:off x="4965700" y="179388"/>
            <a:ext cx="4178300" cy="0"/>
          </a:xfrm>
          <a:custGeom>
            <a:avLst/>
            <a:gdLst>
              <a:gd name="T0" fmla="*/ 0 w 4178300"/>
              <a:gd name="T1" fmla="*/ 4178232 w 4178300"/>
              <a:gd name="T2" fmla="*/ 0 60000 65536"/>
              <a:gd name="T3" fmla="*/ 0 60000 65536"/>
            </a:gdLst>
            <a:ahLst/>
            <a:cxnLst>
              <a:cxn ang="T2">
                <a:pos x="T0" y="0"/>
              </a:cxn>
              <a:cxn ang="T3">
                <a:pos x="T1" y="0"/>
              </a:cxn>
            </a:cxnLst>
            <a:rect l="0" t="0" r="r" b="b"/>
            <a:pathLst>
              <a:path w="4178300">
                <a:moveTo>
                  <a:pt x="0" y="0"/>
                </a:moveTo>
                <a:lnTo>
                  <a:pt x="4178232" y="0"/>
                </a:lnTo>
              </a:path>
            </a:pathLst>
          </a:custGeom>
          <a:noFill/>
          <a:ln w="15236">
            <a:solidFill>
              <a:srgbClr val="009FD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80" name="object 132"/>
          <p:cNvSpPr>
            <a:spLocks/>
          </p:cNvSpPr>
          <p:nvPr/>
        </p:nvSpPr>
        <p:spPr bwMode="auto">
          <a:xfrm>
            <a:off x="5011738" y="192088"/>
            <a:ext cx="4132262" cy="0"/>
          </a:xfrm>
          <a:custGeom>
            <a:avLst/>
            <a:gdLst>
              <a:gd name="T0" fmla="*/ 0 w 4132579"/>
              <a:gd name="T1" fmla="*/ 4132036 w 4132579"/>
              <a:gd name="T2" fmla="*/ 0 60000 65536"/>
              <a:gd name="T3" fmla="*/ 0 60000 65536"/>
            </a:gdLst>
            <a:ahLst/>
            <a:cxnLst>
              <a:cxn ang="T2">
                <a:pos x="T0" y="0"/>
              </a:cxn>
              <a:cxn ang="T3">
                <a:pos x="T1" y="0"/>
              </a:cxn>
            </a:cxnLst>
            <a:rect l="0" t="0" r="r" b="b"/>
            <a:pathLst>
              <a:path w="4132579">
                <a:moveTo>
                  <a:pt x="0" y="0"/>
                </a:moveTo>
                <a:lnTo>
                  <a:pt x="4132353" y="0"/>
                </a:lnTo>
              </a:path>
            </a:pathLst>
          </a:custGeom>
          <a:noFill/>
          <a:ln w="15247">
            <a:solidFill>
              <a:srgbClr val="009FD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81" name="object 133"/>
          <p:cNvSpPr>
            <a:spLocks/>
          </p:cNvSpPr>
          <p:nvPr/>
        </p:nvSpPr>
        <p:spPr bwMode="auto">
          <a:xfrm>
            <a:off x="5057775" y="204788"/>
            <a:ext cx="4059238" cy="0"/>
          </a:xfrm>
          <a:custGeom>
            <a:avLst/>
            <a:gdLst>
              <a:gd name="T0" fmla="*/ 0 w 4060190"/>
              <a:gd name="T1" fmla="*/ 4058781 w 4060190"/>
              <a:gd name="T2" fmla="*/ 0 60000 65536"/>
              <a:gd name="T3" fmla="*/ 0 60000 65536"/>
            </a:gdLst>
            <a:ahLst/>
            <a:cxnLst>
              <a:cxn ang="T2">
                <a:pos x="T0" y="0"/>
              </a:cxn>
              <a:cxn ang="T3">
                <a:pos x="T1" y="0"/>
              </a:cxn>
            </a:cxnLst>
            <a:rect l="0" t="0" r="r" b="b"/>
            <a:pathLst>
              <a:path w="4060190">
                <a:moveTo>
                  <a:pt x="0" y="0"/>
                </a:moveTo>
                <a:lnTo>
                  <a:pt x="4059733" y="0"/>
                </a:lnTo>
              </a:path>
            </a:pathLst>
          </a:custGeom>
          <a:noFill/>
          <a:ln w="15236">
            <a:solidFill>
              <a:srgbClr val="00A0D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82" name="object 134"/>
          <p:cNvSpPr>
            <a:spLocks/>
          </p:cNvSpPr>
          <p:nvPr/>
        </p:nvSpPr>
        <p:spPr bwMode="auto">
          <a:xfrm>
            <a:off x="5103813" y="217488"/>
            <a:ext cx="3968750" cy="0"/>
          </a:xfrm>
          <a:custGeom>
            <a:avLst/>
            <a:gdLst>
              <a:gd name="T0" fmla="*/ 0 w 3969384"/>
              <a:gd name="T1" fmla="*/ 3968498 w 3969384"/>
              <a:gd name="T2" fmla="*/ 0 60000 65536"/>
              <a:gd name="T3" fmla="*/ 0 60000 65536"/>
            </a:gdLst>
            <a:ahLst/>
            <a:cxnLst>
              <a:cxn ang="T2">
                <a:pos x="T0" y="0"/>
              </a:cxn>
              <a:cxn ang="T3">
                <a:pos x="T1" y="0"/>
              </a:cxn>
            </a:cxnLst>
            <a:rect l="0" t="0" r="r" b="b"/>
            <a:pathLst>
              <a:path w="3969384">
                <a:moveTo>
                  <a:pt x="0" y="0"/>
                </a:moveTo>
                <a:lnTo>
                  <a:pt x="3969132" y="0"/>
                </a:lnTo>
              </a:path>
            </a:pathLst>
          </a:custGeom>
          <a:noFill/>
          <a:ln w="15236">
            <a:solidFill>
              <a:srgbClr val="00A0D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83" name="object 135"/>
          <p:cNvSpPr>
            <a:spLocks/>
          </p:cNvSpPr>
          <p:nvPr/>
        </p:nvSpPr>
        <p:spPr bwMode="auto">
          <a:xfrm>
            <a:off x="5154613" y="231775"/>
            <a:ext cx="3868737" cy="0"/>
          </a:xfrm>
          <a:custGeom>
            <a:avLst/>
            <a:gdLst>
              <a:gd name="T0" fmla="*/ 0 w 3869690"/>
              <a:gd name="T1" fmla="*/ 3868670 w 3869690"/>
              <a:gd name="T2" fmla="*/ 0 60000 65536"/>
              <a:gd name="T3" fmla="*/ 0 60000 65536"/>
            </a:gdLst>
            <a:ahLst/>
            <a:cxnLst>
              <a:cxn ang="T2">
                <a:pos x="T0" y="0"/>
              </a:cxn>
              <a:cxn ang="T3">
                <a:pos x="T1" y="0"/>
              </a:cxn>
            </a:cxnLst>
            <a:rect l="0" t="0" r="r" b="b"/>
            <a:pathLst>
              <a:path w="3869690">
                <a:moveTo>
                  <a:pt x="0" y="0"/>
                </a:moveTo>
                <a:lnTo>
                  <a:pt x="3869623" y="0"/>
                </a:lnTo>
              </a:path>
            </a:pathLst>
          </a:custGeom>
          <a:noFill/>
          <a:ln w="15236">
            <a:solidFill>
              <a:srgbClr val="00A0D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84" name="object 136"/>
          <p:cNvSpPr>
            <a:spLocks/>
          </p:cNvSpPr>
          <p:nvPr/>
        </p:nvSpPr>
        <p:spPr bwMode="auto">
          <a:xfrm>
            <a:off x="5199063" y="244475"/>
            <a:ext cx="3779837" cy="0"/>
          </a:xfrm>
          <a:custGeom>
            <a:avLst/>
            <a:gdLst>
              <a:gd name="T0" fmla="*/ 0 w 3779520"/>
              <a:gd name="T1" fmla="*/ 3779340 w 3779520"/>
              <a:gd name="T2" fmla="*/ 0 60000 65536"/>
              <a:gd name="T3" fmla="*/ 0 60000 65536"/>
            </a:gdLst>
            <a:ahLst/>
            <a:cxnLst>
              <a:cxn ang="T2">
                <a:pos x="T0" y="0"/>
              </a:cxn>
              <a:cxn ang="T3">
                <a:pos x="T1" y="0"/>
              </a:cxn>
            </a:cxnLst>
            <a:rect l="0" t="0" r="r" b="b"/>
            <a:pathLst>
              <a:path w="3779520">
                <a:moveTo>
                  <a:pt x="0" y="0"/>
                </a:moveTo>
                <a:lnTo>
                  <a:pt x="3779023" y="0"/>
                </a:lnTo>
              </a:path>
            </a:pathLst>
          </a:custGeom>
          <a:noFill/>
          <a:ln w="15236">
            <a:solidFill>
              <a:srgbClr val="00A1D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85" name="object 137"/>
          <p:cNvSpPr>
            <a:spLocks/>
          </p:cNvSpPr>
          <p:nvPr/>
        </p:nvSpPr>
        <p:spPr bwMode="auto">
          <a:xfrm>
            <a:off x="5245100" y="257175"/>
            <a:ext cx="3689350" cy="0"/>
          </a:xfrm>
          <a:custGeom>
            <a:avLst/>
            <a:gdLst>
              <a:gd name="T0" fmla="*/ 0 w 3688715"/>
              <a:gd name="T1" fmla="*/ 3689142 w 3688715"/>
              <a:gd name="T2" fmla="*/ 0 60000 65536"/>
              <a:gd name="T3" fmla="*/ 0 60000 65536"/>
            </a:gdLst>
            <a:ahLst/>
            <a:cxnLst>
              <a:cxn ang="T2">
                <a:pos x="T0" y="0"/>
              </a:cxn>
              <a:cxn ang="T3">
                <a:pos x="T1" y="0"/>
              </a:cxn>
            </a:cxnLst>
            <a:rect l="0" t="0" r="r" b="b"/>
            <a:pathLst>
              <a:path w="3688715">
                <a:moveTo>
                  <a:pt x="0" y="0"/>
                </a:moveTo>
                <a:lnTo>
                  <a:pt x="3688507" y="0"/>
                </a:lnTo>
              </a:path>
            </a:pathLst>
          </a:custGeom>
          <a:noFill/>
          <a:ln w="15247">
            <a:solidFill>
              <a:srgbClr val="00A1D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86" name="object 138"/>
          <p:cNvSpPr>
            <a:spLocks/>
          </p:cNvSpPr>
          <p:nvPr/>
        </p:nvSpPr>
        <p:spPr bwMode="auto">
          <a:xfrm>
            <a:off x="5291138" y="269875"/>
            <a:ext cx="3598862" cy="0"/>
          </a:xfrm>
          <a:custGeom>
            <a:avLst/>
            <a:gdLst>
              <a:gd name="T0" fmla="*/ 0 w 3598545"/>
              <a:gd name="T1" fmla="*/ 3598355 w 3598545"/>
              <a:gd name="T2" fmla="*/ 0 60000 65536"/>
              <a:gd name="T3" fmla="*/ 0 60000 65536"/>
            </a:gdLst>
            <a:ahLst/>
            <a:cxnLst>
              <a:cxn ang="T2">
                <a:pos x="T0" y="0"/>
              </a:cxn>
              <a:cxn ang="T3">
                <a:pos x="T1" y="0"/>
              </a:cxn>
            </a:cxnLst>
            <a:rect l="0" t="0" r="r" b="b"/>
            <a:pathLst>
              <a:path w="3598545">
                <a:moveTo>
                  <a:pt x="0" y="0"/>
                </a:moveTo>
                <a:lnTo>
                  <a:pt x="3598038" y="0"/>
                </a:lnTo>
              </a:path>
            </a:pathLst>
          </a:custGeom>
          <a:noFill/>
          <a:ln w="15236">
            <a:solidFill>
              <a:srgbClr val="00A1D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87" name="object 139"/>
          <p:cNvSpPr>
            <a:spLocks/>
          </p:cNvSpPr>
          <p:nvPr/>
        </p:nvSpPr>
        <p:spPr bwMode="auto">
          <a:xfrm>
            <a:off x="5337175" y="282575"/>
            <a:ext cx="3508375" cy="0"/>
          </a:xfrm>
          <a:custGeom>
            <a:avLst/>
            <a:gdLst>
              <a:gd name="T0" fmla="*/ 0 w 3507740"/>
              <a:gd name="T1" fmla="*/ 3508072 w 3507740"/>
              <a:gd name="T2" fmla="*/ 0 60000 65536"/>
              <a:gd name="T3" fmla="*/ 0 60000 65536"/>
            </a:gdLst>
            <a:ahLst/>
            <a:cxnLst>
              <a:cxn ang="T2">
                <a:pos x="T0" y="0"/>
              </a:cxn>
              <a:cxn ang="T3">
                <a:pos x="T1" y="0"/>
              </a:cxn>
            </a:cxnLst>
            <a:rect l="0" t="0" r="r" b="b"/>
            <a:pathLst>
              <a:path w="3507740">
                <a:moveTo>
                  <a:pt x="0" y="0"/>
                </a:moveTo>
                <a:lnTo>
                  <a:pt x="3507437" y="0"/>
                </a:lnTo>
              </a:path>
            </a:pathLst>
          </a:custGeom>
          <a:noFill/>
          <a:ln w="15236">
            <a:solidFill>
              <a:srgbClr val="00A2D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88" name="object 140"/>
          <p:cNvSpPr>
            <a:spLocks/>
          </p:cNvSpPr>
          <p:nvPr/>
        </p:nvSpPr>
        <p:spPr bwMode="auto">
          <a:xfrm>
            <a:off x="5387975" y="296863"/>
            <a:ext cx="3408363" cy="0"/>
          </a:xfrm>
          <a:custGeom>
            <a:avLst/>
            <a:gdLst>
              <a:gd name="T0" fmla="*/ 0 w 3408045"/>
              <a:gd name="T1" fmla="*/ 3408247 w 3408045"/>
              <a:gd name="T2" fmla="*/ 0 60000 65536"/>
              <a:gd name="T3" fmla="*/ 0 60000 65536"/>
            </a:gdLst>
            <a:ahLst/>
            <a:cxnLst>
              <a:cxn ang="T2">
                <a:pos x="T0" y="0"/>
              </a:cxn>
              <a:cxn ang="T3">
                <a:pos x="T1" y="0"/>
              </a:cxn>
            </a:cxnLst>
            <a:rect l="0" t="0" r="r" b="b"/>
            <a:pathLst>
              <a:path w="3408045">
                <a:moveTo>
                  <a:pt x="0" y="0"/>
                </a:moveTo>
                <a:lnTo>
                  <a:pt x="3407929" y="0"/>
                </a:lnTo>
              </a:path>
            </a:pathLst>
          </a:custGeom>
          <a:noFill/>
          <a:ln w="15236">
            <a:solidFill>
              <a:srgbClr val="00A2C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89" name="object 141"/>
          <p:cNvSpPr>
            <a:spLocks/>
          </p:cNvSpPr>
          <p:nvPr/>
        </p:nvSpPr>
        <p:spPr bwMode="auto">
          <a:xfrm>
            <a:off x="5434013" y="309563"/>
            <a:ext cx="3317875" cy="0"/>
          </a:xfrm>
          <a:custGeom>
            <a:avLst/>
            <a:gdLst>
              <a:gd name="T0" fmla="*/ 0 w 3317875"/>
              <a:gd name="T1" fmla="*/ 3317328 w 3317875"/>
              <a:gd name="T2" fmla="*/ 0 60000 65536"/>
              <a:gd name="T3" fmla="*/ 0 60000 65536"/>
            </a:gdLst>
            <a:ahLst/>
            <a:cxnLst>
              <a:cxn ang="T2">
                <a:pos x="T0" y="0"/>
              </a:cxn>
              <a:cxn ang="T3">
                <a:pos x="T1" y="0"/>
              </a:cxn>
            </a:cxnLst>
            <a:rect l="0" t="0" r="r" b="b"/>
            <a:pathLst>
              <a:path w="3317875">
                <a:moveTo>
                  <a:pt x="0" y="0"/>
                </a:moveTo>
                <a:lnTo>
                  <a:pt x="3317328" y="0"/>
                </a:lnTo>
              </a:path>
            </a:pathLst>
          </a:custGeom>
          <a:noFill/>
          <a:ln w="15236">
            <a:solidFill>
              <a:srgbClr val="00A3C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90" name="object 142"/>
          <p:cNvSpPr>
            <a:spLocks/>
          </p:cNvSpPr>
          <p:nvPr/>
        </p:nvSpPr>
        <p:spPr bwMode="auto">
          <a:xfrm>
            <a:off x="5480050" y="322263"/>
            <a:ext cx="3227388" cy="0"/>
          </a:xfrm>
          <a:custGeom>
            <a:avLst/>
            <a:gdLst>
              <a:gd name="T0" fmla="*/ 0 w 3227070"/>
              <a:gd name="T1" fmla="*/ 3227130 w 3227070"/>
              <a:gd name="T2" fmla="*/ 0 60000 65536"/>
              <a:gd name="T3" fmla="*/ 0 60000 65536"/>
            </a:gdLst>
            <a:ahLst/>
            <a:cxnLst>
              <a:cxn ang="T2">
                <a:pos x="T0" y="0"/>
              </a:cxn>
              <a:cxn ang="T3">
                <a:pos x="T1" y="0"/>
              </a:cxn>
            </a:cxnLst>
            <a:rect l="0" t="0" r="r" b="b"/>
            <a:pathLst>
              <a:path w="3227070">
                <a:moveTo>
                  <a:pt x="0" y="0"/>
                </a:moveTo>
                <a:lnTo>
                  <a:pt x="3226812" y="0"/>
                </a:lnTo>
              </a:path>
            </a:pathLst>
          </a:custGeom>
          <a:noFill/>
          <a:ln w="15247">
            <a:solidFill>
              <a:srgbClr val="00A3C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91" name="object 143"/>
          <p:cNvSpPr>
            <a:spLocks/>
          </p:cNvSpPr>
          <p:nvPr/>
        </p:nvSpPr>
        <p:spPr bwMode="auto">
          <a:xfrm>
            <a:off x="5529263" y="334963"/>
            <a:ext cx="3132137" cy="0"/>
          </a:xfrm>
          <a:custGeom>
            <a:avLst/>
            <a:gdLst>
              <a:gd name="T0" fmla="*/ 0 w 3133090"/>
              <a:gd name="T1" fmla="*/ 3132124 w 3133090"/>
              <a:gd name="T2" fmla="*/ 0 60000 65536"/>
              <a:gd name="T3" fmla="*/ 0 60000 65536"/>
            </a:gdLst>
            <a:ahLst/>
            <a:cxnLst>
              <a:cxn ang="T2">
                <a:pos x="T0" y="0"/>
              </a:cxn>
              <a:cxn ang="T3">
                <a:pos x="T1" y="0"/>
              </a:cxn>
            </a:cxnLst>
            <a:rect l="0" t="0" r="r" b="b"/>
            <a:pathLst>
              <a:path w="3133090">
                <a:moveTo>
                  <a:pt x="0" y="0"/>
                </a:moveTo>
                <a:lnTo>
                  <a:pt x="3133077" y="0"/>
                </a:lnTo>
              </a:path>
            </a:pathLst>
          </a:custGeom>
          <a:noFill/>
          <a:ln w="15236">
            <a:solidFill>
              <a:srgbClr val="00A3C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92" name="object 144"/>
          <p:cNvSpPr>
            <a:spLocks/>
          </p:cNvSpPr>
          <p:nvPr/>
        </p:nvSpPr>
        <p:spPr bwMode="auto">
          <a:xfrm>
            <a:off x="5586413" y="347663"/>
            <a:ext cx="3032125" cy="0"/>
          </a:xfrm>
          <a:custGeom>
            <a:avLst/>
            <a:gdLst>
              <a:gd name="T0" fmla="*/ 0 w 3032125"/>
              <a:gd name="T1" fmla="*/ 3031563 w 3032125"/>
              <a:gd name="T2" fmla="*/ 0 60000 65536"/>
              <a:gd name="T3" fmla="*/ 0 60000 65536"/>
            </a:gdLst>
            <a:ahLst/>
            <a:cxnLst>
              <a:cxn ang="T2">
                <a:pos x="T0" y="0"/>
              </a:cxn>
              <a:cxn ang="T3">
                <a:pos x="T1" y="0"/>
              </a:cxn>
            </a:cxnLst>
            <a:rect l="0" t="0" r="r" b="b"/>
            <a:pathLst>
              <a:path w="3032125">
                <a:moveTo>
                  <a:pt x="0" y="0"/>
                </a:moveTo>
                <a:lnTo>
                  <a:pt x="3031563" y="0"/>
                </a:lnTo>
              </a:path>
            </a:pathLst>
          </a:custGeom>
          <a:noFill/>
          <a:ln w="15236">
            <a:solidFill>
              <a:srgbClr val="00A4C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93" name="object 145"/>
          <p:cNvSpPr>
            <a:spLocks/>
          </p:cNvSpPr>
          <p:nvPr/>
        </p:nvSpPr>
        <p:spPr bwMode="auto">
          <a:xfrm>
            <a:off x="5648325" y="361950"/>
            <a:ext cx="2919413" cy="0"/>
          </a:xfrm>
          <a:custGeom>
            <a:avLst/>
            <a:gdLst>
              <a:gd name="T0" fmla="*/ 0 w 2920365"/>
              <a:gd name="T1" fmla="*/ 2919115 w 2920365"/>
              <a:gd name="T2" fmla="*/ 0 60000 65536"/>
              <a:gd name="T3" fmla="*/ 0 60000 65536"/>
            </a:gdLst>
            <a:ahLst/>
            <a:cxnLst>
              <a:cxn ang="T2">
                <a:pos x="T0" y="0"/>
              </a:cxn>
              <a:cxn ang="T3">
                <a:pos x="T1" y="0"/>
              </a:cxn>
            </a:cxnLst>
            <a:rect l="0" t="0" r="r" b="b"/>
            <a:pathLst>
              <a:path w="2920365">
                <a:moveTo>
                  <a:pt x="0" y="0"/>
                </a:moveTo>
                <a:lnTo>
                  <a:pt x="2920067" y="0"/>
                </a:lnTo>
              </a:path>
            </a:pathLst>
          </a:custGeom>
          <a:noFill/>
          <a:ln w="15236">
            <a:solidFill>
              <a:srgbClr val="00A4C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94" name="object 146"/>
          <p:cNvSpPr>
            <a:spLocks/>
          </p:cNvSpPr>
          <p:nvPr/>
        </p:nvSpPr>
        <p:spPr bwMode="auto">
          <a:xfrm>
            <a:off x="5705475" y="374650"/>
            <a:ext cx="2817813" cy="0"/>
          </a:xfrm>
          <a:custGeom>
            <a:avLst/>
            <a:gdLst>
              <a:gd name="T0" fmla="*/ 0 w 2818765"/>
              <a:gd name="T1" fmla="*/ 2817601 w 2818765"/>
              <a:gd name="T2" fmla="*/ 0 60000 65536"/>
              <a:gd name="T3" fmla="*/ 0 60000 65536"/>
            </a:gdLst>
            <a:ahLst/>
            <a:cxnLst>
              <a:cxn ang="T2">
                <a:pos x="T0" y="0"/>
              </a:cxn>
              <a:cxn ang="T3">
                <a:pos x="T1" y="0"/>
              </a:cxn>
            </a:cxnLst>
            <a:rect l="0" t="0" r="r" b="b"/>
            <a:pathLst>
              <a:path w="2818765">
                <a:moveTo>
                  <a:pt x="0" y="0"/>
                </a:moveTo>
                <a:lnTo>
                  <a:pt x="2818553" y="0"/>
                </a:lnTo>
              </a:path>
            </a:pathLst>
          </a:custGeom>
          <a:noFill/>
          <a:ln w="15236">
            <a:solidFill>
              <a:srgbClr val="00A4C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95" name="object 147"/>
          <p:cNvSpPr>
            <a:spLocks/>
          </p:cNvSpPr>
          <p:nvPr/>
        </p:nvSpPr>
        <p:spPr bwMode="auto">
          <a:xfrm>
            <a:off x="5761038" y="387350"/>
            <a:ext cx="2717800" cy="0"/>
          </a:xfrm>
          <a:custGeom>
            <a:avLst/>
            <a:gdLst>
              <a:gd name="T0" fmla="*/ 0 w 2717165"/>
              <a:gd name="T1" fmla="*/ 2717769 w 2717165"/>
              <a:gd name="T2" fmla="*/ 0 60000 65536"/>
              <a:gd name="T3" fmla="*/ 0 60000 65536"/>
            </a:gdLst>
            <a:ahLst/>
            <a:cxnLst>
              <a:cxn ang="T2">
                <a:pos x="T0" y="0"/>
              </a:cxn>
              <a:cxn ang="T3">
                <a:pos x="T1" y="0"/>
              </a:cxn>
            </a:cxnLst>
            <a:rect l="0" t="0" r="r" b="b"/>
            <a:pathLst>
              <a:path w="2717165">
                <a:moveTo>
                  <a:pt x="0" y="0"/>
                </a:moveTo>
                <a:lnTo>
                  <a:pt x="2717134" y="0"/>
                </a:lnTo>
              </a:path>
            </a:pathLst>
          </a:custGeom>
          <a:noFill/>
          <a:ln w="15247">
            <a:solidFill>
              <a:srgbClr val="00A5C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96" name="object 148"/>
          <p:cNvSpPr>
            <a:spLocks/>
          </p:cNvSpPr>
          <p:nvPr/>
        </p:nvSpPr>
        <p:spPr bwMode="auto">
          <a:xfrm>
            <a:off x="5818188" y="400050"/>
            <a:ext cx="2616200" cy="0"/>
          </a:xfrm>
          <a:custGeom>
            <a:avLst/>
            <a:gdLst>
              <a:gd name="T0" fmla="*/ 0 w 2616200"/>
              <a:gd name="T1" fmla="*/ 2615767 w 2616200"/>
              <a:gd name="T2" fmla="*/ 0 60000 65536"/>
              <a:gd name="T3" fmla="*/ 0 60000 65536"/>
            </a:gdLst>
            <a:ahLst/>
            <a:cxnLst>
              <a:cxn ang="T2">
                <a:pos x="T0" y="0"/>
              </a:cxn>
              <a:cxn ang="T3">
                <a:pos x="T1" y="0"/>
              </a:cxn>
            </a:cxnLst>
            <a:rect l="0" t="0" r="r" b="b"/>
            <a:pathLst>
              <a:path w="2616200">
                <a:moveTo>
                  <a:pt x="0" y="0"/>
                </a:moveTo>
                <a:lnTo>
                  <a:pt x="2615767" y="0"/>
                </a:lnTo>
              </a:path>
            </a:pathLst>
          </a:custGeom>
          <a:noFill/>
          <a:ln w="15236">
            <a:solidFill>
              <a:srgbClr val="00A5C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97" name="object 149"/>
          <p:cNvSpPr>
            <a:spLocks/>
          </p:cNvSpPr>
          <p:nvPr/>
        </p:nvSpPr>
        <p:spPr bwMode="auto">
          <a:xfrm>
            <a:off x="5875338" y="412750"/>
            <a:ext cx="2514600" cy="0"/>
          </a:xfrm>
          <a:custGeom>
            <a:avLst/>
            <a:gdLst>
              <a:gd name="T0" fmla="*/ 0 w 2514600"/>
              <a:gd name="T1" fmla="*/ 2514203 w 2514600"/>
              <a:gd name="T2" fmla="*/ 0 60000 65536"/>
              <a:gd name="T3" fmla="*/ 0 60000 65536"/>
            </a:gdLst>
            <a:ahLst/>
            <a:cxnLst>
              <a:cxn ang="T2">
                <a:pos x="T0" y="0"/>
              </a:cxn>
              <a:cxn ang="T3">
                <a:pos x="T1" y="0"/>
              </a:cxn>
            </a:cxnLst>
            <a:rect l="0" t="0" r="r" b="b"/>
            <a:pathLst>
              <a:path w="2514600">
                <a:moveTo>
                  <a:pt x="0" y="0"/>
                </a:moveTo>
                <a:lnTo>
                  <a:pt x="2514203" y="0"/>
                </a:lnTo>
              </a:path>
            </a:pathLst>
          </a:custGeom>
          <a:noFill/>
          <a:ln w="16509">
            <a:solidFill>
              <a:srgbClr val="00A6C6"/>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98" name="object 150"/>
          <p:cNvSpPr>
            <a:spLocks/>
          </p:cNvSpPr>
          <p:nvPr/>
        </p:nvSpPr>
        <p:spPr bwMode="auto">
          <a:xfrm>
            <a:off x="5937250" y="425450"/>
            <a:ext cx="2403475" cy="0"/>
          </a:xfrm>
          <a:custGeom>
            <a:avLst/>
            <a:gdLst>
              <a:gd name="T0" fmla="*/ 0 w 2402840"/>
              <a:gd name="T1" fmla="*/ 2403392 w 2402840"/>
              <a:gd name="T2" fmla="*/ 0 60000 65536"/>
              <a:gd name="T3" fmla="*/ 0 60000 65536"/>
            </a:gdLst>
            <a:ahLst/>
            <a:cxnLst>
              <a:cxn ang="T2">
                <a:pos x="T0" y="0"/>
              </a:cxn>
              <a:cxn ang="T3">
                <a:pos x="T1" y="0"/>
              </a:cxn>
            </a:cxnLst>
            <a:rect l="0" t="0" r="r" b="b"/>
            <a:pathLst>
              <a:path w="2402840">
                <a:moveTo>
                  <a:pt x="0" y="0"/>
                </a:moveTo>
                <a:lnTo>
                  <a:pt x="2402757" y="0"/>
                </a:lnTo>
              </a:path>
            </a:pathLst>
          </a:custGeom>
          <a:noFill/>
          <a:ln w="15236">
            <a:solidFill>
              <a:srgbClr val="00A6C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199" name="object 151"/>
          <p:cNvSpPr>
            <a:spLocks/>
          </p:cNvSpPr>
          <p:nvPr/>
        </p:nvSpPr>
        <p:spPr bwMode="auto">
          <a:xfrm>
            <a:off x="5994400" y="438150"/>
            <a:ext cx="2301875" cy="0"/>
          </a:xfrm>
          <a:custGeom>
            <a:avLst/>
            <a:gdLst>
              <a:gd name="T0" fmla="*/ 0 w 2301240"/>
              <a:gd name="T1" fmla="*/ 2301878 w 2301240"/>
              <a:gd name="T2" fmla="*/ 0 60000 65536"/>
              <a:gd name="T3" fmla="*/ 0 60000 65536"/>
            </a:gdLst>
            <a:ahLst/>
            <a:cxnLst>
              <a:cxn ang="T2">
                <a:pos x="T0" y="0"/>
              </a:cxn>
              <a:cxn ang="T3">
                <a:pos x="T1" y="0"/>
              </a:cxn>
            </a:cxnLst>
            <a:rect l="0" t="0" r="r" b="b"/>
            <a:pathLst>
              <a:path w="2301240">
                <a:moveTo>
                  <a:pt x="0" y="0"/>
                </a:moveTo>
                <a:lnTo>
                  <a:pt x="2301243" y="0"/>
                </a:lnTo>
              </a:path>
            </a:pathLst>
          </a:custGeom>
          <a:noFill/>
          <a:ln w="15236">
            <a:solidFill>
              <a:srgbClr val="00A6C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00" name="object 152"/>
          <p:cNvSpPr>
            <a:spLocks/>
          </p:cNvSpPr>
          <p:nvPr/>
        </p:nvSpPr>
        <p:spPr bwMode="auto">
          <a:xfrm>
            <a:off x="6051550" y="450850"/>
            <a:ext cx="2200275" cy="0"/>
          </a:xfrm>
          <a:custGeom>
            <a:avLst/>
            <a:gdLst>
              <a:gd name="T0" fmla="*/ 0 w 2200275"/>
              <a:gd name="T1" fmla="*/ 2199811 w 2200275"/>
              <a:gd name="T2" fmla="*/ 0 60000 65536"/>
              <a:gd name="T3" fmla="*/ 0 60000 65536"/>
            </a:gdLst>
            <a:ahLst/>
            <a:cxnLst>
              <a:cxn ang="T2">
                <a:pos x="T0" y="0"/>
              </a:cxn>
              <a:cxn ang="T3">
                <a:pos x="T1" y="0"/>
              </a:cxn>
            </a:cxnLst>
            <a:rect l="0" t="0" r="r" b="b"/>
            <a:pathLst>
              <a:path w="2200275">
                <a:moveTo>
                  <a:pt x="0" y="0"/>
                </a:moveTo>
                <a:lnTo>
                  <a:pt x="2199811" y="0"/>
                </a:lnTo>
              </a:path>
            </a:pathLst>
          </a:custGeom>
          <a:noFill/>
          <a:ln w="15247">
            <a:solidFill>
              <a:srgbClr val="00A7C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01" name="object 153"/>
          <p:cNvSpPr>
            <a:spLocks/>
          </p:cNvSpPr>
          <p:nvPr/>
        </p:nvSpPr>
        <p:spPr bwMode="auto">
          <a:xfrm>
            <a:off x="6108700" y="463550"/>
            <a:ext cx="2085975" cy="0"/>
          </a:xfrm>
          <a:custGeom>
            <a:avLst/>
            <a:gdLst>
              <a:gd name="T0" fmla="*/ 0 w 2085975"/>
              <a:gd name="T1" fmla="*/ 2085715 w 2085975"/>
              <a:gd name="T2" fmla="*/ 0 60000 65536"/>
              <a:gd name="T3" fmla="*/ 0 60000 65536"/>
            </a:gdLst>
            <a:ahLst/>
            <a:cxnLst>
              <a:cxn ang="T2">
                <a:pos x="T0" y="0"/>
              </a:cxn>
              <a:cxn ang="T3">
                <a:pos x="T1" y="0"/>
              </a:cxn>
            </a:cxnLst>
            <a:rect l="0" t="0" r="r" b="b"/>
            <a:pathLst>
              <a:path w="2085975">
                <a:moveTo>
                  <a:pt x="0" y="0"/>
                </a:moveTo>
                <a:lnTo>
                  <a:pt x="2085715" y="0"/>
                </a:lnTo>
              </a:path>
            </a:pathLst>
          </a:custGeom>
          <a:noFill/>
          <a:ln w="15236">
            <a:solidFill>
              <a:srgbClr val="00A7C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02" name="object 154"/>
          <p:cNvSpPr>
            <a:spLocks/>
          </p:cNvSpPr>
          <p:nvPr/>
        </p:nvSpPr>
        <p:spPr bwMode="auto">
          <a:xfrm>
            <a:off x="6164263" y="477838"/>
            <a:ext cx="1971675" cy="0"/>
          </a:xfrm>
          <a:custGeom>
            <a:avLst/>
            <a:gdLst>
              <a:gd name="T0" fmla="*/ 0 w 1971675"/>
              <a:gd name="T1" fmla="*/ 1971396 w 1971675"/>
              <a:gd name="T2" fmla="*/ 0 60000 65536"/>
              <a:gd name="T3" fmla="*/ 0 60000 65536"/>
            </a:gdLst>
            <a:ahLst/>
            <a:cxnLst>
              <a:cxn ang="T2">
                <a:pos x="T0" y="0"/>
              </a:cxn>
              <a:cxn ang="T3">
                <a:pos x="T1" y="0"/>
              </a:cxn>
            </a:cxnLst>
            <a:rect l="0" t="0" r="r" b="b"/>
            <a:pathLst>
              <a:path w="1971675">
                <a:moveTo>
                  <a:pt x="0" y="0"/>
                </a:moveTo>
                <a:lnTo>
                  <a:pt x="1971396" y="0"/>
                </a:lnTo>
              </a:path>
            </a:pathLst>
          </a:custGeom>
          <a:noFill/>
          <a:ln w="16509">
            <a:solidFill>
              <a:srgbClr val="00A7C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03" name="object 155"/>
          <p:cNvSpPr>
            <a:spLocks/>
          </p:cNvSpPr>
          <p:nvPr/>
        </p:nvSpPr>
        <p:spPr bwMode="auto">
          <a:xfrm>
            <a:off x="6227763" y="490538"/>
            <a:ext cx="1846262" cy="0"/>
          </a:xfrm>
          <a:custGeom>
            <a:avLst/>
            <a:gdLst>
              <a:gd name="T0" fmla="*/ 0 w 1845945"/>
              <a:gd name="T1" fmla="*/ 1846270 w 1845945"/>
              <a:gd name="T2" fmla="*/ 0 60000 65536"/>
              <a:gd name="T3" fmla="*/ 0 60000 65536"/>
            </a:gdLst>
            <a:ahLst/>
            <a:cxnLst>
              <a:cxn ang="T2">
                <a:pos x="T0" y="0"/>
              </a:cxn>
              <a:cxn ang="T3">
                <a:pos x="T1" y="0"/>
              </a:cxn>
            </a:cxnLst>
            <a:rect l="0" t="0" r="r" b="b"/>
            <a:pathLst>
              <a:path w="1845945">
                <a:moveTo>
                  <a:pt x="0" y="0"/>
                </a:moveTo>
                <a:lnTo>
                  <a:pt x="1845953" y="0"/>
                </a:lnTo>
              </a:path>
            </a:pathLst>
          </a:custGeom>
          <a:noFill/>
          <a:ln w="15236">
            <a:solidFill>
              <a:srgbClr val="00A8C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04" name="object 156"/>
          <p:cNvSpPr>
            <a:spLocks/>
          </p:cNvSpPr>
          <p:nvPr/>
        </p:nvSpPr>
        <p:spPr bwMode="auto">
          <a:xfrm>
            <a:off x="6284913" y="503238"/>
            <a:ext cx="1731962" cy="0"/>
          </a:xfrm>
          <a:custGeom>
            <a:avLst/>
            <a:gdLst>
              <a:gd name="T0" fmla="*/ 0 w 1732279"/>
              <a:gd name="T1" fmla="*/ 1731373 w 1732279"/>
              <a:gd name="T2" fmla="*/ 0 60000 65536"/>
              <a:gd name="T3" fmla="*/ 0 60000 65536"/>
            </a:gdLst>
            <a:ahLst/>
            <a:cxnLst>
              <a:cxn ang="T2">
                <a:pos x="T0" y="0"/>
              </a:cxn>
              <a:cxn ang="T3">
                <a:pos x="T1" y="0"/>
              </a:cxn>
            </a:cxnLst>
            <a:rect l="0" t="0" r="r" b="b"/>
            <a:pathLst>
              <a:path w="1732279">
                <a:moveTo>
                  <a:pt x="0" y="0"/>
                </a:moveTo>
                <a:lnTo>
                  <a:pt x="1731690" y="0"/>
                </a:lnTo>
              </a:path>
            </a:pathLst>
          </a:custGeom>
          <a:noFill/>
          <a:ln w="15236">
            <a:solidFill>
              <a:srgbClr val="00A8B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05" name="object 157"/>
          <p:cNvSpPr>
            <a:spLocks/>
          </p:cNvSpPr>
          <p:nvPr/>
        </p:nvSpPr>
        <p:spPr bwMode="auto">
          <a:xfrm>
            <a:off x="6350000" y="515938"/>
            <a:ext cx="1609725" cy="0"/>
          </a:xfrm>
          <a:custGeom>
            <a:avLst/>
            <a:gdLst>
              <a:gd name="T0" fmla="*/ 0 w 1609725"/>
              <a:gd name="T1" fmla="*/ 1609255 w 1609725"/>
              <a:gd name="T2" fmla="*/ 0 60000 65536"/>
              <a:gd name="T3" fmla="*/ 0 60000 65536"/>
            </a:gdLst>
            <a:ahLst/>
            <a:cxnLst>
              <a:cxn ang="T2">
                <a:pos x="T0" y="0"/>
              </a:cxn>
              <a:cxn ang="T3">
                <a:pos x="T1" y="0"/>
              </a:cxn>
            </a:cxnLst>
            <a:rect l="0" t="0" r="r" b="b"/>
            <a:pathLst>
              <a:path w="1609725">
                <a:moveTo>
                  <a:pt x="0" y="0"/>
                </a:moveTo>
                <a:lnTo>
                  <a:pt x="1609255" y="0"/>
                </a:lnTo>
              </a:path>
            </a:pathLst>
          </a:custGeom>
          <a:noFill/>
          <a:ln w="15247">
            <a:solidFill>
              <a:srgbClr val="00A9B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06" name="object 158"/>
          <p:cNvSpPr>
            <a:spLocks/>
          </p:cNvSpPr>
          <p:nvPr/>
        </p:nvSpPr>
        <p:spPr bwMode="auto">
          <a:xfrm>
            <a:off x="6426200" y="528638"/>
            <a:ext cx="1460500" cy="0"/>
          </a:xfrm>
          <a:custGeom>
            <a:avLst/>
            <a:gdLst>
              <a:gd name="T0" fmla="*/ 0 w 1459229"/>
              <a:gd name="T1" fmla="*/ 1459882 w 1459229"/>
              <a:gd name="T2" fmla="*/ 0 60000 65536"/>
              <a:gd name="T3" fmla="*/ 0 60000 65536"/>
            </a:gdLst>
            <a:ahLst/>
            <a:cxnLst>
              <a:cxn ang="T2">
                <a:pos x="T0" y="0"/>
              </a:cxn>
              <a:cxn ang="T3">
                <a:pos x="T1" y="0"/>
              </a:cxn>
            </a:cxnLst>
            <a:rect l="0" t="0" r="r" b="b"/>
            <a:pathLst>
              <a:path w="1459229">
                <a:moveTo>
                  <a:pt x="0" y="0"/>
                </a:moveTo>
                <a:lnTo>
                  <a:pt x="1458612" y="0"/>
                </a:lnTo>
              </a:path>
            </a:pathLst>
          </a:custGeom>
          <a:noFill/>
          <a:ln w="15236">
            <a:solidFill>
              <a:srgbClr val="00A9B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07" name="object 159"/>
          <p:cNvSpPr>
            <a:spLocks/>
          </p:cNvSpPr>
          <p:nvPr/>
        </p:nvSpPr>
        <p:spPr bwMode="auto">
          <a:xfrm>
            <a:off x="6511925" y="542925"/>
            <a:ext cx="1290638" cy="0"/>
          </a:xfrm>
          <a:custGeom>
            <a:avLst/>
            <a:gdLst>
              <a:gd name="T0" fmla="*/ 0 w 1290954"/>
              <a:gd name="T1" fmla="*/ 1290446 w 1290954"/>
              <a:gd name="T2" fmla="*/ 0 60000 65536"/>
              <a:gd name="T3" fmla="*/ 0 60000 65536"/>
            </a:gdLst>
            <a:ahLst/>
            <a:cxnLst>
              <a:cxn ang="T2">
                <a:pos x="T0" y="0"/>
              </a:cxn>
              <a:cxn ang="T3">
                <a:pos x="T1" y="0"/>
              </a:cxn>
            </a:cxnLst>
            <a:rect l="0" t="0" r="r" b="b"/>
            <a:pathLst>
              <a:path w="1290954">
                <a:moveTo>
                  <a:pt x="0" y="0"/>
                </a:moveTo>
                <a:lnTo>
                  <a:pt x="1290762" y="0"/>
                </a:lnTo>
              </a:path>
            </a:pathLst>
          </a:custGeom>
          <a:noFill/>
          <a:ln w="15247">
            <a:solidFill>
              <a:srgbClr val="00A9B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08" name="object 160"/>
          <p:cNvSpPr>
            <a:spLocks/>
          </p:cNvSpPr>
          <p:nvPr/>
        </p:nvSpPr>
        <p:spPr bwMode="auto">
          <a:xfrm>
            <a:off x="6589713" y="555625"/>
            <a:ext cx="1138237" cy="0"/>
          </a:xfrm>
          <a:custGeom>
            <a:avLst/>
            <a:gdLst>
              <a:gd name="T0" fmla="*/ 0 w 1138554"/>
              <a:gd name="T1" fmla="*/ 1138046 w 1138554"/>
              <a:gd name="T2" fmla="*/ 0 60000 65536"/>
              <a:gd name="T3" fmla="*/ 0 60000 65536"/>
            </a:gdLst>
            <a:ahLst/>
            <a:cxnLst>
              <a:cxn ang="T2">
                <a:pos x="T0" y="0"/>
              </a:cxn>
              <a:cxn ang="T3">
                <a:pos x="T1" y="0"/>
              </a:cxn>
            </a:cxnLst>
            <a:rect l="0" t="0" r="r" b="b"/>
            <a:pathLst>
              <a:path w="1138554">
                <a:moveTo>
                  <a:pt x="0" y="0"/>
                </a:moveTo>
                <a:lnTo>
                  <a:pt x="1138363" y="0"/>
                </a:lnTo>
              </a:path>
            </a:pathLst>
          </a:custGeom>
          <a:noFill/>
          <a:ln w="15236">
            <a:solidFill>
              <a:srgbClr val="00AAB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09" name="object 161"/>
          <p:cNvSpPr>
            <a:spLocks/>
          </p:cNvSpPr>
          <p:nvPr/>
        </p:nvSpPr>
        <p:spPr bwMode="auto">
          <a:xfrm>
            <a:off x="6667500" y="568325"/>
            <a:ext cx="985838" cy="0"/>
          </a:xfrm>
          <a:custGeom>
            <a:avLst/>
            <a:gdLst>
              <a:gd name="T0" fmla="*/ 0 w 986154"/>
              <a:gd name="T1" fmla="*/ 985425 w 986154"/>
              <a:gd name="T2" fmla="*/ 0 60000 65536"/>
              <a:gd name="T3" fmla="*/ 0 60000 65536"/>
            </a:gdLst>
            <a:ahLst/>
            <a:cxnLst>
              <a:cxn ang="T2">
                <a:pos x="T0" y="0"/>
              </a:cxn>
              <a:cxn ang="T3">
                <a:pos x="T1" y="0"/>
              </a:cxn>
            </a:cxnLst>
            <a:rect l="0" t="0" r="r" b="b"/>
            <a:pathLst>
              <a:path w="986154">
                <a:moveTo>
                  <a:pt x="0" y="0"/>
                </a:moveTo>
                <a:lnTo>
                  <a:pt x="985741" y="0"/>
                </a:lnTo>
              </a:path>
            </a:pathLst>
          </a:custGeom>
          <a:noFill/>
          <a:ln w="15236">
            <a:solidFill>
              <a:srgbClr val="00AAB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10" name="object 162"/>
          <p:cNvSpPr>
            <a:spLocks/>
          </p:cNvSpPr>
          <p:nvPr/>
        </p:nvSpPr>
        <p:spPr bwMode="auto">
          <a:xfrm>
            <a:off x="6780213" y="581025"/>
            <a:ext cx="752475" cy="0"/>
          </a:xfrm>
          <a:custGeom>
            <a:avLst/>
            <a:gdLst>
              <a:gd name="T0" fmla="*/ 0 w 752475"/>
              <a:gd name="T1" fmla="*/ 752164 w 752475"/>
              <a:gd name="T2" fmla="*/ 0 60000 65536"/>
              <a:gd name="T3" fmla="*/ 0 60000 65536"/>
            </a:gdLst>
            <a:ahLst/>
            <a:cxnLst>
              <a:cxn ang="T2">
                <a:pos x="T0" y="0"/>
              </a:cxn>
              <a:cxn ang="T3">
                <a:pos x="T1" y="0"/>
              </a:cxn>
            </a:cxnLst>
            <a:rect l="0" t="0" r="r" b="b"/>
            <a:pathLst>
              <a:path w="752475">
                <a:moveTo>
                  <a:pt x="0" y="0"/>
                </a:moveTo>
                <a:lnTo>
                  <a:pt x="752164" y="0"/>
                </a:lnTo>
              </a:path>
            </a:pathLst>
          </a:custGeom>
          <a:noFill/>
          <a:ln w="15247">
            <a:solidFill>
              <a:srgbClr val="00AAB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11" name="object 163"/>
          <p:cNvSpPr>
            <a:spLocks/>
          </p:cNvSpPr>
          <p:nvPr/>
        </p:nvSpPr>
        <p:spPr bwMode="auto">
          <a:xfrm>
            <a:off x="6918325" y="593725"/>
            <a:ext cx="490538" cy="0"/>
          </a:xfrm>
          <a:custGeom>
            <a:avLst/>
            <a:gdLst>
              <a:gd name="T0" fmla="*/ 0 w 490220"/>
              <a:gd name="T1" fmla="*/ 490148 w 490220"/>
              <a:gd name="T2" fmla="*/ 0 60000 65536"/>
              <a:gd name="T3" fmla="*/ 0 60000 65536"/>
            </a:gdLst>
            <a:ahLst/>
            <a:cxnLst>
              <a:cxn ang="T2">
                <a:pos x="T0" y="0"/>
              </a:cxn>
              <a:cxn ang="T3">
                <a:pos x="T1" y="0"/>
              </a:cxn>
            </a:cxnLst>
            <a:rect l="0" t="0" r="r" b="b"/>
            <a:pathLst>
              <a:path w="490220">
                <a:moveTo>
                  <a:pt x="0" y="0"/>
                </a:moveTo>
                <a:lnTo>
                  <a:pt x="489830" y="0"/>
                </a:lnTo>
              </a:path>
            </a:pathLst>
          </a:custGeom>
          <a:noFill/>
          <a:ln w="13986">
            <a:solidFill>
              <a:srgbClr val="00ABB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12" name="object 164"/>
          <p:cNvSpPr>
            <a:spLocks noChangeArrowheads="1"/>
          </p:cNvSpPr>
          <p:nvPr/>
        </p:nvSpPr>
        <p:spPr bwMode="auto">
          <a:xfrm>
            <a:off x="3175" y="203200"/>
            <a:ext cx="9140825" cy="6477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2213" name="object 165"/>
          <p:cNvSpPr>
            <a:spLocks noChangeArrowheads="1"/>
          </p:cNvSpPr>
          <p:nvPr/>
        </p:nvSpPr>
        <p:spPr bwMode="auto">
          <a:xfrm>
            <a:off x="0" y="247650"/>
            <a:ext cx="9144000" cy="561975"/>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2215" name="object 168"/>
          <p:cNvSpPr>
            <a:spLocks/>
          </p:cNvSpPr>
          <p:nvPr/>
        </p:nvSpPr>
        <p:spPr bwMode="auto">
          <a:xfrm>
            <a:off x="0" y="0"/>
            <a:ext cx="2566988" cy="2147888"/>
          </a:xfrm>
          <a:custGeom>
            <a:avLst/>
            <a:gdLst>
              <a:gd name="T0" fmla="*/ 2566983 w 2566670"/>
              <a:gd name="T1" fmla="*/ 0 h 2147570"/>
              <a:gd name="T2" fmla="*/ 2566983 w 2566670"/>
              <a:gd name="T3" fmla="*/ 2147878 h 2147570"/>
              <a:gd name="T4" fmla="*/ 0 w 2566670"/>
              <a:gd name="T5" fmla="*/ 2147878 h 2147570"/>
              <a:gd name="T6" fmla="*/ 0 60000 65536"/>
              <a:gd name="T7" fmla="*/ 0 60000 65536"/>
              <a:gd name="T8" fmla="*/ 0 60000 65536"/>
            </a:gdLst>
            <a:ahLst/>
            <a:cxnLst>
              <a:cxn ang="T6">
                <a:pos x="T0" y="T1"/>
              </a:cxn>
              <a:cxn ang="T7">
                <a:pos x="T2" y="T3"/>
              </a:cxn>
              <a:cxn ang="T8">
                <a:pos x="T4" y="T5"/>
              </a:cxn>
            </a:cxnLst>
            <a:rect l="0" t="0" r="r" b="b"/>
            <a:pathLst>
              <a:path w="2566670" h="2147570">
                <a:moveTo>
                  <a:pt x="2566665" y="0"/>
                </a:moveTo>
                <a:lnTo>
                  <a:pt x="2566665" y="2147560"/>
                </a:lnTo>
                <a:lnTo>
                  <a:pt x="0" y="2147560"/>
                </a:lnTo>
              </a:path>
            </a:pathLst>
          </a:custGeom>
          <a:noFill/>
          <a:ln w="934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16" name="object 169"/>
          <p:cNvSpPr>
            <a:spLocks noChangeArrowheads="1"/>
          </p:cNvSpPr>
          <p:nvPr/>
        </p:nvSpPr>
        <p:spPr bwMode="auto">
          <a:xfrm>
            <a:off x="0" y="0"/>
            <a:ext cx="2562225" cy="2143125"/>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2217" name="object 170"/>
          <p:cNvSpPr>
            <a:spLocks/>
          </p:cNvSpPr>
          <p:nvPr/>
        </p:nvSpPr>
        <p:spPr bwMode="auto">
          <a:xfrm>
            <a:off x="3195638" y="0"/>
            <a:ext cx="2182812" cy="2166938"/>
          </a:xfrm>
          <a:custGeom>
            <a:avLst/>
            <a:gdLst>
              <a:gd name="T0" fmla="*/ 2182197 w 2182495"/>
              <a:gd name="T1" fmla="*/ 0 h 2166620"/>
              <a:gd name="T2" fmla="*/ 2182197 w 2182495"/>
              <a:gd name="T3" fmla="*/ 2166928 h 2166620"/>
              <a:gd name="T4" fmla="*/ 0 w 2182495"/>
              <a:gd name="T5" fmla="*/ 2166928 h 2166620"/>
              <a:gd name="T6" fmla="*/ 0 w 2182495"/>
              <a:gd name="T7" fmla="*/ 0 h 21666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82495" h="2166620">
                <a:moveTo>
                  <a:pt x="2181880" y="0"/>
                </a:moveTo>
                <a:lnTo>
                  <a:pt x="2181880" y="2166610"/>
                </a:lnTo>
                <a:lnTo>
                  <a:pt x="0" y="2166610"/>
                </a:lnTo>
                <a:lnTo>
                  <a:pt x="0" y="0"/>
                </a:lnTo>
              </a:path>
            </a:pathLst>
          </a:custGeom>
          <a:noFill/>
          <a:ln w="934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18" name="object 171"/>
          <p:cNvSpPr>
            <a:spLocks noChangeArrowheads="1"/>
          </p:cNvSpPr>
          <p:nvPr/>
        </p:nvSpPr>
        <p:spPr bwMode="auto">
          <a:xfrm>
            <a:off x="3200400" y="0"/>
            <a:ext cx="2171700" cy="2162175"/>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2219" name="object 172"/>
          <p:cNvSpPr>
            <a:spLocks/>
          </p:cNvSpPr>
          <p:nvPr/>
        </p:nvSpPr>
        <p:spPr bwMode="auto">
          <a:xfrm>
            <a:off x="6405563" y="0"/>
            <a:ext cx="2738437" cy="2366963"/>
          </a:xfrm>
          <a:custGeom>
            <a:avLst/>
            <a:gdLst>
              <a:gd name="T0" fmla="*/ 2738426 w 2738120"/>
              <a:gd name="T1" fmla="*/ 2366973 h 2367280"/>
              <a:gd name="T2" fmla="*/ 0 w 2738120"/>
              <a:gd name="T3" fmla="*/ 2366973 h 2367280"/>
              <a:gd name="T4" fmla="*/ 0 w 2738120"/>
              <a:gd name="T5" fmla="*/ 0 h 2367280"/>
              <a:gd name="T6" fmla="*/ 0 60000 65536"/>
              <a:gd name="T7" fmla="*/ 0 60000 65536"/>
              <a:gd name="T8" fmla="*/ 0 60000 65536"/>
            </a:gdLst>
            <a:ahLst/>
            <a:cxnLst>
              <a:cxn ang="T6">
                <a:pos x="T0" y="T1"/>
              </a:cxn>
              <a:cxn ang="T7">
                <a:pos x="T2" y="T3"/>
              </a:cxn>
              <a:cxn ang="T8">
                <a:pos x="T4" y="T5"/>
              </a:cxn>
            </a:cxnLst>
            <a:rect l="0" t="0" r="r" b="b"/>
            <a:pathLst>
              <a:path w="2738120" h="2367280">
                <a:moveTo>
                  <a:pt x="2738109" y="2367290"/>
                </a:moveTo>
                <a:lnTo>
                  <a:pt x="0" y="2367290"/>
                </a:lnTo>
                <a:lnTo>
                  <a:pt x="0" y="0"/>
                </a:lnTo>
              </a:path>
            </a:pathLst>
          </a:custGeom>
          <a:noFill/>
          <a:ln w="934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20" name="object 173"/>
          <p:cNvSpPr>
            <a:spLocks noChangeArrowheads="1"/>
          </p:cNvSpPr>
          <p:nvPr/>
        </p:nvSpPr>
        <p:spPr bwMode="auto">
          <a:xfrm>
            <a:off x="6410325" y="0"/>
            <a:ext cx="2733675" cy="236220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2221" name="object 174"/>
          <p:cNvSpPr>
            <a:spLocks/>
          </p:cNvSpPr>
          <p:nvPr/>
        </p:nvSpPr>
        <p:spPr bwMode="auto">
          <a:xfrm>
            <a:off x="6700838" y="4567238"/>
            <a:ext cx="2443162" cy="0"/>
          </a:xfrm>
          <a:custGeom>
            <a:avLst/>
            <a:gdLst>
              <a:gd name="T0" fmla="*/ 0 w 2443479"/>
              <a:gd name="T1" fmla="*/ 2443173 w 2443479"/>
              <a:gd name="T2" fmla="*/ 0 60000 65536"/>
              <a:gd name="T3" fmla="*/ 0 60000 65536"/>
            </a:gdLst>
            <a:ahLst/>
            <a:cxnLst>
              <a:cxn ang="T2">
                <a:pos x="T0" y="0"/>
              </a:cxn>
              <a:cxn ang="T3">
                <a:pos x="T1" y="0"/>
              </a:cxn>
            </a:cxnLst>
            <a:rect l="0" t="0" r="r" b="b"/>
            <a:pathLst>
              <a:path w="2443479">
                <a:moveTo>
                  <a:pt x="0" y="0"/>
                </a:moveTo>
                <a:lnTo>
                  <a:pt x="2443490" y="0"/>
                </a:lnTo>
              </a:path>
            </a:pathLst>
          </a:custGeom>
          <a:noFill/>
          <a:ln w="934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22" name="object 175"/>
          <p:cNvSpPr>
            <a:spLocks/>
          </p:cNvSpPr>
          <p:nvPr/>
        </p:nvSpPr>
        <p:spPr bwMode="auto">
          <a:xfrm>
            <a:off x="6700838" y="4567238"/>
            <a:ext cx="0" cy="2290762"/>
          </a:xfrm>
          <a:custGeom>
            <a:avLst/>
            <a:gdLst>
              <a:gd name="T0" fmla="*/ 2290767 h 2291079"/>
              <a:gd name="T1" fmla="*/ 0 h 2291079"/>
              <a:gd name="T2" fmla="*/ 0 60000 65536"/>
              <a:gd name="T3" fmla="*/ 0 60000 65536"/>
            </a:gdLst>
            <a:ahLst/>
            <a:cxnLst>
              <a:cxn ang="T2">
                <a:pos x="0" y="T0"/>
              </a:cxn>
              <a:cxn ang="T3">
                <a:pos x="0" y="T1"/>
              </a:cxn>
            </a:cxnLst>
            <a:rect l="0" t="0" r="r" b="b"/>
            <a:pathLst>
              <a:path h="2291079">
                <a:moveTo>
                  <a:pt x="0" y="2291084"/>
                </a:moveTo>
                <a:lnTo>
                  <a:pt x="0" y="0"/>
                </a:lnTo>
              </a:path>
            </a:pathLst>
          </a:custGeom>
          <a:noFill/>
          <a:ln w="934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23" name="object 176"/>
          <p:cNvSpPr>
            <a:spLocks noChangeArrowheads="1"/>
          </p:cNvSpPr>
          <p:nvPr/>
        </p:nvSpPr>
        <p:spPr bwMode="auto">
          <a:xfrm>
            <a:off x="6705600" y="4572000"/>
            <a:ext cx="2438400" cy="2286000"/>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2224" name="object 177"/>
          <p:cNvSpPr>
            <a:spLocks/>
          </p:cNvSpPr>
          <p:nvPr/>
        </p:nvSpPr>
        <p:spPr bwMode="auto">
          <a:xfrm>
            <a:off x="0" y="4424363"/>
            <a:ext cx="2538413" cy="2433637"/>
          </a:xfrm>
          <a:custGeom>
            <a:avLst/>
            <a:gdLst>
              <a:gd name="T0" fmla="*/ 0 w 2538730"/>
              <a:gd name="T1" fmla="*/ 0 h 2433320"/>
              <a:gd name="T2" fmla="*/ 2538417 w 2538730"/>
              <a:gd name="T3" fmla="*/ 0 h 2433320"/>
              <a:gd name="T4" fmla="*/ 2538417 w 2538730"/>
              <a:gd name="T5" fmla="*/ 2433632 h 2433320"/>
              <a:gd name="T6" fmla="*/ 0 60000 65536"/>
              <a:gd name="T7" fmla="*/ 0 60000 65536"/>
              <a:gd name="T8" fmla="*/ 0 60000 65536"/>
            </a:gdLst>
            <a:ahLst/>
            <a:cxnLst>
              <a:cxn ang="T6">
                <a:pos x="T0" y="T1"/>
              </a:cxn>
              <a:cxn ang="T7">
                <a:pos x="T2" y="T3"/>
              </a:cxn>
              <a:cxn ang="T8">
                <a:pos x="T4" y="T5"/>
              </a:cxn>
            </a:cxnLst>
            <a:rect l="0" t="0" r="r" b="b"/>
            <a:pathLst>
              <a:path w="2538730" h="2433320">
                <a:moveTo>
                  <a:pt x="0" y="0"/>
                </a:moveTo>
                <a:lnTo>
                  <a:pt x="2538734" y="0"/>
                </a:lnTo>
                <a:lnTo>
                  <a:pt x="2538734" y="2433315"/>
                </a:lnTo>
              </a:path>
            </a:pathLst>
          </a:custGeom>
          <a:noFill/>
          <a:ln w="934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25" name="object 178"/>
          <p:cNvSpPr>
            <a:spLocks noChangeArrowheads="1"/>
          </p:cNvSpPr>
          <p:nvPr/>
        </p:nvSpPr>
        <p:spPr bwMode="auto">
          <a:xfrm>
            <a:off x="0" y="4429125"/>
            <a:ext cx="2533650" cy="2428875"/>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2226" name="object 179"/>
          <p:cNvSpPr>
            <a:spLocks/>
          </p:cNvSpPr>
          <p:nvPr/>
        </p:nvSpPr>
        <p:spPr bwMode="auto">
          <a:xfrm>
            <a:off x="3729038" y="5053013"/>
            <a:ext cx="1981200" cy="1804987"/>
          </a:xfrm>
          <a:custGeom>
            <a:avLst/>
            <a:gdLst>
              <a:gd name="T0" fmla="*/ 0 w 1981200"/>
              <a:gd name="T1" fmla="*/ 0 h 1804670"/>
              <a:gd name="T2" fmla="*/ 1981199 w 1981200"/>
              <a:gd name="T3" fmla="*/ 0 h 1804670"/>
              <a:gd name="T4" fmla="*/ 1981199 w 1981200"/>
              <a:gd name="T5" fmla="*/ 1804982 h 1804670"/>
              <a:gd name="T6" fmla="*/ 0 60000 65536"/>
              <a:gd name="T7" fmla="*/ 0 60000 65536"/>
              <a:gd name="T8" fmla="*/ 0 60000 65536"/>
            </a:gdLst>
            <a:ahLst/>
            <a:cxnLst>
              <a:cxn ang="T6">
                <a:pos x="T0" y="T1"/>
              </a:cxn>
              <a:cxn ang="T7">
                <a:pos x="T2" y="T3"/>
              </a:cxn>
              <a:cxn ang="T8">
                <a:pos x="T4" y="T5"/>
              </a:cxn>
            </a:cxnLst>
            <a:rect l="0" t="0" r="r" b="b"/>
            <a:pathLst>
              <a:path w="1981200" h="1804670">
                <a:moveTo>
                  <a:pt x="0" y="0"/>
                </a:moveTo>
                <a:lnTo>
                  <a:pt x="1981199" y="0"/>
                </a:lnTo>
                <a:lnTo>
                  <a:pt x="1981199" y="1804665"/>
                </a:lnTo>
              </a:path>
            </a:pathLst>
          </a:custGeom>
          <a:noFill/>
          <a:ln w="934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27" name="object 180"/>
          <p:cNvSpPr>
            <a:spLocks/>
          </p:cNvSpPr>
          <p:nvPr/>
        </p:nvSpPr>
        <p:spPr bwMode="auto">
          <a:xfrm>
            <a:off x="3729038" y="5053013"/>
            <a:ext cx="0" cy="1804987"/>
          </a:xfrm>
          <a:custGeom>
            <a:avLst/>
            <a:gdLst>
              <a:gd name="T0" fmla="*/ 1804982 h 1804670"/>
              <a:gd name="T1" fmla="*/ 0 h 1804670"/>
              <a:gd name="T2" fmla="*/ 0 60000 65536"/>
              <a:gd name="T3" fmla="*/ 0 60000 65536"/>
            </a:gdLst>
            <a:ahLst/>
            <a:cxnLst>
              <a:cxn ang="T2">
                <a:pos x="0" y="T0"/>
              </a:cxn>
              <a:cxn ang="T3">
                <a:pos x="0" y="T1"/>
              </a:cxn>
            </a:cxnLst>
            <a:rect l="0" t="0" r="r" b="b"/>
            <a:pathLst>
              <a:path h="1804670">
                <a:moveTo>
                  <a:pt x="0" y="1804665"/>
                </a:moveTo>
                <a:lnTo>
                  <a:pt x="0" y="0"/>
                </a:lnTo>
              </a:path>
            </a:pathLst>
          </a:custGeom>
          <a:noFill/>
          <a:ln w="934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28" name="object 181"/>
          <p:cNvSpPr>
            <a:spLocks noChangeArrowheads="1"/>
          </p:cNvSpPr>
          <p:nvPr/>
        </p:nvSpPr>
        <p:spPr bwMode="auto">
          <a:xfrm>
            <a:off x="3733800" y="5057775"/>
            <a:ext cx="1971675" cy="1800225"/>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2229" name="object 182"/>
          <p:cNvSpPr>
            <a:spLocks/>
          </p:cNvSpPr>
          <p:nvPr/>
        </p:nvSpPr>
        <p:spPr bwMode="auto">
          <a:xfrm>
            <a:off x="0" y="2586038"/>
            <a:ext cx="1985963" cy="1497012"/>
          </a:xfrm>
          <a:custGeom>
            <a:avLst/>
            <a:gdLst>
              <a:gd name="T0" fmla="*/ 0 w 1986280"/>
              <a:gd name="T1" fmla="*/ 0 h 1496695"/>
              <a:gd name="T2" fmla="*/ 1985967 w 1986280"/>
              <a:gd name="T3" fmla="*/ 0 h 1496695"/>
              <a:gd name="T4" fmla="*/ 1985967 w 1986280"/>
              <a:gd name="T5" fmla="*/ 1496391 h 1496695"/>
              <a:gd name="T6" fmla="*/ 0 w 1986280"/>
              <a:gd name="T7" fmla="*/ 1496391 h 14966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86280" h="1496695">
                <a:moveTo>
                  <a:pt x="0" y="0"/>
                </a:moveTo>
                <a:lnTo>
                  <a:pt x="1986284" y="0"/>
                </a:lnTo>
                <a:lnTo>
                  <a:pt x="1986284" y="1496074"/>
                </a:lnTo>
                <a:lnTo>
                  <a:pt x="0" y="1496074"/>
                </a:lnTo>
              </a:path>
            </a:pathLst>
          </a:custGeom>
          <a:noFill/>
          <a:ln w="934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30" name="object 183"/>
          <p:cNvSpPr>
            <a:spLocks noChangeArrowheads="1"/>
          </p:cNvSpPr>
          <p:nvPr/>
        </p:nvSpPr>
        <p:spPr bwMode="auto">
          <a:xfrm>
            <a:off x="0" y="2590800"/>
            <a:ext cx="1981200" cy="1485900"/>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2231" name="object 184"/>
          <p:cNvSpPr>
            <a:spLocks/>
          </p:cNvSpPr>
          <p:nvPr/>
        </p:nvSpPr>
        <p:spPr bwMode="auto">
          <a:xfrm>
            <a:off x="7462838" y="2738438"/>
            <a:ext cx="1681162" cy="0"/>
          </a:xfrm>
          <a:custGeom>
            <a:avLst/>
            <a:gdLst>
              <a:gd name="T0" fmla="*/ 0 w 1681479"/>
              <a:gd name="T1" fmla="*/ 1681173 w 1681479"/>
              <a:gd name="T2" fmla="*/ 0 60000 65536"/>
              <a:gd name="T3" fmla="*/ 0 60000 65536"/>
            </a:gdLst>
            <a:ahLst/>
            <a:cxnLst>
              <a:cxn ang="T2">
                <a:pos x="T0" y="0"/>
              </a:cxn>
              <a:cxn ang="T3">
                <a:pos x="T1" y="0"/>
              </a:cxn>
            </a:cxnLst>
            <a:rect l="0" t="0" r="r" b="b"/>
            <a:pathLst>
              <a:path w="1681479">
                <a:moveTo>
                  <a:pt x="0" y="0"/>
                </a:moveTo>
                <a:lnTo>
                  <a:pt x="1681490" y="0"/>
                </a:lnTo>
              </a:path>
            </a:pathLst>
          </a:custGeom>
          <a:noFill/>
          <a:ln w="934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32" name="object 185"/>
          <p:cNvSpPr>
            <a:spLocks/>
          </p:cNvSpPr>
          <p:nvPr/>
        </p:nvSpPr>
        <p:spPr bwMode="auto">
          <a:xfrm>
            <a:off x="7462838" y="2738438"/>
            <a:ext cx="1681162" cy="1458912"/>
          </a:xfrm>
          <a:custGeom>
            <a:avLst/>
            <a:gdLst>
              <a:gd name="T0" fmla="*/ 1681173 w 1681479"/>
              <a:gd name="T1" fmla="*/ 1458291 h 1458595"/>
              <a:gd name="T2" fmla="*/ 0 w 1681479"/>
              <a:gd name="T3" fmla="*/ 1458291 h 1458595"/>
              <a:gd name="T4" fmla="*/ 0 w 1681479"/>
              <a:gd name="T5" fmla="*/ 0 h 1458595"/>
              <a:gd name="T6" fmla="*/ 0 60000 65536"/>
              <a:gd name="T7" fmla="*/ 0 60000 65536"/>
              <a:gd name="T8" fmla="*/ 0 60000 65536"/>
            </a:gdLst>
            <a:ahLst/>
            <a:cxnLst>
              <a:cxn ang="T6">
                <a:pos x="T0" y="T1"/>
              </a:cxn>
              <a:cxn ang="T7">
                <a:pos x="T2" y="T3"/>
              </a:cxn>
              <a:cxn ang="T8">
                <a:pos x="T4" y="T5"/>
              </a:cxn>
            </a:cxnLst>
            <a:rect l="0" t="0" r="r" b="b"/>
            <a:pathLst>
              <a:path w="1681479" h="1458595">
                <a:moveTo>
                  <a:pt x="1681490" y="1457974"/>
                </a:moveTo>
                <a:lnTo>
                  <a:pt x="0" y="1457974"/>
                </a:lnTo>
                <a:lnTo>
                  <a:pt x="0" y="0"/>
                </a:lnTo>
              </a:path>
            </a:pathLst>
          </a:custGeom>
          <a:noFill/>
          <a:ln w="934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33" name="object 186"/>
          <p:cNvSpPr>
            <a:spLocks noChangeArrowheads="1"/>
          </p:cNvSpPr>
          <p:nvPr/>
        </p:nvSpPr>
        <p:spPr bwMode="auto">
          <a:xfrm>
            <a:off x="7467600" y="2743200"/>
            <a:ext cx="1676400" cy="1447800"/>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2234" name="object 187"/>
          <p:cNvSpPr>
            <a:spLocks/>
          </p:cNvSpPr>
          <p:nvPr/>
        </p:nvSpPr>
        <p:spPr bwMode="auto">
          <a:xfrm>
            <a:off x="5786438" y="4491038"/>
            <a:ext cx="773112" cy="1152525"/>
          </a:xfrm>
          <a:custGeom>
            <a:avLst/>
            <a:gdLst>
              <a:gd name="T0" fmla="*/ 0 w 772795"/>
              <a:gd name="T1" fmla="*/ 0 h 1153160"/>
              <a:gd name="T2" fmla="*/ 772497 w 772795"/>
              <a:gd name="T3" fmla="*/ 0 h 1153160"/>
              <a:gd name="T4" fmla="*/ 772497 w 772795"/>
              <a:gd name="T5" fmla="*/ 1152533 h 1153160"/>
              <a:gd name="T6" fmla="*/ 0 w 772795"/>
              <a:gd name="T7" fmla="*/ 1152533 h 1153160"/>
              <a:gd name="T8" fmla="*/ 0 w 772795"/>
              <a:gd name="T9" fmla="*/ 0 h 1153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2795" h="1153160">
                <a:moveTo>
                  <a:pt x="0" y="0"/>
                </a:moveTo>
                <a:lnTo>
                  <a:pt x="772180" y="0"/>
                </a:lnTo>
                <a:lnTo>
                  <a:pt x="772180" y="1153168"/>
                </a:lnTo>
                <a:lnTo>
                  <a:pt x="0" y="1153168"/>
                </a:lnTo>
                <a:lnTo>
                  <a:pt x="0" y="0"/>
                </a:lnTo>
                <a:close/>
              </a:path>
            </a:pathLst>
          </a:custGeom>
          <a:noFill/>
          <a:ln w="934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2235" name="object 188"/>
          <p:cNvSpPr>
            <a:spLocks noChangeArrowheads="1"/>
          </p:cNvSpPr>
          <p:nvPr/>
        </p:nvSpPr>
        <p:spPr bwMode="auto">
          <a:xfrm>
            <a:off x="5791200" y="4495800"/>
            <a:ext cx="762000" cy="1143000"/>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2236" name="object 189"/>
          <p:cNvSpPr>
            <a:spLocks noChangeArrowheads="1"/>
          </p:cNvSpPr>
          <p:nvPr/>
        </p:nvSpPr>
        <p:spPr bwMode="auto">
          <a:xfrm>
            <a:off x="1791429" y="3257681"/>
            <a:ext cx="700881" cy="121920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90" name="object 190"/>
          <p:cNvSpPr>
            <a:spLocks noGrp="1"/>
          </p:cNvSpPr>
          <p:nvPr>
            <p:ph type="dt" sz="quarter" idx="4294967295"/>
          </p:nvPr>
        </p:nvSpPr>
        <p:spPr>
          <a:xfrm>
            <a:off x="444500" y="6561138"/>
            <a:ext cx="558800" cy="184666"/>
          </a:xfrm>
        </p:spPr>
        <p:txBody>
          <a:bodyPr vert="horz" rtlCol="0"/>
          <a:lstStyle/>
          <a:p>
            <a:pPr>
              <a:defRPr/>
            </a:pPr>
            <a:r>
              <a:rPr lang="en-US" smtClean="0"/>
              <a:t>5/23/18</a:t>
            </a:r>
            <a:endParaRPr/>
          </a:p>
        </p:txBody>
      </p:sp>
      <p:sp>
        <p:nvSpPr>
          <p:cNvPr id="2238" name="object 19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100013"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603847E6-7BA1-47D5-96E2-C55BCC8DB57C}" type="slidenum">
              <a:rPr lang="en-US" altLang="en-US" smtClean="0">
                <a:solidFill>
                  <a:srgbClr val="035C74"/>
                </a:solidFill>
                <a:latin typeface="Constantia" pitchFamily="18" charset="0"/>
              </a:rPr>
              <a:pPr eaLnBrk="1" fontAlgn="base" hangingPunct="1">
                <a:spcBef>
                  <a:spcPct val="0"/>
                </a:spcBef>
                <a:spcAft>
                  <a:spcPct val="0"/>
                </a:spcAft>
              </a:pPr>
              <a:t>1</a:t>
            </a:fld>
            <a:endParaRPr lang="en-US" altLang="en-US" smtClean="0">
              <a:solidFill>
                <a:srgbClr val="035C74"/>
              </a:solidFill>
              <a:latin typeface="Constantia" pitchFamily="18" charset="0"/>
            </a:endParaRPr>
          </a:p>
        </p:txBody>
      </p:sp>
      <p:sp>
        <p:nvSpPr>
          <p:cNvPr id="2" name="Rectangle 1"/>
          <p:cNvSpPr/>
          <p:nvPr/>
        </p:nvSpPr>
        <p:spPr>
          <a:xfrm>
            <a:off x="2470944" y="2162175"/>
            <a:ext cx="4449762" cy="1682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600" smtClean="0">
                <a:solidFill>
                  <a:srgbClr val="FF0000"/>
                </a:solidFill>
              </a:rPr>
              <a:t>Nutrition and Health</a:t>
            </a:r>
            <a:endParaRPr lang="en-IN" sz="3600" dirty="0">
              <a:solidFill>
                <a:srgbClr val="FF0000"/>
              </a:solidFill>
            </a:endParaRPr>
          </a:p>
        </p:txBody>
      </p:sp>
      <p:sp>
        <p:nvSpPr>
          <p:cNvPr id="3" name="AutoShape 193" descr="Image result for daal chawal roti"/>
          <p:cNvSpPr>
            <a:spLocks noChangeAspect="1" noChangeArrowheads="1"/>
          </p:cNvSpPr>
          <p:nvPr/>
        </p:nvSpPr>
        <p:spPr bwMode="auto">
          <a:xfrm>
            <a:off x="1444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242" name="Picture 19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505200" y="3429000"/>
            <a:ext cx="2370138"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43" name="Picture 19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86000" y="4572001"/>
            <a:ext cx="1582737" cy="2124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25500" y="587375"/>
            <a:ext cx="1858963" cy="660400"/>
          </a:xfrm>
          <a:prstGeom prst="rect">
            <a:avLst/>
          </a:prstGeom>
        </p:spPr>
        <p:txBody>
          <a:bodyPr lIns="0" tIns="0" rIns="0" bIns="0">
            <a:spAutoFit/>
          </a:bodyPr>
          <a:lstStyle/>
          <a:p>
            <a:pPr marL="12700" fontAlgn="auto">
              <a:spcBef>
                <a:spcPts val="0"/>
              </a:spcBef>
              <a:spcAft>
                <a:spcPts val="0"/>
              </a:spcAft>
              <a:defRPr/>
            </a:pPr>
            <a:r>
              <a:rPr sz="5000" b="1" spc="-35" dirty="0">
                <a:solidFill>
                  <a:srgbClr val="03607B"/>
                </a:solidFill>
                <a:latin typeface="Times New Roman"/>
                <a:cs typeface="Times New Roman"/>
              </a:rPr>
              <a:t>F</a:t>
            </a:r>
            <a:r>
              <a:rPr sz="5000" b="1" spc="-50" dirty="0">
                <a:solidFill>
                  <a:srgbClr val="03607B"/>
                </a:solidFill>
                <a:latin typeface="Times New Roman"/>
                <a:cs typeface="Times New Roman"/>
              </a:rPr>
              <a:t>O</a:t>
            </a:r>
            <a:r>
              <a:rPr sz="5000" b="1" spc="-45" dirty="0">
                <a:solidFill>
                  <a:srgbClr val="03607B"/>
                </a:solidFill>
                <a:latin typeface="Times New Roman"/>
                <a:cs typeface="Times New Roman"/>
              </a:rPr>
              <a:t>O</a:t>
            </a:r>
            <a:r>
              <a:rPr sz="5000" b="1" dirty="0">
                <a:solidFill>
                  <a:srgbClr val="03607B"/>
                </a:solidFill>
                <a:latin typeface="Times New Roman"/>
                <a:cs typeface="Times New Roman"/>
              </a:rPr>
              <a:t>D</a:t>
            </a:r>
            <a:endParaRPr sz="5000">
              <a:latin typeface="Times New Roman"/>
              <a:cs typeface="Times New Roman"/>
            </a:endParaRPr>
          </a:p>
        </p:txBody>
      </p:sp>
      <p:sp>
        <p:nvSpPr>
          <p:cNvPr id="3075" name="object 3"/>
          <p:cNvSpPr txBox="1">
            <a:spLocks noChangeArrowheads="1"/>
          </p:cNvSpPr>
          <p:nvPr/>
        </p:nvSpPr>
        <p:spPr bwMode="auto">
          <a:xfrm>
            <a:off x="536575" y="2038350"/>
            <a:ext cx="7512050" cy="318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5750"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500" baseline="7000" dirty="0">
                <a:solidFill>
                  <a:srgbClr val="0AD0D9"/>
                </a:solidFill>
                <a:latin typeface="OpenSymbol" pitchFamily="2" charset="0"/>
              </a:rPr>
              <a:t></a:t>
            </a:r>
            <a:r>
              <a:rPr lang="en-US" altLang="en-US" sz="3200" dirty="0">
                <a:latin typeface="Times New Roman" pitchFamily="18" charset="0"/>
                <a:cs typeface="Times New Roman" pitchFamily="18" charset="0"/>
              </a:rPr>
              <a:t>Food is </a:t>
            </a:r>
            <a:r>
              <a:rPr lang="en-US" altLang="en-US" sz="3200" dirty="0">
                <a:solidFill>
                  <a:srgbClr val="FF0000"/>
                </a:solidFill>
                <a:latin typeface="Times New Roman" pitchFamily="18" charset="0"/>
                <a:cs typeface="Times New Roman" pitchFamily="18" charset="0"/>
              </a:rPr>
              <a:t>any edible material </a:t>
            </a:r>
            <a:r>
              <a:rPr lang="en-US" altLang="en-US" sz="3200" dirty="0">
                <a:latin typeface="Times New Roman" pitchFamily="18" charset="0"/>
                <a:cs typeface="Times New Roman" pitchFamily="18" charset="0"/>
              </a:rPr>
              <a:t>that supports </a:t>
            </a:r>
            <a:r>
              <a:rPr lang="en-US" altLang="en-US" sz="3200" dirty="0">
                <a:solidFill>
                  <a:srgbClr val="FF0000"/>
                </a:solidFill>
                <a:latin typeface="Times New Roman" pitchFamily="18" charset="0"/>
                <a:cs typeface="Times New Roman" pitchFamily="18" charset="0"/>
              </a:rPr>
              <a:t>growth, repair and maintenance </a:t>
            </a:r>
            <a:r>
              <a:rPr lang="en-US" altLang="en-US" sz="3200" dirty="0">
                <a:latin typeface="Times New Roman" pitchFamily="18" charset="0"/>
                <a:cs typeface="Times New Roman" pitchFamily="18" charset="0"/>
              </a:rPr>
              <a:t>of the body.</a:t>
            </a:r>
          </a:p>
          <a:p>
            <a:pPr eaLnBrk="1" hangingPunct="1">
              <a:spcBef>
                <a:spcPts val="38"/>
              </a:spcBef>
            </a:pPr>
            <a:endParaRPr lang="en-US" altLang="en-US" sz="4700" dirty="0">
              <a:latin typeface="Times New Roman" pitchFamily="18" charset="0"/>
              <a:cs typeface="Times New Roman" pitchFamily="18" charset="0"/>
            </a:endParaRPr>
          </a:p>
          <a:p>
            <a:pPr algn="just" eaLnBrk="1" hangingPunct="1"/>
            <a:r>
              <a:rPr lang="en-US" altLang="en-US" sz="4500" baseline="6000" dirty="0">
                <a:solidFill>
                  <a:srgbClr val="0AD0D9"/>
                </a:solidFill>
                <a:latin typeface="OpenSymbol" pitchFamily="2" charset="0"/>
              </a:rPr>
              <a:t></a:t>
            </a:r>
            <a:r>
              <a:rPr lang="en-US" altLang="en-US" sz="3200" dirty="0">
                <a:latin typeface="Times New Roman" pitchFamily="18" charset="0"/>
                <a:cs typeface="Times New Roman" pitchFamily="18" charset="0"/>
              </a:rPr>
              <a:t>Any edible substance that we consume to fulfill our </a:t>
            </a:r>
            <a:r>
              <a:rPr lang="en-US" altLang="en-US" sz="3200" dirty="0">
                <a:solidFill>
                  <a:srgbClr val="FF0000"/>
                </a:solidFill>
                <a:latin typeface="Times New Roman" pitchFamily="18" charset="0"/>
                <a:cs typeface="Times New Roman" pitchFamily="18" charset="0"/>
              </a:rPr>
              <a:t>daily requirement of  nutrition</a:t>
            </a:r>
            <a:r>
              <a:rPr lang="en-US" altLang="en-US" sz="3200" dirty="0">
                <a:latin typeface="Times New Roman" pitchFamily="18" charset="0"/>
                <a:cs typeface="Times New Roman" pitchFamily="18" charset="0"/>
              </a:rPr>
              <a:t> is known as food.</a:t>
            </a:r>
          </a:p>
        </p:txBody>
      </p:sp>
      <p:sp>
        <p:nvSpPr>
          <p:cNvPr id="3076" name="object 4"/>
          <p:cNvSpPr>
            <a:spLocks noChangeArrowheads="1"/>
          </p:cNvSpPr>
          <p:nvPr/>
        </p:nvSpPr>
        <p:spPr bwMode="auto">
          <a:xfrm>
            <a:off x="5229225" y="4890403"/>
            <a:ext cx="2819400" cy="19923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 name="object 5"/>
          <p:cNvSpPr>
            <a:spLocks noGrp="1"/>
          </p:cNvSpPr>
          <p:nvPr>
            <p:ph type="dt" sz="quarter" idx="4294967295"/>
          </p:nvPr>
        </p:nvSpPr>
        <p:spPr>
          <a:xfrm>
            <a:off x="444500" y="6561138"/>
            <a:ext cx="558800" cy="177800"/>
          </a:xfrm>
        </p:spPr>
        <p:txBody>
          <a:bodyPr vert="horz" rtlCol="0"/>
          <a:lstStyle/>
          <a:p>
            <a:pPr>
              <a:defRPr/>
            </a:pPr>
            <a:r>
              <a:rPr lang="en-US" smtClean="0"/>
              <a:t>5/23/18</a:t>
            </a:r>
            <a:endParaRPr dirty="0"/>
          </a:p>
        </p:txBody>
      </p:sp>
      <p:sp>
        <p:nvSpPr>
          <p:cNvPr id="3078" name="object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100013"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8F4CB87D-ADF9-4F04-80DC-2D23DC86420B}" type="slidenum">
              <a:rPr lang="en-US" altLang="en-US" smtClean="0">
                <a:solidFill>
                  <a:srgbClr val="035C74"/>
                </a:solidFill>
                <a:latin typeface="Constantia" pitchFamily="18" charset="0"/>
              </a:rPr>
              <a:pPr eaLnBrk="1" fontAlgn="base" hangingPunct="1">
                <a:spcBef>
                  <a:spcPct val="0"/>
                </a:spcBef>
                <a:spcAft>
                  <a:spcPct val="0"/>
                </a:spcAft>
              </a:pPr>
              <a:t>2</a:t>
            </a:fld>
            <a:endParaRPr lang="en-US" altLang="en-US" smtClean="0">
              <a:solidFill>
                <a:srgbClr val="035C74"/>
              </a:solidFill>
              <a:latin typeface="Constant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300" y="828675"/>
            <a:ext cx="3692525" cy="635000"/>
          </a:xfrm>
          <a:prstGeom prst="rect">
            <a:avLst/>
          </a:prstGeom>
        </p:spPr>
        <p:txBody>
          <a:bodyPr lIns="0" tIns="0" rIns="0" bIns="0">
            <a:spAutoFit/>
          </a:bodyPr>
          <a:lstStyle/>
          <a:p>
            <a:pPr marL="12700" fontAlgn="auto">
              <a:lnSpc>
                <a:spcPts val="5975"/>
              </a:lnSpc>
              <a:spcBef>
                <a:spcPts val="0"/>
              </a:spcBef>
              <a:spcAft>
                <a:spcPts val="0"/>
              </a:spcAft>
              <a:defRPr/>
            </a:pPr>
            <a:r>
              <a:rPr sz="5000" b="1" spc="-5" dirty="0">
                <a:solidFill>
                  <a:srgbClr val="03607B"/>
                </a:solidFill>
                <a:latin typeface="Times New Roman"/>
                <a:cs typeface="Times New Roman"/>
              </a:rPr>
              <a:t>NU</a:t>
            </a:r>
            <a:r>
              <a:rPr sz="5000" b="1" dirty="0">
                <a:solidFill>
                  <a:srgbClr val="03607B"/>
                </a:solidFill>
                <a:latin typeface="Times New Roman"/>
                <a:cs typeface="Times New Roman"/>
              </a:rPr>
              <a:t>T</a:t>
            </a:r>
            <a:r>
              <a:rPr sz="5000" b="1" spc="-5" dirty="0">
                <a:solidFill>
                  <a:srgbClr val="03607B"/>
                </a:solidFill>
                <a:latin typeface="Times New Roman"/>
                <a:cs typeface="Times New Roman"/>
              </a:rPr>
              <a:t>R</a:t>
            </a:r>
            <a:r>
              <a:rPr sz="5000" b="1" spc="-10" dirty="0">
                <a:solidFill>
                  <a:srgbClr val="03607B"/>
                </a:solidFill>
                <a:latin typeface="Times New Roman"/>
                <a:cs typeface="Times New Roman"/>
              </a:rPr>
              <a:t>I</a:t>
            </a:r>
            <a:r>
              <a:rPr sz="5000" b="1" spc="-35" dirty="0">
                <a:solidFill>
                  <a:srgbClr val="03607B"/>
                </a:solidFill>
                <a:latin typeface="Times New Roman"/>
                <a:cs typeface="Times New Roman"/>
              </a:rPr>
              <a:t>T</a:t>
            </a:r>
            <a:r>
              <a:rPr sz="5000" b="1" spc="-10" dirty="0">
                <a:solidFill>
                  <a:srgbClr val="03607B"/>
                </a:solidFill>
                <a:latin typeface="Times New Roman"/>
                <a:cs typeface="Times New Roman"/>
              </a:rPr>
              <a:t>I</a:t>
            </a:r>
            <a:r>
              <a:rPr sz="5000" b="1" spc="-45" dirty="0">
                <a:solidFill>
                  <a:srgbClr val="03607B"/>
                </a:solidFill>
                <a:latin typeface="Times New Roman"/>
                <a:cs typeface="Times New Roman"/>
              </a:rPr>
              <a:t>O</a:t>
            </a:r>
            <a:r>
              <a:rPr sz="5000" b="1" dirty="0">
                <a:solidFill>
                  <a:srgbClr val="03607B"/>
                </a:solidFill>
                <a:latin typeface="Times New Roman"/>
                <a:cs typeface="Times New Roman"/>
              </a:rPr>
              <a:t>N</a:t>
            </a:r>
            <a:endParaRPr sz="5000">
              <a:latin typeface="Times New Roman"/>
              <a:cs typeface="Times New Roman"/>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dirty="0"/>
          </a:p>
        </p:txBody>
      </p:sp>
      <p:sp>
        <p:nvSpPr>
          <p:cNvPr id="5124"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100013"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466E87B6-321F-4DCE-ADE6-0D2951AFC9FF}" type="slidenum">
              <a:rPr lang="en-US" altLang="en-US" smtClean="0">
                <a:solidFill>
                  <a:srgbClr val="035C74"/>
                </a:solidFill>
                <a:latin typeface="Constantia" pitchFamily="18" charset="0"/>
              </a:rPr>
              <a:pPr eaLnBrk="1" fontAlgn="base" hangingPunct="1">
                <a:spcBef>
                  <a:spcPct val="0"/>
                </a:spcBef>
                <a:spcAft>
                  <a:spcPct val="0"/>
                </a:spcAft>
              </a:pPr>
              <a:t>3</a:t>
            </a:fld>
            <a:endParaRPr lang="en-US" altLang="en-US" smtClean="0">
              <a:solidFill>
                <a:srgbClr val="035C74"/>
              </a:solidFill>
              <a:latin typeface="Constantia" pitchFamily="18" charset="0"/>
            </a:endParaRPr>
          </a:p>
        </p:txBody>
      </p:sp>
      <p:sp>
        <p:nvSpPr>
          <p:cNvPr id="5125" name="object 3"/>
          <p:cNvSpPr txBox="1">
            <a:spLocks noChangeArrowheads="1"/>
          </p:cNvSpPr>
          <p:nvPr/>
        </p:nvSpPr>
        <p:spPr bwMode="auto">
          <a:xfrm>
            <a:off x="536575" y="2051050"/>
            <a:ext cx="8061325" cy="3703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en-US" altLang="en-US" sz="4500" baseline="6000" dirty="0">
                <a:solidFill>
                  <a:srgbClr val="0AD0D9"/>
                </a:solidFill>
                <a:latin typeface="OpenSymbol" pitchFamily="2" charset="0"/>
              </a:rPr>
              <a:t></a:t>
            </a:r>
            <a:r>
              <a:rPr lang="en-US" altLang="en-US" sz="3200" dirty="0">
                <a:latin typeface="Times New Roman" pitchFamily="18" charset="0"/>
                <a:cs typeface="Times New Roman" pitchFamily="18" charset="0"/>
              </a:rPr>
              <a:t>Nutrition is the </a:t>
            </a:r>
            <a:r>
              <a:rPr lang="en-US" altLang="en-US" sz="3200" dirty="0">
                <a:solidFill>
                  <a:srgbClr val="FF0000"/>
                </a:solidFill>
                <a:latin typeface="Times New Roman" pitchFamily="18" charset="0"/>
                <a:cs typeface="Times New Roman" pitchFamily="18" charset="0"/>
              </a:rPr>
              <a:t>process by which body utilizes food  for  </a:t>
            </a:r>
            <a:r>
              <a:rPr lang="en-US" altLang="en-US" sz="3200" dirty="0">
                <a:latin typeface="Times New Roman" pitchFamily="18" charset="0"/>
                <a:cs typeface="Times New Roman" pitchFamily="18" charset="0"/>
              </a:rPr>
              <a:t>growth  and  maintenance  and  healthy living.</a:t>
            </a:r>
          </a:p>
          <a:p>
            <a:pPr algn="just" eaLnBrk="1" hangingPunct="1">
              <a:spcBef>
                <a:spcPts val="2000"/>
              </a:spcBef>
            </a:pPr>
            <a:r>
              <a:rPr lang="en-US" altLang="en-US" sz="4500" baseline="7000" dirty="0">
                <a:solidFill>
                  <a:srgbClr val="0AD0D9"/>
                </a:solidFill>
                <a:latin typeface="OpenSymbol" pitchFamily="2" charset="0"/>
              </a:rPr>
              <a:t></a:t>
            </a:r>
            <a:r>
              <a:rPr lang="en-US" altLang="en-US" sz="3200" dirty="0">
                <a:latin typeface="Times New Roman" pitchFamily="18" charset="0"/>
                <a:cs typeface="Times New Roman" pitchFamily="18" charset="0"/>
              </a:rPr>
              <a:t>A </a:t>
            </a:r>
            <a:r>
              <a:rPr lang="en-US" altLang="en-US" sz="3200" dirty="0">
                <a:solidFill>
                  <a:srgbClr val="FF0000"/>
                </a:solidFill>
                <a:latin typeface="Times New Roman" pitchFamily="18" charset="0"/>
                <a:cs typeface="Times New Roman" pitchFamily="18" charset="0"/>
              </a:rPr>
              <a:t>science of food and its relationship to health </a:t>
            </a:r>
            <a:r>
              <a:rPr lang="en-US" altLang="en-US" sz="3200" dirty="0">
                <a:latin typeface="Times New Roman" pitchFamily="18" charset="0"/>
                <a:cs typeface="Times New Roman" pitchFamily="18" charset="0"/>
              </a:rPr>
              <a:t>and  concerned  with  the  </a:t>
            </a:r>
            <a:r>
              <a:rPr lang="en-US" altLang="en-US" sz="3200" dirty="0">
                <a:solidFill>
                  <a:srgbClr val="FF0000"/>
                </a:solidFill>
                <a:latin typeface="Times New Roman" pitchFamily="18" charset="0"/>
                <a:cs typeface="Times New Roman" pitchFamily="18" charset="0"/>
              </a:rPr>
              <a:t>part  played  by  food factor (nutrients)</a:t>
            </a:r>
            <a:r>
              <a:rPr lang="en-US" altLang="en-US" sz="3200" dirty="0">
                <a:latin typeface="Times New Roman" pitchFamily="18" charset="0"/>
                <a:cs typeface="Times New Roman" pitchFamily="18" charset="0"/>
              </a:rPr>
              <a:t> in body growth, development and maintenance.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1260475"/>
            <a:ext cx="7707313" cy="596900"/>
          </a:xfrm>
          <a:prstGeom prst="rect">
            <a:avLst/>
          </a:prstGeom>
        </p:spPr>
        <p:txBody>
          <a:bodyPr lIns="0" tIns="0" rIns="0" bIns="0">
            <a:spAutoFit/>
          </a:bodyPr>
          <a:lstStyle/>
          <a:p>
            <a:pPr marL="12700" fontAlgn="auto">
              <a:spcBef>
                <a:spcPts val="0"/>
              </a:spcBef>
              <a:spcAft>
                <a:spcPts val="0"/>
              </a:spcAft>
              <a:tabLst>
                <a:tab pos="3455035" algn="l"/>
              </a:tabLst>
              <a:defRPr/>
            </a:pPr>
            <a:r>
              <a:rPr sz="4500" b="1" spc="-40" dirty="0">
                <a:solidFill>
                  <a:srgbClr val="03607B"/>
                </a:solidFill>
                <a:latin typeface="Times New Roman"/>
                <a:cs typeface="Times New Roman"/>
              </a:rPr>
              <a:t>OB</a:t>
            </a:r>
            <a:r>
              <a:rPr sz="4500" b="1" dirty="0">
                <a:solidFill>
                  <a:srgbClr val="03607B"/>
                </a:solidFill>
                <a:latin typeface="Times New Roman"/>
                <a:cs typeface="Times New Roman"/>
              </a:rPr>
              <a:t>J</a:t>
            </a:r>
            <a:r>
              <a:rPr sz="4500" b="1" spc="-35" dirty="0">
                <a:solidFill>
                  <a:srgbClr val="03607B"/>
                </a:solidFill>
                <a:latin typeface="Times New Roman"/>
                <a:cs typeface="Times New Roman"/>
              </a:rPr>
              <a:t>E</a:t>
            </a:r>
            <a:r>
              <a:rPr sz="4500" b="1" spc="-5" dirty="0">
                <a:solidFill>
                  <a:srgbClr val="03607B"/>
                </a:solidFill>
                <a:latin typeface="Times New Roman"/>
                <a:cs typeface="Times New Roman"/>
              </a:rPr>
              <a:t>CTI</a:t>
            </a:r>
            <a:r>
              <a:rPr sz="4500" b="1" spc="-10" dirty="0">
                <a:solidFill>
                  <a:srgbClr val="03607B"/>
                </a:solidFill>
                <a:latin typeface="Times New Roman"/>
                <a:cs typeface="Times New Roman"/>
              </a:rPr>
              <a:t>V</a:t>
            </a:r>
            <a:r>
              <a:rPr sz="4500" b="1" spc="-30" dirty="0">
                <a:solidFill>
                  <a:srgbClr val="03607B"/>
                </a:solidFill>
                <a:latin typeface="Times New Roman"/>
                <a:cs typeface="Times New Roman"/>
              </a:rPr>
              <a:t>E</a:t>
            </a:r>
            <a:r>
              <a:rPr sz="4500" b="1" dirty="0">
                <a:solidFill>
                  <a:srgbClr val="03607B"/>
                </a:solidFill>
                <a:latin typeface="Times New Roman"/>
                <a:cs typeface="Times New Roman"/>
              </a:rPr>
              <a:t>	</a:t>
            </a:r>
            <a:r>
              <a:rPr sz="4500" b="1" spc="-30" dirty="0">
                <a:solidFill>
                  <a:srgbClr val="03607B"/>
                </a:solidFill>
                <a:latin typeface="Times New Roman"/>
                <a:cs typeface="Times New Roman"/>
              </a:rPr>
              <a:t>OF</a:t>
            </a:r>
            <a:r>
              <a:rPr sz="4500" b="1" spc="-10" dirty="0">
                <a:solidFill>
                  <a:srgbClr val="03607B"/>
                </a:solidFill>
                <a:latin typeface="Times New Roman"/>
                <a:cs typeface="Times New Roman"/>
              </a:rPr>
              <a:t> </a:t>
            </a:r>
            <a:r>
              <a:rPr sz="4500" b="1" spc="-5" dirty="0">
                <a:solidFill>
                  <a:srgbClr val="03607B"/>
                </a:solidFill>
                <a:latin typeface="Times New Roman"/>
                <a:cs typeface="Times New Roman"/>
              </a:rPr>
              <a:t>N</a:t>
            </a:r>
            <a:r>
              <a:rPr sz="4500" b="1" dirty="0">
                <a:solidFill>
                  <a:srgbClr val="03607B"/>
                </a:solidFill>
                <a:latin typeface="Times New Roman"/>
                <a:cs typeface="Times New Roman"/>
              </a:rPr>
              <a:t>U</a:t>
            </a:r>
            <a:r>
              <a:rPr sz="4500" b="1" spc="-35" dirty="0">
                <a:solidFill>
                  <a:srgbClr val="03607B"/>
                </a:solidFill>
                <a:latin typeface="Times New Roman"/>
                <a:cs typeface="Times New Roman"/>
              </a:rPr>
              <a:t>T</a:t>
            </a:r>
            <a:r>
              <a:rPr sz="4500" b="1" spc="-5" dirty="0">
                <a:solidFill>
                  <a:srgbClr val="03607B"/>
                </a:solidFill>
                <a:latin typeface="Times New Roman"/>
                <a:cs typeface="Times New Roman"/>
              </a:rPr>
              <a:t>RIT</a:t>
            </a:r>
            <a:r>
              <a:rPr sz="4500" b="1" spc="-25" dirty="0">
                <a:solidFill>
                  <a:srgbClr val="03607B"/>
                </a:solidFill>
                <a:latin typeface="Times New Roman"/>
                <a:cs typeface="Times New Roman"/>
              </a:rPr>
              <a:t>I</a:t>
            </a:r>
            <a:r>
              <a:rPr sz="4500" b="1" spc="-30" dirty="0">
                <a:solidFill>
                  <a:srgbClr val="03607B"/>
                </a:solidFill>
                <a:latin typeface="Times New Roman"/>
                <a:cs typeface="Times New Roman"/>
              </a:rPr>
              <a:t>O</a:t>
            </a:r>
            <a:r>
              <a:rPr sz="4500" b="1" dirty="0">
                <a:solidFill>
                  <a:srgbClr val="03607B"/>
                </a:solidFill>
                <a:latin typeface="Times New Roman"/>
                <a:cs typeface="Times New Roman"/>
              </a:rPr>
              <a:t>N</a:t>
            </a:r>
            <a:endParaRPr sz="4500">
              <a:latin typeface="Times New Roman"/>
              <a:cs typeface="Times New Roman"/>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7172"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100013"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85BF5BCF-1939-40C1-8D9F-C483B6A1B992}" type="slidenum">
              <a:rPr lang="en-US" altLang="en-US" smtClean="0">
                <a:solidFill>
                  <a:srgbClr val="035C74"/>
                </a:solidFill>
                <a:latin typeface="Constantia" pitchFamily="18" charset="0"/>
              </a:rPr>
              <a:pPr eaLnBrk="1" fontAlgn="base" hangingPunct="1">
                <a:spcBef>
                  <a:spcPct val="0"/>
                </a:spcBef>
                <a:spcAft>
                  <a:spcPct val="0"/>
                </a:spcAft>
              </a:pPr>
              <a:t>4</a:t>
            </a:fld>
            <a:endParaRPr lang="en-US" altLang="en-US" smtClean="0">
              <a:solidFill>
                <a:srgbClr val="035C74"/>
              </a:solidFill>
              <a:latin typeface="Constantia" pitchFamily="18" charset="0"/>
            </a:endParaRPr>
          </a:p>
        </p:txBody>
      </p:sp>
      <p:sp>
        <p:nvSpPr>
          <p:cNvPr id="7173" name="object 3"/>
          <p:cNvSpPr txBox="1">
            <a:spLocks noChangeArrowheads="1"/>
          </p:cNvSpPr>
          <p:nvPr/>
        </p:nvSpPr>
        <p:spPr bwMode="auto">
          <a:xfrm>
            <a:off x="536575" y="2046288"/>
            <a:ext cx="7997825"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622300" indent="-609600" eaLnBrk="0" hangingPunct="0">
              <a:tabLst>
                <a:tab pos="622300" algn="l"/>
                <a:tab pos="2733675" algn="l"/>
              </a:tabLst>
              <a:defRPr>
                <a:solidFill>
                  <a:schemeClr val="tx1"/>
                </a:solidFill>
                <a:latin typeface="Calibri" pitchFamily="34" charset="0"/>
                <a:cs typeface="Arial" charset="0"/>
              </a:defRPr>
            </a:lvl1pPr>
            <a:lvl2pPr marL="742950" indent="-285750" eaLnBrk="0" hangingPunct="0">
              <a:tabLst>
                <a:tab pos="622300" algn="l"/>
                <a:tab pos="2733675" algn="l"/>
              </a:tabLst>
              <a:defRPr>
                <a:solidFill>
                  <a:schemeClr val="tx1"/>
                </a:solidFill>
                <a:latin typeface="Calibri" pitchFamily="34" charset="0"/>
                <a:cs typeface="Arial" charset="0"/>
              </a:defRPr>
            </a:lvl2pPr>
            <a:lvl3pPr marL="1143000" indent="-228600" eaLnBrk="0" hangingPunct="0">
              <a:tabLst>
                <a:tab pos="622300" algn="l"/>
                <a:tab pos="2733675" algn="l"/>
              </a:tabLst>
              <a:defRPr>
                <a:solidFill>
                  <a:schemeClr val="tx1"/>
                </a:solidFill>
                <a:latin typeface="Calibri" pitchFamily="34" charset="0"/>
                <a:cs typeface="Arial" charset="0"/>
              </a:defRPr>
            </a:lvl3pPr>
            <a:lvl4pPr marL="1600200" indent="-228600" eaLnBrk="0" hangingPunct="0">
              <a:tabLst>
                <a:tab pos="622300" algn="l"/>
                <a:tab pos="2733675" algn="l"/>
              </a:tabLst>
              <a:defRPr>
                <a:solidFill>
                  <a:schemeClr val="tx1"/>
                </a:solidFill>
                <a:latin typeface="Calibri" pitchFamily="34" charset="0"/>
                <a:cs typeface="Arial" charset="0"/>
              </a:defRPr>
            </a:lvl4pPr>
            <a:lvl5pPr marL="2057400" indent="-228600" eaLnBrk="0" hangingPunct="0">
              <a:tabLst>
                <a:tab pos="622300" algn="l"/>
                <a:tab pos="2733675"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622300" algn="l"/>
                <a:tab pos="2733675"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622300" algn="l"/>
                <a:tab pos="2733675"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622300" algn="l"/>
                <a:tab pos="2733675"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622300" algn="l"/>
                <a:tab pos="2733675" algn="l"/>
              </a:tabLst>
              <a:defRPr>
                <a:solidFill>
                  <a:schemeClr val="tx1"/>
                </a:solidFill>
                <a:latin typeface="Calibri" pitchFamily="34" charset="0"/>
                <a:cs typeface="Arial" charset="0"/>
              </a:defRPr>
            </a:lvl9pPr>
          </a:lstStyle>
          <a:p>
            <a:pPr eaLnBrk="1" hangingPunct="1">
              <a:buClr>
                <a:srgbClr val="0AD0D9"/>
              </a:buClr>
              <a:buSzPct val="95000"/>
              <a:buFont typeface="Times New Roman" pitchFamily="18" charset="0"/>
              <a:buAutoNum type="arabicPeriod"/>
            </a:pPr>
            <a:r>
              <a:rPr lang="en-US" altLang="en-US" sz="3200" dirty="0">
                <a:latin typeface="Times New Roman" pitchFamily="18" charset="0"/>
                <a:cs typeface="Times New Roman" pitchFamily="18" charset="0"/>
              </a:rPr>
              <a:t>To promote	the </a:t>
            </a:r>
            <a:r>
              <a:rPr lang="en-US" altLang="en-US" sz="3200" dirty="0">
                <a:solidFill>
                  <a:srgbClr val="FF0000"/>
                </a:solidFill>
                <a:latin typeface="Times New Roman" pitchFamily="18" charset="0"/>
                <a:cs typeface="Times New Roman" pitchFamily="18" charset="0"/>
              </a:rPr>
              <a:t>physical and mental growth and development </a:t>
            </a:r>
            <a:r>
              <a:rPr lang="en-US" altLang="en-US" sz="3200" dirty="0">
                <a:latin typeface="Times New Roman" pitchFamily="18" charset="0"/>
                <a:cs typeface="Times New Roman" pitchFamily="18" charset="0"/>
              </a:rPr>
              <a:t>of human beings</a:t>
            </a:r>
          </a:p>
          <a:p>
            <a:pPr eaLnBrk="1" hangingPunct="1">
              <a:spcBef>
                <a:spcPts val="800"/>
              </a:spcBef>
              <a:buClr>
                <a:srgbClr val="0AD0D9"/>
              </a:buClr>
              <a:buSzPct val="95000"/>
              <a:buFont typeface="Times New Roman" pitchFamily="18" charset="0"/>
              <a:buAutoNum type="arabicPeriod"/>
            </a:pPr>
            <a:r>
              <a:rPr lang="en-US" altLang="en-US" sz="3200" dirty="0">
                <a:solidFill>
                  <a:srgbClr val="FF0000"/>
                </a:solidFill>
                <a:latin typeface="Times New Roman" pitchFamily="18" charset="0"/>
                <a:cs typeface="Times New Roman" pitchFamily="18" charset="0"/>
              </a:rPr>
              <a:t>Building </a:t>
            </a:r>
            <a:r>
              <a:rPr lang="en-US" altLang="en-US" sz="3200" dirty="0" smtClean="0">
                <a:solidFill>
                  <a:srgbClr val="FF0000"/>
                </a:solidFill>
                <a:latin typeface="Times New Roman" pitchFamily="18" charset="0"/>
                <a:cs typeface="Times New Roman" pitchFamily="18" charset="0"/>
              </a:rPr>
              <a:t>and repairing </a:t>
            </a:r>
            <a:r>
              <a:rPr lang="en-US" altLang="en-US" sz="3200" dirty="0">
                <a:latin typeface="Times New Roman" pitchFamily="18" charset="0"/>
                <a:cs typeface="Times New Roman" pitchFamily="18" charset="0"/>
              </a:rPr>
              <a:t>of tissues and cell damaged by infection and injuries.</a:t>
            </a:r>
          </a:p>
          <a:p>
            <a:pPr eaLnBrk="1" hangingPunct="1">
              <a:spcBef>
                <a:spcPts val="788"/>
              </a:spcBef>
              <a:buClr>
                <a:srgbClr val="0AD0D9"/>
              </a:buClr>
              <a:buSzPct val="95000"/>
              <a:buFont typeface="Times New Roman" pitchFamily="18" charset="0"/>
              <a:buAutoNum type="arabicPeriod"/>
            </a:pPr>
            <a:r>
              <a:rPr lang="en-US" altLang="en-US" sz="3200" dirty="0">
                <a:latin typeface="Times New Roman" pitchFamily="18" charset="0"/>
                <a:cs typeface="Times New Roman" pitchFamily="18" charset="0"/>
              </a:rPr>
              <a:t>To provide </a:t>
            </a:r>
            <a:r>
              <a:rPr lang="en-US" altLang="en-US" sz="3200" dirty="0">
                <a:solidFill>
                  <a:srgbClr val="FF0000"/>
                </a:solidFill>
                <a:latin typeface="Times New Roman" pitchFamily="18" charset="0"/>
                <a:cs typeface="Times New Roman" pitchFamily="18" charset="0"/>
              </a:rPr>
              <a:t>energy </a:t>
            </a:r>
            <a:r>
              <a:rPr lang="en-US" altLang="en-US" sz="3200" dirty="0">
                <a:latin typeface="Times New Roman" pitchFamily="18" charset="0"/>
                <a:cs typeface="Times New Roman" pitchFamily="18" charset="0"/>
              </a:rPr>
              <a:t>for doing works.</a:t>
            </a:r>
          </a:p>
          <a:p>
            <a:pPr eaLnBrk="1" hangingPunct="1">
              <a:spcBef>
                <a:spcPts val="800"/>
              </a:spcBef>
              <a:buClr>
                <a:srgbClr val="0AD0D9"/>
              </a:buClr>
              <a:buSzPct val="95000"/>
              <a:buFont typeface="Times New Roman" pitchFamily="18" charset="0"/>
              <a:buAutoNum type="arabicPeriod"/>
            </a:pPr>
            <a:r>
              <a:rPr lang="en-US" altLang="en-US" sz="3200" dirty="0">
                <a:latin typeface="Times New Roman" pitchFamily="18" charset="0"/>
                <a:cs typeface="Times New Roman" pitchFamily="18" charset="0"/>
              </a:rPr>
              <a:t>To protect the human beings	from </a:t>
            </a:r>
            <a:r>
              <a:rPr lang="en-US" altLang="en-US" sz="3200" dirty="0">
                <a:solidFill>
                  <a:srgbClr val="FF0000"/>
                </a:solidFill>
                <a:latin typeface="Times New Roman" pitchFamily="18" charset="0"/>
                <a:cs typeface="Times New Roman" pitchFamily="18" charset="0"/>
              </a:rPr>
              <a:t>infections and deficiency disorders.</a:t>
            </a:r>
            <a:endParaRPr lang="en-US" alt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860425"/>
            <a:ext cx="7994650" cy="596900"/>
          </a:xfrm>
          <a:prstGeom prst="rect">
            <a:avLst/>
          </a:prstGeom>
        </p:spPr>
        <p:txBody>
          <a:bodyPr lIns="0" tIns="0" rIns="0" bIns="0">
            <a:spAutoFit/>
          </a:bodyPr>
          <a:lstStyle/>
          <a:p>
            <a:pPr marL="12700" fontAlgn="auto">
              <a:spcBef>
                <a:spcPts val="0"/>
              </a:spcBef>
              <a:spcAft>
                <a:spcPts val="0"/>
              </a:spcAft>
              <a:defRPr/>
            </a:pPr>
            <a:r>
              <a:rPr sz="4500" b="1" spc="-5" dirty="0">
                <a:solidFill>
                  <a:srgbClr val="03607B"/>
                </a:solidFill>
                <a:latin typeface="Times New Roman"/>
                <a:cs typeface="Times New Roman"/>
              </a:rPr>
              <a:t>CLA</a:t>
            </a:r>
            <a:r>
              <a:rPr sz="4500" b="1" dirty="0">
                <a:solidFill>
                  <a:srgbClr val="03607B"/>
                </a:solidFill>
                <a:latin typeface="Times New Roman"/>
                <a:cs typeface="Times New Roman"/>
              </a:rPr>
              <a:t>SS</a:t>
            </a:r>
            <a:r>
              <a:rPr sz="4500" b="1" spc="-5" dirty="0">
                <a:solidFill>
                  <a:srgbClr val="03607B"/>
                </a:solidFill>
                <a:latin typeface="Times New Roman"/>
                <a:cs typeface="Times New Roman"/>
              </a:rPr>
              <a:t>IFICA</a:t>
            </a:r>
            <a:r>
              <a:rPr sz="4500" b="1" dirty="0">
                <a:solidFill>
                  <a:srgbClr val="03607B"/>
                </a:solidFill>
                <a:latin typeface="Times New Roman"/>
                <a:cs typeface="Times New Roman"/>
              </a:rPr>
              <a:t>T</a:t>
            </a:r>
            <a:r>
              <a:rPr sz="4500" b="1" spc="-35" dirty="0">
                <a:solidFill>
                  <a:srgbClr val="03607B"/>
                </a:solidFill>
                <a:latin typeface="Times New Roman"/>
                <a:cs typeface="Times New Roman"/>
              </a:rPr>
              <a:t>IO</a:t>
            </a:r>
            <a:r>
              <a:rPr sz="4500" b="1" dirty="0">
                <a:solidFill>
                  <a:srgbClr val="03607B"/>
                </a:solidFill>
                <a:latin typeface="Times New Roman"/>
                <a:cs typeface="Times New Roman"/>
              </a:rPr>
              <a:t>N</a:t>
            </a:r>
            <a:r>
              <a:rPr sz="4500" b="1" spc="-5" dirty="0">
                <a:solidFill>
                  <a:srgbClr val="03607B"/>
                </a:solidFill>
                <a:latin typeface="Times New Roman"/>
                <a:cs typeface="Times New Roman"/>
              </a:rPr>
              <a:t> </a:t>
            </a:r>
            <a:r>
              <a:rPr sz="4500" b="1" spc="-30" dirty="0">
                <a:solidFill>
                  <a:srgbClr val="03607B"/>
                </a:solidFill>
                <a:latin typeface="Times New Roman"/>
                <a:cs typeface="Times New Roman"/>
              </a:rPr>
              <a:t>OF</a:t>
            </a:r>
            <a:r>
              <a:rPr sz="4500" b="1" spc="-10" dirty="0">
                <a:solidFill>
                  <a:srgbClr val="03607B"/>
                </a:solidFill>
                <a:latin typeface="Times New Roman"/>
                <a:cs typeface="Times New Roman"/>
              </a:rPr>
              <a:t> </a:t>
            </a:r>
            <a:r>
              <a:rPr sz="4500" b="1" spc="-40" dirty="0">
                <a:solidFill>
                  <a:srgbClr val="03607B"/>
                </a:solidFill>
                <a:latin typeface="Times New Roman"/>
                <a:cs typeface="Times New Roman"/>
              </a:rPr>
              <a:t>FO</a:t>
            </a:r>
            <a:r>
              <a:rPr sz="4500" b="1" spc="-30" dirty="0">
                <a:solidFill>
                  <a:srgbClr val="03607B"/>
                </a:solidFill>
                <a:latin typeface="Times New Roman"/>
                <a:cs typeface="Times New Roman"/>
              </a:rPr>
              <a:t>O</a:t>
            </a:r>
            <a:r>
              <a:rPr sz="4500" b="1" spc="-5" dirty="0">
                <a:solidFill>
                  <a:srgbClr val="03607B"/>
                </a:solidFill>
                <a:latin typeface="Times New Roman"/>
                <a:cs typeface="Times New Roman"/>
              </a:rPr>
              <a:t>DS</a:t>
            </a:r>
            <a:endParaRPr sz="4500">
              <a:latin typeface="Times New Roman"/>
              <a:cs typeface="Times New Roman"/>
            </a:endParaRPr>
          </a:p>
        </p:txBody>
      </p:sp>
      <p:sp>
        <p:nvSpPr>
          <p:cNvPr id="3" name="object 3"/>
          <p:cNvSpPr txBox="1"/>
          <p:nvPr/>
        </p:nvSpPr>
        <p:spPr>
          <a:xfrm>
            <a:off x="669925" y="1998663"/>
            <a:ext cx="5897563" cy="431800"/>
          </a:xfrm>
          <a:prstGeom prst="rect">
            <a:avLst/>
          </a:prstGeom>
        </p:spPr>
        <p:txBody>
          <a:bodyPr lIns="0" tIns="0" rIns="0" bIns="0">
            <a:spAutoFit/>
          </a:bodyPr>
          <a:lstStyle/>
          <a:p>
            <a:pPr marL="12700" fontAlgn="auto">
              <a:spcBef>
                <a:spcPts val="0"/>
              </a:spcBef>
              <a:spcAft>
                <a:spcPts val="0"/>
              </a:spcAft>
              <a:tabLst>
                <a:tab pos="621665" algn="l"/>
              </a:tabLst>
              <a:defRPr/>
            </a:pPr>
            <a:r>
              <a:rPr sz="3050" spc="-15" dirty="0">
                <a:solidFill>
                  <a:srgbClr val="0AD0D9"/>
                </a:solidFill>
                <a:latin typeface="Times New Roman"/>
                <a:cs typeface="Times New Roman"/>
              </a:rPr>
              <a:t>1.	</a:t>
            </a:r>
            <a:r>
              <a:rPr sz="3200" spc="-25" dirty="0">
                <a:solidFill>
                  <a:srgbClr val="03607B"/>
                </a:solidFill>
                <a:latin typeface="Times New Roman"/>
                <a:cs typeface="Times New Roman"/>
              </a:rPr>
              <a:t>C</a:t>
            </a:r>
            <a:r>
              <a:rPr sz="3200" spc="-20" dirty="0">
                <a:solidFill>
                  <a:srgbClr val="03607B"/>
                </a:solidFill>
                <a:latin typeface="Times New Roman"/>
                <a:cs typeface="Times New Roman"/>
              </a:rPr>
              <a:t>l</a:t>
            </a:r>
            <a:r>
              <a:rPr sz="3200" spc="-10" dirty="0">
                <a:solidFill>
                  <a:srgbClr val="03607B"/>
                </a:solidFill>
                <a:latin typeface="Times New Roman"/>
                <a:cs typeface="Times New Roman"/>
              </a:rPr>
              <a:t>a</a:t>
            </a:r>
            <a:r>
              <a:rPr sz="3200" dirty="0">
                <a:solidFill>
                  <a:srgbClr val="03607B"/>
                </a:solidFill>
                <a:latin typeface="Times New Roman"/>
                <a:cs typeface="Times New Roman"/>
              </a:rPr>
              <a:t>ss</a:t>
            </a:r>
            <a:r>
              <a:rPr sz="3200" spc="-20" dirty="0">
                <a:solidFill>
                  <a:srgbClr val="03607B"/>
                </a:solidFill>
                <a:latin typeface="Times New Roman"/>
                <a:cs typeface="Times New Roman"/>
              </a:rPr>
              <a:t>i</a:t>
            </a:r>
            <a:r>
              <a:rPr sz="3200" spc="-10" dirty="0">
                <a:solidFill>
                  <a:srgbClr val="03607B"/>
                </a:solidFill>
                <a:latin typeface="Times New Roman"/>
                <a:cs typeface="Times New Roman"/>
              </a:rPr>
              <a:t>f</a:t>
            </a:r>
            <a:r>
              <a:rPr sz="3200" spc="-15" dirty="0">
                <a:solidFill>
                  <a:srgbClr val="03607B"/>
                </a:solidFill>
                <a:latin typeface="Times New Roman"/>
                <a:cs typeface="Times New Roman"/>
              </a:rPr>
              <a:t>i</a:t>
            </a:r>
            <a:r>
              <a:rPr sz="3200" spc="-10" dirty="0">
                <a:solidFill>
                  <a:srgbClr val="03607B"/>
                </a:solidFill>
                <a:latin typeface="Times New Roman"/>
                <a:cs typeface="Times New Roman"/>
              </a:rPr>
              <a:t>c</a:t>
            </a:r>
            <a:r>
              <a:rPr sz="3200" spc="-20" dirty="0">
                <a:solidFill>
                  <a:srgbClr val="03607B"/>
                </a:solidFill>
                <a:latin typeface="Times New Roman"/>
                <a:cs typeface="Times New Roman"/>
              </a:rPr>
              <a:t>a</a:t>
            </a:r>
            <a:r>
              <a:rPr sz="3200" spc="-15" dirty="0">
                <a:solidFill>
                  <a:srgbClr val="03607B"/>
                </a:solidFill>
                <a:latin typeface="Times New Roman"/>
                <a:cs typeface="Times New Roman"/>
              </a:rPr>
              <a:t>ti</a:t>
            </a:r>
            <a:r>
              <a:rPr sz="3200" spc="5" dirty="0">
                <a:solidFill>
                  <a:srgbClr val="03607B"/>
                </a:solidFill>
                <a:latin typeface="Times New Roman"/>
                <a:cs typeface="Times New Roman"/>
              </a:rPr>
              <a:t>o</a:t>
            </a:r>
            <a:r>
              <a:rPr sz="3200" dirty="0">
                <a:solidFill>
                  <a:srgbClr val="03607B"/>
                </a:solidFill>
                <a:latin typeface="Times New Roman"/>
                <a:cs typeface="Times New Roman"/>
              </a:rPr>
              <a:t>n</a:t>
            </a:r>
            <a:r>
              <a:rPr sz="3200" spc="5" dirty="0">
                <a:solidFill>
                  <a:srgbClr val="03607B"/>
                </a:solidFill>
                <a:latin typeface="Times New Roman"/>
                <a:cs typeface="Times New Roman"/>
              </a:rPr>
              <a:t> o</a:t>
            </a:r>
            <a:r>
              <a:rPr sz="3200" dirty="0">
                <a:solidFill>
                  <a:srgbClr val="03607B"/>
                </a:solidFill>
                <a:latin typeface="Times New Roman"/>
                <a:cs typeface="Times New Roman"/>
              </a:rPr>
              <a:t>f</a:t>
            </a:r>
            <a:r>
              <a:rPr sz="3200" spc="-10" dirty="0">
                <a:solidFill>
                  <a:srgbClr val="03607B"/>
                </a:solidFill>
                <a:latin typeface="Times New Roman"/>
                <a:cs typeface="Times New Roman"/>
              </a:rPr>
              <a:t> </a:t>
            </a:r>
            <a:r>
              <a:rPr sz="3200" spc="-20" dirty="0">
                <a:solidFill>
                  <a:srgbClr val="03607B"/>
                </a:solidFill>
                <a:latin typeface="Times New Roman"/>
                <a:cs typeface="Times New Roman"/>
              </a:rPr>
              <a:t>f</a:t>
            </a:r>
            <a:r>
              <a:rPr sz="3200" spc="5" dirty="0">
                <a:solidFill>
                  <a:srgbClr val="03607B"/>
                </a:solidFill>
                <a:latin typeface="Times New Roman"/>
                <a:cs typeface="Times New Roman"/>
              </a:rPr>
              <a:t>ood</a:t>
            </a:r>
            <a:r>
              <a:rPr sz="3200" dirty="0">
                <a:solidFill>
                  <a:srgbClr val="03607B"/>
                </a:solidFill>
                <a:latin typeface="Times New Roman"/>
                <a:cs typeface="Times New Roman"/>
              </a:rPr>
              <a:t>s</a:t>
            </a:r>
            <a:r>
              <a:rPr sz="3200" spc="-5" dirty="0">
                <a:solidFill>
                  <a:srgbClr val="03607B"/>
                </a:solidFill>
                <a:latin typeface="Times New Roman"/>
                <a:cs typeface="Times New Roman"/>
              </a:rPr>
              <a:t> </a:t>
            </a:r>
            <a:r>
              <a:rPr sz="3200" spc="5" dirty="0">
                <a:solidFill>
                  <a:srgbClr val="03607B"/>
                </a:solidFill>
                <a:latin typeface="Times New Roman"/>
                <a:cs typeface="Times New Roman"/>
              </a:rPr>
              <a:t>b</a:t>
            </a:r>
            <a:r>
              <a:rPr sz="3200" dirty="0">
                <a:solidFill>
                  <a:srgbClr val="03607B"/>
                </a:solidFill>
                <a:latin typeface="Times New Roman"/>
                <a:cs typeface="Times New Roman"/>
              </a:rPr>
              <a:t>y</a:t>
            </a:r>
            <a:r>
              <a:rPr sz="3200" spc="15" dirty="0">
                <a:solidFill>
                  <a:srgbClr val="03607B"/>
                </a:solidFill>
                <a:latin typeface="Times New Roman"/>
                <a:cs typeface="Times New Roman"/>
              </a:rPr>
              <a:t> </a:t>
            </a:r>
            <a:r>
              <a:rPr sz="3200" spc="5" dirty="0">
                <a:solidFill>
                  <a:srgbClr val="03607B"/>
                </a:solidFill>
                <a:latin typeface="Times New Roman"/>
                <a:cs typeface="Times New Roman"/>
              </a:rPr>
              <a:t>o</a:t>
            </a:r>
            <a:r>
              <a:rPr sz="3200" spc="-15" dirty="0">
                <a:solidFill>
                  <a:srgbClr val="03607B"/>
                </a:solidFill>
                <a:latin typeface="Times New Roman"/>
                <a:cs typeface="Times New Roman"/>
              </a:rPr>
              <a:t>ri</a:t>
            </a:r>
            <a:r>
              <a:rPr sz="3200" spc="-20" dirty="0">
                <a:solidFill>
                  <a:srgbClr val="03607B"/>
                </a:solidFill>
                <a:latin typeface="Times New Roman"/>
                <a:cs typeface="Times New Roman"/>
              </a:rPr>
              <a:t>g</a:t>
            </a:r>
            <a:r>
              <a:rPr sz="3200" spc="-15" dirty="0">
                <a:solidFill>
                  <a:srgbClr val="03607B"/>
                </a:solidFill>
                <a:latin typeface="Times New Roman"/>
                <a:cs typeface="Times New Roman"/>
              </a:rPr>
              <a:t>i</a:t>
            </a:r>
            <a:r>
              <a:rPr sz="3200" dirty="0">
                <a:solidFill>
                  <a:srgbClr val="03607B"/>
                </a:solidFill>
                <a:latin typeface="Times New Roman"/>
                <a:cs typeface="Times New Roman"/>
              </a:rPr>
              <a:t>n</a:t>
            </a:r>
            <a:endParaRPr sz="3200">
              <a:latin typeface="Times New Roman"/>
              <a:cs typeface="Times New Roman"/>
            </a:endParaRPr>
          </a:p>
        </p:txBody>
      </p:sp>
      <p:sp>
        <p:nvSpPr>
          <p:cNvPr id="8196" name="object 4"/>
          <p:cNvSpPr txBox="1">
            <a:spLocks noChangeArrowheads="1"/>
          </p:cNvSpPr>
          <p:nvPr/>
        </p:nvSpPr>
        <p:spPr bwMode="auto">
          <a:xfrm>
            <a:off x="1393825" y="2541588"/>
            <a:ext cx="14605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700">
                <a:solidFill>
                  <a:srgbClr val="0E6FC6"/>
                </a:solidFill>
                <a:latin typeface="Times New Roman" pitchFamily="18" charset="0"/>
                <a:cs typeface="Times New Roman" pitchFamily="18" charset="0"/>
              </a:rPr>
              <a:t>•</a:t>
            </a:r>
            <a:endParaRPr lang="en-US" altLang="en-US" sz="2700">
              <a:latin typeface="Times New Roman" pitchFamily="18" charset="0"/>
              <a:cs typeface="Times New Roman" pitchFamily="18" charset="0"/>
            </a:endParaRPr>
          </a:p>
          <a:p>
            <a:pPr eaLnBrk="1" hangingPunct="1">
              <a:spcBef>
                <a:spcPts val="1013"/>
              </a:spcBef>
            </a:pPr>
            <a:r>
              <a:rPr lang="en-US" altLang="en-US" sz="2700">
                <a:solidFill>
                  <a:srgbClr val="0E6FC6"/>
                </a:solidFill>
                <a:latin typeface="Times New Roman" pitchFamily="18" charset="0"/>
                <a:cs typeface="Times New Roman" pitchFamily="18" charset="0"/>
              </a:rPr>
              <a:t>•</a:t>
            </a:r>
            <a:endParaRPr lang="en-US" altLang="en-US" sz="2700">
              <a:latin typeface="Times New Roman" pitchFamily="18" charset="0"/>
              <a:cs typeface="Times New Roman" pitchFamily="18" charset="0"/>
            </a:endParaRPr>
          </a:p>
        </p:txBody>
      </p:sp>
      <p:sp>
        <p:nvSpPr>
          <p:cNvPr id="8197" name="object 5"/>
          <p:cNvSpPr txBox="1">
            <a:spLocks noChangeArrowheads="1"/>
          </p:cNvSpPr>
          <p:nvPr/>
        </p:nvSpPr>
        <p:spPr bwMode="auto">
          <a:xfrm>
            <a:off x="1736725" y="2538413"/>
            <a:ext cx="3741738"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tabLst>
                <a:tab pos="1652588" algn="l"/>
              </a:tabLst>
              <a:defRPr>
                <a:solidFill>
                  <a:schemeClr val="tx1"/>
                </a:solidFill>
                <a:latin typeface="Calibri" pitchFamily="34" charset="0"/>
                <a:cs typeface="Arial" charset="0"/>
              </a:defRPr>
            </a:lvl1pPr>
            <a:lvl2pPr marL="742950" indent="-285750" eaLnBrk="0" hangingPunct="0">
              <a:tabLst>
                <a:tab pos="1652588" algn="l"/>
              </a:tabLst>
              <a:defRPr>
                <a:solidFill>
                  <a:schemeClr val="tx1"/>
                </a:solidFill>
                <a:latin typeface="Calibri" pitchFamily="34" charset="0"/>
                <a:cs typeface="Arial" charset="0"/>
              </a:defRPr>
            </a:lvl2pPr>
            <a:lvl3pPr marL="1143000" indent="-228600" eaLnBrk="0" hangingPunct="0">
              <a:tabLst>
                <a:tab pos="1652588" algn="l"/>
              </a:tabLst>
              <a:defRPr>
                <a:solidFill>
                  <a:schemeClr val="tx1"/>
                </a:solidFill>
                <a:latin typeface="Calibri" pitchFamily="34" charset="0"/>
                <a:cs typeface="Arial" charset="0"/>
              </a:defRPr>
            </a:lvl3pPr>
            <a:lvl4pPr marL="1600200" indent="-228600" eaLnBrk="0" hangingPunct="0">
              <a:tabLst>
                <a:tab pos="1652588" algn="l"/>
              </a:tabLst>
              <a:defRPr>
                <a:solidFill>
                  <a:schemeClr val="tx1"/>
                </a:solidFill>
                <a:latin typeface="Calibri" pitchFamily="34" charset="0"/>
                <a:cs typeface="Arial" charset="0"/>
              </a:defRPr>
            </a:lvl4pPr>
            <a:lvl5pPr marL="2057400" indent="-228600" eaLnBrk="0" hangingPunct="0">
              <a:tabLst>
                <a:tab pos="1652588"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1652588"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1652588"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1652588"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1652588" algn="l"/>
              </a:tabLst>
              <a:defRPr>
                <a:solidFill>
                  <a:schemeClr val="tx1"/>
                </a:solidFill>
                <a:latin typeface="Calibri" pitchFamily="34" charset="0"/>
                <a:cs typeface="Arial" charset="0"/>
              </a:defRPr>
            </a:lvl9pPr>
          </a:lstStyle>
          <a:p>
            <a:pPr eaLnBrk="1" hangingPunct="1">
              <a:lnSpc>
                <a:spcPct val="111000"/>
              </a:lnSpc>
            </a:pPr>
            <a:r>
              <a:rPr lang="en-US" altLang="en-US" sz="3200">
                <a:latin typeface="Times New Roman" pitchFamily="18" charset="0"/>
                <a:cs typeface="Times New Roman" pitchFamily="18" charset="0"/>
              </a:rPr>
              <a:t>Foods of	plants origin Foods of animal origin</a:t>
            </a:r>
          </a:p>
        </p:txBody>
      </p:sp>
      <p:sp>
        <p:nvSpPr>
          <p:cNvPr id="8198" name="object 6"/>
          <p:cNvSpPr>
            <a:spLocks/>
          </p:cNvSpPr>
          <p:nvPr/>
        </p:nvSpPr>
        <p:spPr bwMode="auto">
          <a:xfrm>
            <a:off x="1447800" y="4116388"/>
            <a:ext cx="2168525" cy="2166937"/>
          </a:xfrm>
          <a:custGeom>
            <a:avLst/>
            <a:gdLst>
              <a:gd name="T0" fmla="*/ 2022517 w 2169160"/>
              <a:gd name="T1" fmla="*/ 0 h 2167890"/>
              <a:gd name="T2" fmla="*/ 281856 w 2169160"/>
              <a:gd name="T3" fmla="*/ 82509 h 2167890"/>
              <a:gd name="T4" fmla="*/ 0 w 2169160"/>
              <a:gd name="T5" fmla="*/ 1202156 h 2167890"/>
              <a:gd name="T6" fmla="*/ 1278511 w 2169160"/>
              <a:gd name="T7" fmla="*/ 2166936 h 2167890"/>
              <a:gd name="T8" fmla="*/ 2168535 w 2169160"/>
              <a:gd name="T9" fmla="*/ 1825448 h 2167890"/>
              <a:gd name="T10" fmla="*/ 2022517 w 2169160"/>
              <a:gd name="T11" fmla="*/ 0 h 21678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9160" h="2167890">
                <a:moveTo>
                  <a:pt x="2023109" y="0"/>
                </a:moveTo>
                <a:lnTo>
                  <a:pt x="281939" y="82545"/>
                </a:lnTo>
                <a:lnTo>
                  <a:pt x="0" y="1202685"/>
                </a:lnTo>
                <a:lnTo>
                  <a:pt x="1278885" y="2167889"/>
                </a:lnTo>
                <a:lnTo>
                  <a:pt x="2169170" y="1826251"/>
                </a:lnTo>
                <a:lnTo>
                  <a:pt x="2023109" y="0"/>
                </a:lnTo>
                <a:close/>
              </a:path>
            </a:pathLst>
          </a:custGeom>
          <a:solidFill>
            <a:srgbClr val="FFFFC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8199" name="object 7"/>
          <p:cNvSpPr>
            <a:spLocks/>
          </p:cNvSpPr>
          <p:nvPr/>
        </p:nvSpPr>
        <p:spPr bwMode="auto">
          <a:xfrm>
            <a:off x="1760538" y="4911725"/>
            <a:ext cx="1931987" cy="1174750"/>
          </a:xfrm>
          <a:custGeom>
            <a:avLst/>
            <a:gdLst>
              <a:gd name="T0" fmla="*/ 1217325 w 1932939"/>
              <a:gd name="T1" fmla="*/ 0 h 1173479"/>
              <a:gd name="T2" fmla="*/ 557259 w 1932939"/>
              <a:gd name="T3" fmla="*/ 81359 h 1173479"/>
              <a:gd name="T4" fmla="*/ 76161 w 1932939"/>
              <a:gd name="T5" fmla="*/ 302578 h 1173479"/>
              <a:gd name="T6" fmla="*/ 0 w 1932939"/>
              <a:gd name="T7" fmla="*/ 672549 h 1173479"/>
              <a:gd name="T8" fmla="*/ 49505 w 1932939"/>
              <a:gd name="T9" fmla="*/ 811133 h 1173479"/>
              <a:gd name="T10" fmla="*/ 144708 w 1932939"/>
              <a:gd name="T11" fmla="*/ 931909 h 1173479"/>
              <a:gd name="T12" fmla="*/ 265294 w 1932939"/>
              <a:gd name="T13" fmla="*/ 1059051 h 1173479"/>
              <a:gd name="T14" fmla="*/ 454440 w 1932939"/>
              <a:gd name="T15" fmla="*/ 1140423 h 1173479"/>
              <a:gd name="T16" fmla="*/ 773048 w 1932939"/>
              <a:gd name="T17" fmla="*/ 1174750 h 1173479"/>
              <a:gd name="T18" fmla="*/ 1078972 w 1932939"/>
              <a:gd name="T19" fmla="*/ 1150590 h 1173479"/>
              <a:gd name="T20" fmla="*/ 1346795 w 1932939"/>
              <a:gd name="T21" fmla="*/ 1080660 h 1173479"/>
              <a:gd name="T22" fmla="*/ 1618451 w 1932939"/>
              <a:gd name="T23" fmla="*/ 958608 h 1173479"/>
              <a:gd name="T24" fmla="*/ 1891357 w 1932939"/>
              <a:gd name="T25" fmla="*/ 589913 h 1173479"/>
              <a:gd name="T26" fmla="*/ 1931998 w 1932939"/>
              <a:gd name="T27" fmla="*/ 413188 h 1173479"/>
              <a:gd name="T28" fmla="*/ 1819003 w 1932939"/>
              <a:gd name="T29" fmla="*/ 211039 h 1173479"/>
              <a:gd name="T30" fmla="*/ 1217325 w 1932939"/>
              <a:gd name="T31" fmla="*/ 0 h 117347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32939" h="1173479">
                <a:moveTo>
                  <a:pt x="1217925" y="0"/>
                </a:moveTo>
                <a:lnTo>
                  <a:pt x="557534" y="81271"/>
                </a:lnTo>
                <a:lnTo>
                  <a:pt x="76199" y="302251"/>
                </a:lnTo>
                <a:lnTo>
                  <a:pt x="0" y="671821"/>
                </a:lnTo>
                <a:lnTo>
                  <a:pt x="49529" y="810255"/>
                </a:lnTo>
                <a:lnTo>
                  <a:pt x="144779" y="930901"/>
                </a:lnTo>
                <a:lnTo>
                  <a:pt x="265425" y="1057905"/>
                </a:lnTo>
                <a:lnTo>
                  <a:pt x="454664" y="1139189"/>
                </a:lnTo>
                <a:lnTo>
                  <a:pt x="773429" y="1173479"/>
                </a:lnTo>
                <a:lnTo>
                  <a:pt x="1079504" y="1149345"/>
                </a:lnTo>
                <a:lnTo>
                  <a:pt x="1347459" y="1079491"/>
                </a:lnTo>
                <a:lnTo>
                  <a:pt x="1619249" y="957571"/>
                </a:lnTo>
                <a:lnTo>
                  <a:pt x="1892289" y="589275"/>
                </a:lnTo>
                <a:lnTo>
                  <a:pt x="1932950" y="412741"/>
                </a:lnTo>
                <a:lnTo>
                  <a:pt x="1819899" y="210811"/>
                </a:lnTo>
                <a:lnTo>
                  <a:pt x="1217925" y="0"/>
                </a:lnTo>
                <a:close/>
              </a:path>
            </a:pathLst>
          </a:custGeom>
          <a:solidFill>
            <a:srgbClr val="6D98E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8200" name="object 8"/>
          <p:cNvSpPr>
            <a:spLocks noChangeArrowheads="1"/>
          </p:cNvSpPr>
          <p:nvPr/>
        </p:nvSpPr>
        <p:spPr bwMode="auto">
          <a:xfrm>
            <a:off x="1600200" y="3851275"/>
            <a:ext cx="2174875" cy="227171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8201" name="object 9"/>
          <p:cNvSpPr>
            <a:spLocks noChangeArrowheads="1"/>
          </p:cNvSpPr>
          <p:nvPr/>
        </p:nvSpPr>
        <p:spPr bwMode="auto">
          <a:xfrm>
            <a:off x="4876800" y="3898900"/>
            <a:ext cx="3176588" cy="247967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0" name="object 10"/>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8203" name="object 1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100013"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C3BF4EB3-AE23-4045-8CDA-B69C09CF73FC}" type="slidenum">
              <a:rPr lang="en-US" altLang="en-US" smtClean="0">
                <a:solidFill>
                  <a:srgbClr val="035C74"/>
                </a:solidFill>
                <a:latin typeface="Constantia" pitchFamily="18" charset="0"/>
              </a:rPr>
              <a:pPr eaLnBrk="1" fontAlgn="base" hangingPunct="1">
                <a:spcBef>
                  <a:spcPct val="0"/>
                </a:spcBef>
                <a:spcAft>
                  <a:spcPct val="0"/>
                </a:spcAft>
              </a:pPr>
              <a:t>5</a:t>
            </a:fld>
            <a:endParaRPr lang="en-US" altLang="en-US" smtClean="0">
              <a:solidFill>
                <a:srgbClr val="035C74"/>
              </a:solidFill>
              <a:latin typeface="Constant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885825"/>
            <a:ext cx="7815263" cy="558800"/>
          </a:xfrm>
          <a:prstGeom prst="rect">
            <a:avLst/>
          </a:prstGeom>
        </p:spPr>
        <p:txBody>
          <a:bodyPr lIns="0" tIns="0" rIns="0" bIns="0">
            <a:spAutoFit/>
          </a:bodyPr>
          <a:lstStyle/>
          <a:p>
            <a:pPr marL="12700" fontAlgn="auto">
              <a:lnSpc>
                <a:spcPts val="5260"/>
              </a:lnSpc>
              <a:spcBef>
                <a:spcPts val="0"/>
              </a:spcBef>
              <a:spcAft>
                <a:spcPts val="0"/>
              </a:spcAft>
              <a:defRPr/>
            </a:pPr>
            <a:r>
              <a:rPr sz="4400" b="1" spc="-5" dirty="0">
                <a:solidFill>
                  <a:srgbClr val="03607B"/>
                </a:solidFill>
                <a:latin typeface="Times New Roman"/>
                <a:cs typeface="Times New Roman"/>
              </a:rPr>
              <a:t>C</a:t>
            </a:r>
            <a:r>
              <a:rPr sz="4400" b="1" dirty="0">
                <a:solidFill>
                  <a:srgbClr val="03607B"/>
                </a:solidFill>
                <a:latin typeface="Times New Roman"/>
                <a:cs typeface="Times New Roman"/>
              </a:rPr>
              <a:t>L</a:t>
            </a:r>
            <a:r>
              <a:rPr sz="4400" b="1" spc="-5" dirty="0">
                <a:solidFill>
                  <a:srgbClr val="03607B"/>
                </a:solidFill>
                <a:latin typeface="Times New Roman"/>
                <a:cs typeface="Times New Roman"/>
              </a:rPr>
              <a:t>ASSIF</a:t>
            </a:r>
            <a:r>
              <a:rPr sz="4400" b="1" dirty="0">
                <a:solidFill>
                  <a:srgbClr val="03607B"/>
                </a:solidFill>
                <a:latin typeface="Times New Roman"/>
                <a:cs typeface="Times New Roman"/>
              </a:rPr>
              <a:t>I</a:t>
            </a:r>
            <a:r>
              <a:rPr sz="4400" b="1" spc="-5" dirty="0">
                <a:solidFill>
                  <a:srgbClr val="03607B"/>
                </a:solidFill>
                <a:latin typeface="Times New Roman"/>
                <a:cs typeface="Times New Roman"/>
              </a:rPr>
              <a:t>CA</a:t>
            </a:r>
            <a:r>
              <a:rPr sz="4400" b="1" dirty="0">
                <a:solidFill>
                  <a:srgbClr val="03607B"/>
                </a:solidFill>
                <a:latin typeface="Times New Roman"/>
                <a:cs typeface="Times New Roman"/>
              </a:rPr>
              <a:t>T</a:t>
            </a:r>
            <a:r>
              <a:rPr sz="4400" b="1" spc="-35" dirty="0">
                <a:solidFill>
                  <a:srgbClr val="03607B"/>
                </a:solidFill>
                <a:latin typeface="Times New Roman"/>
                <a:cs typeface="Times New Roman"/>
              </a:rPr>
              <a:t>IO</a:t>
            </a:r>
            <a:r>
              <a:rPr sz="4400" b="1" dirty="0">
                <a:solidFill>
                  <a:srgbClr val="03607B"/>
                </a:solidFill>
                <a:latin typeface="Times New Roman"/>
                <a:cs typeface="Times New Roman"/>
              </a:rPr>
              <a:t>N </a:t>
            </a:r>
            <a:r>
              <a:rPr sz="4400" b="1" spc="-40" dirty="0">
                <a:solidFill>
                  <a:srgbClr val="03607B"/>
                </a:solidFill>
                <a:latin typeface="Times New Roman"/>
                <a:cs typeface="Times New Roman"/>
              </a:rPr>
              <a:t>O</a:t>
            </a:r>
            <a:r>
              <a:rPr sz="4400" b="1" spc="-30" dirty="0">
                <a:solidFill>
                  <a:srgbClr val="03607B"/>
                </a:solidFill>
                <a:latin typeface="Times New Roman"/>
                <a:cs typeface="Times New Roman"/>
              </a:rPr>
              <a:t>F</a:t>
            </a:r>
            <a:r>
              <a:rPr sz="4400" b="1" spc="-5" dirty="0">
                <a:solidFill>
                  <a:srgbClr val="03607B"/>
                </a:solidFill>
                <a:latin typeface="Times New Roman"/>
                <a:cs typeface="Times New Roman"/>
              </a:rPr>
              <a:t> </a:t>
            </a:r>
            <a:r>
              <a:rPr sz="4400" b="1" spc="-40" dirty="0">
                <a:solidFill>
                  <a:srgbClr val="03607B"/>
                </a:solidFill>
                <a:latin typeface="Times New Roman"/>
                <a:cs typeface="Times New Roman"/>
              </a:rPr>
              <a:t>FOO</a:t>
            </a:r>
            <a:r>
              <a:rPr sz="4400" b="1" spc="-10" dirty="0">
                <a:solidFill>
                  <a:srgbClr val="03607B"/>
                </a:solidFill>
                <a:latin typeface="Times New Roman"/>
                <a:cs typeface="Times New Roman"/>
              </a:rPr>
              <a:t>D</a:t>
            </a:r>
            <a:r>
              <a:rPr sz="4400" b="1" dirty="0">
                <a:solidFill>
                  <a:srgbClr val="03607B"/>
                </a:solidFill>
                <a:latin typeface="Times New Roman"/>
                <a:cs typeface="Times New Roman"/>
              </a:rPr>
              <a:t>S</a:t>
            </a:r>
            <a:endParaRPr sz="4400">
              <a:latin typeface="Times New Roman"/>
              <a:cs typeface="Times New Roman"/>
            </a:endParaRPr>
          </a:p>
        </p:txBody>
      </p:sp>
      <p:sp>
        <p:nvSpPr>
          <p:cNvPr id="6" name="object 6"/>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9220" name="object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100013"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560E2A13-3D76-44B3-92E5-E679D50D6FE6}" type="slidenum">
              <a:rPr lang="en-US" altLang="en-US" smtClean="0">
                <a:solidFill>
                  <a:srgbClr val="035C74"/>
                </a:solidFill>
                <a:latin typeface="Constantia" pitchFamily="18" charset="0"/>
              </a:rPr>
              <a:pPr eaLnBrk="1" fontAlgn="base" hangingPunct="1">
                <a:spcBef>
                  <a:spcPct val="0"/>
                </a:spcBef>
                <a:spcAft>
                  <a:spcPct val="0"/>
                </a:spcAft>
              </a:pPr>
              <a:t>6</a:t>
            </a:fld>
            <a:endParaRPr lang="en-US" altLang="en-US" smtClean="0">
              <a:solidFill>
                <a:srgbClr val="035C74"/>
              </a:solidFill>
              <a:latin typeface="Constantia" pitchFamily="18" charset="0"/>
            </a:endParaRPr>
          </a:p>
        </p:txBody>
      </p:sp>
      <p:sp>
        <p:nvSpPr>
          <p:cNvPr id="3" name="object 3"/>
          <p:cNvSpPr txBox="1"/>
          <p:nvPr/>
        </p:nvSpPr>
        <p:spPr>
          <a:xfrm>
            <a:off x="669925" y="2008188"/>
            <a:ext cx="6551613" cy="409575"/>
          </a:xfrm>
          <a:prstGeom prst="rect">
            <a:avLst/>
          </a:prstGeom>
        </p:spPr>
        <p:txBody>
          <a:bodyPr lIns="0" tIns="0" rIns="0" bIns="0">
            <a:spAutoFit/>
          </a:bodyPr>
          <a:lstStyle/>
          <a:p>
            <a:pPr marL="12700" fontAlgn="auto">
              <a:lnSpc>
                <a:spcPts val="3829"/>
              </a:lnSpc>
              <a:spcBef>
                <a:spcPts val="0"/>
              </a:spcBef>
              <a:spcAft>
                <a:spcPts val="0"/>
              </a:spcAft>
              <a:tabLst>
                <a:tab pos="621665" algn="l"/>
              </a:tabLst>
              <a:defRPr/>
            </a:pPr>
            <a:r>
              <a:rPr sz="3200" spc="-10" dirty="0">
                <a:solidFill>
                  <a:srgbClr val="0AD0D9"/>
                </a:solidFill>
                <a:latin typeface="Times New Roman"/>
                <a:cs typeface="Times New Roman"/>
              </a:rPr>
              <a:t>2</a:t>
            </a:r>
            <a:r>
              <a:rPr sz="3200" dirty="0">
                <a:solidFill>
                  <a:srgbClr val="0AD0D9"/>
                </a:solidFill>
                <a:latin typeface="Times New Roman"/>
                <a:cs typeface="Times New Roman"/>
              </a:rPr>
              <a:t>.	</a:t>
            </a:r>
            <a:r>
              <a:rPr sz="3200" spc="-25" dirty="0">
                <a:solidFill>
                  <a:srgbClr val="03607B"/>
                </a:solidFill>
                <a:latin typeface="Times New Roman"/>
                <a:cs typeface="Times New Roman"/>
              </a:rPr>
              <a:t>C</a:t>
            </a:r>
            <a:r>
              <a:rPr sz="3200" spc="-20" dirty="0">
                <a:solidFill>
                  <a:srgbClr val="03607B"/>
                </a:solidFill>
                <a:latin typeface="Times New Roman"/>
                <a:cs typeface="Times New Roman"/>
              </a:rPr>
              <a:t>l</a:t>
            </a:r>
            <a:r>
              <a:rPr sz="3200" spc="-10" dirty="0">
                <a:solidFill>
                  <a:srgbClr val="03607B"/>
                </a:solidFill>
                <a:latin typeface="Times New Roman"/>
                <a:cs typeface="Times New Roman"/>
              </a:rPr>
              <a:t>a</a:t>
            </a:r>
            <a:r>
              <a:rPr sz="3200" dirty="0">
                <a:solidFill>
                  <a:srgbClr val="03607B"/>
                </a:solidFill>
                <a:latin typeface="Times New Roman"/>
                <a:cs typeface="Times New Roman"/>
              </a:rPr>
              <a:t>ss</a:t>
            </a:r>
            <a:r>
              <a:rPr sz="3200" spc="-20" dirty="0">
                <a:solidFill>
                  <a:srgbClr val="03607B"/>
                </a:solidFill>
                <a:latin typeface="Times New Roman"/>
                <a:cs typeface="Times New Roman"/>
              </a:rPr>
              <a:t>i</a:t>
            </a:r>
            <a:r>
              <a:rPr sz="3200" spc="-10" dirty="0">
                <a:solidFill>
                  <a:srgbClr val="03607B"/>
                </a:solidFill>
                <a:latin typeface="Times New Roman"/>
                <a:cs typeface="Times New Roman"/>
              </a:rPr>
              <a:t>f</a:t>
            </a:r>
            <a:r>
              <a:rPr sz="3200" spc="-15" dirty="0">
                <a:solidFill>
                  <a:srgbClr val="03607B"/>
                </a:solidFill>
                <a:latin typeface="Times New Roman"/>
                <a:cs typeface="Times New Roman"/>
              </a:rPr>
              <a:t>i</a:t>
            </a:r>
            <a:r>
              <a:rPr sz="3200" spc="-10" dirty="0">
                <a:solidFill>
                  <a:srgbClr val="03607B"/>
                </a:solidFill>
                <a:latin typeface="Times New Roman"/>
                <a:cs typeface="Times New Roman"/>
              </a:rPr>
              <a:t>c</a:t>
            </a:r>
            <a:r>
              <a:rPr sz="3200" spc="-20" dirty="0">
                <a:solidFill>
                  <a:srgbClr val="03607B"/>
                </a:solidFill>
                <a:latin typeface="Times New Roman"/>
                <a:cs typeface="Times New Roman"/>
              </a:rPr>
              <a:t>a</a:t>
            </a:r>
            <a:r>
              <a:rPr sz="3200" spc="-15" dirty="0">
                <a:solidFill>
                  <a:srgbClr val="03607B"/>
                </a:solidFill>
                <a:latin typeface="Times New Roman"/>
                <a:cs typeface="Times New Roman"/>
              </a:rPr>
              <a:t>ti</a:t>
            </a:r>
            <a:r>
              <a:rPr sz="3200" spc="5" dirty="0">
                <a:solidFill>
                  <a:srgbClr val="03607B"/>
                </a:solidFill>
                <a:latin typeface="Times New Roman"/>
                <a:cs typeface="Times New Roman"/>
              </a:rPr>
              <a:t>o</a:t>
            </a:r>
            <a:r>
              <a:rPr sz="3200" dirty="0">
                <a:solidFill>
                  <a:srgbClr val="03607B"/>
                </a:solidFill>
                <a:latin typeface="Times New Roman"/>
                <a:cs typeface="Times New Roman"/>
              </a:rPr>
              <a:t>n</a:t>
            </a:r>
            <a:r>
              <a:rPr sz="3200" spc="5" dirty="0">
                <a:solidFill>
                  <a:srgbClr val="03607B"/>
                </a:solidFill>
                <a:latin typeface="Times New Roman"/>
                <a:cs typeface="Times New Roman"/>
              </a:rPr>
              <a:t> o</a:t>
            </a:r>
            <a:r>
              <a:rPr sz="3200" dirty="0">
                <a:solidFill>
                  <a:srgbClr val="03607B"/>
                </a:solidFill>
                <a:latin typeface="Times New Roman"/>
                <a:cs typeface="Times New Roman"/>
              </a:rPr>
              <a:t>f</a:t>
            </a:r>
            <a:r>
              <a:rPr sz="3200" spc="-10" dirty="0">
                <a:solidFill>
                  <a:srgbClr val="03607B"/>
                </a:solidFill>
                <a:latin typeface="Times New Roman"/>
                <a:cs typeface="Times New Roman"/>
              </a:rPr>
              <a:t> </a:t>
            </a:r>
            <a:r>
              <a:rPr sz="3200" spc="-20" dirty="0">
                <a:solidFill>
                  <a:srgbClr val="03607B"/>
                </a:solidFill>
                <a:latin typeface="Times New Roman"/>
                <a:cs typeface="Times New Roman"/>
              </a:rPr>
              <a:t>f</a:t>
            </a:r>
            <a:r>
              <a:rPr sz="3200" spc="5" dirty="0">
                <a:solidFill>
                  <a:srgbClr val="03607B"/>
                </a:solidFill>
                <a:latin typeface="Times New Roman"/>
                <a:cs typeface="Times New Roman"/>
              </a:rPr>
              <a:t>ood</a:t>
            </a:r>
            <a:r>
              <a:rPr sz="3200" dirty="0">
                <a:solidFill>
                  <a:srgbClr val="03607B"/>
                </a:solidFill>
                <a:latin typeface="Times New Roman"/>
                <a:cs typeface="Times New Roman"/>
              </a:rPr>
              <a:t>s</a:t>
            </a:r>
            <a:r>
              <a:rPr sz="3200" spc="-5" dirty="0">
                <a:solidFill>
                  <a:srgbClr val="03607B"/>
                </a:solidFill>
                <a:latin typeface="Times New Roman"/>
                <a:cs typeface="Times New Roman"/>
              </a:rPr>
              <a:t> </a:t>
            </a:r>
            <a:r>
              <a:rPr sz="3200" spc="5" dirty="0">
                <a:solidFill>
                  <a:srgbClr val="03607B"/>
                </a:solidFill>
                <a:latin typeface="Times New Roman"/>
                <a:cs typeface="Times New Roman"/>
              </a:rPr>
              <a:t>b</a:t>
            </a:r>
            <a:r>
              <a:rPr sz="3200" dirty="0">
                <a:solidFill>
                  <a:srgbClr val="03607B"/>
                </a:solidFill>
                <a:latin typeface="Times New Roman"/>
                <a:cs typeface="Times New Roman"/>
              </a:rPr>
              <a:t>y</a:t>
            </a:r>
            <a:r>
              <a:rPr sz="3200" spc="15" dirty="0">
                <a:solidFill>
                  <a:srgbClr val="03607B"/>
                </a:solidFill>
                <a:latin typeface="Times New Roman"/>
                <a:cs typeface="Times New Roman"/>
              </a:rPr>
              <a:t> </a:t>
            </a:r>
            <a:r>
              <a:rPr sz="3200" spc="-10" dirty="0">
                <a:solidFill>
                  <a:srgbClr val="03607B"/>
                </a:solidFill>
                <a:latin typeface="Times New Roman"/>
                <a:cs typeface="Times New Roman"/>
              </a:rPr>
              <a:t>c</a:t>
            </a:r>
            <a:r>
              <a:rPr sz="3200" spc="5" dirty="0">
                <a:solidFill>
                  <a:srgbClr val="03607B"/>
                </a:solidFill>
                <a:latin typeface="Times New Roman"/>
                <a:cs typeface="Times New Roman"/>
              </a:rPr>
              <a:t>h</a:t>
            </a:r>
            <a:r>
              <a:rPr sz="3200" spc="-10" dirty="0">
                <a:solidFill>
                  <a:srgbClr val="03607B"/>
                </a:solidFill>
                <a:latin typeface="Times New Roman"/>
                <a:cs typeface="Times New Roman"/>
              </a:rPr>
              <a:t>e</a:t>
            </a:r>
            <a:r>
              <a:rPr sz="3200" spc="-45" dirty="0">
                <a:solidFill>
                  <a:srgbClr val="03607B"/>
                </a:solidFill>
                <a:latin typeface="Times New Roman"/>
                <a:cs typeface="Times New Roman"/>
              </a:rPr>
              <a:t>m</a:t>
            </a:r>
            <a:r>
              <a:rPr sz="3200" spc="-15" dirty="0">
                <a:solidFill>
                  <a:srgbClr val="03607B"/>
                </a:solidFill>
                <a:latin typeface="Times New Roman"/>
                <a:cs typeface="Times New Roman"/>
              </a:rPr>
              <a:t>i</a:t>
            </a:r>
            <a:r>
              <a:rPr sz="3200" spc="-20" dirty="0">
                <a:solidFill>
                  <a:srgbClr val="03607B"/>
                </a:solidFill>
                <a:latin typeface="Times New Roman"/>
                <a:cs typeface="Times New Roman"/>
              </a:rPr>
              <a:t>c</a:t>
            </a:r>
            <a:r>
              <a:rPr sz="3200" spc="-10" dirty="0">
                <a:solidFill>
                  <a:srgbClr val="03607B"/>
                </a:solidFill>
                <a:latin typeface="Times New Roman"/>
                <a:cs typeface="Times New Roman"/>
              </a:rPr>
              <a:t>a</a:t>
            </a:r>
            <a:r>
              <a:rPr sz="3200" spc="-15" dirty="0">
                <a:solidFill>
                  <a:srgbClr val="03607B"/>
                </a:solidFill>
                <a:latin typeface="Times New Roman"/>
                <a:cs typeface="Times New Roman"/>
              </a:rPr>
              <a:t>l</a:t>
            </a:r>
            <a:r>
              <a:rPr sz="3200" dirty="0">
                <a:solidFill>
                  <a:srgbClr val="03607B"/>
                </a:solidFill>
                <a:latin typeface="Times New Roman"/>
                <a:cs typeface="Times New Roman"/>
              </a:rPr>
              <a:t>s</a:t>
            </a:r>
            <a:endParaRPr sz="3200">
              <a:latin typeface="Times New Roman"/>
              <a:cs typeface="Times New Roman"/>
            </a:endParaRPr>
          </a:p>
        </p:txBody>
      </p:sp>
      <p:sp>
        <p:nvSpPr>
          <p:cNvPr id="9222" name="object 4"/>
          <p:cNvSpPr txBox="1">
            <a:spLocks noChangeArrowheads="1"/>
          </p:cNvSpPr>
          <p:nvPr/>
        </p:nvSpPr>
        <p:spPr bwMode="auto">
          <a:xfrm>
            <a:off x="1393825" y="2541588"/>
            <a:ext cx="14605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700">
                <a:solidFill>
                  <a:srgbClr val="0E6FC6"/>
                </a:solidFill>
                <a:latin typeface="Times New Roman" pitchFamily="18" charset="0"/>
                <a:cs typeface="Times New Roman" pitchFamily="18" charset="0"/>
              </a:rPr>
              <a:t>•</a:t>
            </a:r>
            <a:endParaRPr lang="en-US" altLang="en-US" sz="2700">
              <a:latin typeface="Times New Roman" pitchFamily="18" charset="0"/>
              <a:cs typeface="Times New Roman" pitchFamily="18" charset="0"/>
            </a:endParaRPr>
          </a:p>
          <a:p>
            <a:pPr eaLnBrk="1" hangingPunct="1">
              <a:spcBef>
                <a:spcPts val="1013"/>
              </a:spcBef>
            </a:pPr>
            <a:r>
              <a:rPr lang="en-US" altLang="en-US" sz="2700">
                <a:solidFill>
                  <a:srgbClr val="0E6FC6"/>
                </a:solidFill>
                <a:latin typeface="Times New Roman" pitchFamily="18" charset="0"/>
                <a:cs typeface="Times New Roman" pitchFamily="18" charset="0"/>
              </a:rPr>
              <a:t>•</a:t>
            </a:r>
            <a:endParaRPr lang="en-US" altLang="en-US" sz="2700">
              <a:latin typeface="Times New Roman" pitchFamily="18" charset="0"/>
              <a:cs typeface="Times New Roman" pitchFamily="18" charset="0"/>
            </a:endParaRPr>
          </a:p>
          <a:p>
            <a:pPr eaLnBrk="1" hangingPunct="1">
              <a:spcBef>
                <a:spcPts val="1013"/>
              </a:spcBef>
            </a:pPr>
            <a:r>
              <a:rPr lang="en-US" altLang="en-US" sz="2700">
                <a:solidFill>
                  <a:srgbClr val="0E6FC6"/>
                </a:solidFill>
                <a:latin typeface="Times New Roman" pitchFamily="18" charset="0"/>
                <a:cs typeface="Times New Roman" pitchFamily="18" charset="0"/>
              </a:rPr>
              <a:t>•</a:t>
            </a:r>
            <a:endParaRPr lang="en-US" altLang="en-US" sz="2700">
              <a:latin typeface="Times New Roman" pitchFamily="18" charset="0"/>
              <a:cs typeface="Times New Roman" pitchFamily="18" charset="0"/>
            </a:endParaRPr>
          </a:p>
          <a:p>
            <a:pPr eaLnBrk="1" hangingPunct="1">
              <a:spcBef>
                <a:spcPts val="1013"/>
              </a:spcBef>
            </a:pPr>
            <a:r>
              <a:rPr lang="en-US" altLang="en-US" sz="2700">
                <a:solidFill>
                  <a:srgbClr val="0E6FC6"/>
                </a:solidFill>
                <a:latin typeface="Times New Roman" pitchFamily="18" charset="0"/>
                <a:cs typeface="Times New Roman" pitchFamily="18" charset="0"/>
              </a:rPr>
              <a:t>•</a:t>
            </a:r>
            <a:endParaRPr lang="en-US" altLang="en-US" sz="2700">
              <a:latin typeface="Times New Roman" pitchFamily="18" charset="0"/>
              <a:cs typeface="Times New Roman" pitchFamily="18" charset="0"/>
            </a:endParaRPr>
          </a:p>
          <a:p>
            <a:pPr eaLnBrk="1" hangingPunct="1">
              <a:spcBef>
                <a:spcPts val="1025"/>
              </a:spcBef>
            </a:pPr>
            <a:r>
              <a:rPr lang="en-US" altLang="en-US" sz="2700">
                <a:solidFill>
                  <a:srgbClr val="0E6FC6"/>
                </a:solidFill>
                <a:latin typeface="Times New Roman" pitchFamily="18" charset="0"/>
                <a:cs typeface="Times New Roman" pitchFamily="18" charset="0"/>
              </a:rPr>
              <a:t>•</a:t>
            </a:r>
            <a:endParaRPr lang="en-US" altLang="en-US" sz="2700">
              <a:latin typeface="Times New Roman" pitchFamily="18" charset="0"/>
              <a:cs typeface="Times New Roman" pitchFamily="18" charset="0"/>
            </a:endParaRPr>
          </a:p>
        </p:txBody>
      </p:sp>
      <p:sp>
        <p:nvSpPr>
          <p:cNvPr id="9223" name="object 5"/>
          <p:cNvSpPr txBox="1">
            <a:spLocks noChangeArrowheads="1"/>
          </p:cNvSpPr>
          <p:nvPr/>
        </p:nvSpPr>
        <p:spPr bwMode="auto">
          <a:xfrm>
            <a:off x="1736725" y="2538413"/>
            <a:ext cx="2400300"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11000"/>
              </a:lnSpc>
            </a:pPr>
            <a:r>
              <a:rPr lang="en-US" altLang="en-US" sz="3200">
                <a:latin typeface="Times New Roman" pitchFamily="18" charset="0"/>
                <a:cs typeface="Times New Roman" pitchFamily="18" charset="0"/>
              </a:rPr>
              <a:t>Carbohydrates Proteins</a:t>
            </a:r>
          </a:p>
          <a:p>
            <a:pPr eaLnBrk="1" hangingPunct="1">
              <a:spcBef>
                <a:spcPts val="413"/>
              </a:spcBef>
            </a:pPr>
            <a:r>
              <a:rPr lang="en-US" altLang="en-US" sz="3200">
                <a:latin typeface="Times New Roman" pitchFamily="18" charset="0"/>
                <a:cs typeface="Times New Roman" pitchFamily="18" charset="0"/>
              </a:rPr>
              <a:t>Fats</a:t>
            </a:r>
          </a:p>
          <a:p>
            <a:pPr eaLnBrk="1" hangingPunct="1">
              <a:lnSpc>
                <a:spcPct val="111000"/>
              </a:lnSpc>
              <a:spcBef>
                <a:spcPts val="13"/>
              </a:spcBef>
            </a:pPr>
            <a:r>
              <a:rPr lang="en-US" altLang="en-US" sz="3200">
                <a:latin typeface="Times New Roman" pitchFamily="18" charset="0"/>
                <a:cs typeface="Times New Roman" pitchFamily="18" charset="0"/>
              </a:rPr>
              <a:t>Vitamins Minerals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0700" y="796925"/>
            <a:ext cx="7994650" cy="571500"/>
          </a:xfrm>
          <a:prstGeom prst="rect">
            <a:avLst/>
          </a:prstGeom>
        </p:spPr>
        <p:txBody>
          <a:bodyPr lIns="0" tIns="0" rIns="0" bIns="0">
            <a:spAutoFit/>
          </a:bodyPr>
          <a:lstStyle/>
          <a:p>
            <a:pPr marL="12700" fontAlgn="auto">
              <a:lnSpc>
                <a:spcPts val="5380"/>
              </a:lnSpc>
              <a:spcBef>
                <a:spcPts val="0"/>
              </a:spcBef>
              <a:spcAft>
                <a:spcPts val="0"/>
              </a:spcAft>
              <a:defRPr/>
            </a:pPr>
            <a:r>
              <a:rPr sz="4500" b="1" spc="-5" dirty="0">
                <a:solidFill>
                  <a:srgbClr val="03607B"/>
                </a:solidFill>
                <a:latin typeface="Times New Roman"/>
                <a:cs typeface="Times New Roman"/>
              </a:rPr>
              <a:t>CL</a:t>
            </a:r>
            <a:r>
              <a:rPr sz="4500" b="1" dirty="0">
                <a:solidFill>
                  <a:srgbClr val="03607B"/>
                </a:solidFill>
                <a:latin typeface="Times New Roman"/>
                <a:cs typeface="Times New Roman"/>
              </a:rPr>
              <a:t>A</a:t>
            </a:r>
            <a:r>
              <a:rPr sz="4500" b="1" spc="-5" dirty="0">
                <a:solidFill>
                  <a:srgbClr val="03607B"/>
                </a:solidFill>
                <a:latin typeface="Times New Roman"/>
                <a:cs typeface="Times New Roman"/>
              </a:rPr>
              <a:t>S</a:t>
            </a:r>
            <a:r>
              <a:rPr sz="4500" b="1" dirty="0">
                <a:solidFill>
                  <a:srgbClr val="03607B"/>
                </a:solidFill>
                <a:latin typeface="Times New Roman"/>
                <a:cs typeface="Times New Roman"/>
              </a:rPr>
              <a:t>S</a:t>
            </a:r>
            <a:r>
              <a:rPr sz="4500" b="1" spc="-5" dirty="0">
                <a:solidFill>
                  <a:srgbClr val="03607B"/>
                </a:solidFill>
                <a:latin typeface="Times New Roman"/>
                <a:cs typeface="Times New Roman"/>
              </a:rPr>
              <a:t>IFIC</a:t>
            </a:r>
            <a:r>
              <a:rPr sz="4500" b="1" dirty="0">
                <a:solidFill>
                  <a:srgbClr val="03607B"/>
                </a:solidFill>
                <a:latin typeface="Times New Roman"/>
                <a:cs typeface="Times New Roman"/>
              </a:rPr>
              <a:t>A</a:t>
            </a:r>
            <a:r>
              <a:rPr sz="4500" b="1" spc="-35" dirty="0">
                <a:solidFill>
                  <a:srgbClr val="03607B"/>
                </a:solidFill>
                <a:latin typeface="Times New Roman"/>
                <a:cs typeface="Times New Roman"/>
              </a:rPr>
              <a:t>TIO</a:t>
            </a:r>
            <a:r>
              <a:rPr sz="4500" b="1" dirty="0">
                <a:solidFill>
                  <a:srgbClr val="03607B"/>
                </a:solidFill>
                <a:latin typeface="Times New Roman"/>
                <a:cs typeface="Times New Roman"/>
              </a:rPr>
              <a:t>N</a:t>
            </a:r>
            <a:r>
              <a:rPr sz="4500" b="1" spc="-5" dirty="0">
                <a:solidFill>
                  <a:srgbClr val="03607B"/>
                </a:solidFill>
                <a:latin typeface="Times New Roman"/>
                <a:cs typeface="Times New Roman"/>
              </a:rPr>
              <a:t> </a:t>
            </a:r>
            <a:r>
              <a:rPr sz="4500" b="1" spc="-30" dirty="0">
                <a:solidFill>
                  <a:srgbClr val="03607B"/>
                </a:solidFill>
                <a:latin typeface="Times New Roman"/>
                <a:cs typeface="Times New Roman"/>
              </a:rPr>
              <a:t>OF</a:t>
            </a:r>
            <a:r>
              <a:rPr sz="4500" b="1" spc="-10" dirty="0">
                <a:solidFill>
                  <a:srgbClr val="03607B"/>
                </a:solidFill>
                <a:latin typeface="Times New Roman"/>
                <a:cs typeface="Times New Roman"/>
              </a:rPr>
              <a:t> </a:t>
            </a:r>
            <a:r>
              <a:rPr sz="4500" b="1" spc="-40" dirty="0">
                <a:solidFill>
                  <a:srgbClr val="03607B"/>
                </a:solidFill>
                <a:latin typeface="Times New Roman"/>
                <a:cs typeface="Times New Roman"/>
              </a:rPr>
              <a:t>FO</a:t>
            </a:r>
            <a:r>
              <a:rPr sz="4500" b="1" spc="-30" dirty="0">
                <a:solidFill>
                  <a:srgbClr val="03607B"/>
                </a:solidFill>
                <a:latin typeface="Times New Roman"/>
                <a:cs typeface="Times New Roman"/>
              </a:rPr>
              <a:t>O</a:t>
            </a:r>
            <a:r>
              <a:rPr sz="4500" b="1" spc="-5" dirty="0">
                <a:solidFill>
                  <a:srgbClr val="03607B"/>
                </a:solidFill>
                <a:latin typeface="Times New Roman"/>
                <a:cs typeface="Times New Roman"/>
              </a:rPr>
              <a:t>DS</a:t>
            </a:r>
            <a:endParaRPr sz="4500">
              <a:latin typeface="Times New Roman"/>
              <a:cs typeface="Times New Roman"/>
            </a:endParaRPr>
          </a:p>
        </p:txBody>
      </p:sp>
      <p:sp>
        <p:nvSpPr>
          <p:cNvPr id="10243" name="object 3"/>
          <p:cNvSpPr txBox="1">
            <a:spLocks noChangeArrowheads="1"/>
          </p:cNvSpPr>
          <p:nvPr/>
        </p:nvSpPr>
        <p:spPr bwMode="auto">
          <a:xfrm>
            <a:off x="1069975" y="1573213"/>
            <a:ext cx="6584950" cy="371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07988" indent="-395288" eaLnBrk="0" hangingPunct="0">
              <a:tabLst>
                <a:tab pos="407988" algn="l"/>
              </a:tabLst>
              <a:defRPr>
                <a:solidFill>
                  <a:schemeClr val="tx1"/>
                </a:solidFill>
                <a:latin typeface="Calibri" pitchFamily="34" charset="0"/>
                <a:cs typeface="Arial" charset="0"/>
              </a:defRPr>
            </a:lvl1pPr>
            <a:lvl2pPr marL="647700" indent="-239713" eaLnBrk="0" hangingPunct="0">
              <a:tabLst>
                <a:tab pos="407988" algn="l"/>
              </a:tabLst>
              <a:defRPr>
                <a:solidFill>
                  <a:schemeClr val="tx1"/>
                </a:solidFill>
                <a:latin typeface="Calibri" pitchFamily="34" charset="0"/>
                <a:cs typeface="Arial" charset="0"/>
              </a:defRPr>
            </a:lvl2pPr>
            <a:lvl3pPr marL="1143000" indent="-228600" eaLnBrk="0" hangingPunct="0">
              <a:tabLst>
                <a:tab pos="407988" algn="l"/>
              </a:tabLst>
              <a:defRPr>
                <a:solidFill>
                  <a:schemeClr val="tx1"/>
                </a:solidFill>
                <a:latin typeface="Calibri" pitchFamily="34" charset="0"/>
                <a:cs typeface="Arial" charset="0"/>
              </a:defRPr>
            </a:lvl3pPr>
            <a:lvl4pPr marL="1600200" indent="-228600" eaLnBrk="0" hangingPunct="0">
              <a:tabLst>
                <a:tab pos="407988" algn="l"/>
              </a:tabLst>
              <a:defRPr>
                <a:solidFill>
                  <a:schemeClr val="tx1"/>
                </a:solidFill>
                <a:latin typeface="Calibri" pitchFamily="34" charset="0"/>
                <a:cs typeface="Arial" charset="0"/>
              </a:defRPr>
            </a:lvl4pPr>
            <a:lvl5pPr marL="2057400" indent="-228600" eaLnBrk="0" hangingPunct="0">
              <a:tabLst>
                <a:tab pos="407988"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407988"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407988"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407988"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407988" algn="l"/>
              </a:tabLst>
              <a:defRPr>
                <a:solidFill>
                  <a:schemeClr val="tx1"/>
                </a:solidFill>
                <a:latin typeface="Calibri" pitchFamily="34" charset="0"/>
                <a:cs typeface="Arial" charset="0"/>
              </a:defRPr>
            </a:lvl9pPr>
          </a:lstStyle>
          <a:p>
            <a:pPr eaLnBrk="1" hangingPunct="1">
              <a:buClr>
                <a:srgbClr val="0AD0D9"/>
              </a:buClr>
              <a:buSzPct val="95000"/>
              <a:buFont typeface="Times New Roman" pitchFamily="18" charset="0"/>
              <a:buAutoNum type="arabicPeriod" startAt="3"/>
            </a:pPr>
            <a:r>
              <a:rPr lang="en-US" altLang="en-US" sz="3200">
                <a:solidFill>
                  <a:srgbClr val="03607B"/>
                </a:solidFill>
                <a:latin typeface="Times New Roman" pitchFamily="18" charset="0"/>
                <a:cs typeface="Times New Roman" pitchFamily="18" charset="0"/>
              </a:rPr>
              <a:t>Classification of foods by pre- dominant functions</a:t>
            </a:r>
            <a:endParaRPr lang="en-US" altLang="en-US" sz="3200">
              <a:latin typeface="Times New Roman" pitchFamily="18" charset="0"/>
              <a:cs typeface="Times New Roman" pitchFamily="18" charset="0"/>
            </a:endParaRPr>
          </a:p>
          <a:p>
            <a:pPr lvl="1" eaLnBrk="1" hangingPunct="1">
              <a:spcBef>
                <a:spcPts val="688"/>
              </a:spcBef>
              <a:buClr>
                <a:srgbClr val="0E6FC6"/>
              </a:buClr>
              <a:buSzPct val="84000"/>
              <a:buFont typeface="Times New Roman" pitchFamily="18" charset="0"/>
              <a:buChar char="•"/>
            </a:pPr>
            <a:r>
              <a:rPr lang="en-US" altLang="en-US" sz="2800">
                <a:latin typeface="Times New Roman" pitchFamily="18" charset="0"/>
                <a:cs typeface="Times New Roman" pitchFamily="18" charset="0"/>
              </a:rPr>
              <a:t>Energy supplying food: cereals, sugars, roots, tubers, fats and oils.</a:t>
            </a:r>
          </a:p>
          <a:p>
            <a:pPr lvl="1" eaLnBrk="1" hangingPunct="1">
              <a:spcBef>
                <a:spcPts val="700"/>
              </a:spcBef>
              <a:buClr>
                <a:srgbClr val="0E6FC6"/>
              </a:buClr>
              <a:buSzPct val="84000"/>
              <a:buFont typeface="Times New Roman" pitchFamily="18" charset="0"/>
              <a:buChar char="•"/>
            </a:pPr>
            <a:r>
              <a:rPr lang="en-US" altLang="en-US" sz="2800">
                <a:latin typeface="Times New Roman" pitchFamily="18" charset="0"/>
                <a:cs typeface="Times New Roman" pitchFamily="18" charset="0"/>
              </a:rPr>
              <a:t>Body building foods: milk, meat, poultry, eggs, fish, pulses and groundnuts.</a:t>
            </a:r>
          </a:p>
          <a:p>
            <a:pPr lvl="1" eaLnBrk="1" hangingPunct="1">
              <a:spcBef>
                <a:spcPts val="688"/>
              </a:spcBef>
              <a:buClr>
                <a:srgbClr val="0E6FC6"/>
              </a:buClr>
              <a:buSzPct val="84000"/>
              <a:buFont typeface="Times New Roman" pitchFamily="18" charset="0"/>
              <a:buChar char="•"/>
            </a:pPr>
            <a:r>
              <a:rPr lang="en-US" altLang="en-US" sz="2800">
                <a:latin typeface="Times New Roman" pitchFamily="18" charset="0"/>
                <a:cs typeface="Times New Roman" pitchFamily="18" charset="0"/>
              </a:rPr>
              <a:t>Repairing and maintenance foods: Vegetables, fruits, milk.</a:t>
            </a:r>
          </a:p>
        </p:txBody>
      </p:sp>
      <p:sp>
        <p:nvSpPr>
          <p:cNvPr id="10244" name="object 4"/>
          <p:cNvSpPr>
            <a:spLocks noChangeArrowheads="1"/>
          </p:cNvSpPr>
          <p:nvPr/>
        </p:nvSpPr>
        <p:spPr bwMode="auto">
          <a:xfrm>
            <a:off x="5105400" y="5715000"/>
            <a:ext cx="1600200" cy="9144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0245" name="object 5"/>
          <p:cNvSpPr>
            <a:spLocks noChangeArrowheads="1"/>
          </p:cNvSpPr>
          <p:nvPr/>
        </p:nvSpPr>
        <p:spPr bwMode="auto">
          <a:xfrm>
            <a:off x="2516188" y="5946775"/>
            <a:ext cx="568325" cy="9080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0246" name="object 6"/>
          <p:cNvSpPr>
            <a:spLocks noChangeArrowheads="1"/>
          </p:cNvSpPr>
          <p:nvPr/>
        </p:nvSpPr>
        <p:spPr bwMode="auto">
          <a:xfrm>
            <a:off x="7848600" y="1674813"/>
            <a:ext cx="1295400" cy="145891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0247" name="object 7"/>
          <p:cNvSpPr>
            <a:spLocks noChangeArrowheads="1"/>
          </p:cNvSpPr>
          <p:nvPr/>
        </p:nvSpPr>
        <p:spPr bwMode="auto">
          <a:xfrm>
            <a:off x="0" y="3656013"/>
            <a:ext cx="1066800" cy="1116012"/>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0248" name="object 8"/>
          <p:cNvSpPr txBox="1">
            <a:spLocks noChangeArrowheads="1"/>
          </p:cNvSpPr>
          <p:nvPr/>
        </p:nvSpPr>
        <p:spPr bwMode="auto">
          <a:xfrm>
            <a:off x="6981825" y="4876800"/>
            <a:ext cx="216217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en-US" sz="1200">
                <a:solidFill>
                  <a:srgbClr val="035C74"/>
                </a:solidFill>
                <a:latin typeface="Constantia" pitchFamily="18" charset="0"/>
              </a:rPr>
              <a:t>9</a:t>
            </a:r>
            <a:endParaRPr lang="en-US" altLang="en-US" sz="1200">
              <a:latin typeface="Constantia" pitchFamily="18" charset="0"/>
            </a:endParaRPr>
          </a:p>
        </p:txBody>
      </p:sp>
      <p:sp>
        <p:nvSpPr>
          <p:cNvPr id="10249" name="object 9"/>
          <p:cNvSpPr>
            <a:spLocks noChangeArrowheads="1"/>
          </p:cNvSpPr>
          <p:nvPr/>
        </p:nvSpPr>
        <p:spPr bwMode="auto">
          <a:xfrm>
            <a:off x="8153400" y="3429000"/>
            <a:ext cx="990600" cy="165735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0250" name="object 10"/>
          <p:cNvSpPr>
            <a:spLocks noChangeArrowheads="1"/>
          </p:cNvSpPr>
          <p:nvPr/>
        </p:nvSpPr>
        <p:spPr bwMode="auto">
          <a:xfrm>
            <a:off x="1066800" y="5943600"/>
            <a:ext cx="1238250" cy="91440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0251" name="object 11"/>
          <p:cNvSpPr>
            <a:spLocks noChangeArrowheads="1"/>
          </p:cNvSpPr>
          <p:nvPr/>
        </p:nvSpPr>
        <p:spPr bwMode="auto">
          <a:xfrm>
            <a:off x="3581400" y="5943600"/>
            <a:ext cx="1143000" cy="914400"/>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0252" name="object 12"/>
          <p:cNvSpPr>
            <a:spLocks noChangeArrowheads="1"/>
          </p:cNvSpPr>
          <p:nvPr/>
        </p:nvSpPr>
        <p:spPr bwMode="auto">
          <a:xfrm>
            <a:off x="0" y="1905000"/>
            <a:ext cx="1143000" cy="1685925"/>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0253" name="object 13"/>
          <p:cNvSpPr>
            <a:spLocks noChangeArrowheads="1"/>
          </p:cNvSpPr>
          <p:nvPr/>
        </p:nvSpPr>
        <p:spPr bwMode="auto">
          <a:xfrm>
            <a:off x="0" y="5029200"/>
            <a:ext cx="1066800" cy="1371600"/>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0254" name="object 14"/>
          <p:cNvSpPr>
            <a:spLocks noChangeArrowheads="1"/>
          </p:cNvSpPr>
          <p:nvPr/>
        </p:nvSpPr>
        <p:spPr bwMode="auto">
          <a:xfrm>
            <a:off x="6981825" y="4876800"/>
            <a:ext cx="2162175" cy="1981200"/>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5" name="object 15"/>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7</a:t>
            </a:fld>
            <a:endParaRPr lang="en-IN"/>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8</a:t>
            </a:fld>
            <a:endParaRPr lang="en-IN"/>
          </a:p>
        </p:txBody>
      </p:sp>
    </p:spTree>
    <p:extLst>
      <p:ext uri="{BB962C8B-B14F-4D97-AF65-F5344CB8AC3E}">
        <p14:creationId xmlns:p14="http://schemas.microsoft.com/office/powerpoint/2010/main" val="3147249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300" y="1012825"/>
            <a:ext cx="7994650" cy="596900"/>
          </a:xfrm>
          <a:prstGeom prst="rect">
            <a:avLst/>
          </a:prstGeom>
        </p:spPr>
        <p:txBody>
          <a:bodyPr lIns="0" tIns="0" rIns="0" bIns="0">
            <a:spAutoFit/>
          </a:bodyPr>
          <a:lstStyle/>
          <a:p>
            <a:pPr marL="12700" fontAlgn="auto">
              <a:spcBef>
                <a:spcPts val="0"/>
              </a:spcBef>
              <a:spcAft>
                <a:spcPts val="0"/>
              </a:spcAft>
              <a:defRPr/>
            </a:pPr>
            <a:r>
              <a:rPr sz="4500" b="1" spc="-5" dirty="0">
                <a:solidFill>
                  <a:srgbClr val="03607B"/>
                </a:solidFill>
                <a:latin typeface="Times New Roman"/>
                <a:cs typeface="Times New Roman"/>
              </a:rPr>
              <a:t>CLA</a:t>
            </a:r>
            <a:r>
              <a:rPr sz="4500" b="1" dirty="0">
                <a:solidFill>
                  <a:srgbClr val="03607B"/>
                </a:solidFill>
                <a:latin typeface="Times New Roman"/>
                <a:cs typeface="Times New Roman"/>
              </a:rPr>
              <a:t>SS</a:t>
            </a:r>
            <a:r>
              <a:rPr sz="4500" b="1" spc="-5" dirty="0">
                <a:solidFill>
                  <a:srgbClr val="03607B"/>
                </a:solidFill>
                <a:latin typeface="Times New Roman"/>
                <a:cs typeface="Times New Roman"/>
              </a:rPr>
              <a:t>IFICA</a:t>
            </a:r>
            <a:r>
              <a:rPr sz="4500" b="1" dirty="0">
                <a:solidFill>
                  <a:srgbClr val="03607B"/>
                </a:solidFill>
                <a:latin typeface="Times New Roman"/>
                <a:cs typeface="Times New Roman"/>
              </a:rPr>
              <a:t>T</a:t>
            </a:r>
            <a:r>
              <a:rPr sz="4500" b="1" spc="-35" dirty="0">
                <a:solidFill>
                  <a:srgbClr val="03607B"/>
                </a:solidFill>
                <a:latin typeface="Times New Roman"/>
                <a:cs typeface="Times New Roman"/>
              </a:rPr>
              <a:t>IO</a:t>
            </a:r>
            <a:r>
              <a:rPr sz="4500" b="1" dirty="0">
                <a:solidFill>
                  <a:srgbClr val="03607B"/>
                </a:solidFill>
                <a:latin typeface="Times New Roman"/>
                <a:cs typeface="Times New Roman"/>
              </a:rPr>
              <a:t>N</a:t>
            </a:r>
            <a:r>
              <a:rPr sz="4500" b="1" spc="-5" dirty="0">
                <a:solidFill>
                  <a:srgbClr val="03607B"/>
                </a:solidFill>
                <a:latin typeface="Times New Roman"/>
                <a:cs typeface="Times New Roman"/>
              </a:rPr>
              <a:t> </a:t>
            </a:r>
            <a:r>
              <a:rPr sz="4500" b="1" spc="-40" dirty="0">
                <a:solidFill>
                  <a:srgbClr val="03607B"/>
                </a:solidFill>
                <a:latin typeface="Times New Roman"/>
                <a:cs typeface="Times New Roman"/>
              </a:rPr>
              <a:t>O</a:t>
            </a:r>
            <a:r>
              <a:rPr sz="4500" b="1" spc="-30" dirty="0">
                <a:solidFill>
                  <a:srgbClr val="03607B"/>
                </a:solidFill>
                <a:latin typeface="Times New Roman"/>
                <a:cs typeface="Times New Roman"/>
              </a:rPr>
              <a:t>F</a:t>
            </a:r>
            <a:r>
              <a:rPr sz="4500" b="1" spc="-5" dirty="0">
                <a:solidFill>
                  <a:srgbClr val="03607B"/>
                </a:solidFill>
                <a:latin typeface="Times New Roman"/>
                <a:cs typeface="Times New Roman"/>
              </a:rPr>
              <a:t> </a:t>
            </a:r>
            <a:r>
              <a:rPr sz="4500" b="1" spc="-40" dirty="0">
                <a:solidFill>
                  <a:srgbClr val="03607B"/>
                </a:solidFill>
                <a:latin typeface="Times New Roman"/>
                <a:cs typeface="Times New Roman"/>
              </a:rPr>
              <a:t>FO</a:t>
            </a:r>
            <a:r>
              <a:rPr sz="4500" b="1" spc="-30" dirty="0">
                <a:solidFill>
                  <a:srgbClr val="03607B"/>
                </a:solidFill>
                <a:latin typeface="Times New Roman"/>
                <a:cs typeface="Times New Roman"/>
              </a:rPr>
              <a:t>O</a:t>
            </a:r>
            <a:r>
              <a:rPr sz="4500" b="1" spc="-5" dirty="0">
                <a:solidFill>
                  <a:srgbClr val="03607B"/>
                </a:solidFill>
                <a:latin typeface="Times New Roman"/>
                <a:cs typeface="Times New Roman"/>
              </a:rPr>
              <a:t>DS</a:t>
            </a:r>
            <a:endParaRPr sz="4500">
              <a:latin typeface="Times New Roman"/>
              <a:cs typeface="Times New Roman"/>
            </a:endParaRPr>
          </a:p>
        </p:txBody>
      </p:sp>
      <p:sp>
        <p:nvSpPr>
          <p:cNvPr id="5" name="object 5"/>
          <p:cNvSpPr>
            <a:spLocks noGrp="1"/>
          </p:cNvSpPr>
          <p:nvPr>
            <p:ph type="dt" sz="quarter" idx="11"/>
          </p:nvPr>
        </p:nvSpPr>
        <p:spPr/>
        <p:txBody>
          <a:bodyPr vert="horz" rtlCol="0"/>
          <a:lstStyle/>
          <a:p>
            <a:pPr>
              <a:defRPr/>
            </a:pPr>
            <a:r>
              <a:rPr lang="en-US" smtClean="0"/>
              <a:t>5/23/18</a:t>
            </a:r>
            <a:endParaRPr/>
          </a:p>
        </p:txBody>
      </p:sp>
      <p:sp>
        <p:nvSpPr>
          <p:cNvPr id="6" name="object 6"/>
          <p:cNvSpPr>
            <a:spLocks noGrp="1"/>
          </p:cNvSpPr>
          <p:nvPr>
            <p:ph type="sldNum" sz="quarter" idx="12"/>
          </p:nvPr>
        </p:nvSpPr>
        <p:spPr/>
        <p:txBody>
          <a:bodyPr vert="horz" rtlCol="0"/>
          <a:lstStyle/>
          <a:p>
            <a:pPr marL="25400">
              <a:defRPr/>
            </a:pPr>
            <a:fld id="{E7D1F035-1106-4361-BD4D-FDC031EDBF58}" type="slidenum">
              <a:rPr spc="-10"/>
              <a:pPr marL="25400">
                <a:defRPr/>
              </a:pPr>
              <a:t>9</a:t>
            </a:fld>
            <a:endParaRPr spc="-10"/>
          </a:p>
        </p:txBody>
      </p:sp>
      <p:sp>
        <p:nvSpPr>
          <p:cNvPr id="11269" name="object 3"/>
          <p:cNvSpPr>
            <a:spLocks noGrp="1"/>
          </p:cNvSpPr>
          <p:nvPr>
            <p:ph sz="half" idx="2"/>
          </p:nvPr>
        </p:nvSpPr>
        <p:spPr>
          <a:xfrm>
            <a:off x="384175" y="2017713"/>
            <a:ext cx="3976688" cy="4351337"/>
          </a:xfrm>
        </p:spPr>
        <p:txBody>
          <a:bodyPr/>
          <a:lstStyle/>
          <a:p>
            <a:pPr marL="469900" indent="-457200" eaLnBrk="1" hangingPunct="1">
              <a:spcBef>
                <a:spcPct val="0"/>
              </a:spcBef>
              <a:buClr>
                <a:srgbClr val="0AD0D9"/>
              </a:buClr>
              <a:buSzPct val="95000"/>
              <a:buFont typeface="Times New Roman" pitchFamily="18" charset="0"/>
              <a:buAutoNum type="arabicPeriod" startAt="4"/>
              <a:tabLst>
                <a:tab pos="469900" algn="l"/>
              </a:tabLst>
            </a:pPr>
            <a:r>
              <a:rPr lang="en-US" altLang="en-US" smtClean="0">
                <a:latin typeface="Times New Roman" pitchFamily="18" charset="0"/>
                <a:cs typeface="Times New Roman" pitchFamily="18" charset="0"/>
              </a:rPr>
              <a:t>Foods by sources:</a:t>
            </a:r>
          </a:p>
          <a:p>
            <a:pPr marL="984250" lvl="1" indent="-514350" eaLnBrk="1" hangingPunct="1">
              <a:spcBef>
                <a:spcPts val="800"/>
              </a:spcBef>
              <a:buClr>
                <a:srgbClr val="0E6FC6"/>
              </a:buClr>
              <a:buSzPct val="84000"/>
              <a:buFont typeface="Times New Roman" pitchFamily="18" charset="0"/>
              <a:buAutoNum type="arabicPeriod"/>
              <a:tabLst>
                <a:tab pos="469900" algn="l"/>
              </a:tabLst>
            </a:pPr>
            <a:r>
              <a:rPr lang="en-US" altLang="en-US" sz="3200" smtClean="0">
                <a:solidFill>
                  <a:srgbClr val="000000"/>
                </a:solidFill>
                <a:latin typeface="Times New Roman" pitchFamily="18" charset="0"/>
                <a:cs typeface="Times New Roman" pitchFamily="18" charset="0"/>
              </a:rPr>
              <a:t>Cereals and millets,</a:t>
            </a:r>
          </a:p>
          <a:p>
            <a:pPr marL="984250" lvl="1" indent="-514350" eaLnBrk="1" hangingPunct="1">
              <a:spcBef>
                <a:spcPts val="788"/>
              </a:spcBef>
              <a:buClr>
                <a:srgbClr val="0E6FC6"/>
              </a:buClr>
              <a:buSzPct val="84000"/>
              <a:buFont typeface="Times New Roman" pitchFamily="18" charset="0"/>
              <a:buAutoNum type="arabicPeriod"/>
              <a:tabLst>
                <a:tab pos="469900" algn="l"/>
              </a:tabLst>
            </a:pPr>
            <a:r>
              <a:rPr lang="en-US" altLang="en-US" sz="3200" smtClean="0">
                <a:solidFill>
                  <a:srgbClr val="000000"/>
                </a:solidFill>
                <a:latin typeface="Times New Roman" pitchFamily="18" charset="0"/>
                <a:cs typeface="Times New Roman" pitchFamily="18" charset="0"/>
              </a:rPr>
              <a:t>Legumes (pulses),</a:t>
            </a:r>
          </a:p>
          <a:p>
            <a:pPr marL="984250" lvl="1" indent="-514350" eaLnBrk="1" hangingPunct="1">
              <a:spcBef>
                <a:spcPts val="800"/>
              </a:spcBef>
              <a:buClr>
                <a:srgbClr val="0E6FC6"/>
              </a:buClr>
              <a:buSzPct val="84000"/>
              <a:buFont typeface="Times New Roman" pitchFamily="18" charset="0"/>
              <a:buAutoNum type="arabicPeriod"/>
              <a:tabLst>
                <a:tab pos="469900" algn="l"/>
              </a:tabLst>
            </a:pPr>
            <a:r>
              <a:rPr lang="en-US" altLang="en-US" sz="3200" smtClean="0">
                <a:solidFill>
                  <a:srgbClr val="000000"/>
                </a:solidFill>
                <a:latin typeface="Times New Roman" pitchFamily="18" charset="0"/>
                <a:cs typeface="Times New Roman" pitchFamily="18" charset="0"/>
              </a:rPr>
              <a:t>Green vegetables,</a:t>
            </a:r>
          </a:p>
          <a:p>
            <a:pPr marL="984250" lvl="1" indent="-514350" eaLnBrk="1" hangingPunct="1">
              <a:spcBef>
                <a:spcPts val="800"/>
              </a:spcBef>
              <a:buClr>
                <a:srgbClr val="0E6FC6"/>
              </a:buClr>
              <a:buSzPct val="84000"/>
              <a:buFont typeface="Times New Roman" pitchFamily="18" charset="0"/>
              <a:buAutoNum type="arabicPeriod"/>
              <a:tabLst>
                <a:tab pos="469900" algn="l"/>
              </a:tabLst>
            </a:pPr>
            <a:r>
              <a:rPr lang="en-US" altLang="en-US" sz="3200" smtClean="0">
                <a:solidFill>
                  <a:srgbClr val="000000"/>
                </a:solidFill>
                <a:latin typeface="Times New Roman" pitchFamily="18" charset="0"/>
                <a:cs typeface="Times New Roman" pitchFamily="18" charset="0"/>
              </a:rPr>
              <a:t>Fruits,</a:t>
            </a:r>
          </a:p>
          <a:p>
            <a:pPr marL="984250" lvl="1" indent="-514350" eaLnBrk="1" hangingPunct="1">
              <a:spcBef>
                <a:spcPts val="800"/>
              </a:spcBef>
              <a:buClr>
                <a:srgbClr val="0E6FC6"/>
              </a:buClr>
              <a:buSzPct val="84000"/>
              <a:buFont typeface="Times New Roman" pitchFamily="18" charset="0"/>
              <a:buAutoNum type="arabicPeriod"/>
              <a:tabLst>
                <a:tab pos="469900" algn="l"/>
              </a:tabLst>
            </a:pPr>
            <a:r>
              <a:rPr lang="en-US" altLang="en-US" sz="3200" smtClean="0">
                <a:solidFill>
                  <a:srgbClr val="000000"/>
                </a:solidFill>
                <a:latin typeface="Times New Roman" pitchFamily="18" charset="0"/>
                <a:cs typeface="Times New Roman" pitchFamily="18" charset="0"/>
              </a:rPr>
              <a:t>Meat, Fish, eggs and milk,</a:t>
            </a:r>
          </a:p>
        </p:txBody>
      </p:sp>
      <p:sp>
        <p:nvSpPr>
          <p:cNvPr id="11270" name="object 4"/>
          <p:cNvSpPr>
            <a:spLocks noGrp="1"/>
          </p:cNvSpPr>
          <p:nvPr>
            <p:ph sz="half" idx="3"/>
          </p:nvPr>
        </p:nvSpPr>
        <p:spPr>
          <a:xfrm>
            <a:off x="5121275" y="2170113"/>
            <a:ext cx="3194050" cy="4249737"/>
          </a:xfrm>
        </p:spPr>
        <p:txBody>
          <a:bodyPr/>
          <a:lstStyle/>
          <a:p>
            <a:pPr marL="527050" indent="-514350" eaLnBrk="1" hangingPunct="1">
              <a:spcBef>
                <a:spcPct val="0"/>
              </a:spcBef>
              <a:buClr>
                <a:srgbClr val="0E6FC6"/>
              </a:buClr>
              <a:buSzPct val="84000"/>
              <a:buFont typeface="Times New Roman" pitchFamily="18" charset="0"/>
              <a:buAutoNum type="arabicPeriod" startAt="6"/>
              <a:tabLst>
                <a:tab pos="527050" algn="l"/>
              </a:tabLst>
            </a:pPr>
            <a:r>
              <a:rPr lang="en-US" altLang="en-US" smtClean="0">
                <a:latin typeface="Times New Roman" pitchFamily="18" charset="0"/>
                <a:cs typeface="Times New Roman" pitchFamily="18" charset="0"/>
              </a:rPr>
              <a:t>Fats and oils,</a:t>
            </a:r>
          </a:p>
          <a:p>
            <a:pPr marL="527050" indent="-514350" eaLnBrk="1" hangingPunct="1">
              <a:spcBef>
                <a:spcPts val="800"/>
              </a:spcBef>
              <a:buClr>
                <a:srgbClr val="0E6FC6"/>
              </a:buClr>
              <a:buSzPct val="84000"/>
              <a:buFont typeface="Times New Roman" pitchFamily="18" charset="0"/>
              <a:buAutoNum type="arabicPeriod" startAt="6"/>
              <a:tabLst>
                <a:tab pos="527050" algn="l"/>
              </a:tabLst>
            </a:pPr>
            <a:r>
              <a:rPr lang="en-US" altLang="en-US" smtClean="0">
                <a:latin typeface="Times New Roman" pitchFamily="18" charset="0"/>
                <a:cs typeface="Times New Roman" pitchFamily="18" charset="0"/>
              </a:rPr>
              <a:t>Nuts and oil seeds,</a:t>
            </a:r>
          </a:p>
          <a:p>
            <a:pPr marL="527050" indent="-514350" eaLnBrk="1" hangingPunct="1">
              <a:spcBef>
                <a:spcPts val="788"/>
              </a:spcBef>
              <a:buClr>
                <a:srgbClr val="0E6FC6"/>
              </a:buClr>
              <a:buSzPct val="84000"/>
              <a:buFont typeface="Times New Roman" pitchFamily="18" charset="0"/>
              <a:buAutoNum type="arabicPeriod" startAt="6"/>
              <a:tabLst>
                <a:tab pos="527050" algn="l"/>
              </a:tabLst>
            </a:pPr>
            <a:r>
              <a:rPr lang="en-US" altLang="en-US" smtClean="0">
                <a:latin typeface="Times New Roman" pitchFamily="18" charset="0"/>
                <a:cs typeface="Times New Roman" pitchFamily="18" charset="0"/>
              </a:rPr>
              <a:t>Sugar and jiggery</a:t>
            </a:r>
          </a:p>
          <a:p>
            <a:pPr marL="527050" indent="-514350" eaLnBrk="1" hangingPunct="1">
              <a:spcBef>
                <a:spcPts val="800"/>
              </a:spcBef>
              <a:buClr>
                <a:srgbClr val="0E6FC6"/>
              </a:buClr>
              <a:buSzPct val="84000"/>
              <a:buFont typeface="Times New Roman" pitchFamily="18" charset="0"/>
              <a:buAutoNum type="arabicPeriod" startAt="6"/>
              <a:tabLst>
                <a:tab pos="527050" algn="l"/>
              </a:tabLst>
            </a:pPr>
            <a:r>
              <a:rPr lang="en-US" altLang="en-US" smtClean="0">
                <a:latin typeface="Times New Roman" pitchFamily="18" charset="0"/>
                <a:cs typeface="Times New Roman" pitchFamily="18" charset="0"/>
              </a:rPr>
              <a:t>Condiments and species</a:t>
            </a:r>
          </a:p>
          <a:p>
            <a:pPr marL="527050" indent="-514350" eaLnBrk="1" hangingPunct="1">
              <a:spcBef>
                <a:spcPts val="788"/>
              </a:spcBef>
              <a:buClr>
                <a:srgbClr val="0E6FC6"/>
              </a:buClr>
              <a:buSzPct val="84000"/>
              <a:buFont typeface="Times New Roman" pitchFamily="18" charset="0"/>
              <a:buAutoNum type="arabicPeriod" startAt="6"/>
              <a:tabLst>
                <a:tab pos="527050" algn="l"/>
              </a:tabLst>
            </a:pPr>
            <a:r>
              <a:rPr lang="en-US" altLang="en-US" smtClean="0">
                <a:latin typeface="Times New Roman" pitchFamily="18" charset="0"/>
                <a:cs typeface="Times New Roman" pitchFamily="18" charset="0"/>
              </a:rPr>
              <a:t>Others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tIns="79375" rtlCol="0"/>
          <a:lstStyle/>
          <a:p>
            <a:pPr marL="469900" eaLnBrk="1" fontAlgn="auto" hangingPunct="1">
              <a:spcBef>
                <a:spcPts val="0"/>
              </a:spcBef>
              <a:spcAft>
                <a:spcPts val="0"/>
              </a:spcAft>
              <a:defRPr/>
            </a:pPr>
            <a:r>
              <a:rPr sz="4500" spc="-35" dirty="0">
                <a:latin typeface="Calibri"/>
                <a:cs typeface="Calibri"/>
              </a:rPr>
              <a:t>B</a:t>
            </a:r>
            <a:r>
              <a:rPr sz="4500" spc="-40" dirty="0">
                <a:latin typeface="Calibri"/>
                <a:cs typeface="Calibri"/>
              </a:rPr>
              <a:t>A</a:t>
            </a:r>
            <a:r>
              <a:rPr sz="4500" spc="-25" dirty="0">
                <a:latin typeface="Calibri"/>
                <a:cs typeface="Calibri"/>
              </a:rPr>
              <a:t>LA</a:t>
            </a:r>
            <a:r>
              <a:rPr sz="4500" spc="-35" dirty="0">
                <a:latin typeface="Calibri"/>
                <a:cs typeface="Calibri"/>
              </a:rPr>
              <a:t>N</a:t>
            </a:r>
            <a:r>
              <a:rPr sz="4500" spc="-5" dirty="0">
                <a:latin typeface="Calibri"/>
                <a:cs typeface="Calibri"/>
              </a:rPr>
              <a:t>CE</a:t>
            </a:r>
            <a:r>
              <a:rPr sz="4500" dirty="0">
                <a:latin typeface="Calibri"/>
                <a:cs typeface="Calibri"/>
              </a:rPr>
              <a:t>D</a:t>
            </a:r>
            <a:r>
              <a:rPr sz="4500" spc="-120" dirty="0"/>
              <a:t> </a:t>
            </a:r>
            <a:r>
              <a:rPr sz="4500" spc="-25" dirty="0">
                <a:latin typeface="Calibri"/>
                <a:cs typeface="Calibri"/>
              </a:rPr>
              <a:t>DIET:</a:t>
            </a:r>
            <a:endParaRPr sz="4500">
              <a:latin typeface="Calibri"/>
              <a:cs typeface="Calibri"/>
            </a:endParaRPr>
          </a:p>
        </p:txBody>
      </p:sp>
      <p:sp>
        <p:nvSpPr>
          <p:cNvPr id="5" name="object 5"/>
          <p:cNvSpPr>
            <a:spLocks noGrp="1"/>
          </p:cNvSpPr>
          <p:nvPr>
            <p:ph type="sldNum" sz="quarter" idx="12"/>
          </p:nvPr>
        </p:nvSpPr>
        <p:spPr/>
        <p:txBody>
          <a:bodyPr vert="horz" rtlCol="0"/>
          <a:lstStyle/>
          <a:p>
            <a:pPr marL="25400">
              <a:defRPr/>
            </a:pPr>
            <a:fld id="{BF0EB238-E536-4079-AE27-E9E2AECE0D49}" type="slidenum">
              <a:rPr spc="-10"/>
              <a:pPr marL="25400">
                <a:defRPr/>
              </a:pPr>
              <a:t>10</a:t>
            </a:fld>
            <a:endParaRPr spc="-10"/>
          </a:p>
        </p:txBody>
      </p:sp>
      <p:sp>
        <p:nvSpPr>
          <p:cNvPr id="44037" name="object 3"/>
          <p:cNvSpPr>
            <a:spLocks noGrp="1"/>
          </p:cNvSpPr>
          <p:nvPr>
            <p:ph type="body" idx="1"/>
          </p:nvPr>
        </p:nvSpPr>
        <p:spPr/>
        <p:txBody>
          <a:bodyPr tIns="308400"/>
          <a:lstStyle/>
          <a:p>
            <a:pPr marL="436563" indent="-273050" eaLnBrk="1" hangingPunct="1">
              <a:spcBef>
                <a:spcPct val="0"/>
              </a:spcBef>
            </a:pPr>
            <a:r>
              <a:rPr lang="en-US" altLang="en-US" sz="3900" baseline="7000" smtClean="0">
                <a:solidFill>
                  <a:srgbClr val="0AD0D9"/>
                </a:solidFill>
                <a:latin typeface="OpenSymbol" pitchFamily="2" charset="0"/>
                <a:ea typeface="OpenSymbol" pitchFamily="2" charset="0"/>
                <a:cs typeface="OpenSymbol" pitchFamily="2" charset="0"/>
              </a:rPr>
              <a:t></a:t>
            </a:r>
            <a:r>
              <a:rPr lang="en-US" altLang="en-US" sz="2800" smtClean="0">
                <a:latin typeface="Constantia" pitchFamily="18" charset="0"/>
                <a:ea typeface="Constantia" pitchFamily="18" charset="0"/>
                <a:cs typeface="Constantia" pitchFamily="18" charset="0"/>
              </a:rPr>
              <a:t>A</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balanced</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diet</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is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defined</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as</a:t>
            </a:r>
            <a:r>
              <a:rPr lang="en-US" altLang="en-US" sz="2800" smtClean="0">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one</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which</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contains</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a</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variety</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of</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foods</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in</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such</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quantities</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and</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proportions</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that</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the</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need</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for</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energy,</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amino</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acids,</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vitamins,</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minerals,</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fats,</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carbohydrates</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and</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other</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nutrients</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is</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adequately</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met</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for</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maintaining</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health,</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vitality</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and</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general</a:t>
            </a:r>
            <a:r>
              <a:rPr lang="en-US" altLang="en-US" sz="2800" smtClean="0">
                <a:solidFill>
                  <a:srgbClr val="FF0000"/>
                </a:solidFill>
                <a:latin typeface="Times New Roman" pitchFamily="18" charset="0"/>
                <a:cs typeface="Times New Roman" pitchFamily="18" charset="0"/>
              </a:rPr>
              <a:t> </a:t>
            </a:r>
            <a:r>
              <a:rPr lang="en-US" altLang="en-US" sz="2800" smtClean="0">
                <a:solidFill>
                  <a:srgbClr val="FF0000"/>
                </a:solidFill>
                <a:latin typeface="Constantia" pitchFamily="18" charset="0"/>
                <a:ea typeface="Constantia" pitchFamily="18" charset="0"/>
                <a:cs typeface="Constantia" pitchFamily="18" charset="0"/>
              </a:rPr>
              <a:t>well-being</a:t>
            </a:r>
            <a:r>
              <a:rPr lang="en-US" altLang="en-US" sz="2800" smtClean="0">
                <a:solidFill>
                  <a:srgbClr val="FF0000"/>
                </a:solidFill>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and</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also</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makes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small</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provisions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for</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extra</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nutrients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to</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withstand</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short</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duration</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of</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leanness.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balanced</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diet</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is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the</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accepted</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means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to</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safeguard</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population</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from</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nutritional</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deficiencies.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527050"/>
            <a:ext cx="9169400" cy="769441"/>
          </a:xfrm>
        </p:spPr>
        <p:txBody>
          <a:bodyPr/>
          <a:lstStyle/>
          <a:p>
            <a:r>
              <a:rPr lang="en-IN" dirty="0" smtClean="0"/>
              <a:t>Conti. </a:t>
            </a:r>
            <a:endParaRPr lang="en-IN" dirty="0"/>
          </a:p>
        </p:txBody>
      </p:sp>
      <p:sp>
        <p:nvSpPr>
          <p:cNvPr id="3" name="Text Placeholder 2"/>
          <p:cNvSpPr>
            <a:spLocks noGrp="1"/>
          </p:cNvSpPr>
          <p:nvPr>
            <p:ph type="body" idx="1"/>
          </p:nvPr>
        </p:nvSpPr>
        <p:spPr>
          <a:xfrm>
            <a:off x="384175" y="1157288"/>
            <a:ext cx="8375650" cy="4235006"/>
          </a:xfrm>
        </p:spPr>
        <p:txBody>
          <a:bodyPr/>
          <a:lstStyle/>
          <a:p>
            <a:r>
              <a:rPr lang="en-IN" dirty="0" smtClean="0"/>
              <a:t>The principles should be borne in mind during constructing balanced diet are-</a:t>
            </a:r>
          </a:p>
          <a:p>
            <a:pPr marL="514350" indent="-514350">
              <a:buAutoNum type="alphaLcParenR"/>
            </a:pPr>
            <a:r>
              <a:rPr lang="en-IN" dirty="0" smtClean="0"/>
              <a:t>The daily requirement of protein </a:t>
            </a:r>
            <a:r>
              <a:rPr lang="en-IN" dirty="0" err="1" smtClean="0"/>
              <a:t>shuold</a:t>
            </a:r>
            <a:r>
              <a:rPr lang="en-IN" dirty="0" smtClean="0"/>
              <a:t> be met (10-15% of daily energy intake )</a:t>
            </a:r>
          </a:p>
          <a:p>
            <a:pPr marL="514350" indent="-514350">
              <a:buAutoNum type="alphaLcParenR"/>
            </a:pPr>
            <a:r>
              <a:rPr lang="en-IN" dirty="0" smtClean="0"/>
              <a:t>The fat requirement of fat should be (15-30%)</a:t>
            </a:r>
          </a:p>
          <a:p>
            <a:pPr marL="514350" indent="-514350">
              <a:buAutoNum type="alphaLcParenR"/>
            </a:pPr>
            <a:r>
              <a:rPr lang="en-IN" dirty="0" smtClean="0"/>
              <a:t>Carbohydrate rich in natural fibre should constitute remaining energy and micronutrients requirement should also be met.</a:t>
            </a:r>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11</a:t>
            </a:fld>
            <a:endParaRPr lang="en-IN"/>
          </a:p>
        </p:txBody>
      </p:sp>
    </p:spTree>
    <p:extLst>
      <p:ext uri="{BB962C8B-B14F-4D97-AF65-F5344CB8AC3E}">
        <p14:creationId xmlns:p14="http://schemas.microsoft.com/office/powerpoint/2010/main" val="3089361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527050"/>
            <a:ext cx="9169400" cy="769441"/>
          </a:xfrm>
        </p:spPr>
        <p:txBody>
          <a:bodyPr/>
          <a:lstStyle/>
          <a:p>
            <a:r>
              <a:rPr lang="en-IN" dirty="0" smtClean="0"/>
              <a:t>Concept of nutrition</a:t>
            </a:r>
            <a:endParaRPr lang="en-IN" dirty="0"/>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12</a:t>
            </a:fld>
            <a:endParaRPr lang="en-IN"/>
          </a:p>
        </p:txBody>
      </p:sp>
      <p:sp>
        <p:nvSpPr>
          <p:cNvPr id="5" name="Text Placeholder 4"/>
          <p:cNvSpPr>
            <a:spLocks noGrp="1"/>
          </p:cNvSpPr>
          <p:nvPr>
            <p:ph type="body" idx="1"/>
          </p:nvPr>
        </p:nvSpPr>
        <p:spPr>
          <a:xfrm>
            <a:off x="336550" y="1628800"/>
            <a:ext cx="8375650" cy="4530471"/>
          </a:xfrm>
        </p:spPr>
        <p:txBody>
          <a:bodyPr/>
          <a:lstStyle/>
          <a:p>
            <a:r>
              <a:rPr lang="en-US" dirty="0" smtClean="0"/>
              <a:t>The basic concept of human nutrition is mainly concerned with defining the nutrition requirement for the promotion , protection and maintenance of health in all groups of the population .</a:t>
            </a:r>
          </a:p>
          <a:p>
            <a:r>
              <a:rPr lang="en-US" dirty="0" smtClean="0"/>
              <a:t>This is requires to asses the nutritional adequacy of diets for the growth of infants, children and adolescents and for maintenance of health in adults of both sexes and during pregnancy and lactation in </a:t>
            </a:r>
            <a:r>
              <a:rPr lang="en-US" dirty="0" err="1" smtClean="0"/>
              <a:t>wome</a:t>
            </a:r>
            <a:r>
              <a:rPr lang="en-US" dirty="0" smtClean="0"/>
              <a:t>.</a:t>
            </a:r>
            <a:endParaRPr lang="en-IN" dirty="0"/>
          </a:p>
        </p:txBody>
      </p:sp>
    </p:spTree>
    <p:extLst>
      <p:ext uri="{BB962C8B-B14F-4D97-AF65-F5344CB8AC3E}">
        <p14:creationId xmlns:p14="http://schemas.microsoft.com/office/powerpoint/2010/main" val="451749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527050"/>
            <a:ext cx="9169400" cy="769441"/>
          </a:xfrm>
        </p:spPr>
        <p:txBody>
          <a:bodyPr/>
          <a:lstStyle/>
          <a:p>
            <a:r>
              <a:rPr lang="en-US" dirty="0" smtClean="0"/>
              <a:t>Conti...</a:t>
            </a:r>
            <a:endParaRPr lang="en-IN" dirty="0"/>
          </a:p>
        </p:txBody>
      </p:sp>
      <p:sp>
        <p:nvSpPr>
          <p:cNvPr id="3" name="Text Placeholder 2"/>
          <p:cNvSpPr>
            <a:spLocks noGrp="1"/>
          </p:cNvSpPr>
          <p:nvPr>
            <p:ph type="body" idx="1"/>
          </p:nvPr>
        </p:nvSpPr>
        <p:spPr>
          <a:xfrm>
            <a:off x="384175" y="1157288"/>
            <a:ext cx="8375650" cy="5490734"/>
          </a:xfrm>
        </p:spPr>
        <p:txBody>
          <a:bodyPr/>
          <a:lstStyle/>
          <a:p>
            <a:r>
              <a:rPr lang="en-US" dirty="0" smtClean="0"/>
              <a:t>I</a:t>
            </a:r>
            <a:r>
              <a:rPr lang="en-US" sz="2800" dirty="0" smtClean="0"/>
              <a:t>n this context term named </a:t>
            </a:r>
            <a:r>
              <a:rPr lang="en-US" sz="2800" dirty="0" smtClean="0">
                <a:solidFill>
                  <a:srgbClr val="FF0000"/>
                </a:solidFill>
              </a:rPr>
              <a:t>Recommended dietary intake/allowance</a:t>
            </a:r>
            <a:r>
              <a:rPr lang="en-US" sz="2800" dirty="0" smtClean="0"/>
              <a:t>  has been used 1- to define the amount of nutrients needed by the body .</a:t>
            </a:r>
          </a:p>
          <a:p>
            <a:r>
              <a:rPr lang="en-US" sz="2800" dirty="0" smtClean="0"/>
              <a:t>2- </a:t>
            </a:r>
            <a:r>
              <a:rPr lang="en-US" sz="2800" dirty="0"/>
              <a:t>T</a:t>
            </a:r>
            <a:r>
              <a:rPr lang="en-US" sz="2800" dirty="0" smtClean="0"/>
              <a:t>he RDA is the average daily dietary nutrient intake level sufficient to meet the nutrient requirement of near all healthy individuals in a particular life stage and gender group. </a:t>
            </a:r>
          </a:p>
          <a:p>
            <a:r>
              <a:rPr lang="en-US" sz="2800" dirty="0" smtClean="0"/>
              <a:t>3-The RDA is derived from –</a:t>
            </a:r>
          </a:p>
          <a:p>
            <a:r>
              <a:rPr lang="en-US" sz="2800" dirty="0" smtClean="0"/>
              <a:t>a)Individual variability and b) nutritional bioavailability(release of nutrient from the food ,its absorption and bio-response has to be taken into account ) from the habitual diet. </a:t>
            </a:r>
            <a:endParaRPr lang="en-IN" sz="2800" dirty="0"/>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13</a:t>
            </a:fld>
            <a:endParaRPr lang="en-IN"/>
          </a:p>
        </p:txBody>
      </p:sp>
    </p:spTree>
    <p:extLst>
      <p:ext uri="{BB962C8B-B14F-4D97-AF65-F5344CB8AC3E}">
        <p14:creationId xmlns:p14="http://schemas.microsoft.com/office/powerpoint/2010/main" val="153220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527050"/>
            <a:ext cx="9169400" cy="769441"/>
          </a:xfrm>
        </p:spPr>
        <p:txBody>
          <a:bodyPr/>
          <a:lstStyle/>
          <a:p>
            <a:r>
              <a:rPr lang="en-US" dirty="0" err="1" smtClean="0"/>
              <a:t>conti</a:t>
            </a:r>
            <a:r>
              <a:rPr lang="en-US" dirty="0" smtClean="0"/>
              <a:t>..</a:t>
            </a:r>
            <a:endParaRPr lang="en-IN" dirty="0"/>
          </a:p>
        </p:txBody>
      </p:sp>
      <p:sp>
        <p:nvSpPr>
          <p:cNvPr id="3" name="Text Placeholder 2"/>
          <p:cNvSpPr>
            <a:spLocks noGrp="1"/>
          </p:cNvSpPr>
          <p:nvPr>
            <p:ph type="body" idx="1"/>
          </p:nvPr>
        </p:nvSpPr>
        <p:spPr>
          <a:xfrm>
            <a:off x="384175" y="1157288"/>
            <a:ext cx="8375650" cy="2560701"/>
          </a:xfrm>
        </p:spPr>
        <p:txBody>
          <a:bodyPr/>
          <a:lstStyle/>
          <a:p>
            <a:r>
              <a:rPr lang="en-US" dirty="0" smtClean="0"/>
              <a:t>3- The RDA presents the level of nutrient  to be consumed daily to meet all the requirements of the most of individuals in a given population.</a:t>
            </a:r>
          </a:p>
          <a:p>
            <a:r>
              <a:rPr lang="en-US" dirty="0" smtClean="0"/>
              <a:t>4- The RDA value of nutrient is valid only when all other dietary nutrient intake are satisfactory . </a:t>
            </a:r>
            <a:endParaRPr lang="en-IN" dirty="0"/>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14</a:t>
            </a:fld>
            <a:endParaRPr lang="en-IN"/>
          </a:p>
        </p:txBody>
      </p:sp>
    </p:spTree>
    <p:extLst>
      <p:ext uri="{BB962C8B-B14F-4D97-AF65-F5344CB8AC3E}">
        <p14:creationId xmlns:p14="http://schemas.microsoft.com/office/powerpoint/2010/main" val="2200809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15</a:t>
            </a:fld>
            <a:endParaRPr lang="en-IN"/>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838200"/>
            <a:ext cx="8382000"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06666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188640"/>
            <a:ext cx="8229600" cy="922114"/>
          </a:xfrm>
        </p:spPr>
        <p:txBody>
          <a:bodyPr>
            <a:normAutofit fontScale="90000"/>
          </a:bodyPr>
          <a:lstStyle/>
          <a:p>
            <a:r>
              <a:rPr lang="en-IN" dirty="0" smtClean="0"/>
              <a:t>Reference body weight.</a:t>
            </a:r>
            <a:r>
              <a:rPr lang="en-IN" dirty="0"/>
              <a:t/>
            </a:r>
            <a:br>
              <a:rPr lang="en-IN" dirty="0"/>
            </a:br>
            <a:endParaRPr lang="en-IN" dirty="0"/>
          </a:p>
        </p:txBody>
      </p:sp>
      <p:sp>
        <p:nvSpPr>
          <p:cNvPr id="4" name="Content Placeholder 3"/>
          <p:cNvSpPr>
            <a:spLocks noGrp="1"/>
          </p:cNvSpPr>
          <p:nvPr>
            <p:ph idx="1"/>
          </p:nvPr>
        </p:nvSpPr>
        <p:spPr/>
        <p:txBody>
          <a:bodyPr/>
          <a:lstStyle/>
          <a:p>
            <a:r>
              <a:rPr lang="en-IN" dirty="0" smtClean="0"/>
              <a:t>The age ,gender and body weight  largely determine the nutritional requirement of an individual. Body weights and height of children reflect their state of health ,nutrition and growth rate while weight and height of adults represent what can be attained by an individual with normal growth.</a:t>
            </a:r>
            <a:endParaRPr lang="en-IN" dirty="0"/>
          </a:p>
        </p:txBody>
      </p:sp>
      <p:sp>
        <p:nvSpPr>
          <p:cNvPr id="2" name="Slide Number Placeholder 1"/>
          <p:cNvSpPr>
            <a:spLocks noGrp="1"/>
          </p:cNvSpPr>
          <p:nvPr>
            <p:ph type="sldNum" sz="quarter" idx="12"/>
          </p:nvPr>
        </p:nvSpPr>
        <p:spPr/>
        <p:txBody>
          <a:bodyPr/>
          <a:lstStyle/>
          <a:p>
            <a:pPr>
              <a:defRPr/>
            </a:pPr>
            <a:fld id="{A3619018-00DB-4B15-B237-D905D345BD0E}" type="slidenum">
              <a:rPr lang="en-IN" smtClean="0"/>
              <a:pPr>
                <a:defRPr/>
              </a:pPr>
              <a:t>16</a:t>
            </a:fld>
            <a:endParaRPr lang="en-IN"/>
          </a:p>
        </p:txBody>
      </p:sp>
    </p:spTree>
    <p:extLst>
      <p:ext uri="{BB962C8B-B14F-4D97-AF65-F5344CB8AC3E}">
        <p14:creationId xmlns:p14="http://schemas.microsoft.com/office/powerpoint/2010/main" val="1247531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527050"/>
            <a:ext cx="9169400" cy="769441"/>
          </a:xfrm>
        </p:spPr>
        <p:txBody>
          <a:bodyPr/>
          <a:lstStyle/>
          <a:p>
            <a:r>
              <a:rPr lang="en-IN" dirty="0" smtClean="0"/>
              <a:t>Reference MAN</a:t>
            </a:r>
            <a:endParaRPr lang="en-IN" dirty="0"/>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17</a:t>
            </a:fld>
            <a:endParaRPr lang="en-IN"/>
          </a:p>
        </p:txBody>
      </p:sp>
      <p:sp>
        <p:nvSpPr>
          <p:cNvPr id="5" name="Text Placeholder 4"/>
          <p:cNvSpPr>
            <a:spLocks noGrp="1"/>
          </p:cNvSpPr>
          <p:nvPr>
            <p:ph type="body" idx="1"/>
          </p:nvPr>
        </p:nvSpPr>
        <p:spPr>
          <a:xfrm>
            <a:off x="685800" y="1676400"/>
            <a:ext cx="7772400" cy="2954655"/>
          </a:xfrm>
        </p:spPr>
        <p:txBody>
          <a:bodyPr/>
          <a:lstStyle/>
          <a:p>
            <a:r>
              <a:rPr lang="en-IN" dirty="0" smtClean="0"/>
              <a:t>Aged 18-29 years, weight 60 kg, height 1.73metre, BMI of 20.3, free from disease, physically fit for active work, 8 hours occupation with moderate activities, 8 hours in bed, 4-6 hours sitting and 2 hours in walking </a:t>
            </a:r>
            <a:r>
              <a:rPr lang="en-IN" dirty="0"/>
              <a:t>and household duties</a:t>
            </a:r>
          </a:p>
        </p:txBody>
      </p:sp>
    </p:spTree>
    <p:extLst>
      <p:ext uri="{BB962C8B-B14F-4D97-AF65-F5344CB8AC3E}">
        <p14:creationId xmlns:p14="http://schemas.microsoft.com/office/powerpoint/2010/main" val="30395536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527050"/>
            <a:ext cx="9169400" cy="769441"/>
          </a:xfrm>
        </p:spPr>
        <p:txBody>
          <a:bodyPr/>
          <a:lstStyle/>
          <a:p>
            <a:r>
              <a:rPr lang="en-IN" dirty="0" smtClean="0"/>
              <a:t>Reference WOMAN</a:t>
            </a:r>
            <a:endParaRPr lang="en-IN" dirty="0"/>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18</a:t>
            </a:fld>
            <a:endParaRPr lang="en-IN"/>
          </a:p>
        </p:txBody>
      </p:sp>
      <p:sp>
        <p:nvSpPr>
          <p:cNvPr id="5" name="Text Placeholder 4"/>
          <p:cNvSpPr>
            <a:spLocks noGrp="1"/>
          </p:cNvSpPr>
          <p:nvPr>
            <p:ph type="body" idx="1"/>
          </p:nvPr>
        </p:nvSpPr>
        <p:spPr>
          <a:xfrm>
            <a:off x="685800" y="1676400"/>
            <a:ext cx="7772400" cy="3545586"/>
          </a:xfrm>
        </p:spPr>
        <p:txBody>
          <a:bodyPr/>
          <a:lstStyle/>
          <a:p>
            <a:r>
              <a:rPr lang="en-IN" dirty="0"/>
              <a:t>Aged 18-29 </a:t>
            </a:r>
            <a:r>
              <a:rPr lang="en-IN" dirty="0" smtClean="0"/>
              <a:t>years NPNL, </a:t>
            </a:r>
            <a:r>
              <a:rPr lang="en-IN" dirty="0"/>
              <a:t>weight </a:t>
            </a:r>
            <a:r>
              <a:rPr lang="en-IN" dirty="0" smtClean="0"/>
              <a:t>55 </a:t>
            </a:r>
            <a:r>
              <a:rPr lang="en-IN" dirty="0"/>
              <a:t>kg, height </a:t>
            </a:r>
            <a:r>
              <a:rPr lang="en-IN" dirty="0" smtClean="0"/>
              <a:t>1.61metre</a:t>
            </a:r>
            <a:r>
              <a:rPr lang="en-IN" dirty="0"/>
              <a:t>, BMI of </a:t>
            </a:r>
            <a:r>
              <a:rPr lang="en-IN" dirty="0" smtClean="0"/>
              <a:t>21.2, </a:t>
            </a:r>
            <a:r>
              <a:rPr lang="en-IN" dirty="0"/>
              <a:t>free from disease, physically fit for active work, 8 hours occupation with moderate activities, 8 hours in bed, 4-6 hours sitting and 2 hours in </a:t>
            </a:r>
            <a:r>
              <a:rPr lang="en-IN" dirty="0" smtClean="0"/>
              <a:t>walking and in active recreation or  household duties</a:t>
            </a:r>
            <a:endParaRPr lang="en-IN" dirty="0"/>
          </a:p>
          <a:p>
            <a:endParaRPr lang="en-IN" dirty="0"/>
          </a:p>
        </p:txBody>
      </p:sp>
    </p:spTree>
    <p:extLst>
      <p:ext uri="{BB962C8B-B14F-4D97-AF65-F5344CB8AC3E}">
        <p14:creationId xmlns:p14="http://schemas.microsoft.com/office/powerpoint/2010/main" val="7565010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300" y="720725"/>
            <a:ext cx="3729038"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Times New Roman"/>
                <a:cs typeface="Times New Roman"/>
              </a:rPr>
              <a:t>NU</a:t>
            </a:r>
            <a:r>
              <a:rPr sz="5000" b="1" dirty="0">
                <a:solidFill>
                  <a:srgbClr val="03607B"/>
                </a:solidFill>
                <a:latin typeface="Times New Roman"/>
                <a:cs typeface="Times New Roman"/>
              </a:rPr>
              <a:t>T</a:t>
            </a:r>
            <a:r>
              <a:rPr sz="5000" b="1" spc="-5" dirty="0">
                <a:solidFill>
                  <a:srgbClr val="03607B"/>
                </a:solidFill>
                <a:latin typeface="Times New Roman"/>
                <a:cs typeface="Times New Roman"/>
              </a:rPr>
              <a:t>R</a:t>
            </a:r>
            <a:r>
              <a:rPr sz="5000" b="1" spc="-10" dirty="0">
                <a:solidFill>
                  <a:srgbClr val="03607B"/>
                </a:solidFill>
                <a:latin typeface="Times New Roman"/>
                <a:cs typeface="Times New Roman"/>
              </a:rPr>
              <a:t>I</a:t>
            </a:r>
            <a:r>
              <a:rPr sz="5000" b="1" spc="-35" dirty="0">
                <a:solidFill>
                  <a:srgbClr val="03607B"/>
                </a:solidFill>
                <a:latin typeface="Times New Roman"/>
                <a:cs typeface="Times New Roman"/>
              </a:rPr>
              <a:t>E</a:t>
            </a:r>
            <a:r>
              <a:rPr sz="5000" b="1" spc="-5" dirty="0">
                <a:solidFill>
                  <a:srgbClr val="03607B"/>
                </a:solidFill>
                <a:latin typeface="Times New Roman"/>
                <a:cs typeface="Times New Roman"/>
              </a:rPr>
              <a:t>NTS</a:t>
            </a:r>
            <a:endParaRPr sz="5000">
              <a:latin typeface="Times New Roman"/>
              <a:cs typeface="Times New Roman"/>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B9F4DD85-E41A-43B1-A3BB-B7C9F05C12EB}" type="slidenum">
              <a:rPr spc="-10"/>
              <a:pPr marL="25400">
                <a:defRPr/>
              </a:pPr>
              <a:t>19</a:t>
            </a:fld>
            <a:endParaRPr spc="-10"/>
          </a:p>
        </p:txBody>
      </p:sp>
      <p:sp>
        <p:nvSpPr>
          <p:cNvPr id="12293" name="object 3"/>
          <p:cNvSpPr txBox="1">
            <a:spLocks noChangeArrowheads="1"/>
          </p:cNvSpPr>
          <p:nvPr/>
        </p:nvSpPr>
        <p:spPr bwMode="auto">
          <a:xfrm>
            <a:off x="536575" y="1703388"/>
            <a:ext cx="812482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500" baseline="7000" dirty="0">
                <a:solidFill>
                  <a:srgbClr val="0AD0D9"/>
                </a:solidFill>
                <a:latin typeface="OpenSymbol" pitchFamily="2" charset="0"/>
              </a:rPr>
              <a:t></a:t>
            </a:r>
            <a:r>
              <a:rPr lang="en-US" altLang="en-US" sz="3200" dirty="0">
                <a:latin typeface="Times New Roman" pitchFamily="18" charset="0"/>
                <a:cs typeface="Times New Roman" pitchFamily="18" charset="0"/>
              </a:rPr>
              <a:t>Organic and inorganic complexes contained in food are called as nutrients.</a:t>
            </a:r>
          </a:p>
          <a:p>
            <a:pPr eaLnBrk="1" hangingPunct="1">
              <a:spcBef>
                <a:spcPts val="25"/>
              </a:spcBef>
            </a:pPr>
            <a:endParaRPr lang="en-US" altLang="en-US" sz="4700" dirty="0">
              <a:latin typeface="Times New Roman" pitchFamily="18" charset="0"/>
              <a:cs typeface="Times New Roman" pitchFamily="18" charset="0"/>
            </a:endParaRPr>
          </a:p>
          <a:p>
            <a:pPr eaLnBrk="1" hangingPunct="1"/>
            <a:r>
              <a:rPr lang="en-US" altLang="en-US" sz="4500" baseline="6000" dirty="0">
                <a:solidFill>
                  <a:srgbClr val="0AD0D9"/>
                </a:solidFill>
                <a:latin typeface="OpenSymbol" pitchFamily="2" charset="0"/>
              </a:rPr>
              <a:t></a:t>
            </a:r>
            <a:r>
              <a:rPr lang="en-US" altLang="en-US" sz="3200" dirty="0">
                <a:solidFill>
                  <a:srgbClr val="FF0000"/>
                </a:solidFill>
                <a:latin typeface="Times New Roman" pitchFamily="18" charset="0"/>
                <a:cs typeface="Times New Roman" pitchFamily="18" charset="0"/>
              </a:rPr>
              <a:t>Useful chemical substances derived	from food by the body are called nutrients.</a:t>
            </a:r>
          </a:p>
          <a:p>
            <a:pPr eaLnBrk="1" hangingPunct="1">
              <a:spcBef>
                <a:spcPts val="25"/>
              </a:spcBef>
            </a:pPr>
            <a:endParaRPr lang="en-US" altLang="en-US" sz="4700" dirty="0">
              <a:latin typeface="Times New Roman" pitchFamily="18" charset="0"/>
              <a:cs typeface="Times New Roman" pitchFamily="18" charset="0"/>
            </a:endParaRPr>
          </a:p>
          <a:p>
            <a:pPr eaLnBrk="1" hangingPunct="1"/>
            <a:r>
              <a:rPr lang="en-US" altLang="en-US" sz="4500" baseline="6000" dirty="0">
                <a:solidFill>
                  <a:srgbClr val="0AD0D9"/>
                </a:solidFill>
                <a:latin typeface="OpenSymbol" pitchFamily="2" charset="0"/>
              </a:rPr>
              <a:t></a:t>
            </a:r>
            <a:r>
              <a:rPr lang="en-US" altLang="en-US" sz="3200" dirty="0">
                <a:latin typeface="Times New Roman" pitchFamily="18" charset="0"/>
                <a:cs typeface="Times New Roman" pitchFamily="18" charset="0"/>
              </a:rPr>
              <a:t>Which provides energy, helps to grow well and normal development and repair of tissues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300" y="885825"/>
            <a:ext cx="3729038" cy="635000"/>
          </a:xfrm>
          <a:prstGeom prst="rect">
            <a:avLst/>
          </a:prstGeom>
        </p:spPr>
        <p:txBody>
          <a:bodyPr lIns="0" tIns="0" rIns="0" bIns="0">
            <a:spAutoFit/>
          </a:bodyPr>
          <a:lstStyle/>
          <a:p>
            <a:pPr marL="12700" fontAlgn="auto">
              <a:lnSpc>
                <a:spcPts val="5975"/>
              </a:lnSpc>
              <a:spcBef>
                <a:spcPts val="0"/>
              </a:spcBef>
              <a:spcAft>
                <a:spcPts val="0"/>
              </a:spcAft>
              <a:defRPr/>
            </a:pPr>
            <a:r>
              <a:rPr sz="5000" b="1" spc="-5" dirty="0">
                <a:solidFill>
                  <a:srgbClr val="03607B"/>
                </a:solidFill>
                <a:latin typeface="Times New Roman"/>
                <a:cs typeface="Times New Roman"/>
              </a:rPr>
              <a:t>NU</a:t>
            </a:r>
            <a:r>
              <a:rPr sz="5000" b="1" dirty="0">
                <a:solidFill>
                  <a:srgbClr val="03607B"/>
                </a:solidFill>
                <a:latin typeface="Times New Roman"/>
                <a:cs typeface="Times New Roman"/>
              </a:rPr>
              <a:t>T</a:t>
            </a:r>
            <a:r>
              <a:rPr sz="5000" b="1" spc="-5" dirty="0">
                <a:solidFill>
                  <a:srgbClr val="03607B"/>
                </a:solidFill>
                <a:latin typeface="Times New Roman"/>
                <a:cs typeface="Times New Roman"/>
              </a:rPr>
              <a:t>R</a:t>
            </a:r>
            <a:r>
              <a:rPr sz="5000" b="1" spc="-10" dirty="0">
                <a:solidFill>
                  <a:srgbClr val="03607B"/>
                </a:solidFill>
                <a:latin typeface="Times New Roman"/>
                <a:cs typeface="Times New Roman"/>
              </a:rPr>
              <a:t>I</a:t>
            </a:r>
            <a:r>
              <a:rPr sz="5000" b="1" spc="-35" dirty="0">
                <a:solidFill>
                  <a:srgbClr val="03607B"/>
                </a:solidFill>
                <a:latin typeface="Times New Roman"/>
                <a:cs typeface="Times New Roman"/>
              </a:rPr>
              <a:t>E</a:t>
            </a:r>
            <a:r>
              <a:rPr sz="5000" b="1" spc="-5" dirty="0">
                <a:solidFill>
                  <a:srgbClr val="03607B"/>
                </a:solidFill>
                <a:latin typeface="Times New Roman"/>
                <a:cs typeface="Times New Roman"/>
              </a:rPr>
              <a:t>NTS</a:t>
            </a:r>
            <a:endParaRPr sz="5000">
              <a:latin typeface="Times New Roman"/>
              <a:cs typeface="Times New Roman"/>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D3B71901-2F37-4680-88AE-3D7AE6A45151}" type="slidenum">
              <a:rPr spc="-10"/>
              <a:pPr marL="25400">
                <a:defRPr/>
              </a:pPr>
              <a:t>20</a:t>
            </a:fld>
            <a:endParaRPr spc="-10"/>
          </a:p>
        </p:txBody>
      </p:sp>
      <p:sp>
        <p:nvSpPr>
          <p:cNvPr id="13317" name="object 3"/>
          <p:cNvSpPr txBox="1">
            <a:spLocks noChangeArrowheads="1"/>
          </p:cNvSpPr>
          <p:nvPr/>
        </p:nvSpPr>
        <p:spPr bwMode="auto">
          <a:xfrm>
            <a:off x="460375" y="1641475"/>
            <a:ext cx="7904163"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500" baseline="6000" dirty="0">
                <a:solidFill>
                  <a:srgbClr val="0AD0D9"/>
                </a:solidFill>
                <a:latin typeface="OpenSymbol" pitchFamily="2" charset="0"/>
              </a:rPr>
              <a:t></a:t>
            </a:r>
            <a:r>
              <a:rPr lang="en-US" altLang="en-US" sz="3200" dirty="0" smtClean="0">
                <a:solidFill>
                  <a:srgbClr val="FF0000"/>
                </a:solidFill>
                <a:latin typeface="Times New Roman" pitchFamily="18" charset="0"/>
                <a:cs typeface="Times New Roman" pitchFamily="18" charset="0"/>
              </a:rPr>
              <a:t>51 </a:t>
            </a:r>
            <a:r>
              <a:rPr lang="en-US" altLang="en-US" sz="3200" dirty="0">
                <a:solidFill>
                  <a:srgbClr val="FF0000"/>
                </a:solidFill>
                <a:latin typeface="Times New Roman" pitchFamily="18" charset="0"/>
                <a:cs typeface="Times New Roman" pitchFamily="18" charset="0"/>
              </a:rPr>
              <a:t>different nutrients </a:t>
            </a:r>
            <a:r>
              <a:rPr lang="en-US" altLang="en-US" sz="3200" dirty="0">
                <a:latin typeface="Times New Roman" pitchFamily="18" charset="0"/>
                <a:cs typeface="Times New Roman" pitchFamily="18" charset="0"/>
              </a:rPr>
              <a:t>supplied by foods to our body.</a:t>
            </a:r>
          </a:p>
          <a:p>
            <a:pPr eaLnBrk="1" hangingPunct="1">
              <a:spcBef>
                <a:spcPts val="788"/>
              </a:spcBef>
            </a:pPr>
            <a:r>
              <a:rPr lang="en-US" altLang="en-US" sz="4500" baseline="6000" dirty="0">
                <a:solidFill>
                  <a:srgbClr val="0AD0D9"/>
                </a:solidFill>
                <a:latin typeface="OpenSymbol" pitchFamily="2" charset="0"/>
              </a:rPr>
              <a:t></a:t>
            </a:r>
            <a:r>
              <a:rPr lang="en-US" altLang="en-US" sz="3200" dirty="0">
                <a:latin typeface="Times New Roman" pitchFamily="18" charset="0"/>
                <a:cs typeface="Times New Roman" pitchFamily="18" charset="0"/>
              </a:rPr>
              <a:t>Each nutrient has its </a:t>
            </a:r>
            <a:r>
              <a:rPr lang="en-US" altLang="en-US" sz="3200" dirty="0">
                <a:solidFill>
                  <a:srgbClr val="FF0000"/>
                </a:solidFill>
                <a:latin typeface="Times New Roman" pitchFamily="18" charset="0"/>
                <a:cs typeface="Times New Roman" pitchFamily="18" charset="0"/>
              </a:rPr>
              <a:t>own specific function</a:t>
            </a:r>
            <a:r>
              <a:rPr lang="en-US" altLang="en-US" sz="3200" dirty="0">
                <a:latin typeface="Times New Roman" pitchFamily="18" charset="0"/>
                <a:cs typeface="Times New Roman" pitchFamily="18" charset="0"/>
              </a:rPr>
              <a:t>.</a:t>
            </a:r>
          </a:p>
          <a:p>
            <a:pPr eaLnBrk="1" hangingPunct="1">
              <a:spcBef>
                <a:spcPts val="800"/>
              </a:spcBef>
            </a:pPr>
            <a:r>
              <a:rPr lang="en-US" altLang="en-US" sz="4500" baseline="6000" dirty="0">
                <a:solidFill>
                  <a:srgbClr val="0AD0D9"/>
                </a:solidFill>
                <a:latin typeface="OpenSymbol" pitchFamily="2" charset="0"/>
              </a:rPr>
              <a:t></a:t>
            </a:r>
            <a:r>
              <a:rPr lang="en-US" altLang="en-US" sz="3200" dirty="0">
                <a:latin typeface="Times New Roman" pitchFamily="18" charset="0"/>
                <a:cs typeface="Times New Roman" pitchFamily="18" charset="0"/>
              </a:rPr>
              <a:t>Most of the </a:t>
            </a:r>
            <a:r>
              <a:rPr lang="en-US" altLang="en-US" sz="3200" dirty="0">
                <a:solidFill>
                  <a:srgbClr val="FF0000"/>
                </a:solidFill>
                <a:latin typeface="Times New Roman" pitchFamily="18" charset="0"/>
                <a:cs typeface="Times New Roman" pitchFamily="18" charset="0"/>
              </a:rPr>
              <a:t>foods contain more than one</a:t>
            </a:r>
            <a:r>
              <a:rPr lang="en-US" altLang="en-US" sz="3200" dirty="0">
                <a:latin typeface="Times New Roman" pitchFamily="18" charset="0"/>
                <a:cs typeface="Times New Roman" pitchFamily="18" charset="0"/>
              </a:rPr>
              <a:t> nutrient.</a:t>
            </a:r>
          </a:p>
          <a:p>
            <a:pPr eaLnBrk="1" hangingPunct="1">
              <a:spcBef>
                <a:spcPts val="800"/>
              </a:spcBef>
            </a:pPr>
            <a:r>
              <a:rPr lang="en-US" altLang="en-US" sz="4500" baseline="7000" dirty="0">
                <a:solidFill>
                  <a:srgbClr val="0AD0D9"/>
                </a:solidFill>
                <a:latin typeface="OpenSymbol" pitchFamily="2" charset="0"/>
              </a:rPr>
              <a:t></a:t>
            </a:r>
            <a:r>
              <a:rPr lang="en-US" altLang="en-US" sz="3200" dirty="0">
                <a:latin typeface="Times New Roman" pitchFamily="18" charset="0"/>
                <a:cs typeface="Times New Roman" pitchFamily="18" charset="0"/>
              </a:rPr>
              <a:t>Nutrients are divided into two parts mainly as </a:t>
            </a:r>
            <a:r>
              <a:rPr lang="en-US" altLang="en-US" sz="3200" dirty="0">
                <a:solidFill>
                  <a:srgbClr val="FF0000"/>
                </a:solidFill>
                <a:latin typeface="Times New Roman" pitchFamily="18" charset="0"/>
                <a:cs typeface="Times New Roman" pitchFamily="18" charset="0"/>
              </a:rPr>
              <a:t>Macro-nutrients and Micronutrients.</a:t>
            </a:r>
            <a:endParaRPr lang="en-US" alt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1932" name="Group 28"/>
          <p:cNvGraphicFramePr>
            <a:graphicFrameLocks noGrp="1"/>
          </p:cNvGraphicFramePr>
          <p:nvPr/>
        </p:nvGraphicFramePr>
        <p:xfrm>
          <a:off x="825500" y="1133475"/>
          <a:ext cx="7840662" cy="4788540"/>
        </p:xfrm>
        <a:graphic>
          <a:graphicData uri="http://schemas.openxmlformats.org/drawingml/2006/table">
            <a:tbl>
              <a:tblPr/>
              <a:tblGrid>
                <a:gridCol w="1318341"/>
                <a:gridCol w="1316895"/>
                <a:gridCol w="1373273"/>
                <a:gridCol w="932380"/>
                <a:gridCol w="982974"/>
                <a:gridCol w="1916799"/>
              </a:tblGrid>
              <a:tr h="711687">
                <a:tc>
                  <a:txBody>
                    <a:bodyPr/>
                    <a:lstStyle/>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Air, Water &amp; Energy</a:t>
                      </a:r>
                    </a:p>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rgbClr val="FF3300"/>
                          </a:solidFill>
                          <a:effectLst/>
                          <a:latin typeface="Arial" pitchFamily="34" charset="0"/>
                        </a:rPr>
                        <a:t>(3)</a:t>
                      </a:r>
                    </a:p>
                  </a:txBody>
                  <a:tcPr marL="92511" marR="92511" marT="44991" marB="449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Protein</a:t>
                      </a:r>
                    </a:p>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(amino acids)</a:t>
                      </a:r>
                    </a:p>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3300"/>
                          </a:solidFill>
                          <a:effectLst/>
                          <a:latin typeface="Arial" pitchFamily="34" charset="0"/>
                        </a:rPr>
                        <a:t>(9)</a:t>
                      </a:r>
                    </a:p>
                  </a:txBody>
                  <a:tcPr marL="92511" marR="92511" marT="44991" marB="449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Lipids-Fat</a:t>
                      </a:r>
                    </a:p>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(fatty acids)</a:t>
                      </a:r>
                    </a:p>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rgbClr val="FF3300"/>
                          </a:solidFill>
                          <a:effectLst/>
                          <a:latin typeface="Arial" pitchFamily="34" charset="0"/>
                        </a:rPr>
                        <a:t>(2)</a:t>
                      </a:r>
                    </a:p>
                  </a:txBody>
                  <a:tcPr marL="92511" marR="92511" marT="44991" marB="449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Macro-Minerals</a:t>
                      </a:r>
                    </a:p>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3300"/>
                          </a:solidFill>
                          <a:effectLst/>
                          <a:latin typeface="Arial" pitchFamily="34" charset="0"/>
                        </a:rPr>
                        <a:t>(7)</a:t>
                      </a:r>
                    </a:p>
                  </a:txBody>
                  <a:tcPr marL="92511" marR="92511" marT="44991" marB="449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Trace Elements</a:t>
                      </a:r>
                    </a:p>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3300"/>
                          </a:solidFill>
                          <a:effectLst/>
                          <a:latin typeface="Arial" pitchFamily="34" charset="0"/>
                        </a:rPr>
                        <a:t>(17)</a:t>
                      </a:r>
                    </a:p>
                  </a:txBody>
                  <a:tcPr marL="92511" marR="92511" marT="44991" marB="449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Vitamins</a:t>
                      </a:r>
                    </a:p>
                    <a:p>
                      <a:pPr marL="0" marR="0" lvl="0" indent="0" algn="ctr" defTabSz="10160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pitchFamily="34" charset="0"/>
                      </a:endParaRPr>
                    </a:p>
                    <a:p>
                      <a:pPr marL="0" marR="0" lvl="0" indent="0" algn="ctr"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rgbClr val="FF3300"/>
                          </a:solidFill>
                          <a:effectLst/>
                          <a:latin typeface="Arial" pitchFamily="34" charset="0"/>
                        </a:rPr>
                        <a:t>(13)</a:t>
                      </a:r>
                    </a:p>
                  </a:txBody>
                  <a:tcPr marL="92511" marR="92511" marT="44991" marB="449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076213">
                <a:tc>
                  <a:txBody>
                    <a:bodyPr/>
                    <a:lstStyle/>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Oxygen</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Water</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Carbohydrates</a:t>
                      </a:r>
                    </a:p>
                  </a:txBody>
                  <a:tcPr marL="92511" marR="92511" marT="44991" marB="449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err="1" smtClean="0">
                          <a:ln>
                            <a:noFill/>
                          </a:ln>
                          <a:solidFill>
                            <a:schemeClr val="tx1"/>
                          </a:solidFill>
                          <a:effectLst/>
                          <a:latin typeface="Arial" pitchFamily="34" charset="0"/>
                        </a:rPr>
                        <a:t>Histidine</a:t>
                      </a:r>
                      <a:endParaRPr kumimoji="0" lang="en-US" sz="1200" b="1" i="0" u="none" strike="noStrike" cap="none" normalizeH="0" baseline="0" dirty="0" smtClean="0">
                        <a:ln>
                          <a:noFill/>
                        </a:ln>
                        <a:solidFill>
                          <a:schemeClr val="tx1"/>
                        </a:solidFill>
                        <a:effectLst/>
                        <a:latin typeface="Arial" pitchFamily="34" charset="0"/>
                      </a:endParaRP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err="1" smtClean="0">
                          <a:ln>
                            <a:noFill/>
                          </a:ln>
                          <a:solidFill>
                            <a:schemeClr val="tx1"/>
                          </a:solidFill>
                          <a:effectLst/>
                          <a:latin typeface="Arial" pitchFamily="34" charset="0"/>
                        </a:rPr>
                        <a:t>Isoleucine</a:t>
                      </a:r>
                      <a:endParaRPr kumimoji="0" lang="en-US" sz="1200" b="1" i="0" u="none" strike="noStrike" cap="none" normalizeH="0" baseline="0" dirty="0" smtClean="0">
                        <a:ln>
                          <a:noFill/>
                        </a:ln>
                        <a:solidFill>
                          <a:schemeClr val="tx1"/>
                        </a:solidFill>
                        <a:effectLst/>
                        <a:latin typeface="Arial" pitchFamily="34" charset="0"/>
                      </a:endParaRP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err="1" smtClean="0">
                          <a:ln>
                            <a:noFill/>
                          </a:ln>
                          <a:solidFill>
                            <a:schemeClr val="tx1"/>
                          </a:solidFill>
                          <a:effectLst/>
                          <a:latin typeface="Arial" pitchFamily="34" charset="0"/>
                        </a:rPr>
                        <a:t>Leucine</a:t>
                      </a:r>
                      <a:endParaRPr kumimoji="0" lang="en-US" sz="1200" b="1" i="0" u="none" strike="noStrike" cap="none" normalizeH="0" baseline="0" dirty="0" smtClean="0">
                        <a:ln>
                          <a:noFill/>
                        </a:ln>
                        <a:solidFill>
                          <a:schemeClr val="tx1"/>
                        </a:solidFill>
                        <a:effectLst/>
                        <a:latin typeface="Arial" pitchFamily="34" charset="0"/>
                      </a:endParaRP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Lysine</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err="1" smtClean="0">
                          <a:ln>
                            <a:noFill/>
                          </a:ln>
                          <a:solidFill>
                            <a:schemeClr val="tx1"/>
                          </a:solidFill>
                          <a:effectLst/>
                          <a:latin typeface="Arial" pitchFamily="34" charset="0"/>
                        </a:rPr>
                        <a:t>Methionine</a:t>
                      </a:r>
                      <a:endParaRPr kumimoji="0" lang="en-US" sz="1200" b="1" i="0" u="none" strike="noStrike" cap="none" normalizeH="0" baseline="0" dirty="0" smtClean="0">
                        <a:ln>
                          <a:noFill/>
                        </a:ln>
                        <a:solidFill>
                          <a:schemeClr val="tx1"/>
                        </a:solidFill>
                        <a:effectLst/>
                        <a:latin typeface="Arial" pitchFamily="34" charset="0"/>
                      </a:endParaRP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Phenylalanine</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Threonine</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Tryptophan</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err="1" smtClean="0">
                          <a:ln>
                            <a:noFill/>
                          </a:ln>
                          <a:solidFill>
                            <a:schemeClr val="tx1"/>
                          </a:solidFill>
                          <a:effectLst/>
                          <a:latin typeface="Arial" pitchFamily="34" charset="0"/>
                        </a:rPr>
                        <a:t>Valine</a:t>
                      </a:r>
                      <a:endParaRPr kumimoji="0" lang="en-US" sz="1200" b="1" i="0" u="none" strike="noStrike" cap="none" normalizeH="0" baseline="0" dirty="0" smtClean="0">
                        <a:ln>
                          <a:noFill/>
                        </a:ln>
                        <a:solidFill>
                          <a:schemeClr val="tx1"/>
                        </a:solidFill>
                        <a:effectLst/>
                        <a:latin typeface="Arial" pitchFamily="34" charset="0"/>
                      </a:endParaRPr>
                    </a:p>
                    <a:p>
                      <a:pPr marL="0" marR="0" lvl="0" indent="0" algn="l" defTabSz="10160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chemeClr val="tx1"/>
                        </a:solidFill>
                        <a:effectLst/>
                        <a:latin typeface="Arial" pitchFamily="34" charset="0"/>
                      </a:endParaRPr>
                    </a:p>
                    <a:p>
                      <a:pPr marL="0" marR="0" lvl="0" indent="0" algn="l" defTabSz="10160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chemeClr val="tx1"/>
                        </a:solidFill>
                        <a:effectLst/>
                        <a:latin typeface="Arial" pitchFamily="34" charset="0"/>
                      </a:endParaRPr>
                    </a:p>
                  </a:txBody>
                  <a:tcPr marL="92511" marR="92511" marT="44991" marB="449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Linoleic acid</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Linolenic acid</a:t>
                      </a:r>
                    </a:p>
                  </a:txBody>
                  <a:tcPr marL="92511" marR="92511" marT="44991" marB="449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Na</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K</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Ca</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Mg</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S</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P</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Cl</a:t>
                      </a:r>
                    </a:p>
                    <a:p>
                      <a:pPr marL="0" marR="0" lvl="0" indent="0" algn="l" defTabSz="10160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pitchFamily="34" charset="0"/>
                      </a:endParaRPr>
                    </a:p>
                  </a:txBody>
                  <a:tcPr marL="92511" marR="92511" marT="44991" marB="449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Fe</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Zn</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Cu</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Mn</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I</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F</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Se</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Mo</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Co (in B</a:t>
                      </a:r>
                      <a:r>
                        <a:rPr kumimoji="0" lang="en-US" sz="1200" b="1" i="0" u="none" strike="noStrike" cap="none" normalizeH="0" baseline="-25000" smtClean="0">
                          <a:ln>
                            <a:noFill/>
                          </a:ln>
                          <a:solidFill>
                            <a:schemeClr val="tx1"/>
                          </a:solidFill>
                          <a:effectLst/>
                          <a:latin typeface="Arial" pitchFamily="34" charset="0"/>
                        </a:rPr>
                        <a:t>12</a:t>
                      </a:r>
                      <a:r>
                        <a:rPr kumimoji="0" lang="en-US" sz="1200" b="1" i="0" u="none" strike="noStrike" cap="none" normalizeH="0" baseline="0" smtClean="0">
                          <a:ln>
                            <a:noFill/>
                          </a:ln>
                          <a:solidFill>
                            <a:schemeClr val="tx1"/>
                          </a:solidFill>
                          <a:effectLst/>
                          <a:latin typeface="Arial" pitchFamily="34" charset="0"/>
                        </a:rPr>
                        <a:t>)</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B </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Ni </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Cr </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V </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Si </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As </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Li </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Sn</a:t>
                      </a:r>
                    </a:p>
                    <a:p>
                      <a:pPr marL="0" marR="0" lvl="0" indent="0" algn="l" defTabSz="10160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pitchFamily="34" charset="0"/>
                      </a:endParaRPr>
                    </a:p>
                  </a:txBody>
                  <a:tcPr marL="92511" marR="92511" marT="44991" marB="449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A</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D</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E</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K</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C (Ascorbic acid)</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B</a:t>
                      </a:r>
                      <a:r>
                        <a:rPr kumimoji="0" lang="en-US" sz="1200" b="1" i="0" u="none" strike="noStrike" cap="none" normalizeH="0" baseline="-25000" dirty="0" smtClean="0">
                          <a:ln>
                            <a:noFill/>
                          </a:ln>
                          <a:solidFill>
                            <a:schemeClr val="tx1"/>
                          </a:solidFill>
                          <a:effectLst/>
                          <a:latin typeface="Arial" pitchFamily="34" charset="0"/>
                        </a:rPr>
                        <a:t>1</a:t>
                      </a:r>
                      <a:r>
                        <a:rPr kumimoji="0" lang="en-US" sz="1200" b="1" i="0" u="none" strike="noStrike" cap="none" normalizeH="0" baseline="0" dirty="0" smtClean="0">
                          <a:ln>
                            <a:noFill/>
                          </a:ln>
                          <a:solidFill>
                            <a:schemeClr val="tx1"/>
                          </a:solidFill>
                          <a:effectLst/>
                          <a:latin typeface="Arial" pitchFamily="34" charset="0"/>
                        </a:rPr>
                        <a:t> (Thiamin)</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B</a:t>
                      </a:r>
                      <a:r>
                        <a:rPr kumimoji="0" lang="en-US" sz="1200" b="1" i="0" u="none" strike="noStrike" cap="none" normalizeH="0" baseline="-25000" dirty="0" smtClean="0">
                          <a:ln>
                            <a:noFill/>
                          </a:ln>
                          <a:solidFill>
                            <a:schemeClr val="tx1"/>
                          </a:solidFill>
                          <a:effectLst/>
                          <a:latin typeface="Arial" pitchFamily="34" charset="0"/>
                        </a:rPr>
                        <a:t>2</a:t>
                      </a:r>
                      <a:r>
                        <a:rPr kumimoji="0" lang="en-US" sz="1200" b="1" i="0" u="none" strike="noStrike" cap="none" normalizeH="0" baseline="0" dirty="0" smtClean="0">
                          <a:ln>
                            <a:noFill/>
                          </a:ln>
                          <a:solidFill>
                            <a:schemeClr val="tx1"/>
                          </a:solidFill>
                          <a:effectLst/>
                          <a:latin typeface="Arial" pitchFamily="34" charset="0"/>
                        </a:rPr>
                        <a:t> (Riboflavin)</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B</a:t>
                      </a:r>
                      <a:r>
                        <a:rPr kumimoji="0" lang="en-US" sz="1200" b="1" i="0" u="none" strike="noStrike" cap="none" normalizeH="0" baseline="-25000" dirty="0" smtClean="0">
                          <a:ln>
                            <a:noFill/>
                          </a:ln>
                          <a:solidFill>
                            <a:schemeClr val="tx1"/>
                          </a:solidFill>
                          <a:effectLst/>
                          <a:latin typeface="Arial" pitchFamily="34" charset="0"/>
                        </a:rPr>
                        <a:t>3 </a:t>
                      </a:r>
                      <a:r>
                        <a:rPr kumimoji="0" lang="en-US" sz="1200" b="1" i="0" u="none" strike="noStrike" cap="none" normalizeH="0" baseline="0" dirty="0" smtClean="0">
                          <a:ln>
                            <a:noFill/>
                          </a:ln>
                          <a:solidFill>
                            <a:schemeClr val="tx1"/>
                          </a:solidFill>
                          <a:effectLst/>
                          <a:latin typeface="Arial" pitchFamily="34" charset="0"/>
                        </a:rPr>
                        <a:t> (Niacin)</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B</a:t>
                      </a:r>
                      <a:r>
                        <a:rPr kumimoji="0" lang="en-US" sz="1200" b="1" i="0" u="none" strike="noStrike" cap="none" normalizeH="0" baseline="-25000" dirty="0" smtClean="0">
                          <a:ln>
                            <a:noFill/>
                          </a:ln>
                          <a:solidFill>
                            <a:schemeClr val="tx1"/>
                          </a:solidFill>
                          <a:effectLst/>
                          <a:latin typeface="Arial" pitchFamily="34" charset="0"/>
                        </a:rPr>
                        <a:t>5</a:t>
                      </a:r>
                      <a:r>
                        <a:rPr kumimoji="0" lang="en-US" sz="1200" b="1" i="0" u="none" strike="noStrike" cap="none" normalizeH="0" baseline="0" dirty="0" smtClean="0">
                          <a:ln>
                            <a:noFill/>
                          </a:ln>
                          <a:solidFill>
                            <a:schemeClr val="tx1"/>
                          </a:solidFill>
                          <a:effectLst/>
                          <a:latin typeface="Arial" pitchFamily="34" charset="0"/>
                        </a:rPr>
                        <a:t> (</a:t>
                      </a:r>
                      <a:r>
                        <a:rPr kumimoji="0" lang="en-US" sz="1200" b="1" i="0" u="none" strike="noStrike" cap="none" normalizeH="0" baseline="0" dirty="0" err="1" smtClean="0">
                          <a:ln>
                            <a:noFill/>
                          </a:ln>
                          <a:solidFill>
                            <a:schemeClr val="tx1"/>
                          </a:solidFill>
                          <a:effectLst/>
                          <a:latin typeface="Arial" pitchFamily="34" charset="0"/>
                        </a:rPr>
                        <a:t>Pantothenic</a:t>
                      </a:r>
                      <a:r>
                        <a:rPr kumimoji="0" lang="en-US" sz="1200" b="1" i="0" u="none" strike="noStrike" cap="none" normalizeH="0" baseline="0" dirty="0" smtClean="0">
                          <a:ln>
                            <a:noFill/>
                          </a:ln>
                          <a:solidFill>
                            <a:schemeClr val="tx1"/>
                          </a:solidFill>
                          <a:effectLst/>
                          <a:latin typeface="Arial" pitchFamily="34" charset="0"/>
                        </a:rPr>
                        <a:t> acid)</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B</a:t>
                      </a:r>
                      <a:r>
                        <a:rPr kumimoji="0" lang="en-US" sz="1200" b="1" i="0" u="none" strike="noStrike" cap="none" normalizeH="0" baseline="-25000" dirty="0" smtClean="0">
                          <a:ln>
                            <a:noFill/>
                          </a:ln>
                          <a:solidFill>
                            <a:schemeClr val="tx1"/>
                          </a:solidFill>
                          <a:effectLst/>
                          <a:latin typeface="Arial" pitchFamily="34" charset="0"/>
                        </a:rPr>
                        <a:t>6</a:t>
                      </a:r>
                      <a:r>
                        <a:rPr kumimoji="0" lang="en-US" sz="1200" b="1" i="0" u="none" strike="noStrike" cap="none" normalizeH="0" baseline="0" dirty="0" smtClean="0">
                          <a:ln>
                            <a:noFill/>
                          </a:ln>
                          <a:solidFill>
                            <a:schemeClr val="tx1"/>
                          </a:solidFill>
                          <a:effectLst/>
                          <a:latin typeface="Arial" pitchFamily="34" charset="0"/>
                        </a:rPr>
                        <a:t> (</a:t>
                      </a:r>
                      <a:r>
                        <a:rPr kumimoji="0" lang="en-US" sz="1200" b="1" i="0" u="none" strike="noStrike" cap="none" normalizeH="0" baseline="0" dirty="0" err="1" smtClean="0">
                          <a:ln>
                            <a:noFill/>
                          </a:ln>
                          <a:solidFill>
                            <a:schemeClr val="tx1"/>
                          </a:solidFill>
                          <a:effectLst/>
                          <a:latin typeface="Arial" pitchFamily="34" charset="0"/>
                        </a:rPr>
                        <a:t>Pyroxidine</a:t>
                      </a:r>
                      <a:r>
                        <a:rPr kumimoji="0" lang="en-US" sz="1200" b="1" i="0" u="none" strike="noStrike" cap="none" normalizeH="0" baseline="0" dirty="0" smtClean="0">
                          <a:ln>
                            <a:noFill/>
                          </a:ln>
                          <a:solidFill>
                            <a:schemeClr val="tx1"/>
                          </a:solidFill>
                          <a:effectLst/>
                          <a:latin typeface="Arial" pitchFamily="34" charset="0"/>
                        </a:rPr>
                        <a:t>)</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B</a:t>
                      </a:r>
                      <a:r>
                        <a:rPr kumimoji="0" lang="en-US" sz="1200" b="1" i="0" u="none" strike="noStrike" cap="none" normalizeH="0" baseline="-25000" dirty="0" smtClean="0">
                          <a:ln>
                            <a:noFill/>
                          </a:ln>
                          <a:solidFill>
                            <a:schemeClr val="tx1"/>
                          </a:solidFill>
                          <a:effectLst/>
                          <a:latin typeface="Arial" pitchFamily="34" charset="0"/>
                        </a:rPr>
                        <a:t>7</a:t>
                      </a:r>
                      <a:r>
                        <a:rPr kumimoji="0" lang="en-US" sz="1200" b="1" i="0" u="none" strike="noStrike" cap="none" normalizeH="0" baseline="0" dirty="0" smtClean="0">
                          <a:ln>
                            <a:noFill/>
                          </a:ln>
                          <a:solidFill>
                            <a:schemeClr val="tx1"/>
                          </a:solidFill>
                          <a:effectLst/>
                          <a:latin typeface="Arial" pitchFamily="34" charset="0"/>
                        </a:rPr>
                        <a:t>/H (Biotin)</a:t>
                      </a:r>
                      <a:endParaRPr kumimoji="0" lang="en-US" sz="1200" b="1" i="0" u="none" strike="noStrike" cap="none" normalizeH="0" baseline="-25000" dirty="0" smtClean="0">
                        <a:ln>
                          <a:noFill/>
                        </a:ln>
                        <a:solidFill>
                          <a:schemeClr val="tx1"/>
                        </a:solidFill>
                        <a:effectLst/>
                        <a:latin typeface="Arial" pitchFamily="34" charset="0"/>
                      </a:endParaRP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B</a:t>
                      </a:r>
                      <a:r>
                        <a:rPr kumimoji="0" lang="en-US" sz="1200" b="1" i="0" u="none" strike="noStrike" cap="none" normalizeH="0" baseline="-25000" dirty="0" smtClean="0">
                          <a:ln>
                            <a:noFill/>
                          </a:ln>
                          <a:solidFill>
                            <a:schemeClr val="tx1"/>
                          </a:solidFill>
                          <a:effectLst/>
                          <a:latin typeface="Arial" pitchFamily="34" charset="0"/>
                        </a:rPr>
                        <a:t>9</a:t>
                      </a:r>
                      <a:r>
                        <a:rPr kumimoji="0" lang="en-US" sz="1200" b="1" i="0" u="none" strike="noStrike" cap="none" normalizeH="0" baseline="0" dirty="0" smtClean="0">
                          <a:ln>
                            <a:noFill/>
                          </a:ln>
                          <a:solidFill>
                            <a:schemeClr val="tx1"/>
                          </a:solidFill>
                          <a:effectLst/>
                          <a:latin typeface="Arial" pitchFamily="34" charset="0"/>
                        </a:rPr>
                        <a:t> (Folic acid, </a:t>
                      </a:r>
                      <a:r>
                        <a:rPr kumimoji="0" lang="en-US" sz="1200" b="1" i="0" u="none" strike="noStrike" cap="none" normalizeH="0" baseline="0" dirty="0" err="1" smtClean="0">
                          <a:ln>
                            <a:noFill/>
                          </a:ln>
                          <a:solidFill>
                            <a:schemeClr val="tx1"/>
                          </a:solidFill>
                          <a:effectLst/>
                          <a:latin typeface="Arial" pitchFamily="34" charset="0"/>
                        </a:rPr>
                        <a:t>folacin</a:t>
                      </a:r>
                      <a:r>
                        <a:rPr kumimoji="0" lang="en-US" sz="1200" b="1" i="0" u="none" strike="noStrike" cap="none" normalizeH="0" baseline="0" dirty="0" smtClean="0">
                          <a:ln>
                            <a:noFill/>
                          </a:ln>
                          <a:solidFill>
                            <a:schemeClr val="tx1"/>
                          </a:solidFill>
                          <a:effectLst/>
                          <a:latin typeface="Arial" pitchFamily="34" charset="0"/>
                        </a:rPr>
                        <a:t>)</a:t>
                      </a:r>
                    </a:p>
                    <a:p>
                      <a:pPr marL="0" marR="0" lvl="0" indent="0" algn="l" defTabSz="10160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B</a:t>
                      </a:r>
                      <a:r>
                        <a:rPr kumimoji="0" lang="en-US" sz="1200" b="1" i="0" u="none" strike="noStrike" cap="none" normalizeH="0" baseline="-25000" dirty="0" smtClean="0">
                          <a:ln>
                            <a:noFill/>
                          </a:ln>
                          <a:solidFill>
                            <a:schemeClr val="tx1"/>
                          </a:solidFill>
                          <a:effectLst/>
                          <a:latin typeface="Arial" pitchFamily="34" charset="0"/>
                        </a:rPr>
                        <a:t>12</a:t>
                      </a:r>
                      <a:r>
                        <a:rPr kumimoji="0" lang="en-US" sz="1200" b="1" i="0" u="none" strike="noStrike" cap="none" normalizeH="0" baseline="0" dirty="0" smtClean="0">
                          <a:ln>
                            <a:noFill/>
                          </a:ln>
                          <a:solidFill>
                            <a:schemeClr val="tx1"/>
                          </a:solidFill>
                          <a:effectLst/>
                          <a:latin typeface="Arial" pitchFamily="34" charset="0"/>
                        </a:rPr>
                        <a:t> (</a:t>
                      </a:r>
                      <a:r>
                        <a:rPr kumimoji="0" lang="en-US" sz="1200" b="1" i="0" u="none" strike="noStrike" cap="none" normalizeH="0" baseline="0" dirty="0" err="1" smtClean="0">
                          <a:ln>
                            <a:noFill/>
                          </a:ln>
                          <a:solidFill>
                            <a:schemeClr val="tx1"/>
                          </a:solidFill>
                          <a:effectLst/>
                          <a:latin typeface="Arial" pitchFamily="34" charset="0"/>
                        </a:rPr>
                        <a:t>Cobalamin</a:t>
                      </a:r>
                      <a:r>
                        <a:rPr kumimoji="0" lang="en-US" sz="1200" b="1" i="0" u="none" strike="noStrike" cap="none" normalizeH="0" baseline="0" dirty="0" smtClean="0">
                          <a:ln>
                            <a:noFill/>
                          </a:ln>
                          <a:solidFill>
                            <a:schemeClr val="tx1"/>
                          </a:solidFill>
                          <a:effectLst/>
                          <a:latin typeface="Arial" pitchFamily="34" charset="0"/>
                        </a:rPr>
                        <a:t>)</a:t>
                      </a:r>
                    </a:p>
                    <a:p>
                      <a:pPr marL="0" marR="0" lvl="0" indent="0" algn="l" defTabSz="10160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25000" dirty="0" smtClean="0">
                        <a:ln>
                          <a:noFill/>
                        </a:ln>
                        <a:solidFill>
                          <a:schemeClr val="tx1"/>
                        </a:solidFill>
                        <a:effectLst/>
                        <a:latin typeface="Arial" pitchFamily="34" charset="0"/>
                      </a:endParaRPr>
                    </a:p>
                    <a:p>
                      <a:pPr marL="0" marR="0" lvl="0" indent="0" algn="l" defTabSz="10160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chemeClr val="tx1"/>
                        </a:solidFill>
                        <a:effectLst/>
                        <a:latin typeface="Arial" pitchFamily="34" charset="0"/>
                      </a:endParaRPr>
                    </a:p>
                    <a:p>
                      <a:pPr marL="0" marR="0" lvl="0" indent="0" algn="l" defTabSz="10160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25000" dirty="0" smtClean="0">
                        <a:ln>
                          <a:noFill/>
                        </a:ln>
                        <a:solidFill>
                          <a:schemeClr val="tx1"/>
                        </a:solidFill>
                        <a:effectLst/>
                        <a:latin typeface="Arial" pitchFamily="34" charset="0"/>
                      </a:endParaRPr>
                    </a:p>
                    <a:p>
                      <a:pPr marL="0" marR="0" lvl="0" indent="0" algn="l" defTabSz="10160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chemeClr val="tx1"/>
                        </a:solidFill>
                        <a:effectLst/>
                        <a:latin typeface="Arial" pitchFamily="34" charset="0"/>
                      </a:endParaRPr>
                    </a:p>
                    <a:p>
                      <a:pPr marL="0" marR="0" lvl="0" indent="0" algn="l" defTabSz="10160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chemeClr val="tx1"/>
                        </a:solidFill>
                        <a:effectLst/>
                        <a:latin typeface="Arial" pitchFamily="34" charset="0"/>
                      </a:endParaRPr>
                    </a:p>
                    <a:p>
                      <a:pPr marL="0" marR="0" lvl="0" indent="0" algn="l" defTabSz="10160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chemeClr val="tx1"/>
                        </a:solidFill>
                        <a:effectLst/>
                        <a:latin typeface="Arial" pitchFamily="34" charset="0"/>
                      </a:endParaRPr>
                    </a:p>
                  </a:txBody>
                  <a:tcPr marL="92511" marR="92511" marT="44991" marB="449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251929" name="Text Box 25"/>
          <p:cNvSpPr txBox="1">
            <a:spLocks noChangeArrowheads="1"/>
          </p:cNvSpPr>
          <p:nvPr/>
        </p:nvSpPr>
        <p:spPr bwMode="auto">
          <a:xfrm>
            <a:off x="1066800" y="457200"/>
            <a:ext cx="7729538" cy="430213"/>
          </a:xfrm>
          <a:prstGeom prst="rect">
            <a:avLst/>
          </a:prstGeom>
          <a:noFill/>
          <a:ln w="9525">
            <a:noFill/>
            <a:miter lim="800000"/>
            <a:headEnd/>
            <a:tailEnd/>
          </a:ln>
          <a:effectLst/>
        </p:spPr>
        <p:txBody>
          <a:bodyPr lIns="91425" tIns="45715" rIns="91425" bIns="45715">
            <a:spAutoFit/>
          </a:bodyPr>
          <a:lstStyle/>
          <a:p>
            <a:pPr defTabSz="914298">
              <a:defRPr/>
            </a:pPr>
            <a:r>
              <a:rPr lang="en-US" sz="2200" b="1" dirty="0">
                <a:solidFill>
                  <a:schemeClr val="accent1">
                    <a:lumMod val="50000"/>
                  </a:schemeClr>
                </a:solidFill>
                <a:effectLst>
                  <a:outerShdw blurRad="38100" dist="38100" dir="2700000" algn="tl">
                    <a:srgbClr val="C0C0C0"/>
                  </a:outerShdw>
                </a:effectLst>
              </a:rPr>
              <a:t>The Known 51 Essential Nutrients for Sustaining Human Life</a:t>
            </a:r>
            <a:r>
              <a:rPr lang="en-US" sz="2200" b="1" baseline="30000" dirty="0">
                <a:solidFill>
                  <a:schemeClr val="accent1">
                    <a:lumMod val="50000"/>
                  </a:schemeClr>
                </a:solidFill>
                <a:effectLst>
                  <a:outerShdw blurRad="38100" dist="38100" dir="2700000" algn="tl">
                    <a:srgbClr val="C0C0C0"/>
                  </a:outerShdw>
                </a:effectLst>
              </a:rPr>
              <a:t>*</a:t>
            </a:r>
          </a:p>
        </p:txBody>
      </p:sp>
      <p:sp>
        <p:nvSpPr>
          <p:cNvPr id="22554" name="Text Box 26"/>
          <p:cNvSpPr txBox="1">
            <a:spLocks noChangeArrowheads="1"/>
          </p:cNvSpPr>
          <p:nvPr/>
        </p:nvSpPr>
        <p:spPr bwMode="auto">
          <a:xfrm>
            <a:off x="914400" y="6019800"/>
            <a:ext cx="7848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5" rIns="91425" bIns="45715">
            <a:spAutoFit/>
          </a:bodyPr>
          <a:lstStyle>
            <a:lvl1pPr defTabSz="912813"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defTabSz="912813"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defTabSz="912813"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defTabSz="912813"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defTabSz="912813"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en-US" sz="1800" b="1">
                <a:solidFill>
                  <a:srgbClr val="FF0000"/>
                </a:solidFill>
                <a:latin typeface="Times New Roman" pitchFamily="18" charset="0"/>
              </a:rPr>
              <a:t>*Numerous other beneficial substances in foods are also known to contribute to good health.</a:t>
            </a:r>
          </a:p>
        </p:txBody>
      </p:sp>
    </p:spTree>
    <p:extLst>
      <p:ext uri="{BB962C8B-B14F-4D97-AF65-F5344CB8AC3E}">
        <p14:creationId xmlns:p14="http://schemas.microsoft.com/office/powerpoint/2010/main" val="15357609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Acrodermatitis enteropathica fo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352800"/>
            <a:ext cx="2124075"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3" descr="Acrodermatitis enteropathica fa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762000"/>
            <a:ext cx="1989138"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4" descr="cretin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6500" y="2565400"/>
            <a:ext cx="2224088" cy="306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5" descr="RICKETS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86525" y="3802063"/>
            <a:ext cx="2057400"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6" descr="Fe defic anemia pictur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19875" y="673100"/>
            <a:ext cx="1782763" cy="266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28" name="Text Box 8"/>
          <p:cNvSpPr txBox="1">
            <a:spLocks noChangeArrowheads="1"/>
          </p:cNvSpPr>
          <p:nvPr/>
        </p:nvSpPr>
        <p:spPr bwMode="auto">
          <a:xfrm>
            <a:off x="3052763" y="742950"/>
            <a:ext cx="3468687" cy="1754320"/>
          </a:xfrm>
          <a:prstGeom prst="rect">
            <a:avLst/>
          </a:prstGeom>
          <a:solidFill>
            <a:schemeClr val="bg1"/>
          </a:solidFill>
          <a:ln w="9525">
            <a:noFill/>
            <a:miter lim="800000"/>
            <a:headEnd/>
            <a:tailEnd/>
          </a:ln>
          <a:effectLst/>
        </p:spPr>
        <p:txBody>
          <a:bodyPr lIns="91431" tIns="45717" rIns="91431" bIns="45717">
            <a:spAutoFit/>
          </a:bodyPr>
          <a:lstStyle/>
          <a:p>
            <a:pPr defTabSz="914298">
              <a:defRPr/>
            </a:pPr>
            <a:r>
              <a:rPr lang="en-US" altLang="en-US" sz="3600" dirty="0">
                <a:latin typeface="Times New Roman" pitchFamily="18" charset="0"/>
                <a:cs typeface="Times New Roman" pitchFamily="18" charset="0"/>
              </a:rPr>
              <a:t>Each nutrient has its </a:t>
            </a:r>
            <a:r>
              <a:rPr lang="en-US" altLang="en-US" sz="3600" dirty="0">
                <a:solidFill>
                  <a:srgbClr val="FF0000"/>
                </a:solidFill>
                <a:latin typeface="Times New Roman" pitchFamily="18" charset="0"/>
                <a:cs typeface="Times New Roman" pitchFamily="18" charset="0"/>
              </a:rPr>
              <a:t>own specific function</a:t>
            </a:r>
            <a:endParaRPr lang="en-US" sz="3600" b="1" dirty="0">
              <a:solidFill>
                <a:srgbClr val="003399"/>
              </a:solidFill>
              <a:effectLst>
                <a:outerShdw blurRad="38100" dist="38100" dir="2700000" algn="tl">
                  <a:srgbClr val="C0C0C0"/>
                </a:outerShdw>
              </a:effectLst>
            </a:endParaRPr>
          </a:p>
        </p:txBody>
      </p:sp>
      <p:sp>
        <p:nvSpPr>
          <p:cNvPr id="23560" name="Text Box 9"/>
          <p:cNvSpPr txBox="1">
            <a:spLocks noChangeArrowheads="1"/>
          </p:cNvSpPr>
          <p:nvPr/>
        </p:nvSpPr>
        <p:spPr bwMode="auto">
          <a:xfrm>
            <a:off x="533400" y="5105400"/>
            <a:ext cx="2225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7" rIns="91431" bIns="45717">
            <a:spAutoFit/>
          </a:bodyPr>
          <a:lstStyle>
            <a:lvl1pPr defTabSz="912813"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defTabSz="912813"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defTabSz="912813"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defTabSz="912813"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defTabSz="912813"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en-US" sz="2400" b="1">
                <a:solidFill>
                  <a:srgbClr val="FF0000"/>
                </a:solidFill>
                <a:latin typeface="Times New Roman" pitchFamily="18" charset="0"/>
              </a:rPr>
              <a:t>Zinc Deficiency</a:t>
            </a:r>
          </a:p>
        </p:txBody>
      </p:sp>
      <p:sp>
        <p:nvSpPr>
          <p:cNvPr id="23561" name="Text Box 11"/>
          <p:cNvSpPr txBox="1">
            <a:spLocks noChangeArrowheads="1"/>
          </p:cNvSpPr>
          <p:nvPr/>
        </p:nvSpPr>
        <p:spPr bwMode="auto">
          <a:xfrm>
            <a:off x="3811588" y="5665788"/>
            <a:ext cx="24653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7" rIns="91431" bIns="45717">
            <a:spAutoFit/>
          </a:bodyPr>
          <a:lstStyle>
            <a:lvl1pPr defTabSz="912813"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defTabSz="912813"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defTabSz="912813"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defTabSz="912813"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defTabSz="912813"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en-US" sz="2400" b="1">
                <a:solidFill>
                  <a:srgbClr val="FF0000"/>
                </a:solidFill>
                <a:latin typeface="Times New Roman" pitchFamily="18" charset="0"/>
              </a:rPr>
              <a:t>Iodine Deficiency</a:t>
            </a:r>
          </a:p>
        </p:txBody>
      </p:sp>
      <p:sp>
        <p:nvSpPr>
          <p:cNvPr id="23562" name="Text Box 12"/>
          <p:cNvSpPr txBox="1">
            <a:spLocks noChangeArrowheads="1"/>
          </p:cNvSpPr>
          <p:nvPr/>
        </p:nvSpPr>
        <p:spPr bwMode="auto">
          <a:xfrm>
            <a:off x="6521450" y="3241675"/>
            <a:ext cx="2203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7" rIns="91431" bIns="45717">
            <a:spAutoFit/>
          </a:bodyPr>
          <a:lstStyle>
            <a:lvl1pPr defTabSz="912813"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defTabSz="912813"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defTabSz="912813"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defTabSz="912813"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defTabSz="912813"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en-US" sz="2400" b="1">
                <a:solidFill>
                  <a:srgbClr val="FF0000"/>
                </a:solidFill>
                <a:latin typeface="Times New Roman" pitchFamily="18" charset="0"/>
              </a:rPr>
              <a:t>Iron Deficiency</a:t>
            </a:r>
          </a:p>
        </p:txBody>
      </p:sp>
      <p:sp>
        <p:nvSpPr>
          <p:cNvPr id="23563" name="Text Box 13"/>
          <p:cNvSpPr txBox="1">
            <a:spLocks noChangeArrowheads="1"/>
          </p:cNvSpPr>
          <p:nvPr/>
        </p:nvSpPr>
        <p:spPr bwMode="auto">
          <a:xfrm>
            <a:off x="6692900" y="5597525"/>
            <a:ext cx="20034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7" rIns="91431" bIns="45717">
            <a:spAutoFit/>
          </a:bodyPr>
          <a:lstStyle>
            <a:lvl1pPr defTabSz="912813"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defTabSz="912813"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defTabSz="912813"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defTabSz="912813"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defTabSz="912813"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defTabSz="91281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en-US" sz="2400" b="1">
                <a:solidFill>
                  <a:srgbClr val="FF0000"/>
                </a:solidFill>
                <a:latin typeface="Times New Roman" pitchFamily="18" charset="0"/>
              </a:rPr>
              <a:t>Ca Deficiency</a:t>
            </a:r>
          </a:p>
          <a:p>
            <a:pPr eaLnBrk="1" hangingPunct="1">
              <a:spcBef>
                <a:spcPct val="0"/>
              </a:spcBef>
              <a:buClrTx/>
              <a:buSzTx/>
              <a:buFontTx/>
              <a:buNone/>
            </a:pPr>
            <a:r>
              <a:rPr lang="en-US" altLang="en-US" sz="2400" b="1">
                <a:solidFill>
                  <a:srgbClr val="FF0000"/>
                </a:solidFill>
                <a:latin typeface="Times New Roman" pitchFamily="18" charset="0"/>
              </a:rPr>
              <a:t>Rickets</a:t>
            </a:r>
          </a:p>
        </p:txBody>
      </p:sp>
    </p:spTree>
    <p:extLst>
      <p:ext uri="{BB962C8B-B14F-4D97-AF65-F5344CB8AC3E}">
        <p14:creationId xmlns:p14="http://schemas.microsoft.com/office/powerpoint/2010/main" val="25275701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962025"/>
            <a:ext cx="6199188" cy="635000"/>
          </a:xfrm>
          <a:prstGeom prst="rect">
            <a:avLst/>
          </a:prstGeom>
        </p:spPr>
        <p:txBody>
          <a:bodyPr lIns="0" tIns="0" rIns="0" bIns="0">
            <a:spAutoFit/>
          </a:bodyPr>
          <a:lstStyle/>
          <a:p>
            <a:pPr marL="12700" fontAlgn="auto">
              <a:lnSpc>
                <a:spcPts val="5975"/>
              </a:lnSpc>
              <a:spcBef>
                <a:spcPts val="0"/>
              </a:spcBef>
              <a:spcAft>
                <a:spcPts val="0"/>
              </a:spcAft>
              <a:defRPr/>
            </a:pPr>
            <a:r>
              <a:rPr sz="5000" b="1" spc="-45" dirty="0">
                <a:solidFill>
                  <a:srgbClr val="03607B"/>
                </a:solidFill>
                <a:latin typeface="Times New Roman"/>
                <a:cs typeface="Times New Roman"/>
              </a:rPr>
              <a:t>M</a:t>
            </a:r>
            <a:r>
              <a:rPr sz="5000" b="1" spc="-5" dirty="0">
                <a:solidFill>
                  <a:srgbClr val="03607B"/>
                </a:solidFill>
                <a:latin typeface="Times New Roman"/>
                <a:cs typeface="Times New Roman"/>
              </a:rPr>
              <a:t>AC</a:t>
            </a:r>
            <a:r>
              <a:rPr sz="5000" b="1" dirty="0">
                <a:solidFill>
                  <a:srgbClr val="03607B"/>
                </a:solidFill>
                <a:latin typeface="Times New Roman"/>
                <a:cs typeface="Times New Roman"/>
              </a:rPr>
              <a:t>R</a:t>
            </a:r>
            <a:r>
              <a:rPr sz="5000" b="1" spc="-50" dirty="0">
                <a:solidFill>
                  <a:srgbClr val="03607B"/>
                </a:solidFill>
                <a:latin typeface="Times New Roman"/>
                <a:cs typeface="Times New Roman"/>
              </a:rPr>
              <a:t>O</a:t>
            </a:r>
            <a:r>
              <a:rPr sz="5000" b="1" spc="-5" dirty="0">
                <a:solidFill>
                  <a:srgbClr val="03607B"/>
                </a:solidFill>
                <a:latin typeface="Times New Roman"/>
                <a:cs typeface="Times New Roman"/>
              </a:rPr>
              <a:t>N</a:t>
            </a:r>
            <a:r>
              <a:rPr sz="5000" b="1" dirty="0">
                <a:solidFill>
                  <a:srgbClr val="03607B"/>
                </a:solidFill>
                <a:latin typeface="Times New Roman"/>
                <a:cs typeface="Times New Roman"/>
              </a:rPr>
              <a:t>U</a:t>
            </a:r>
            <a:r>
              <a:rPr sz="5000" b="1" spc="-40" dirty="0">
                <a:solidFill>
                  <a:srgbClr val="03607B"/>
                </a:solidFill>
                <a:latin typeface="Times New Roman"/>
                <a:cs typeface="Times New Roman"/>
              </a:rPr>
              <a:t>T</a:t>
            </a:r>
            <a:r>
              <a:rPr sz="5000" b="1" spc="-5" dirty="0">
                <a:solidFill>
                  <a:srgbClr val="03607B"/>
                </a:solidFill>
                <a:latin typeface="Times New Roman"/>
                <a:cs typeface="Times New Roman"/>
              </a:rPr>
              <a:t>RIE</a:t>
            </a:r>
            <a:r>
              <a:rPr sz="5000" b="1" dirty="0">
                <a:solidFill>
                  <a:srgbClr val="03607B"/>
                </a:solidFill>
                <a:latin typeface="Times New Roman"/>
                <a:cs typeface="Times New Roman"/>
              </a:rPr>
              <a:t>N</a:t>
            </a:r>
            <a:r>
              <a:rPr sz="5000" b="1" spc="-40" dirty="0">
                <a:solidFill>
                  <a:srgbClr val="03607B"/>
                </a:solidFill>
                <a:latin typeface="Times New Roman"/>
                <a:cs typeface="Times New Roman"/>
              </a:rPr>
              <a:t>T</a:t>
            </a:r>
            <a:r>
              <a:rPr sz="5000" b="1" dirty="0">
                <a:solidFill>
                  <a:srgbClr val="03607B"/>
                </a:solidFill>
                <a:latin typeface="Times New Roman"/>
                <a:cs typeface="Times New Roman"/>
              </a:rPr>
              <a:t>S</a:t>
            </a:r>
            <a:endParaRPr sz="5000">
              <a:latin typeface="Times New Roman"/>
              <a:cs typeface="Times New Roman"/>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5B6D631B-94E3-4E93-80E9-C888A1520A17}" type="slidenum">
              <a:rPr spc="-10"/>
              <a:pPr marL="25400">
                <a:defRPr/>
              </a:pPr>
              <a:t>23</a:t>
            </a:fld>
            <a:endParaRPr spc="-10"/>
          </a:p>
        </p:txBody>
      </p:sp>
      <p:sp>
        <p:nvSpPr>
          <p:cNvPr id="14341" name="object 3"/>
          <p:cNvSpPr txBox="1">
            <a:spLocks noChangeArrowheads="1"/>
          </p:cNvSpPr>
          <p:nvPr/>
        </p:nvSpPr>
        <p:spPr bwMode="auto">
          <a:xfrm>
            <a:off x="536575" y="2001838"/>
            <a:ext cx="7900988" cy="4516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ts val="3450"/>
              </a:lnSpc>
            </a:pPr>
            <a:r>
              <a:rPr lang="en-US" altLang="en-US" sz="4500" baseline="7000" dirty="0">
                <a:solidFill>
                  <a:srgbClr val="0AD0D9"/>
                </a:solidFill>
                <a:latin typeface="OpenSymbol" pitchFamily="2" charset="0"/>
              </a:rPr>
              <a:t></a:t>
            </a:r>
            <a:r>
              <a:rPr lang="en-US" altLang="en-US" sz="3200" dirty="0">
                <a:latin typeface="Times New Roman" pitchFamily="18" charset="0"/>
                <a:cs typeface="Times New Roman" pitchFamily="18" charset="0"/>
              </a:rPr>
              <a:t>These are proteins, fats and carbohydrates which are often called </a:t>
            </a:r>
            <a:r>
              <a:rPr lang="en-US" altLang="en-US" sz="3200" dirty="0">
                <a:solidFill>
                  <a:srgbClr val="FF0000"/>
                </a:solidFill>
                <a:latin typeface="Times New Roman" pitchFamily="18" charset="0"/>
                <a:cs typeface="Times New Roman" pitchFamily="18" charset="0"/>
              </a:rPr>
              <a:t>“Proximate Principles” </a:t>
            </a:r>
            <a:r>
              <a:rPr lang="en-US" altLang="en-US" sz="3200" dirty="0">
                <a:latin typeface="Times New Roman" pitchFamily="18" charset="0"/>
                <a:cs typeface="Times New Roman" pitchFamily="18" charset="0"/>
              </a:rPr>
              <a:t>because they </a:t>
            </a:r>
            <a:r>
              <a:rPr lang="en-US" altLang="en-US" sz="3200" dirty="0">
                <a:solidFill>
                  <a:srgbClr val="FF0000"/>
                </a:solidFill>
                <a:latin typeface="Times New Roman" pitchFamily="18" charset="0"/>
                <a:cs typeface="Times New Roman" pitchFamily="18" charset="0"/>
              </a:rPr>
              <a:t>form the main bulk of food</a:t>
            </a:r>
            <a:r>
              <a:rPr lang="en-US" altLang="en-US" sz="3200" dirty="0">
                <a:latin typeface="Times New Roman" pitchFamily="18" charset="0"/>
                <a:cs typeface="Times New Roman" pitchFamily="18" charset="0"/>
              </a:rPr>
              <a:t>.</a:t>
            </a:r>
          </a:p>
          <a:p>
            <a:pPr eaLnBrk="1" hangingPunct="1">
              <a:lnSpc>
                <a:spcPts val="3450"/>
              </a:lnSpc>
              <a:spcBef>
                <a:spcPts val="813"/>
              </a:spcBef>
            </a:pPr>
            <a:r>
              <a:rPr lang="en-US" altLang="en-US" sz="4500" baseline="7000" dirty="0">
                <a:solidFill>
                  <a:srgbClr val="0AD0D9"/>
                </a:solidFill>
                <a:latin typeface="OpenSymbol" pitchFamily="2" charset="0"/>
              </a:rPr>
              <a:t></a:t>
            </a:r>
            <a:r>
              <a:rPr lang="en-US" altLang="en-US" sz="3200" dirty="0">
                <a:latin typeface="Times New Roman" pitchFamily="18" charset="0"/>
                <a:cs typeface="Times New Roman" pitchFamily="18" charset="0"/>
              </a:rPr>
              <a:t>For proper utilization of macronutrients needs micronutrients.</a:t>
            </a:r>
          </a:p>
          <a:p>
            <a:pPr eaLnBrk="1" hangingPunct="1">
              <a:spcBef>
                <a:spcPts val="363"/>
              </a:spcBef>
            </a:pPr>
            <a:r>
              <a:rPr lang="en-US" altLang="en-US" sz="4500" baseline="6000" dirty="0">
                <a:solidFill>
                  <a:srgbClr val="0AD0D9"/>
                </a:solidFill>
                <a:latin typeface="OpenSymbol" pitchFamily="2" charset="0"/>
              </a:rPr>
              <a:t></a:t>
            </a:r>
            <a:r>
              <a:rPr lang="en-US" altLang="en-US" sz="3200" dirty="0">
                <a:latin typeface="Times New Roman" pitchFamily="18" charset="0"/>
                <a:cs typeface="Times New Roman" pitchFamily="18" charset="0"/>
              </a:rPr>
              <a:t>They contribute to the total energy intake as:</a:t>
            </a:r>
          </a:p>
          <a:p>
            <a:pPr marL="525463" indent="-514350" eaLnBrk="1" hangingPunct="1">
              <a:spcBef>
                <a:spcPts val="413"/>
              </a:spcBef>
              <a:buFont typeface="+mj-lt"/>
              <a:buAutoNum type="arabicPeriod"/>
            </a:pPr>
            <a:r>
              <a:rPr lang="en-US" altLang="en-US" sz="3200" dirty="0" smtClean="0">
                <a:solidFill>
                  <a:srgbClr val="FF0000"/>
                </a:solidFill>
                <a:latin typeface="Times New Roman" pitchFamily="18" charset="0"/>
                <a:cs typeface="Times New Roman" pitchFamily="18" charset="0"/>
              </a:rPr>
              <a:t>Carbohydrates </a:t>
            </a:r>
            <a:r>
              <a:rPr lang="en-US" altLang="en-US" sz="3200" dirty="0">
                <a:solidFill>
                  <a:srgbClr val="FF0000"/>
                </a:solidFill>
                <a:latin typeface="Times New Roman" pitchFamily="18" charset="0"/>
                <a:cs typeface="Times New Roman" pitchFamily="18" charset="0"/>
              </a:rPr>
              <a:t>60-80 %</a:t>
            </a:r>
          </a:p>
          <a:p>
            <a:pPr marL="525463" indent="-514350" eaLnBrk="1" hangingPunct="1">
              <a:spcBef>
                <a:spcPts val="413"/>
              </a:spcBef>
              <a:buFont typeface="+mj-lt"/>
              <a:buAutoNum type="arabicPeriod"/>
            </a:pPr>
            <a:r>
              <a:rPr lang="en-US" altLang="en-US" sz="3200" dirty="0" smtClean="0">
                <a:solidFill>
                  <a:srgbClr val="FF0000"/>
                </a:solidFill>
                <a:latin typeface="Times New Roman" pitchFamily="18" charset="0"/>
                <a:cs typeface="Times New Roman" pitchFamily="18" charset="0"/>
              </a:rPr>
              <a:t>Fats </a:t>
            </a:r>
            <a:r>
              <a:rPr lang="en-US" altLang="en-US" sz="3200" dirty="0">
                <a:solidFill>
                  <a:srgbClr val="FF0000"/>
                </a:solidFill>
                <a:latin typeface="Times New Roman" pitchFamily="18" charset="0"/>
                <a:cs typeface="Times New Roman" pitchFamily="18" charset="0"/>
              </a:rPr>
              <a:t>10 - 30 %</a:t>
            </a:r>
          </a:p>
          <a:p>
            <a:pPr marL="525463" indent="-514350" eaLnBrk="1" hangingPunct="1">
              <a:lnSpc>
                <a:spcPts val="3825"/>
              </a:lnSpc>
              <a:spcBef>
                <a:spcPts val="425"/>
              </a:spcBef>
              <a:buFont typeface="+mj-lt"/>
              <a:buAutoNum type="arabicPeriod"/>
            </a:pPr>
            <a:r>
              <a:rPr lang="en-US" altLang="en-US" sz="3200" dirty="0" smtClean="0">
                <a:solidFill>
                  <a:srgbClr val="FF0000"/>
                </a:solidFill>
                <a:latin typeface="Times New Roman" pitchFamily="18" charset="0"/>
                <a:cs typeface="Times New Roman" pitchFamily="18" charset="0"/>
              </a:rPr>
              <a:t>Proteins </a:t>
            </a:r>
            <a:r>
              <a:rPr lang="en-US" altLang="en-US" sz="3200" dirty="0">
                <a:solidFill>
                  <a:srgbClr val="FF0000"/>
                </a:solidFill>
                <a:latin typeface="Times New Roman" pitchFamily="18" charset="0"/>
                <a:cs typeface="Times New Roman" pitchFamily="18" charset="0"/>
              </a:rPr>
              <a:t>7-15 %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809625"/>
            <a:ext cx="5986463" cy="635000"/>
          </a:xfrm>
          <a:prstGeom prst="rect">
            <a:avLst/>
          </a:prstGeom>
        </p:spPr>
        <p:txBody>
          <a:bodyPr lIns="0" tIns="0" rIns="0" bIns="0">
            <a:spAutoFit/>
          </a:bodyPr>
          <a:lstStyle/>
          <a:p>
            <a:pPr marL="12700" fontAlgn="auto">
              <a:lnSpc>
                <a:spcPts val="5975"/>
              </a:lnSpc>
              <a:spcBef>
                <a:spcPts val="0"/>
              </a:spcBef>
              <a:spcAft>
                <a:spcPts val="0"/>
              </a:spcAft>
              <a:defRPr/>
            </a:pPr>
            <a:r>
              <a:rPr sz="5000" b="1" spc="-45" dirty="0">
                <a:solidFill>
                  <a:srgbClr val="03607B"/>
                </a:solidFill>
                <a:latin typeface="Times New Roman"/>
                <a:cs typeface="Times New Roman"/>
              </a:rPr>
              <a:t>M</a:t>
            </a:r>
            <a:r>
              <a:rPr sz="5000" b="1" spc="-10" dirty="0">
                <a:solidFill>
                  <a:srgbClr val="03607B"/>
                </a:solidFill>
                <a:latin typeface="Times New Roman"/>
                <a:cs typeface="Times New Roman"/>
              </a:rPr>
              <a:t>I</a:t>
            </a:r>
            <a:r>
              <a:rPr sz="5000" b="1" spc="-5" dirty="0">
                <a:solidFill>
                  <a:srgbClr val="03607B"/>
                </a:solidFill>
                <a:latin typeface="Times New Roman"/>
                <a:cs typeface="Times New Roman"/>
              </a:rPr>
              <a:t>C</a:t>
            </a:r>
            <a:r>
              <a:rPr sz="5000" b="1" dirty="0">
                <a:solidFill>
                  <a:srgbClr val="03607B"/>
                </a:solidFill>
                <a:latin typeface="Times New Roman"/>
                <a:cs typeface="Times New Roman"/>
              </a:rPr>
              <a:t>R</a:t>
            </a:r>
            <a:r>
              <a:rPr sz="5000" b="1" spc="-50" dirty="0">
                <a:solidFill>
                  <a:srgbClr val="03607B"/>
                </a:solidFill>
                <a:latin typeface="Times New Roman"/>
                <a:cs typeface="Times New Roman"/>
              </a:rPr>
              <a:t>O</a:t>
            </a:r>
            <a:r>
              <a:rPr sz="5000" b="1" dirty="0">
                <a:solidFill>
                  <a:srgbClr val="03607B"/>
                </a:solidFill>
                <a:latin typeface="Times New Roman"/>
                <a:cs typeface="Times New Roman"/>
              </a:rPr>
              <a:t>N</a:t>
            </a:r>
            <a:r>
              <a:rPr sz="5000" b="1" spc="-5" dirty="0">
                <a:solidFill>
                  <a:srgbClr val="03607B"/>
                </a:solidFill>
                <a:latin typeface="Times New Roman"/>
                <a:cs typeface="Times New Roman"/>
              </a:rPr>
              <a:t>UTRI</a:t>
            </a:r>
            <a:r>
              <a:rPr sz="5000" b="1" dirty="0">
                <a:solidFill>
                  <a:srgbClr val="03607B"/>
                </a:solidFill>
                <a:latin typeface="Times New Roman"/>
                <a:cs typeface="Times New Roman"/>
              </a:rPr>
              <a:t>E</a:t>
            </a:r>
            <a:r>
              <a:rPr sz="5000" b="1" spc="-5" dirty="0">
                <a:solidFill>
                  <a:srgbClr val="03607B"/>
                </a:solidFill>
                <a:latin typeface="Times New Roman"/>
                <a:cs typeface="Times New Roman"/>
              </a:rPr>
              <a:t>NT</a:t>
            </a:r>
            <a:r>
              <a:rPr sz="5000" b="1" dirty="0">
                <a:solidFill>
                  <a:srgbClr val="03607B"/>
                </a:solidFill>
                <a:latin typeface="Times New Roman"/>
                <a:cs typeface="Times New Roman"/>
              </a:rPr>
              <a:t>S</a:t>
            </a:r>
            <a:endParaRPr sz="5000">
              <a:latin typeface="Times New Roman"/>
              <a:cs typeface="Times New Roman"/>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EFCB389C-6A86-4618-9714-909E61B21CE2}" type="slidenum">
              <a:rPr spc="-10"/>
              <a:pPr marL="25400">
                <a:defRPr/>
              </a:pPr>
              <a:t>24</a:t>
            </a:fld>
            <a:endParaRPr spc="-10"/>
          </a:p>
        </p:txBody>
      </p:sp>
      <p:sp>
        <p:nvSpPr>
          <p:cNvPr id="15365" name="object 3"/>
          <p:cNvSpPr txBox="1">
            <a:spLocks noChangeArrowheads="1"/>
          </p:cNvSpPr>
          <p:nvPr/>
        </p:nvSpPr>
        <p:spPr bwMode="auto">
          <a:xfrm>
            <a:off x="536575" y="2051050"/>
            <a:ext cx="7413625" cy="318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5750"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en-US" altLang="en-US" sz="4500" baseline="6000" dirty="0">
                <a:solidFill>
                  <a:srgbClr val="0AD0D9"/>
                </a:solidFill>
                <a:latin typeface="OpenSymbol" pitchFamily="2" charset="0"/>
              </a:rPr>
              <a:t></a:t>
            </a:r>
            <a:r>
              <a:rPr lang="en-US" altLang="en-US" sz="3200" dirty="0">
                <a:latin typeface="Times New Roman" pitchFamily="18" charset="0"/>
                <a:cs typeface="Times New Roman" pitchFamily="18" charset="0"/>
              </a:rPr>
              <a:t>Requires in </a:t>
            </a:r>
            <a:r>
              <a:rPr lang="en-US" altLang="en-US" sz="3200" dirty="0">
                <a:solidFill>
                  <a:srgbClr val="FF0000"/>
                </a:solidFill>
                <a:latin typeface="Times New Roman" pitchFamily="18" charset="0"/>
                <a:cs typeface="Times New Roman" pitchFamily="18" charset="0"/>
              </a:rPr>
              <a:t>small quantity </a:t>
            </a:r>
            <a:r>
              <a:rPr lang="en-US" altLang="en-US" sz="3200" dirty="0">
                <a:latin typeface="Times New Roman" pitchFamily="18" charset="0"/>
                <a:cs typeface="Times New Roman" pitchFamily="18" charset="0"/>
              </a:rPr>
              <a:t>and so called micro-nutrients  i.e.  vitamins and minerals.</a:t>
            </a:r>
          </a:p>
          <a:p>
            <a:pPr eaLnBrk="1" hangingPunct="1">
              <a:spcBef>
                <a:spcPts val="38"/>
              </a:spcBef>
            </a:pPr>
            <a:endParaRPr lang="en-US" altLang="en-US" sz="4700" dirty="0">
              <a:latin typeface="Times New Roman" pitchFamily="18" charset="0"/>
              <a:cs typeface="Times New Roman" pitchFamily="18" charset="0"/>
            </a:endParaRPr>
          </a:p>
          <a:p>
            <a:pPr algn="just" eaLnBrk="1" hangingPunct="1"/>
            <a:r>
              <a:rPr lang="en-US" altLang="en-US" sz="4500" baseline="7000" dirty="0">
                <a:solidFill>
                  <a:srgbClr val="0AD0D9"/>
                </a:solidFill>
                <a:latin typeface="OpenSymbol" pitchFamily="2" charset="0"/>
              </a:rPr>
              <a:t></a:t>
            </a:r>
            <a:r>
              <a:rPr lang="en-US" altLang="en-US" sz="3200" dirty="0">
                <a:latin typeface="Times New Roman" pitchFamily="18" charset="0"/>
                <a:cs typeface="Times New Roman" pitchFamily="18" charset="0"/>
              </a:rPr>
              <a:t>The quantity of nutrients </a:t>
            </a:r>
            <a:r>
              <a:rPr lang="en-US" altLang="en-US" sz="3200" dirty="0">
                <a:solidFill>
                  <a:srgbClr val="FF0000"/>
                </a:solidFill>
                <a:latin typeface="Times New Roman" pitchFamily="18" charset="0"/>
                <a:cs typeface="Times New Roman" pitchFamily="18" charset="0"/>
              </a:rPr>
              <a:t>required</a:t>
            </a:r>
            <a:r>
              <a:rPr lang="en-US" altLang="en-US" sz="3200" dirty="0">
                <a:latin typeface="Times New Roman" pitchFamily="18" charset="0"/>
                <a:cs typeface="Times New Roman" pitchFamily="18" charset="0"/>
              </a:rPr>
              <a:t> depends upon </a:t>
            </a:r>
            <a:r>
              <a:rPr lang="en-US" altLang="en-US" sz="3200" dirty="0">
                <a:solidFill>
                  <a:srgbClr val="FF0000"/>
                </a:solidFill>
                <a:latin typeface="Times New Roman" pitchFamily="18" charset="0"/>
                <a:cs typeface="Times New Roman" pitchFamily="18" charset="0"/>
              </a:rPr>
              <a:t>age, sex, weight, physical activity and health status</a:t>
            </a:r>
            <a:r>
              <a:rPr lang="en-US" altLang="en-US" sz="3200" dirty="0">
                <a:latin typeface="Times New Roman" pitchFamily="18" charset="0"/>
                <a:cs typeface="Times New Roman" pitchFamily="18" charset="0"/>
              </a:rPr>
              <a:t> of the body.</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rtlCol="0"/>
          <a:lstStyle/>
          <a:p>
            <a:pPr marL="241300" eaLnBrk="1" fontAlgn="auto" hangingPunct="1">
              <a:spcBef>
                <a:spcPts val="0"/>
              </a:spcBef>
              <a:spcAft>
                <a:spcPts val="0"/>
              </a:spcAft>
              <a:defRPr/>
            </a:pPr>
            <a:r>
              <a:rPr spc="-5" dirty="0">
                <a:latin typeface="Calibri"/>
                <a:cs typeface="Calibri"/>
              </a:rPr>
              <a:t>C</a:t>
            </a:r>
            <a:r>
              <a:rPr spc="5" dirty="0">
                <a:latin typeface="Calibri"/>
                <a:cs typeface="Calibri"/>
              </a:rPr>
              <a:t>A</a:t>
            </a:r>
            <a:r>
              <a:rPr spc="-30" dirty="0">
                <a:latin typeface="Calibri"/>
                <a:cs typeface="Calibri"/>
              </a:rPr>
              <a:t>RBO</a:t>
            </a:r>
            <a:r>
              <a:rPr spc="-35" dirty="0">
                <a:latin typeface="Calibri"/>
                <a:cs typeface="Calibri"/>
              </a:rPr>
              <a:t>HY</a:t>
            </a:r>
            <a:r>
              <a:rPr dirty="0">
                <a:latin typeface="Calibri"/>
                <a:cs typeface="Calibri"/>
              </a:rPr>
              <a:t>D</a:t>
            </a:r>
            <a:r>
              <a:rPr spc="-30" dirty="0">
                <a:latin typeface="Calibri"/>
                <a:cs typeface="Calibri"/>
              </a:rPr>
              <a:t>R</a:t>
            </a:r>
            <a:r>
              <a:rPr spc="-40" dirty="0">
                <a:latin typeface="Calibri"/>
                <a:cs typeface="Calibri"/>
              </a:rPr>
              <a:t>A</a:t>
            </a:r>
            <a:r>
              <a:rPr spc="-10" dirty="0">
                <a:latin typeface="Calibri"/>
                <a:cs typeface="Calibri"/>
              </a:rPr>
              <a:t>T</a:t>
            </a:r>
            <a:r>
              <a:rPr spc="-25" dirty="0">
                <a:latin typeface="Calibri"/>
                <a:cs typeface="Calibri"/>
              </a:rPr>
              <a:t>E</a:t>
            </a: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3E59B855-0AB0-48F3-8AD0-6CA1BCB55874}" type="slidenum">
              <a:rPr spc="-10"/>
              <a:pPr marL="25400">
                <a:defRPr/>
              </a:pPr>
              <a:t>25</a:t>
            </a:fld>
            <a:endParaRPr spc="-10"/>
          </a:p>
        </p:txBody>
      </p:sp>
      <p:sp>
        <p:nvSpPr>
          <p:cNvPr id="16389" name="object 3"/>
          <p:cNvSpPr txBox="1">
            <a:spLocks noChangeArrowheads="1"/>
          </p:cNvSpPr>
          <p:nvPr/>
        </p:nvSpPr>
        <p:spPr bwMode="auto">
          <a:xfrm>
            <a:off x="536575" y="2057400"/>
            <a:ext cx="8218488" cy="371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900" baseline="6000" dirty="0">
                <a:solidFill>
                  <a:srgbClr val="0AD0D9"/>
                </a:solidFill>
                <a:latin typeface="OpenSymbol" pitchFamily="2" charset="0"/>
              </a:rPr>
              <a:t></a:t>
            </a:r>
            <a:r>
              <a:rPr lang="en-US" altLang="en-US" sz="2800" dirty="0">
                <a:latin typeface="Constantia" pitchFamily="18" charset="0"/>
              </a:rPr>
              <a:t>Major</a:t>
            </a:r>
            <a:r>
              <a:rPr lang="en-US" altLang="en-US" sz="2800" dirty="0">
                <a:latin typeface="Times New Roman" pitchFamily="18" charset="0"/>
                <a:cs typeface="Times New Roman" pitchFamily="18" charset="0"/>
              </a:rPr>
              <a:t> </a:t>
            </a:r>
            <a:r>
              <a:rPr lang="en-US" altLang="en-US" sz="2800" dirty="0">
                <a:latin typeface="Constantia" pitchFamily="18" charset="0"/>
              </a:rPr>
              <a:t>component</a:t>
            </a:r>
            <a:r>
              <a:rPr lang="en-US" altLang="en-US" sz="2800" dirty="0">
                <a:latin typeface="Times New Roman" pitchFamily="18" charset="0"/>
                <a:cs typeface="Times New Roman" pitchFamily="18" charset="0"/>
              </a:rPr>
              <a:t> </a:t>
            </a:r>
            <a:r>
              <a:rPr lang="en-US" altLang="en-US" sz="2800" dirty="0">
                <a:latin typeface="Constantia" pitchFamily="18" charset="0"/>
              </a:rPr>
              <a:t>of</a:t>
            </a:r>
            <a:r>
              <a:rPr lang="en-US" altLang="en-US" sz="2800" dirty="0">
                <a:latin typeface="Times New Roman" pitchFamily="18" charset="0"/>
                <a:cs typeface="Times New Roman" pitchFamily="18" charset="0"/>
              </a:rPr>
              <a:t> </a:t>
            </a:r>
            <a:r>
              <a:rPr lang="en-US" altLang="en-US" sz="2800" dirty="0">
                <a:latin typeface="Constantia" pitchFamily="18" charset="0"/>
              </a:rPr>
              <a:t>food</a:t>
            </a:r>
            <a:r>
              <a:rPr lang="en-US" altLang="en-US" sz="2800" dirty="0">
                <a:latin typeface="Times New Roman" pitchFamily="18" charset="0"/>
                <a:cs typeface="Times New Roman" pitchFamily="18" charset="0"/>
              </a:rPr>
              <a:t> </a:t>
            </a:r>
            <a:r>
              <a:rPr lang="en-US" altLang="en-US" sz="2800" dirty="0">
                <a:latin typeface="Constantia" pitchFamily="18" charset="0"/>
              </a:rPr>
              <a:t>which</a:t>
            </a:r>
            <a:r>
              <a:rPr lang="en-US" altLang="en-US" sz="2800" dirty="0">
                <a:latin typeface="Times New Roman" pitchFamily="18" charset="0"/>
                <a:cs typeface="Times New Roman" pitchFamily="18" charset="0"/>
              </a:rPr>
              <a:t> </a:t>
            </a:r>
            <a:r>
              <a:rPr lang="en-US" altLang="en-US" sz="2800" dirty="0">
                <a:latin typeface="Constantia" pitchFamily="18" charset="0"/>
              </a:rPr>
              <a:t>is</a:t>
            </a:r>
            <a:r>
              <a:rPr lang="en-US" altLang="en-US" sz="2800" dirty="0">
                <a:latin typeface="Times New Roman" pitchFamily="18" charset="0"/>
                <a:cs typeface="Times New Roman" pitchFamily="18" charset="0"/>
              </a:rPr>
              <a:t> </a:t>
            </a:r>
            <a:r>
              <a:rPr lang="en-US" altLang="en-US" sz="2800" dirty="0">
                <a:latin typeface="Constantia" pitchFamily="18" charset="0"/>
              </a:rPr>
              <a:t>the</a:t>
            </a:r>
            <a:r>
              <a:rPr lang="en-US" altLang="en-US" sz="2800" dirty="0">
                <a:latin typeface="Times New Roman" pitchFamily="18" charset="0"/>
                <a:cs typeface="Times New Roman" pitchFamily="18" charset="0"/>
              </a:rPr>
              <a:t> </a:t>
            </a:r>
            <a:r>
              <a:rPr lang="en-US" altLang="en-US" sz="2800" dirty="0">
                <a:latin typeface="Constantia" pitchFamily="18" charset="0"/>
              </a:rPr>
              <a:t>main</a:t>
            </a:r>
            <a:r>
              <a:rPr lang="en-US" altLang="en-US" sz="2800" dirty="0">
                <a:latin typeface="Times New Roman" pitchFamily="18" charset="0"/>
                <a:cs typeface="Times New Roman" pitchFamily="18" charset="0"/>
              </a:rPr>
              <a:t> </a:t>
            </a:r>
            <a:r>
              <a:rPr lang="en-US" altLang="en-US" sz="2800" dirty="0">
                <a:latin typeface="Constantia" pitchFamily="18" charset="0"/>
              </a:rPr>
              <a:t>source</a:t>
            </a:r>
            <a:r>
              <a:rPr lang="en-US" altLang="en-US" sz="2800" dirty="0">
                <a:latin typeface="Times New Roman" pitchFamily="18" charset="0"/>
                <a:cs typeface="Times New Roman" pitchFamily="18" charset="0"/>
              </a:rPr>
              <a:t> </a:t>
            </a:r>
            <a:r>
              <a:rPr lang="en-US" altLang="en-US" sz="2800" dirty="0">
                <a:latin typeface="Constantia" pitchFamily="18" charset="0"/>
              </a:rPr>
              <a:t>of</a:t>
            </a:r>
            <a:r>
              <a:rPr lang="en-US" altLang="en-US" sz="2800" dirty="0">
                <a:latin typeface="Times New Roman" pitchFamily="18" charset="0"/>
                <a:cs typeface="Times New Roman" pitchFamily="18" charset="0"/>
              </a:rPr>
              <a:t> </a:t>
            </a:r>
            <a:r>
              <a:rPr lang="en-US" altLang="en-US" sz="2800" dirty="0">
                <a:latin typeface="Constantia" pitchFamily="18" charset="0"/>
              </a:rPr>
              <a:t>energy;</a:t>
            </a:r>
            <a:r>
              <a:rPr lang="en-US" altLang="en-US" sz="2800" dirty="0">
                <a:latin typeface="Times New Roman" pitchFamily="18" charset="0"/>
                <a:cs typeface="Times New Roman" pitchFamily="18" charset="0"/>
              </a:rPr>
              <a:t> </a:t>
            </a:r>
            <a:r>
              <a:rPr lang="en-US" altLang="en-US" sz="2800" dirty="0">
                <a:latin typeface="Constantia" pitchFamily="18" charset="0"/>
              </a:rPr>
              <a:t>providing</a:t>
            </a:r>
            <a:r>
              <a:rPr lang="en-US" altLang="en-US" sz="2800" dirty="0">
                <a:latin typeface="Times New Roman" pitchFamily="18" charset="0"/>
                <a:cs typeface="Times New Roman" pitchFamily="18" charset="0"/>
              </a:rPr>
              <a:t> </a:t>
            </a:r>
            <a:r>
              <a:rPr lang="en-US" altLang="en-US" sz="2800" dirty="0">
                <a:solidFill>
                  <a:srgbClr val="FF0000"/>
                </a:solidFill>
                <a:latin typeface="Constantia" pitchFamily="18" charset="0"/>
              </a:rPr>
              <a:t>4</a:t>
            </a:r>
            <a:r>
              <a:rPr lang="en-US" altLang="en-US" sz="2800" dirty="0">
                <a:solidFill>
                  <a:srgbClr val="FF0000"/>
                </a:solidFill>
                <a:latin typeface="Times New Roman" pitchFamily="18" charset="0"/>
                <a:cs typeface="Times New Roman" pitchFamily="18" charset="0"/>
              </a:rPr>
              <a:t> </a:t>
            </a:r>
            <a:r>
              <a:rPr lang="en-US" altLang="en-US" sz="2800" dirty="0" smtClean="0">
                <a:solidFill>
                  <a:srgbClr val="FF0000"/>
                </a:solidFill>
                <a:latin typeface="Constantia" pitchFamily="18" charset="0"/>
              </a:rPr>
              <a:t>Kcal/gm</a:t>
            </a:r>
          </a:p>
          <a:p>
            <a:pPr eaLnBrk="1" hangingPunct="1"/>
            <a:endParaRPr lang="en-US" altLang="en-US" sz="2800" dirty="0">
              <a:solidFill>
                <a:srgbClr val="FF0000"/>
              </a:solidFill>
              <a:latin typeface="Constantia" pitchFamily="18" charset="0"/>
            </a:endParaRPr>
          </a:p>
          <a:p>
            <a:pPr eaLnBrk="1" hangingPunct="1">
              <a:spcBef>
                <a:spcPts val="700"/>
              </a:spcBef>
            </a:pPr>
            <a:r>
              <a:rPr lang="en-US" altLang="en-US" sz="3900" baseline="7000" dirty="0">
                <a:solidFill>
                  <a:srgbClr val="0AD0D9"/>
                </a:solidFill>
                <a:latin typeface="OpenSymbol" pitchFamily="2" charset="0"/>
              </a:rPr>
              <a:t></a:t>
            </a:r>
            <a:r>
              <a:rPr lang="en-US" altLang="en-US" sz="2800" dirty="0">
                <a:latin typeface="Constantia" pitchFamily="18" charset="0"/>
              </a:rPr>
              <a:t>In</a:t>
            </a:r>
            <a:r>
              <a:rPr lang="en-US" altLang="en-US" sz="2800" dirty="0">
                <a:latin typeface="Times New Roman" pitchFamily="18" charset="0"/>
                <a:cs typeface="Times New Roman" pitchFamily="18" charset="0"/>
              </a:rPr>
              <a:t> </a:t>
            </a:r>
            <a:r>
              <a:rPr lang="en-US" altLang="en-US" sz="2800" dirty="0">
                <a:latin typeface="Constantia" pitchFamily="18" charset="0"/>
              </a:rPr>
              <a:t>balanced</a:t>
            </a:r>
            <a:r>
              <a:rPr lang="en-US" altLang="en-US" sz="2800" dirty="0">
                <a:latin typeface="Times New Roman" pitchFamily="18" charset="0"/>
                <a:cs typeface="Times New Roman" pitchFamily="18" charset="0"/>
              </a:rPr>
              <a:t> </a:t>
            </a:r>
            <a:r>
              <a:rPr lang="en-US" altLang="en-US" sz="2800" dirty="0">
                <a:latin typeface="Constantia" pitchFamily="18" charset="0"/>
              </a:rPr>
              <a:t>diet,</a:t>
            </a:r>
            <a:r>
              <a:rPr lang="en-US" altLang="en-US" sz="2800" dirty="0">
                <a:latin typeface="Times New Roman" pitchFamily="18" charset="0"/>
                <a:cs typeface="Times New Roman" pitchFamily="18" charset="0"/>
              </a:rPr>
              <a:t> </a:t>
            </a:r>
            <a:r>
              <a:rPr lang="en-US" altLang="en-US" sz="2800" dirty="0">
                <a:latin typeface="Constantia" pitchFamily="18" charset="0"/>
              </a:rPr>
              <a:t>carbohydrates</a:t>
            </a:r>
            <a:r>
              <a:rPr lang="en-US" altLang="en-US" sz="2800" dirty="0">
                <a:latin typeface="Times New Roman" pitchFamily="18" charset="0"/>
                <a:cs typeface="Times New Roman" pitchFamily="18" charset="0"/>
              </a:rPr>
              <a:t> </a:t>
            </a:r>
            <a:r>
              <a:rPr lang="en-US" altLang="en-US" sz="2800" dirty="0">
                <a:latin typeface="Constantia" pitchFamily="18" charset="0"/>
              </a:rPr>
              <a:t>provide</a:t>
            </a:r>
            <a:r>
              <a:rPr lang="en-US" altLang="en-US" sz="2800" dirty="0">
                <a:latin typeface="Times New Roman" pitchFamily="18" charset="0"/>
                <a:cs typeface="Times New Roman" pitchFamily="18" charset="0"/>
              </a:rPr>
              <a:t> </a:t>
            </a:r>
            <a:r>
              <a:rPr lang="en-US" altLang="en-US" sz="2800" dirty="0">
                <a:solidFill>
                  <a:srgbClr val="FF0000"/>
                </a:solidFill>
                <a:latin typeface="Constantia" pitchFamily="18" charset="0"/>
              </a:rPr>
              <a:t>50-60%</a:t>
            </a:r>
            <a:r>
              <a:rPr lang="en-US" altLang="en-US" sz="2800" dirty="0">
                <a:solidFill>
                  <a:srgbClr val="FF0000"/>
                </a:solidFill>
                <a:latin typeface="Times New Roman" pitchFamily="18" charset="0"/>
                <a:cs typeface="Times New Roman" pitchFamily="18" charset="0"/>
              </a:rPr>
              <a:t> </a:t>
            </a:r>
            <a:r>
              <a:rPr lang="en-US" altLang="en-US" sz="2800" dirty="0">
                <a:solidFill>
                  <a:srgbClr val="FF0000"/>
                </a:solidFill>
                <a:latin typeface="Constantia" pitchFamily="18" charset="0"/>
              </a:rPr>
              <a:t>of</a:t>
            </a:r>
            <a:r>
              <a:rPr lang="en-US" altLang="en-US" sz="2800" dirty="0">
                <a:solidFill>
                  <a:srgbClr val="FF0000"/>
                </a:solidFill>
                <a:latin typeface="Times New Roman" pitchFamily="18" charset="0"/>
                <a:cs typeface="Times New Roman" pitchFamily="18" charset="0"/>
              </a:rPr>
              <a:t> </a:t>
            </a:r>
            <a:r>
              <a:rPr lang="en-US" altLang="en-US" sz="2800" dirty="0">
                <a:latin typeface="Constantia" pitchFamily="18" charset="0"/>
              </a:rPr>
              <a:t>total</a:t>
            </a:r>
            <a:r>
              <a:rPr lang="en-US" altLang="en-US" sz="2800" dirty="0">
                <a:latin typeface="Times New Roman" pitchFamily="18" charset="0"/>
                <a:cs typeface="Times New Roman" pitchFamily="18" charset="0"/>
              </a:rPr>
              <a:t> </a:t>
            </a:r>
            <a:r>
              <a:rPr lang="en-US" altLang="en-US" sz="2800" dirty="0">
                <a:latin typeface="Constantia" pitchFamily="18" charset="0"/>
              </a:rPr>
              <a:t>calories</a:t>
            </a:r>
            <a:r>
              <a:rPr lang="en-US" altLang="en-US" sz="2800" dirty="0">
                <a:latin typeface="Times New Roman" pitchFamily="18" charset="0"/>
                <a:cs typeface="Times New Roman" pitchFamily="18" charset="0"/>
              </a:rPr>
              <a:t> </a:t>
            </a:r>
            <a:r>
              <a:rPr lang="en-US" altLang="en-US" sz="2800" dirty="0">
                <a:latin typeface="Constantia" pitchFamily="18" charset="0"/>
              </a:rPr>
              <a:t>taken</a:t>
            </a:r>
            <a:r>
              <a:rPr lang="en-US" altLang="en-US" sz="2800" dirty="0" smtClean="0">
                <a:latin typeface="Constantia" pitchFamily="18" charset="0"/>
              </a:rPr>
              <a:t>.</a:t>
            </a:r>
          </a:p>
          <a:p>
            <a:pPr eaLnBrk="1" hangingPunct="1">
              <a:spcBef>
                <a:spcPts val="700"/>
              </a:spcBef>
            </a:pPr>
            <a:endParaRPr lang="en-US" altLang="en-US" sz="2800" dirty="0">
              <a:latin typeface="Constantia" pitchFamily="18" charset="0"/>
            </a:endParaRPr>
          </a:p>
          <a:p>
            <a:pPr eaLnBrk="1" hangingPunct="1">
              <a:spcBef>
                <a:spcPts val="688"/>
              </a:spcBef>
            </a:pPr>
            <a:r>
              <a:rPr lang="en-US" altLang="en-US" sz="3900" baseline="6000" dirty="0" smtClean="0">
                <a:solidFill>
                  <a:srgbClr val="0AD0D9"/>
                </a:solidFill>
                <a:latin typeface="OpenSymbol" pitchFamily="2" charset="0"/>
              </a:rPr>
              <a:t></a:t>
            </a:r>
            <a:r>
              <a:rPr lang="en-US" altLang="en-US" sz="2800" dirty="0" smtClean="0">
                <a:latin typeface="Constantia" pitchFamily="18" charset="0"/>
              </a:rPr>
              <a:t>In</a:t>
            </a:r>
            <a:r>
              <a:rPr lang="en-US" altLang="en-US" sz="2800" dirty="0" smtClean="0">
                <a:latin typeface="Times New Roman" pitchFamily="18" charset="0"/>
                <a:cs typeface="Times New Roman" pitchFamily="18" charset="0"/>
              </a:rPr>
              <a:t> </a:t>
            </a:r>
            <a:r>
              <a:rPr lang="en-US" altLang="en-US" sz="2800" dirty="0">
                <a:latin typeface="Constantia" pitchFamily="18" charset="0"/>
              </a:rPr>
              <a:t>excess,</a:t>
            </a:r>
            <a:r>
              <a:rPr lang="en-US" altLang="en-US" sz="2800" dirty="0">
                <a:latin typeface="Times New Roman" pitchFamily="18" charset="0"/>
                <a:cs typeface="Times New Roman" pitchFamily="18" charset="0"/>
              </a:rPr>
              <a:t> </a:t>
            </a:r>
            <a:r>
              <a:rPr lang="en-US" altLang="en-US" sz="2800" dirty="0">
                <a:latin typeface="Constantia" pitchFamily="18" charset="0"/>
              </a:rPr>
              <a:t>the</a:t>
            </a:r>
            <a:r>
              <a:rPr lang="en-US" altLang="en-US" sz="2800" dirty="0">
                <a:latin typeface="Times New Roman" pitchFamily="18" charset="0"/>
                <a:cs typeface="Times New Roman" pitchFamily="18" charset="0"/>
              </a:rPr>
              <a:t> </a:t>
            </a:r>
            <a:r>
              <a:rPr lang="en-US" altLang="en-US" sz="2800" dirty="0">
                <a:latin typeface="Constantia" pitchFamily="18" charset="0"/>
              </a:rPr>
              <a:t>carbohydrates</a:t>
            </a:r>
            <a:r>
              <a:rPr lang="en-US" altLang="en-US" sz="2800" dirty="0">
                <a:latin typeface="Times New Roman" pitchFamily="18" charset="0"/>
                <a:cs typeface="Times New Roman" pitchFamily="18" charset="0"/>
              </a:rPr>
              <a:t> </a:t>
            </a:r>
            <a:r>
              <a:rPr lang="en-US" altLang="en-US" sz="2800" dirty="0">
                <a:latin typeface="Constantia" pitchFamily="18" charset="0"/>
              </a:rPr>
              <a:t>are</a:t>
            </a:r>
            <a:r>
              <a:rPr lang="en-US" altLang="en-US" sz="2800" dirty="0">
                <a:latin typeface="Times New Roman" pitchFamily="18" charset="0"/>
                <a:cs typeface="Times New Roman" pitchFamily="18" charset="0"/>
              </a:rPr>
              <a:t> </a:t>
            </a:r>
            <a:r>
              <a:rPr lang="en-US" altLang="en-US" sz="2800" dirty="0">
                <a:solidFill>
                  <a:srgbClr val="FF0000"/>
                </a:solidFill>
                <a:latin typeface="Constantia" pitchFamily="18" charset="0"/>
              </a:rPr>
              <a:t>converted</a:t>
            </a:r>
            <a:r>
              <a:rPr lang="en-US" altLang="en-US" sz="2800" dirty="0">
                <a:solidFill>
                  <a:srgbClr val="FF0000"/>
                </a:solidFill>
                <a:latin typeface="Times New Roman" pitchFamily="18" charset="0"/>
                <a:cs typeface="Times New Roman" pitchFamily="18" charset="0"/>
              </a:rPr>
              <a:t> </a:t>
            </a:r>
            <a:r>
              <a:rPr lang="en-US" altLang="en-US" sz="2800" dirty="0">
                <a:solidFill>
                  <a:srgbClr val="FF0000"/>
                </a:solidFill>
                <a:latin typeface="Constantia" pitchFamily="18" charset="0"/>
              </a:rPr>
              <a:t>into</a:t>
            </a:r>
            <a:r>
              <a:rPr lang="en-US" altLang="en-US" sz="2800" dirty="0">
                <a:solidFill>
                  <a:srgbClr val="FF0000"/>
                </a:solidFill>
                <a:latin typeface="Times New Roman" pitchFamily="18" charset="0"/>
                <a:cs typeface="Times New Roman" pitchFamily="18" charset="0"/>
              </a:rPr>
              <a:t> </a:t>
            </a:r>
            <a:r>
              <a:rPr lang="en-US" altLang="en-US" sz="2800" dirty="0">
                <a:solidFill>
                  <a:srgbClr val="FF0000"/>
                </a:solidFill>
                <a:latin typeface="Constantia" pitchFamily="18" charset="0"/>
              </a:rPr>
              <a:t>body</a:t>
            </a:r>
            <a:r>
              <a:rPr lang="en-US" altLang="en-US" sz="2800" dirty="0">
                <a:solidFill>
                  <a:srgbClr val="FF0000"/>
                </a:solidFill>
                <a:latin typeface="Times New Roman" pitchFamily="18" charset="0"/>
                <a:cs typeface="Times New Roman" pitchFamily="18" charset="0"/>
              </a:rPr>
              <a:t> </a:t>
            </a:r>
            <a:r>
              <a:rPr lang="en-US" altLang="en-US" sz="2800" dirty="0">
                <a:solidFill>
                  <a:srgbClr val="FF0000"/>
                </a:solidFill>
                <a:latin typeface="Constantia" pitchFamily="18" charset="0"/>
              </a:rPr>
              <a:t>fat</a:t>
            </a:r>
            <a:r>
              <a:rPr lang="en-US" altLang="en-US" sz="2800" dirty="0" smtClean="0">
                <a:latin typeface="Constantia" pitchFamily="18" charset="0"/>
              </a:rPr>
              <a:t>.</a:t>
            </a:r>
            <a:endParaRPr lang="en-US" altLang="en-US" sz="2800" dirty="0">
              <a:latin typeface="Constantia"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609600"/>
            <a:ext cx="9169400" cy="769441"/>
          </a:xfrm>
        </p:spPr>
        <p:txBody>
          <a:bodyPr/>
          <a:lstStyle/>
          <a:p>
            <a:r>
              <a:rPr lang="en-IN" spc="-5" dirty="0" smtClean="0">
                <a:latin typeface="Calibri"/>
                <a:cs typeface="Calibri"/>
              </a:rPr>
              <a:t>C</a:t>
            </a:r>
            <a:r>
              <a:rPr lang="en-IN" spc="5" dirty="0" smtClean="0">
                <a:latin typeface="Calibri"/>
                <a:cs typeface="Calibri"/>
              </a:rPr>
              <a:t>A</a:t>
            </a:r>
            <a:r>
              <a:rPr lang="en-IN" spc="-30" dirty="0" smtClean="0">
                <a:latin typeface="Calibri"/>
                <a:cs typeface="Calibri"/>
              </a:rPr>
              <a:t>RBO</a:t>
            </a:r>
            <a:r>
              <a:rPr lang="en-IN" spc="-35" dirty="0" smtClean="0">
                <a:latin typeface="Calibri"/>
                <a:cs typeface="Calibri"/>
              </a:rPr>
              <a:t>HY</a:t>
            </a:r>
            <a:r>
              <a:rPr lang="en-IN" dirty="0" smtClean="0">
                <a:latin typeface="Calibri"/>
                <a:cs typeface="Calibri"/>
              </a:rPr>
              <a:t>D</a:t>
            </a:r>
            <a:r>
              <a:rPr lang="en-IN" spc="-30" dirty="0" smtClean="0">
                <a:latin typeface="Calibri"/>
                <a:cs typeface="Calibri"/>
              </a:rPr>
              <a:t>R</a:t>
            </a:r>
            <a:r>
              <a:rPr lang="en-IN" spc="-40" dirty="0" smtClean="0">
                <a:latin typeface="Calibri"/>
                <a:cs typeface="Calibri"/>
              </a:rPr>
              <a:t>A</a:t>
            </a:r>
            <a:r>
              <a:rPr lang="en-IN" spc="-10" dirty="0" smtClean="0">
                <a:latin typeface="Calibri"/>
                <a:cs typeface="Calibri"/>
              </a:rPr>
              <a:t>T</a:t>
            </a:r>
            <a:r>
              <a:rPr lang="en-IN" spc="-25" dirty="0" smtClean="0">
                <a:latin typeface="Calibri"/>
                <a:cs typeface="Calibri"/>
              </a:rPr>
              <a:t>E </a:t>
            </a:r>
            <a:r>
              <a:rPr lang="en-US" altLang="en-US" dirty="0" smtClean="0">
                <a:solidFill>
                  <a:srgbClr val="FF0000"/>
                </a:solidFill>
                <a:latin typeface="Constantia" pitchFamily="18" charset="0"/>
              </a:rPr>
              <a:t>Functions</a:t>
            </a:r>
            <a:r>
              <a:rPr lang="en-US" altLang="en-US" dirty="0">
                <a:solidFill>
                  <a:srgbClr val="FF0000"/>
                </a:solidFill>
                <a:latin typeface="Constantia" pitchFamily="18" charset="0"/>
              </a:rPr>
              <a:t>:</a:t>
            </a:r>
            <a:endParaRPr lang="en-IN" dirty="0"/>
          </a:p>
        </p:txBody>
      </p:sp>
      <p:sp>
        <p:nvSpPr>
          <p:cNvPr id="3" name="Text Placeholder 2"/>
          <p:cNvSpPr>
            <a:spLocks noGrp="1"/>
          </p:cNvSpPr>
          <p:nvPr>
            <p:ph type="body" idx="1"/>
          </p:nvPr>
        </p:nvSpPr>
        <p:spPr>
          <a:xfrm>
            <a:off x="381000" y="1295400"/>
            <a:ext cx="8375650" cy="5810822"/>
          </a:xfrm>
        </p:spPr>
        <p:txBody>
          <a:bodyPr/>
          <a:lstStyle/>
          <a:p>
            <a:pPr marL="514350" indent="-514350">
              <a:buFont typeface="+mj-lt"/>
              <a:buAutoNum type="arabicPeriod"/>
            </a:pPr>
            <a:r>
              <a:rPr lang="en-US" altLang="en-US" dirty="0">
                <a:latin typeface="Constantia" pitchFamily="18" charset="0"/>
              </a:rPr>
              <a:t>E</a:t>
            </a:r>
            <a:r>
              <a:rPr lang="en-US" altLang="en-US" dirty="0" smtClean="0">
                <a:latin typeface="Constantia" pitchFamily="18" charset="0"/>
              </a:rPr>
              <a:t>nergy</a:t>
            </a:r>
            <a:r>
              <a:rPr lang="en-US" altLang="en-US" dirty="0" smtClean="0">
                <a:latin typeface="Times New Roman" pitchFamily="18" charset="0"/>
                <a:cs typeface="Times New Roman" pitchFamily="18" charset="0"/>
              </a:rPr>
              <a:t> </a:t>
            </a:r>
            <a:r>
              <a:rPr lang="en-US" altLang="en-US" dirty="0">
                <a:latin typeface="Constantia" pitchFamily="18" charset="0"/>
              </a:rPr>
              <a:t>production</a:t>
            </a:r>
            <a:r>
              <a:rPr lang="en-US" altLang="en-US" dirty="0">
                <a:latin typeface="Times New Roman" pitchFamily="18" charset="0"/>
                <a:cs typeface="Times New Roman" pitchFamily="18" charset="0"/>
              </a:rPr>
              <a:t> </a:t>
            </a:r>
            <a:r>
              <a:rPr lang="en-US" altLang="en-US" dirty="0">
                <a:latin typeface="Constantia" pitchFamily="18" charset="0"/>
              </a:rPr>
              <a:t>in</a:t>
            </a:r>
            <a:r>
              <a:rPr lang="en-US" altLang="en-US" dirty="0">
                <a:latin typeface="Times New Roman" pitchFamily="18" charset="0"/>
                <a:cs typeface="Times New Roman" pitchFamily="18" charset="0"/>
              </a:rPr>
              <a:t> </a:t>
            </a:r>
            <a:r>
              <a:rPr lang="en-US" altLang="en-US" dirty="0">
                <a:latin typeface="Constantia" pitchFamily="18" charset="0"/>
              </a:rPr>
              <a:t>the</a:t>
            </a:r>
            <a:r>
              <a:rPr lang="en-US" altLang="en-US" dirty="0">
                <a:latin typeface="Times New Roman" pitchFamily="18" charset="0"/>
                <a:cs typeface="Times New Roman" pitchFamily="18" charset="0"/>
              </a:rPr>
              <a:t> </a:t>
            </a:r>
            <a:r>
              <a:rPr lang="en-US" altLang="en-US" dirty="0" smtClean="0">
                <a:latin typeface="Constantia" pitchFamily="18" charset="0"/>
              </a:rPr>
              <a:t>body,</a:t>
            </a:r>
          </a:p>
          <a:p>
            <a:pPr marL="514350" indent="-514350">
              <a:buFont typeface="+mj-lt"/>
              <a:buAutoNum type="arabicPeriod"/>
            </a:pPr>
            <a:r>
              <a:rPr lang="en-US" altLang="en-US" dirty="0" smtClean="0">
                <a:latin typeface="Constantia" pitchFamily="18" charset="0"/>
              </a:rPr>
              <a:t>Protein sparing action</a:t>
            </a:r>
          </a:p>
          <a:p>
            <a:pPr marL="514350" indent="-514350">
              <a:buFont typeface="+mj-lt"/>
              <a:buAutoNum type="arabicPeriod"/>
            </a:pPr>
            <a:r>
              <a:rPr lang="en-US" altLang="en-US" dirty="0" smtClean="0">
                <a:latin typeface="Constantia" pitchFamily="18" charset="0"/>
              </a:rPr>
              <a:t>Useful</a:t>
            </a:r>
            <a:r>
              <a:rPr lang="en-US" altLang="en-US" dirty="0" smtClean="0">
                <a:latin typeface="Times New Roman" pitchFamily="18" charset="0"/>
                <a:cs typeface="Times New Roman" pitchFamily="18" charset="0"/>
              </a:rPr>
              <a:t> </a:t>
            </a:r>
            <a:r>
              <a:rPr lang="en-US" altLang="en-US" dirty="0">
                <a:latin typeface="Constantia" pitchFamily="18" charset="0"/>
              </a:rPr>
              <a:t>in</a:t>
            </a:r>
            <a:r>
              <a:rPr lang="en-US" altLang="en-US" dirty="0">
                <a:latin typeface="Times New Roman" pitchFamily="18" charset="0"/>
                <a:cs typeface="Times New Roman" pitchFamily="18" charset="0"/>
              </a:rPr>
              <a:t> </a:t>
            </a:r>
            <a:r>
              <a:rPr lang="en-US" altLang="en-US" dirty="0">
                <a:latin typeface="Constantia" pitchFamily="18" charset="0"/>
              </a:rPr>
              <a:t>oxidation</a:t>
            </a:r>
            <a:r>
              <a:rPr lang="en-US" altLang="en-US" dirty="0">
                <a:latin typeface="Times New Roman" pitchFamily="18" charset="0"/>
                <a:cs typeface="Times New Roman" pitchFamily="18" charset="0"/>
              </a:rPr>
              <a:t> </a:t>
            </a:r>
            <a:r>
              <a:rPr lang="en-US" altLang="en-US" dirty="0">
                <a:latin typeface="Constantia" pitchFamily="18" charset="0"/>
              </a:rPr>
              <a:t>of</a:t>
            </a:r>
            <a:r>
              <a:rPr lang="en-US" altLang="en-US" dirty="0">
                <a:latin typeface="Times New Roman" pitchFamily="18" charset="0"/>
                <a:cs typeface="Times New Roman" pitchFamily="18" charset="0"/>
              </a:rPr>
              <a:t> </a:t>
            </a:r>
            <a:r>
              <a:rPr lang="en-US" altLang="en-US" dirty="0">
                <a:latin typeface="Constantia" pitchFamily="18" charset="0"/>
              </a:rPr>
              <a:t>fat,</a:t>
            </a:r>
            <a:r>
              <a:rPr lang="en-US" altLang="en-US" dirty="0">
                <a:latin typeface="Times New Roman" pitchFamily="18" charset="0"/>
                <a:cs typeface="Times New Roman" pitchFamily="18" charset="0"/>
              </a:rPr>
              <a:t> </a:t>
            </a:r>
            <a:endParaRPr lang="en-US" altLang="en-US" dirty="0" smtClean="0">
              <a:latin typeface="Times New Roman" pitchFamily="18" charset="0"/>
              <a:cs typeface="Times New Roman" pitchFamily="18" charset="0"/>
            </a:endParaRPr>
          </a:p>
          <a:p>
            <a:pPr marL="514350" indent="-514350">
              <a:buFont typeface="+mj-lt"/>
              <a:buAutoNum type="arabicPeriod"/>
            </a:pPr>
            <a:r>
              <a:rPr lang="en-US" altLang="en-US" dirty="0">
                <a:latin typeface="Constantia" pitchFamily="18" charset="0"/>
              </a:rPr>
              <a:t>G</a:t>
            </a:r>
            <a:r>
              <a:rPr lang="en-US" altLang="en-US" dirty="0" smtClean="0">
                <a:latin typeface="Constantia" pitchFamily="18" charset="0"/>
              </a:rPr>
              <a:t>rowth</a:t>
            </a:r>
            <a:r>
              <a:rPr lang="en-US" altLang="en-US" dirty="0" smtClean="0">
                <a:latin typeface="Times New Roman" pitchFamily="18" charset="0"/>
                <a:cs typeface="Times New Roman" pitchFamily="18" charset="0"/>
              </a:rPr>
              <a:t> </a:t>
            </a:r>
            <a:r>
              <a:rPr lang="en-US" altLang="en-US" dirty="0">
                <a:latin typeface="Constantia" pitchFamily="18" charset="0"/>
              </a:rPr>
              <a:t>of</a:t>
            </a:r>
            <a:r>
              <a:rPr lang="en-US" altLang="en-US" dirty="0">
                <a:latin typeface="Times New Roman" pitchFamily="18" charset="0"/>
                <a:cs typeface="Times New Roman" pitchFamily="18" charset="0"/>
              </a:rPr>
              <a:t> </a:t>
            </a:r>
            <a:r>
              <a:rPr lang="en-US" altLang="en-US" dirty="0">
                <a:latin typeface="Constantia" pitchFamily="18" charset="0"/>
              </a:rPr>
              <a:t>useful</a:t>
            </a:r>
            <a:r>
              <a:rPr lang="en-US" altLang="en-US" dirty="0">
                <a:latin typeface="Times New Roman" pitchFamily="18" charset="0"/>
                <a:cs typeface="Times New Roman" pitchFamily="18" charset="0"/>
              </a:rPr>
              <a:t> </a:t>
            </a:r>
            <a:r>
              <a:rPr lang="en-US" altLang="en-US" dirty="0">
                <a:latin typeface="Constantia" pitchFamily="18" charset="0"/>
              </a:rPr>
              <a:t>bacteria,</a:t>
            </a:r>
            <a:r>
              <a:rPr lang="en-US" altLang="en-US" dirty="0">
                <a:latin typeface="Times New Roman" pitchFamily="18" charset="0"/>
                <a:cs typeface="Times New Roman" pitchFamily="18" charset="0"/>
              </a:rPr>
              <a:t> </a:t>
            </a:r>
            <a:endParaRPr lang="en-US" altLang="en-US" dirty="0" smtClean="0">
              <a:latin typeface="Times New Roman" pitchFamily="18" charset="0"/>
              <a:cs typeface="Times New Roman" pitchFamily="18" charset="0"/>
            </a:endParaRPr>
          </a:p>
          <a:p>
            <a:pPr marL="514350" indent="-514350">
              <a:buFont typeface="+mj-lt"/>
              <a:buAutoNum type="arabicPeriod"/>
            </a:pPr>
            <a:r>
              <a:rPr lang="en-US" altLang="en-US" dirty="0">
                <a:latin typeface="Constantia" pitchFamily="18" charset="0"/>
              </a:rPr>
              <a:t>S</a:t>
            </a:r>
            <a:r>
              <a:rPr lang="en-US" altLang="en-US" dirty="0" smtClean="0">
                <a:latin typeface="Constantia" pitchFamily="18" charset="0"/>
              </a:rPr>
              <a:t>ynthesis</a:t>
            </a:r>
            <a:r>
              <a:rPr lang="en-US" altLang="en-US" dirty="0" smtClean="0">
                <a:latin typeface="Times New Roman" pitchFamily="18" charset="0"/>
                <a:cs typeface="Times New Roman" pitchFamily="18" charset="0"/>
              </a:rPr>
              <a:t> </a:t>
            </a:r>
            <a:r>
              <a:rPr lang="en-US" altLang="en-US" dirty="0">
                <a:latin typeface="Constantia" pitchFamily="18" charset="0"/>
              </a:rPr>
              <a:t>of</a:t>
            </a:r>
            <a:r>
              <a:rPr lang="en-US" altLang="en-US" dirty="0">
                <a:latin typeface="Times New Roman" pitchFamily="18" charset="0"/>
                <a:cs typeface="Times New Roman" pitchFamily="18" charset="0"/>
              </a:rPr>
              <a:t> </a:t>
            </a:r>
            <a:r>
              <a:rPr lang="en-US" altLang="en-US" dirty="0">
                <a:latin typeface="Constantia" pitchFamily="18" charset="0"/>
              </a:rPr>
              <a:t>vitamin</a:t>
            </a:r>
            <a:r>
              <a:rPr lang="en-US" altLang="en-US" dirty="0">
                <a:latin typeface="Times New Roman" pitchFamily="18" charset="0"/>
                <a:cs typeface="Times New Roman" pitchFamily="18" charset="0"/>
              </a:rPr>
              <a:t> </a:t>
            </a:r>
            <a:r>
              <a:rPr lang="en-US" altLang="en-US" dirty="0">
                <a:latin typeface="Constantia" pitchFamily="18" charset="0"/>
              </a:rPr>
              <a:t>B</a:t>
            </a:r>
            <a:r>
              <a:rPr lang="en-US" altLang="en-US" dirty="0">
                <a:latin typeface="Times New Roman" pitchFamily="18" charset="0"/>
                <a:cs typeface="Times New Roman" pitchFamily="18" charset="0"/>
              </a:rPr>
              <a:t> </a:t>
            </a:r>
            <a:r>
              <a:rPr lang="en-US" altLang="en-US" dirty="0">
                <a:latin typeface="Constantia" pitchFamily="18" charset="0"/>
              </a:rPr>
              <a:t>complex,</a:t>
            </a:r>
            <a:r>
              <a:rPr lang="en-US" altLang="en-US" dirty="0">
                <a:latin typeface="Times New Roman" pitchFamily="18" charset="0"/>
                <a:cs typeface="Times New Roman" pitchFamily="18" charset="0"/>
              </a:rPr>
              <a:t> </a:t>
            </a:r>
            <a:endParaRPr lang="en-US" altLang="en-US" dirty="0" smtClean="0">
              <a:latin typeface="Times New Roman" pitchFamily="18" charset="0"/>
              <a:cs typeface="Times New Roman" pitchFamily="18" charset="0"/>
            </a:endParaRPr>
          </a:p>
          <a:p>
            <a:pPr marL="514350" indent="-514350">
              <a:buFont typeface="+mj-lt"/>
              <a:buAutoNum type="arabicPeriod"/>
            </a:pPr>
            <a:r>
              <a:rPr lang="en-US" altLang="en-US" dirty="0">
                <a:latin typeface="Constantia" pitchFamily="18" charset="0"/>
              </a:rPr>
              <a:t>A</a:t>
            </a:r>
            <a:r>
              <a:rPr lang="en-US" altLang="en-US" dirty="0" smtClean="0">
                <a:latin typeface="Constantia" pitchFamily="18" charset="0"/>
              </a:rPr>
              <a:t>bsorption</a:t>
            </a:r>
            <a:r>
              <a:rPr lang="en-US" altLang="en-US" dirty="0" smtClean="0">
                <a:latin typeface="Times New Roman" pitchFamily="18" charset="0"/>
                <a:cs typeface="Times New Roman" pitchFamily="18" charset="0"/>
              </a:rPr>
              <a:t> </a:t>
            </a:r>
            <a:r>
              <a:rPr lang="en-US" altLang="en-US" dirty="0">
                <a:latin typeface="Constantia" pitchFamily="18" charset="0"/>
              </a:rPr>
              <a:t>of</a:t>
            </a:r>
            <a:r>
              <a:rPr lang="en-US" altLang="en-US" dirty="0">
                <a:latin typeface="Times New Roman" pitchFamily="18" charset="0"/>
                <a:cs typeface="Times New Roman" pitchFamily="18" charset="0"/>
              </a:rPr>
              <a:t> </a:t>
            </a:r>
            <a:r>
              <a:rPr lang="en-US" altLang="en-US" dirty="0">
                <a:latin typeface="Constantia" pitchFamily="18" charset="0"/>
              </a:rPr>
              <a:t>minerals,</a:t>
            </a:r>
            <a:r>
              <a:rPr lang="en-US" altLang="en-US" dirty="0">
                <a:latin typeface="Times New Roman" pitchFamily="18" charset="0"/>
                <a:cs typeface="Times New Roman" pitchFamily="18" charset="0"/>
              </a:rPr>
              <a:t> </a:t>
            </a:r>
            <a:endParaRPr lang="en-US" altLang="en-US" dirty="0" smtClean="0">
              <a:latin typeface="Times New Roman" pitchFamily="18" charset="0"/>
              <a:cs typeface="Times New Roman" pitchFamily="18" charset="0"/>
            </a:endParaRPr>
          </a:p>
          <a:p>
            <a:pPr marL="514350" indent="-514350">
              <a:buFont typeface="+mj-lt"/>
              <a:buAutoNum type="arabicPeriod"/>
            </a:pPr>
            <a:r>
              <a:rPr lang="en-US" altLang="en-US" dirty="0">
                <a:latin typeface="Constantia" pitchFamily="18" charset="0"/>
              </a:rPr>
              <a:t>P</a:t>
            </a:r>
            <a:r>
              <a:rPr lang="en-US" altLang="en-US" dirty="0" smtClean="0">
                <a:latin typeface="Constantia" pitchFamily="18" charset="0"/>
              </a:rPr>
              <a:t>revention</a:t>
            </a:r>
            <a:r>
              <a:rPr lang="en-US" altLang="en-US" dirty="0" smtClean="0">
                <a:latin typeface="Times New Roman" pitchFamily="18" charset="0"/>
                <a:cs typeface="Times New Roman" pitchFamily="18" charset="0"/>
              </a:rPr>
              <a:t> </a:t>
            </a:r>
            <a:r>
              <a:rPr lang="en-US" altLang="en-US" dirty="0">
                <a:latin typeface="Constantia" pitchFamily="18" charset="0"/>
              </a:rPr>
              <a:t>of</a:t>
            </a:r>
            <a:r>
              <a:rPr lang="en-US" altLang="en-US" dirty="0">
                <a:latin typeface="Times New Roman" pitchFamily="18" charset="0"/>
                <a:cs typeface="Times New Roman" pitchFamily="18" charset="0"/>
              </a:rPr>
              <a:t> </a:t>
            </a:r>
            <a:r>
              <a:rPr lang="en-US" altLang="en-US" dirty="0">
                <a:latin typeface="Constantia" pitchFamily="18" charset="0"/>
              </a:rPr>
              <a:t>constipation</a:t>
            </a:r>
            <a:r>
              <a:rPr lang="en-US" altLang="en-US" dirty="0" smtClean="0">
                <a:latin typeface="Constantia" pitchFamily="18" charset="0"/>
              </a:rPr>
              <a:t>.</a:t>
            </a:r>
          </a:p>
          <a:p>
            <a:pPr marL="514350" indent="-514350">
              <a:buFont typeface="+mj-lt"/>
              <a:buAutoNum type="arabicPeriod"/>
            </a:pPr>
            <a:r>
              <a:rPr lang="en-US" altLang="en-US" dirty="0" smtClean="0">
                <a:latin typeface="Constantia" pitchFamily="18" charset="0"/>
              </a:rPr>
              <a:t>Stored as glycogen in liver and muscles </a:t>
            </a:r>
          </a:p>
          <a:p>
            <a:pPr marL="514350" indent="-514350">
              <a:buFont typeface="+mj-lt"/>
              <a:buAutoNum type="arabicPeriod"/>
            </a:pPr>
            <a:r>
              <a:rPr lang="en-US" altLang="en-US" dirty="0" smtClean="0">
                <a:latin typeface="Constantia" pitchFamily="18" charset="0"/>
              </a:rPr>
              <a:t>And excess of it converted as fats </a:t>
            </a:r>
          </a:p>
          <a:p>
            <a:endParaRPr lang="en-IN" dirty="0"/>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26</a:t>
            </a:fld>
            <a:endParaRPr lang="en-IN"/>
          </a:p>
        </p:txBody>
      </p:sp>
    </p:spTree>
    <p:extLst>
      <p:ext uri="{BB962C8B-B14F-4D97-AF65-F5344CB8AC3E}">
        <p14:creationId xmlns:p14="http://schemas.microsoft.com/office/powerpoint/2010/main" val="3680050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rtlCol="0"/>
          <a:lstStyle/>
          <a:p>
            <a:pPr marL="469900" eaLnBrk="1" fontAlgn="auto" hangingPunct="1">
              <a:spcBef>
                <a:spcPts val="0"/>
              </a:spcBef>
              <a:spcAft>
                <a:spcPts val="0"/>
              </a:spcAft>
              <a:defRPr/>
            </a:pPr>
            <a:r>
              <a:rPr spc="-5" dirty="0">
                <a:latin typeface="Calibri"/>
                <a:cs typeface="Calibri"/>
              </a:rPr>
              <a:t>C</a:t>
            </a:r>
            <a:r>
              <a:rPr spc="5" dirty="0">
                <a:latin typeface="Calibri"/>
                <a:cs typeface="Calibri"/>
              </a:rPr>
              <a:t>A</a:t>
            </a:r>
            <a:r>
              <a:rPr spc="-30" dirty="0">
                <a:latin typeface="Calibri"/>
                <a:cs typeface="Calibri"/>
              </a:rPr>
              <a:t>RBO</a:t>
            </a:r>
            <a:r>
              <a:rPr spc="-35" dirty="0">
                <a:latin typeface="Calibri"/>
                <a:cs typeface="Calibri"/>
              </a:rPr>
              <a:t>HY</a:t>
            </a:r>
            <a:r>
              <a:rPr dirty="0">
                <a:latin typeface="Calibri"/>
                <a:cs typeface="Calibri"/>
              </a:rPr>
              <a:t>D</a:t>
            </a:r>
            <a:r>
              <a:rPr spc="-30" dirty="0">
                <a:latin typeface="Calibri"/>
                <a:cs typeface="Calibri"/>
              </a:rPr>
              <a:t>R</a:t>
            </a:r>
            <a:r>
              <a:rPr spc="-40" dirty="0">
                <a:latin typeface="Calibri"/>
                <a:cs typeface="Calibri"/>
              </a:rPr>
              <a:t>A</a:t>
            </a:r>
            <a:r>
              <a:rPr spc="-10" dirty="0">
                <a:latin typeface="Calibri"/>
                <a:cs typeface="Calibri"/>
              </a:rPr>
              <a:t>T</a:t>
            </a:r>
            <a:r>
              <a:rPr spc="-25" dirty="0">
                <a:latin typeface="Calibri"/>
                <a:cs typeface="Calibri"/>
              </a:rPr>
              <a:t>E</a:t>
            </a:r>
          </a:p>
        </p:txBody>
      </p:sp>
      <p:sp>
        <p:nvSpPr>
          <p:cNvPr id="17411" name="object 3"/>
          <p:cNvSpPr txBox="1">
            <a:spLocks noChangeArrowheads="1"/>
          </p:cNvSpPr>
          <p:nvPr/>
        </p:nvSpPr>
        <p:spPr bwMode="auto">
          <a:xfrm>
            <a:off x="536575" y="1493838"/>
            <a:ext cx="7329488"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800" b="1">
                <a:latin typeface="Constantia" pitchFamily="18" charset="0"/>
              </a:rPr>
              <a:t>SOURCE</a:t>
            </a:r>
            <a:endParaRPr lang="en-US" altLang="en-US" sz="2800">
              <a:latin typeface="Constantia" pitchFamily="18" charset="0"/>
            </a:endParaRPr>
          </a:p>
          <a:p>
            <a:pPr eaLnBrk="1" hangingPunct="1">
              <a:spcBef>
                <a:spcPts val="688"/>
              </a:spcBef>
            </a:pPr>
            <a:r>
              <a:rPr lang="en-US" altLang="en-US" sz="3900" baseline="6000">
                <a:solidFill>
                  <a:srgbClr val="0AD0D9"/>
                </a:solidFill>
                <a:latin typeface="OpenSymbol" pitchFamily="2" charset="0"/>
              </a:rPr>
              <a:t></a:t>
            </a:r>
            <a:r>
              <a:rPr lang="en-US" altLang="en-US" sz="2800" b="1">
                <a:latin typeface="Constantia" pitchFamily="18" charset="0"/>
              </a:rPr>
              <a:t>Starch:</a:t>
            </a:r>
            <a:r>
              <a:rPr lang="en-US" altLang="en-US" sz="2800" b="1">
                <a:latin typeface="Times New Roman" pitchFamily="18" charset="0"/>
                <a:cs typeface="Times New Roman" pitchFamily="18" charset="0"/>
              </a:rPr>
              <a:t> </a:t>
            </a:r>
            <a:r>
              <a:rPr lang="en-US" altLang="en-US" sz="2800">
                <a:latin typeface="Constantia" pitchFamily="18" charset="0"/>
              </a:rPr>
              <a:t>cereals,</a:t>
            </a:r>
            <a:r>
              <a:rPr lang="en-US" altLang="en-US" sz="2800">
                <a:latin typeface="Times New Roman" pitchFamily="18" charset="0"/>
                <a:cs typeface="Times New Roman" pitchFamily="18" charset="0"/>
              </a:rPr>
              <a:t> </a:t>
            </a:r>
            <a:r>
              <a:rPr lang="en-US" altLang="en-US" sz="2800">
                <a:latin typeface="Constantia" pitchFamily="18" charset="0"/>
              </a:rPr>
              <a:t>roots</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tubers.</a:t>
            </a:r>
          </a:p>
          <a:p>
            <a:pPr eaLnBrk="1" hangingPunct="1">
              <a:spcBef>
                <a:spcPts val="700"/>
              </a:spcBef>
            </a:pPr>
            <a:r>
              <a:rPr lang="en-US" altLang="en-US" sz="3900" baseline="7000">
                <a:solidFill>
                  <a:srgbClr val="0AD0D9"/>
                </a:solidFill>
                <a:latin typeface="OpenSymbol" pitchFamily="2" charset="0"/>
              </a:rPr>
              <a:t></a:t>
            </a:r>
            <a:r>
              <a:rPr lang="en-US" altLang="en-US" sz="2800" b="1">
                <a:latin typeface="Constantia" pitchFamily="18" charset="0"/>
              </a:rPr>
              <a:t>Sugars:</a:t>
            </a:r>
            <a:r>
              <a:rPr lang="en-US" altLang="en-US" sz="2800" b="1">
                <a:latin typeface="Times New Roman" pitchFamily="18" charset="0"/>
                <a:cs typeface="Times New Roman" pitchFamily="18" charset="0"/>
              </a:rPr>
              <a:t> </a:t>
            </a:r>
            <a:r>
              <a:rPr lang="en-US" altLang="en-US" sz="2800">
                <a:latin typeface="Constantia" pitchFamily="18" charset="0"/>
              </a:rPr>
              <a:t>white</a:t>
            </a:r>
            <a:r>
              <a:rPr lang="en-US" altLang="en-US" sz="2800">
                <a:latin typeface="Times New Roman" pitchFamily="18" charset="0"/>
                <a:cs typeface="Times New Roman" pitchFamily="18" charset="0"/>
              </a:rPr>
              <a:t> </a:t>
            </a:r>
            <a:r>
              <a:rPr lang="en-US" altLang="en-US" sz="2800">
                <a:latin typeface="Constantia" pitchFamily="18" charset="0"/>
              </a:rPr>
              <a:t>sugar,</a:t>
            </a:r>
            <a:r>
              <a:rPr lang="en-US" altLang="en-US" sz="2800">
                <a:latin typeface="Times New Roman" pitchFamily="18" charset="0"/>
                <a:cs typeface="Times New Roman" pitchFamily="18" charset="0"/>
              </a:rPr>
              <a:t> </a:t>
            </a:r>
            <a:r>
              <a:rPr lang="en-US" altLang="en-US" sz="2800">
                <a:latin typeface="Constantia" pitchFamily="18" charset="0"/>
              </a:rPr>
              <a:t>honey,</a:t>
            </a:r>
            <a:r>
              <a:rPr lang="en-US" altLang="en-US" sz="2800">
                <a:latin typeface="Times New Roman" pitchFamily="18" charset="0"/>
                <a:cs typeface="Times New Roman" pitchFamily="18" charset="0"/>
              </a:rPr>
              <a:t> </a:t>
            </a:r>
            <a:r>
              <a:rPr lang="en-US" altLang="en-US" sz="2800">
                <a:latin typeface="Constantia" pitchFamily="18" charset="0"/>
              </a:rPr>
              <a:t>glucose</a:t>
            </a:r>
            <a:r>
              <a:rPr lang="en-US" altLang="en-US" sz="2800">
                <a:latin typeface="Times New Roman" pitchFamily="18" charset="0"/>
                <a:cs typeface="Times New Roman" pitchFamily="18" charset="0"/>
              </a:rPr>
              <a:t> </a:t>
            </a:r>
            <a:r>
              <a:rPr lang="en-US" altLang="en-US" sz="2800">
                <a:latin typeface="Constantia" pitchFamily="18" charset="0"/>
              </a:rPr>
              <a:t>etc.</a:t>
            </a:r>
          </a:p>
          <a:p>
            <a:pPr eaLnBrk="1" hangingPunct="1">
              <a:spcBef>
                <a:spcPts val="700"/>
              </a:spcBef>
            </a:pPr>
            <a:r>
              <a:rPr lang="en-US" altLang="en-US" sz="3900" baseline="7000">
                <a:solidFill>
                  <a:srgbClr val="0AD0D9"/>
                </a:solidFill>
                <a:latin typeface="OpenSymbol" pitchFamily="2" charset="0"/>
              </a:rPr>
              <a:t></a:t>
            </a:r>
            <a:r>
              <a:rPr lang="en-US" altLang="en-US" sz="2800" b="1">
                <a:latin typeface="Constantia" pitchFamily="18" charset="0"/>
              </a:rPr>
              <a:t>Cellulose:</a:t>
            </a:r>
            <a:r>
              <a:rPr lang="en-US" altLang="en-US" sz="2800" b="1">
                <a:latin typeface="Times New Roman" pitchFamily="18" charset="0"/>
                <a:cs typeface="Times New Roman" pitchFamily="18" charset="0"/>
              </a:rPr>
              <a:t> </a:t>
            </a:r>
            <a:r>
              <a:rPr lang="en-US" altLang="en-US" sz="2800">
                <a:latin typeface="Constantia" pitchFamily="18" charset="0"/>
              </a:rPr>
              <a:t>indigestible</a:t>
            </a:r>
            <a:r>
              <a:rPr lang="en-US" altLang="en-US" sz="2800">
                <a:latin typeface="Times New Roman" pitchFamily="18" charset="0"/>
                <a:cs typeface="Times New Roman" pitchFamily="18" charset="0"/>
              </a:rPr>
              <a:t> </a:t>
            </a:r>
            <a:r>
              <a:rPr lang="en-US" altLang="en-US" sz="2800">
                <a:latin typeface="Constantia" pitchFamily="18" charset="0"/>
              </a:rPr>
              <a:t>contributes</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latin typeface="Constantia" pitchFamily="18" charset="0"/>
              </a:rPr>
              <a:t>dietary</a:t>
            </a:r>
            <a:r>
              <a:rPr lang="en-US" altLang="en-US" sz="2800">
                <a:latin typeface="Times New Roman" pitchFamily="18" charset="0"/>
                <a:cs typeface="Times New Roman" pitchFamily="18" charset="0"/>
              </a:rPr>
              <a:t> </a:t>
            </a:r>
            <a:r>
              <a:rPr lang="en-US" altLang="en-US" sz="2800">
                <a:latin typeface="Constantia" pitchFamily="18" charset="0"/>
              </a:rPr>
              <a:t>fibers.</a:t>
            </a:r>
          </a:p>
          <a:p>
            <a:pPr eaLnBrk="1" hangingPunct="1">
              <a:spcBef>
                <a:spcPts val="688"/>
              </a:spcBef>
            </a:pPr>
            <a:r>
              <a:rPr lang="en-US" altLang="en-US" sz="2800" b="1">
                <a:latin typeface="Constantia" pitchFamily="18" charset="0"/>
              </a:rPr>
              <a:t>Daily</a:t>
            </a:r>
            <a:r>
              <a:rPr lang="en-US" altLang="en-US" sz="2800" b="1">
                <a:latin typeface="Times New Roman" pitchFamily="18" charset="0"/>
                <a:cs typeface="Times New Roman" pitchFamily="18" charset="0"/>
              </a:rPr>
              <a:t> </a:t>
            </a:r>
            <a:r>
              <a:rPr lang="en-US" altLang="en-US" sz="2800" b="1">
                <a:latin typeface="Constantia" pitchFamily="18" charset="0"/>
              </a:rPr>
              <a:t>requirements</a:t>
            </a:r>
            <a:endParaRPr lang="en-US" altLang="en-US" sz="2800">
              <a:latin typeface="Constantia" pitchFamily="18" charset="0"/>
            </a:endParaRPr>
          </a:p>
        </p:txBody>
      </p:sp>
      <p:sp>
        <p:nvSpPr>
          <p:cNvPr id="17412" name="object 4"/>
          <p:cNvSpPr txBox="1">
            <a:spLocks noChangeArrowheads="1"/>
          </p:cNvSpPr>
          <p:nvPr/>
        </p:nvSpPr>
        <p:spPr bwMode="auto">
          <a:xfrm>
            <a:off x="536575" y="4468813"/>
            <a:ext cx="2197100"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900" baseline="7000">
                <a:solidFill>
                  <a:srgbClr val="0AD0D9"/>
                </a:solidFill>
                <a:latin typeface="OpenSymbol" pitchFamily="2" charset="0"/>
              </a:rPr>
              <a:t></a:t>
            </a:r>
            <a:r>
              <a:rPr lang="en-US" altLang="en-US" sz="2800">
                <a:latin typeface="Times New Roman" pitchFamily="18" charset="0"/>
                <a:cs typeface="Times New Roman" pitchFamily="18" charset="0"/>
              </a:rPr>
              <a:t>Children:</a:t>
            </a:r>
          </a:p>
          <a:p>
            <a:pPr eaLnBrk="1" hangingPunct="1">
              <a:spcBef>
                <a:spcPts val="700"/>
              </a:spcBef>
            </a:pPr>
            <a:r>
              <a:rPr lang="en-US" altLang="en-US" sz="3900" baseline="7000">
                <a:solidFill>
                  <a:srgbClr val="0AD0D9"/>
                </a:solidFill>
                <a:latin typeface="OpenSymbol" pitchFamily="2" charset="0"/>
              </a:rPr>
              <a:t></a:t>
            </a:r>
            <a:r>
              <a:rPr lang="en-US" altLang="en-US" sz="2800">
                <a:latin typeface="Times New Roman" pitchFamily="18" charset="0"/>
                <a:cs typeface="Times New Roman" pitchFamily="18" charset="0"/>
              </a:rPr>
              <a:t>Adolescents:</a:t>
            </a:r>
          </a:p>
          <a:p>
            <a:pPr eaLnBrk="1" hangingPunct="1">
              <a:spcBef>
                <a:spcPts val="688"/>
              </a:spcBef>
            </a:pPr>
            <a:r>
              <a:rPr lang="en-US" altLang="en-US" sz="3900" baseline="6000">
                <a:solidFill>
                  <a:srgbClr val="0AD0D9"/>
                </a:solidFill>
                <a:latin typeface="OpenSymbol" pitchFamily="2" charset="0"/>
              </a:rPr>
              <a:t></a:t>
            </a:r>
            <a:r>
              <a:rPr lang="en-US" altLang="en-US" sz="2800">
                <a:latin typeface="Constantia" pitchFamily="18" charset="0"/>
              </a:rPr>
              <a:t>Men:</a:t>
            </a:r>
          </a:p>
          <a:p>
            <a:pPr algn="r" eaLnBrk="1" hangingPunct="1">
              <a:spcBef>
                <a:spcPts val="700"/>
              </a:spcBef>
            </a:pPr>
            <a:r>
              <a:rPr lang="en-US" altLang="en-US" sz="2800">
                <a:latin typeface="Constantia" pitchFamily="18" charset="0"/>
              </a:rPr>
              <a:t>:</a:t>
            </a:r>
          </a:p>
        </p:txBody>
      </p:sp>
      <p:sp>
        <p:nvSpPr>
          <p:cNvPr id="5" name="object 5"/>
          <p:cNvSpPr txBox="1"/>
          <p:nvPr/>
        </p:nvSpPr>
        <p:spPr>
          <a:xfrm>
            <a:off x="4811713" y="4476750"/>
            <a:ext cx="2676525" cy="1946275"/>
          </a:xfrm>
          <a:prstGeom prst="rect">
            <a:avLst/>
          </a:prstGeom>
        </p:spPr>
        <p:txBody>
          <a:bodyPr lIns="0" tIns="0" rIns="0" bIns="0">
            <a:spAutoFit/>
          </a:bodyPr>
          <a:lstStyle/>
          <a:p>
            <a:pPr marL="12700" fontAlgn="auto">
              <a:spcBef>
                <a:spcPts val="0"/>
              </a:spcBef>
              <a:spcAft>
                <a:spcPts val="0"/>
              </a:spcAft>
              <a:defRPr/>
            </a:pPr>
            <a:r>
              <a:rPr sz="2800" dirty="0">
                <a:latin typeface="Times New Roman"/>
                <a:cs typeface="Times New Roman"/>
              </a:rPr>
              <a:t>60</a:t>
            </a:r>
            <a:r>
              <a:rPr sz="2800" spc="5" dirty="0">
                <a:latin typeface="Times New Roman"/>
                <a:cs typeface="Times New Roman"/>
              </a:rPr>
              <a:t>-</a:t>
            </a:r>
            <a:r>
              <a:rPr sz="2800" dirty="0">
                <a:latin typeface="Times New Roman"/>
                <a:cs typeface="Times New Roman"/>
              </a:rPr>
              <a:t>2</a:t>
            </a:r>
            <a:r>
              <a:rPr sz="2800" spc="5" dirty="0">
                <a:latin typeface="Times New Roman"/>
                <a:cs typeface="Times New Roman"/>
              </a:rPr>
              <a:t>5</a:t>
            </a:r>
            <a:r>
              <a:rPr sz="2800" dirty="0">
                <a:latin typeface="Times New Roman"/>
                <a:cs typeface="Times New Roman"/>
              </a:rPr>
              <a:t>0 g</a:t>
            </a:r>
            <a:r>
              <a:rPr sz="2800" spc="5" dirty="0">
                <a:latin typeface="Times New Roman"/>
                <a:cs typeface="Times New Roman"/>
              </a:rPr>
              <a:t>r</a:t>
            </a:r>
            <a:r>
              <a:rPr sz="2800" spc="-20" dirty="0">
                <a:latin typeface="Times New Roman"/>
                <a:cs typeface="Times New Roman"/>
              </a:rPr>
              <a:t>a</a:t>
            </a:r>
            <a:r>
              <a:rPr sz="2800" spc="-45" dirty="0">
                <a:latin typeface="Times New Roman"/>
                <a:cs typeface="Times New Roman"/>
              </a:rPr>
              <a:t>m</a:t>
            </a:r>
            <a:r>
              <a:rPr sz="2800" spc="-5" dirty="0">
                <a:latin typeface="Times New Roman"/>
                <a:cs typeface="Times New Roman"/>
              </a:rPr>
              <a:t>s.</a:t>
            </a:r>
            <a:endParaRPr sz="2800" dirty="0">
              <a:latin typeface="Times New Roman"/>
              <a:cs typeface="Times New Roman"/>
            </a:endParaRPr>
          </a:p>
          <a:p>
            <a:pPr marL="12700" fontAlgn="auto">
              <a:spcBef>
                <a:spcPts val="700"/>
              </a:spcBef>
              <a:spcAft>
                <a:spcPts val="0"/>
              </a:spcAft>
              <a:defRPr/>
            </a:pPr>
            <a:r>
              <a:rPr sz="2800" dirty="0">
                <a:latin typeface="Times New Roman"/>
                <a:cs typeface="Times New Roman"/>
              </a:rPr>
              <a:t>400</a:t>
            </a:r>
            <a:r>
              <a:rPr sz="2800" spc="-5" dirty="0">
                <a:latin typeface="Times New Roman"/>
                <a:cs typeface="Times New Roman"/>
              </a:rPr>
              <a:t> </a:t>
            </a:r>
            <a:r>
              <a:rPr sz="2800" spc="5" dirty="0">
                <a:latin typeface="Times New Roman"/>
                <a:cs typeface="Times New Roman"/>
              </a:rPr>
              <a:t>gr</a:t>
            </a:r>
            <a:r>
              <a:rPr sz="2800" spc="-30" dirty="0">
                <a:latin typeface="Times New Roman"/>
                <a:cs typeface="Times New Roman"/>
              </a:rPr>
              <a:t>a</a:t>
            </a:r>
            <a:r>
              <a:rPr sz="2800" spc="-45" dirty="0">
                <a:latin typeface="Times New Roman"/>
                <a:cs typeface="Times New Roman"/>
              </a:rPr>
              <a:t>m</a:t>
            </a:r>
            <a:r>
              <a:rPr sz="2800" dirty="0">
                <a:latin typeface="Times New Roman"/>
                <a:cs typeface="Times New Roman"/>
              </a:rPr>
              <a:t>s</a:t>
            </a:r>
          </a:p>
          <a:p>
            <a:pPr marL="133350" fontAlgn="auto">
              <a:spcBef>
                <a:spcPts val="690"/>
              </a:spcBef>
              <a:spcAft>
                <a:spcPts val="0"/>
              </a:spcAft>
              <a:defRPr/>
            </a:pPr>
            <a:r>
              <a:rPr sz="2800" spc="-25" dirty="0">
                <a:latin typeface="Constantia"/>
                <a:cs typeface="Constantia"/>
              </a:rPr>
              <a:t>30</a:t>
            </a:r>
            <a:r>
              <a:rPr sz="2800" spc="-15" dirty="0">
                <a:latin typeface="Constantia"/>
                <a:cs typeface="Constantia"/>
              </a:rPr>
              <a:t>0</a:t>
            </a:r>
            <a:r>
              <a:rPr sz="2800" spc="-10" dirty="0">
                <a:latin typeface="Times New Roman"/>
                <a:cs typeface="Times New Roman"/>
              </a:rPr>
              <a:t> </a:t>
            </a:r>
            <a:r>
              <a:rPr sz="2800" dirty="0">
                <a:latin typeface="Constantia"/>
                <a:cs typeface="Constantia"/>
              </a:rPr>
              <a:t>-</a:t>
            </a:r>
            <a:r>
              <a:rPr sz="2800" spc="-10" dirty="0">
                <a:latin typeface="Times New Roman"/>
                <a:cs typeface="Times New Roman"/>
              </a:rPr>
              <a:t> </a:t>
            </a:r>
            <a:r>
              <a:rPr sz="2800" dirty="0">
                <a:latin typeface="Constantia"/>
                <a:cs typeface="Constantia"/>
              </a:rPr>
              <a:t>7</a:t>
            </a:r>
            <a:r>
              <a:rPr sz="2800" spc="-25" dirty="0">
                <a:latin typeface="Constantia"/>
                <a:cs typeface="Constantia"/>
              </a:rPr>
              <a:t>0</a:t>
            </a:r>
            <a:r>
              <a:rPr sz="2800" spc="-15" dirty="0">
                <a:latin typeface="Constantia"/>
                <a:cs typeface="Constantia"/>
              </a:rPr>
              <a:t>0</a:t>
            </a:r>
            <a:r>
              <a:rPr sz="2800" spc="-20" dirty="0">
                <a:latin typeface="Times New Roman"/>
                <a:cs typeface="Times New Roman"/>
              </a:rPr>
              <a:t> </a:t>
            </a:r>
            <a:r>
              <a:rPr sz="2800" spc="-20" dirty="0">
                <a:latin typeface="Constantia"/>
                <a:cs typeface="Constantia"/>
              </a:rPr>
              <a:t>g</a:t>
            </a:r>
            <a:r>
              <a:rPr sz="2800" spc="-5" dirty="0">
                <a:latin typeface="Constantia"/>
                <a:cs typeface="Constantia"/>
              </a:rPr>
              <a:t>r</a:t>
            </a:r>
            <a:r>
              <a:rPr sz="2800" spc="-20" dirty="0">
                <a:latin typeface="Constantia"/>
                <a:cs typeface="Constantia"/>
              </a:rPr>
              <a:t>a</a:t>
            </a:r>
            <a:r>
              <a:rPr sz="2800" spc="-10" dirty="0">
                <a:latin typeface="Constantia"/>
                <a:cs typeface="Constantia"/>
              </a:rPr>
              <a:t>m</a:t>
            </a:r>
            <a:r>
              <a:rPr sz="2800" spc="-20" dirty="0">
                <a:latin typeface="Constantia"/>
                <a:cs typeface="Constantia"/>
              </a:rPr>
              <a:t>s</a:t>
            </a:r>
            <a:r>
              <a:rPr sz="2800" spc="-10" dirty="0">
                <a:latin typeface="Constantia"/>
                <a:cs typeface="Constantia"/>
              </a:rPr>
              <a:t>.</a:t>
            </a:r>
            <a:endParaRPr sz="2800" dirty="0">
              <a:latin typeface="Constantia"/>
              <a:cs typeface="Constantia"/>
            </a:endParaRPr>
          </a:p>
          <a:p>
            <a:pPr marL="142875" fontAlgn="auto">
              <a:spcBef>
                <a:spcPts val="700"/>
              </a:spcBef>
              <a:spcAft>
                <a:spcPts val="0"/>
              </a:spcAft>
              <a:tabLst>
                <a:tab pos="1815464" algn="l"/>
              </a:tabLst>
              <a:defRPr/>
            </a:pPr>
            <a:r>
              <a:rPr sz="2800" dirty="0">
                <a:latin typeface="Constantia"/>
                <a:cs typeface="Constantia"/>
              </a:rPr>
              <a:t>2</a:t>
            </a:r>
            <a:r>
              <a:rPr sz="2800" spc="-15" dirty="0">
                <a:latin typeface="Constantia"/>
                <a:cs typeface="Constantia"/>
              </a:rPr>
              <a:t>40</a:t>
            </a:r>
            <a:r>
              <a:rPr sz="2800" spc="-15" dirty="0">
                <a:latin typeface="Times New Roman"/>
                <a:cs typeface="Times New Roman"/>
              </a:rPr>
              <a:t>	</a:t>
            </a:r>
            <a:r>
              <a:rPr sz="2800" spc="-5" dirty="0">
                <a:latin typeface="Constantia"/>
                <a:cs typeface="Constantia"/>
              </a:rPr>
              <a:t>r</a:t>
            </a:r>
            <a:r>
              <a:rPr sz="2800" spc="-20" dirty="0">
                <a:latin typeface="Constantia"/>
                <a:cs typeface="Constantia"/>
              </a:rPr>
              <a:t>a</a:t>
            </a:r>
            <a:r>
              <a:rPr sz="2800" dirty="0">
                <a:latin typeface="Constantia"/>
                <a:cs typeface="Constantia"/>
              </a:rPr>
              <a:t>m</a:t>
            </a:r>
            <a:r>
              <a:rPr sz="2800" spc="-30" dirty="0">
                <a:latin typeface="Constantia"/>
                <a:cs typeface="Constantia"/>
              </a:rPr>
              <a:t>s</a:t>
            </a:r>
            <a:r>
              <a:rPr sz="2800" spc="-10" dirty="0">
                <a:latin typeface="Constantia"/>
                <a:cs typeface="Constantia"/>
              </a:rPr>
              <a:t>.</a:t>
            </a:r>
            <a:endParaRPr sz="2800" dirty="0">
              <a:latin typeface="Constantia"/>
              <a:cs typeface="Constantia"/>
            </a:endParaRPr>
          </a:p>
        </p:txBody>
      </p:sp>
      <p:sp>
        <p:nvSpPr>
          <p:cNvPr id="6" name="object 6"/>
          <p:cNvSpPr txBox="1"/>
          <p:nvPr/>
        </p:nvSpPr>
        <p:spPr>
          <a:xfrm>
            <a:off x="0" y="6027738"/>
            <a:ext cx="2209800" cy="830262"/>
          </a:xfrm>
          <a:prstGeom prst="rect">
            <a:avLst/>
          </a:prstGeom>
        </p:spPr>
        <p:txBody>
          <a:bodyPr lIns="0" tIns="0" rIns="0" bIns="0">
            <a:spAutoFit/>
          </a:bodyPr>
          <a:lstStyle/>
          <a:p>
            <a:pPr marL="548640" fontAlgn="auto">
              <a:spcBef>
                <a:spcPts val="0"/>
              </a:spcBef>
              <a:spcAft>
                <a:spcPts val="0"/>
              </a:spcAft>
              <a:defRPr/>
            </a:pPr>
            <a:r>
              <a:rPr sz="3975" baseline="7337" dirty="0">
                <a:solidFill>
                  <a:srgbClr val="0AD0D9"/>
                </a:solidFill>
                <a:latin typeface="OpenSymbol"/>
                <a:cs typeface="OpenSymbol"/>
              </a:rPr>
              <a:t></a:t>
            </a:r>
            <a:r>
              <a:rPr sz="2800" spc="-30" dirty="0">
                <a:latin typeface="Constantia"/>
                <a:cs typeface="Constantia"/>
              </a:rPr>
              <a:t>W</a:t>
            </a:r>
            <a:r>
              <a:rPr sz="2800" spc="-25" dirty="0">
                <a:latin typeface="Constantia"/>
                <a:cs typeface="Constantia"/>
              </a:rPr>
              <a:t>o</a:t>
            </a:r>
            <a:r>
              <a:rPr sz="2800" spc="-10" dirty="0">
                <a:latin typeface="Constantia"/>
                <a:cs typeface="Constantia"/>
              </a:rPr>
              <a:t>m</a:t>
            </a:r>
            <a:r>
              <a:rPr sz="2800" dirty="0">
                <a:latin typeface="Constantia"/>
                <a:cs typeface="Constantia"/>
              </a:rPr>
              <a:t>en</a:t>
            </a:r>
            <a:endParaRPr sz="2800">
              <a:latin typeface="Constantia"/>
              <a:cs typeface="Constantia"/>
            </a:endParaRPr>
          </a:p>
          <a:p>
            <a:pPr marL="457200" fontAlgn="auto">
              <a:spcBef>
                <a:spcPts val="1130"/>
              </a:spcBef>
              <a:spcAft>
                <a:spcPts val="0"/>
              </a:spcAft>
              <a:defRPr/>
            </a:pPr>
            <a:r>
              <a:rPr sz="1200" spc="-10" dirty="0">
                <a:solidFill>
                  <a:srgbClr val="035C74"/>
                </a:solidFill>
                <a:latin typeface="Constantia"/>
                <a:cs typeface="Constantia"/>
              </a:rPr>
              <a:t>0</a:t>
            </a:r>
            <a:r>
              <a:rPr sz="1200" spc="-15" dirty="0">
                <a:solidFill>
                  <a:srgbClr val="035C74"/>
                </a:solidFill>
                <a:latin typeface="Constantia"/>
                <a:cs typeface="Constantia"/>
              </a:rPr>
              <a:t>2</a:t>
            </a:r>
            <a:r>
              <a:rPr sz="1200" spc="-10" dirty="0">
                <a:solidFill>
                  <a:srgbClr val="035C74"/>
                </a:solidFill>
                <a:latin typeface="Constantia"/>
                <a:cs typeface="Constantia"/>
              </a:rPr>
              <a:t>/</a:t>
            </a:r>
            <a:r>
              <a:rPr sz="1200" spc="-15" dirty="0">
                <a:solidFill>
                  <a:srgbClr val="035C74"/>
                </a:solidFill>
                <a:latin typeface="Constantia"/>
                <a:cs typeface="Constantia"/>
              </a:rPr>
              <a:t>1</a:t>
            </a:r>
            <a:r>
              <a:rPr sz="1200" spc="-10" dirty="0">
                <a:solidFill>
                  <a:srgbClr val="035C74"/>
                </a:solidFill>
                <a:latin typeface="Constantia"/>
                <a:cs typeface="Constantia"/>
              </a:rPr>
              <a:t>0/</a:t>
            </a:r>
            <a:r>
              <a:rPr sz="1200" spc="-15" dirty="0">
                <a:solidFill>
                  <a:srgbClr val="035C74"/>
                </a:solidFill>
                <a:latin typeface="Constantia"/>
                <a:cs typeface="Constantia"/>
              </a:rPr>
              <a:t>1</a:t>
            </a:r>
            <a:r>
              <a:rPr sz="1200" spc="-10" dirty="0">
                <a:solidFill>
                  <a:srgbClr val="035C74"/>
                </a:solidFill>
                <a:latin typeface="Constantia"/>
                <a:cs typeface="Constantia"/>
              </a:rPr>
              <a:t>4</a:t>
            </a:r>
            <a:endParaRPr sz="1200">
              <a:latin typeface="Constantia"/>
              <a:cs typeface="Constantia"/>
            </a:endParaRPr>
          </a:p>
        </p:txBody>
      </p:sp>
      <p:sp>
        <p:nvSpPr>
          <p:cNvPr id="7" name="object 7"/>
          <p:cNvSpPr txBox="1"/>
          <p:nvPr/>
        </p:nvSpPr>
        <p:spPr>
          <a:xfrm>
            <a:off x="5486400" y="6038850"/>
            <a:ext cx="1228725" cy="819150"/>
          </a:xfrm>
          <a:prstGeom prst="rect">
            <a:avLst/>
          </a:prstGeom>
        </p:spPr>
        <p:txBody>
          <a:bodyPr lIns="0" tIns="0" rIns="0" bIns="0">
            <a:spAutoFit/>
          </a:bodyPr>
          <a:lstStyle/>
          <a:p>
            <a:pPr marL="107314" fontAlgn="auto">
              <a:spcBef>
                <a:spcPts val="0"/>
              </a:spcBef>
              <a:spcAft>
                <a:spcPts val="0"/>
              </a:spcAft>
              <a:defRPr/>
            </a:pPr>
            <a:r>
              <a:rPr sz="2800" dirty="0">
                <a:latin typeface="Constantia"/>
                <a:cs typeface="Constantia"/>
              </a:rPr>
              <a:t>-</a:t>
            </a:r>
            <a:r>
              <a:rPr sz="2800" dirty="0">
                <a:latin typeface="Times New Roman"/>
                <a:cs typeface="Times New Roman"/>
              </a:rPr>
              <a:t> </a:t>
            </a:r>
            <a:r>
              <a:rPr sz="2800" spc="-20" dirty="0">
                <a:latin typeface="Constantia"/>
                <a:cs typeface="Constantia"/>
              </a:rPr>
              <a:t>5</a:t>
            </a:r>
            <a:r>
              <a:rPr sz="2800" spc="-15" dirty="0">
                <a:latin typeface="Constantia"/>
                <a:cs typeface="Constantia"/>
              </a:rPr>
              <a:t>40</a:t>
            </a:r>
            <a:r>
              <a:rPr sz="2800" spc="-20" dirty="0">
                <a:latin typeface="Times New Roman"/>
                <a:cs typeface="Times New Roman"/>
              </a:rPr>
              <a:t> </a:t>
            </a:r>
            <a:r>
              <a:rPr sz="2800" spc="-15" dirty="0">
                <a:latin typeface="Constantia"/>
                <a:cs typeface="Constantia"/>
              </a:rPr>
              <a:t>g</a:t>
            </a:r>
            <a:endParaRPr sz="2800">
              <a:latin typeface="Constantia"/>
              <a:cs typeface="Constantia"/>
            </a:endParaRPr>
          </a:p>
        </p:txBody>
      </p:sp>
      <p:sp>
        <p:nvSpPr>
          <p:cNvPr id="8" name="object 8"/>
          <p:cNvSpPr txBox="1"/>
          <p:nvPr/>
        </p:nvSpPr>
        <p:spPr>
          <a:xfrm>
            <a:off x="7715250" y="5924550"/>
            <a:ext cx="1428750" cy="933450"/>
          </a:xfrm>
          <a:prstGeom prst="rect">
            <a:avLst/>
          </a:prstGeom>
        </p:spPr>
        <p:txBody>
          <a:bodyPr lIns="0" tIns="0" rIns="0" bIns="0">
            <a:spAutoFit/>
          </a:bodyPr>
          <a:lstStyle/>
          <a:p>
            <a:pPr marL="842010" fontAlgn="auto">
              <a:spcBef>
                <a:spcPts val="0"/>
              </a:spcBef>
              <a:spcAft>
                <a:spcPts val="0"/>
              </a:spcAft>
              <a:defRPr/>
            </a:pPr>
            <a:r>
              <a:rPr sz="1200" spc="-15" dirty="0">
                <a:solidFill>
                  <a:srgbClr val="035C74"/>
                </a:solidFill>
                <a:latin typeface="Constantia"/>
                <a:cs typeface="Constantia"/>
              </a:rPr>
              <a:t>1</a:t>
            </a:r>
            <a:r>
              <a:rPr sz="1200" dirty="0">
                <a:solidFill>
                  <a:srgbClr val="035C74"/>
                </a:solidFill>
                <a:latin typeface="Constantia"/>
                <a:cs typeface="Constantia"/>
              </a:rPr>
              <a:t>6</a:t>
            </a:r>
            <a:endParaRPr sz="1200">
              <a:latin typeface="Constantia"/>
              <a:cs typeface="Constantia"/>
            </a:endParaRPr>
          </a:p>
        </p:txBody>
      </p:sp>
      <p:sp>
        <p:nvSpPr>
          <p:cNvPr id="17417" name="object 9"/>
          <p:cNvSpPr>
            <a:spLocks noChangeArrowheads="1"/>
          </p:cNvSpPr>
          <p:nvPr/>
        </p:nvSpPr>
        <p:spPr bwMode="auto">
          <a:xfrm>
            <a:off x="6785824" y="1676400"/>
            <a:ext cx="2209800" cy="7620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7418" name="object 10"/>
          <p:cNvSpPr>
            <a:spLocks noChangeArrowheads="1"/>
          </p:cNvSpPr>
          <p:nvPr/>
        </p:nvSpPr>
        <p:spPr bwMode="auto">
          <a:xfrm>
            <a:off x="7499198" y="579438"/>
            <a:ext cx="1266825" cy="9144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7419" name="object 11"/>
          <p:cNvSpPr>
            <a:spLocks noChangeArrowheads="1"/>
          </p:cNvSpPr>
          <p:nvPr/>
        </p:nvSpPr>
        <p:spPr bwMode="auto">
          <a:xfrm>
            <a:off x="7715250" y="5162550"/>
            <a:ext cx="1428750" cy="9334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7420" name="object 12"/>
          <p:cNvSpPr>
            <a:spLocks noChangeArrowheads="1"/>
          </p:cNvSpPr>
          <p:nvPr/>
        </p:nvSpPr>
        <p:spPr bwMode="auto">
          <a:xfrm>
            <a:off x="7499720" y="3657600"/>
            <a:ext cx="1228725" cy="81915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4" name="Slide Number Placeholder 3"/>
          <p:cNvSpPr>
            <a:spLocks noGrp="1"/>
          </p:cNvSpPr>
          <p:nvPr>
            <p:ph type="sldNum" sz="quarter" idx="12"/>
          </p:nvPr>
        </p:nvSpPr>
        <p:spPr>
          <a:xfrm>
            <a:off x="8132610" y="6391275"/>
            <a:ext cx="579590" cy="347663"/>
          </a:xfrm>
        </p:spPr>
        <p:txBody>
          <a:bodyPr/>
          <a:lstStyle/>
          <a:p>
            <a:pPr>
              <a:defRPr/>
            </a:pPr>
            <a:fld id="{5595217C-E17E-4454-9889-C1EF631AD74B}" type="slidenum">
              <a:rPr lang="en-IN" smtClean="0"/>
              <a:pPr>
                <a:defRPr/>
              </a:pPr>
              <a:t>27</a:t>
            </a:fld>
            <a:endParaRPr lang="en-IN"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0" y="914400"/>
            <a:ext cx="9169400" cy="1538883"/>
          </a:xfrm>
        </p:spPr>
        <p:txBody>
          <a:bodyPr/>
          <a:lstStyle/>
          <a:p>
            <a:r>
              <a:rPr lang="it-IT" dirty="0"/>
              <a:t>Calories in 1 Chapati (</a:t>
            </a:r>
            <a:r>
              <a:rPr lang="it-IT" dirty="0" smtClean="0"/>
              <a:t>50g)</a:t>
            </a:r>
            <a:r>
              <a:rPr lang="it-IT" dirty="0"/>
              <a:t/>
            </a:r>
            <a:br>
              <a:rPr lang="it-IT" dirty="0"/>
            </a:br>
            <a:endParaRPr lang="en-IN" dirty="0"/>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28</a:t>
            </a:fld>
            <a:endParaRPr lang="en-IN"/>
          </a:p>
        </p:txBody>
      </p:sp>
      <p:graphicFrame>
        <p:nvGraphicFramePr>
          <p:cNvPr id="9" name="Table 8"/>
          <p:cNvGraphicFramePr>
            <a:graphicFrameLocks noGrp="1"/>
          </p:cNvGraphicFramePr>
          <p:nvPr>
            <p:extLst>
              <p:ext uri="{D42A27DB-BD31-4B8C-83A1-F6EECF244321}">
                <p14:modId xmlns:p14="http://schemas.microsoft.com/office/powerpoint/2010/main" val="3753925790"/>
              </p:ext>
            </p:extLst>
          </p:nvPr>
        </p:nvGraphicFramePr>
        <p:xfrm>
          <a:off x="1143000" y="2133600"/>
          <a:ext cx="6096000" cy="397510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fontAlgn="base"/>
                      <a:r>
                        <a:rPr lang="en-IN" b="1" dirty="0">
                          <a:effectLst/>
                          <a:latin typeface="inherit"/>
                        </a:rPr>
                        <a:t>Calories</a:t>
                      </a:r>
                    </a:p>
                  </a:txBody>
                  <a:tcPr marT="28575" anchor="ctr">
                    <a:solidFill>
                      <a:srgbClr val="FF0000"/>
                    </a:solidFill>
                  </a:tcPr>
                </a:tc>
                <a:tc>
                  <a:txBody>
                    <a:bodyPr/>
                    <a:lstStyle/>
                    <a:p>
                      <a:pPr algn="r" fontAlgn="base"/>
                      <a:r>
                        <a:rPr lang="en-IN">
                          <a:effectLst/>
                          <a:latin typeface="inherit"/>
                        </a:rPr>
                        <a:t>106</a:t>
                      </a:r>
                    </a:p>
                  </a:txBody>
                  <a:tcPr marR="95250" marT="28575" anchor="ctr">
                    <a:solidFill>
                      <a:srgbClr val="FF0000"/>
                    </a:solidFill>
                  </a:tcPr>
                </a:tc>
                <a:tc>
                  <a:txBody>
                    <a:bodyPr/>
                    <a:lstStyle/>
                    <a:p>
                      <a:pPr fontAlgn="base"/>
                      <a:r>
                        <a:rPr lang="en-IN" b="1">
                          <a:effectLst/>
                          <a:latin typeface="inherit"/>
                        </a:rPr>
                        <a:t>Sodium</a:t>
                      </a:r>
                    </a:p>
                  </a:txBody>
                  <a:tcPr marL="95250" marT="28575" anchor="ctr"/>
                </a:tc>
                <a:tc>
                  <a:txBody>
                    <a:bodyPr/>
                    <a:lstStyle/>
                    <a:p>
                      <a:pPr algn="r" fontAlgn="base"/>
                      <a:r>
                        <a:rPr lang="en-IN">
                          <a:effectLst/>
                          <a:latin typeface="inherit"/>
                        </a:rPr>
                        <a:t>190 mg</a:t>
                      </a:r>
                    </a:p>
                  </a:txBody>
                  <a:tcPr marT="28575" anchor="ctr"/>
                </a:tc>
              </a:tr>
              <a:tr h="370840">
                <a:tc>
                  <a:txBody>
                    <a:bodyPr/>
                    <a:lstStyle/>
                    <a:p>
                      <a:pPr fontAlgn="base"/>
                      <a:r>
                        <a:rPr lang="en-IN" b="1">
                          <a:effectLst/>
                          <a:latin typeface="inherit"/>
                        </a:rPr>
                        <a:t>Total Fat</a:t>
                      </a:r>
                    </a:p>
                  </a:txBody>
                  <a:tcPr marT="28575" anchor="ctr"/>
                </a:tc>
                <a:tc>
                  <a:txBody>
                    <a:bodyPr/>
                    <a:lstStyle/>
                    <a:p>
                      <a:pPr algn="r" fontAlgn="base"/>
                      <a:r>
                        <a:rPr lang="en-IN">
                          <a:effectLst/>
                          <a:latin typeface="inherit"/>
                        </a:rPr>
                        <a:t>1 g</a:t>
                      </a:r>
                    </a:p>
                  </a:txBody>
                  <a:tcPr marR="95250" marT="28575" anchor="ctr"/>
                </a:tc>
                <a:tc>
                  <a:txBody>
                    <a:bodyPr/>
                    <a:lstStyle/>
                    <a:p>
                      <a:pPr fontAlgn="base"/>
                      <a:r>
                        <a:rPr lang="en-IN" b="1">
                          <a:effectLst/>
                          <a:latin typeface="inherit"/>
                        </a:rPr>
                        <a:t>Potassium</a:t>
                      </a:r>
                    </a:p>
                  </a:txBody>
                  <a:tcPr marL="95250" marT="28575" anchor="ctr"/>
                </a:tc>
                <a:tc>
                  <a:txBody>
                    <a:bodyPr/>
                    <a:lstStyle/>
                    <a:p>
                      <a:pPr algn="r" fontAlgn="base"/>
                      <a:r>
                        <a:rPr lang="en-IN">
                          <a:effectLst/>
                          <a:latin typeface="inherit"/>
                        </a:rPr>
                        <a:t>0 mg</a:t>
                      </a:r>
                    </a:p>
                  </a:txBody>
                  <a:tcPr marT="28575" anchor="ctr"/>
                </a:tc>
              </a:tr>
              <a:tr h="370840">
                <a:tc>
                  <a:txBody>
                    <a:bodyPr/>
                    <a:lstStyle/>
                    <a:p>
                      <a:pPr fontAlgn="base"/>
                      <a:r>
                        <a:rPr lang="en-IN" b="0">
                          <a:effectLst/>
                          <a:latin typeface="inherit"/>
                        </a:rPr>
                        <a:t>Saturated</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a:effectLst/>
                          <a:latin typeface="inherit"/>
                        </a:rPr>
                        <a:t>Total Carbs</a:t>
                      </a:r>
                    </a:p>
                  </a:txBody>
                  <a:tcPr marL="95250" marT="28575" anchor="ctr">
                    <a:solidFill>
                      <a:srgbClr val="FF0000"/>
                    </a:solidFill>
                  </a:tcPr>
                </a:tc>
                <a:tc>
                  <a:txBody>
                    <a:bodyPr/>
                    <a:lstStyle/>
                    <a:p>
                      <a:pPr algn="r" fontAlgn="base"/>
                      <a:r>
                        <a:rPr lang="en-IN">
                          <a:effectLst/>
                          <a:latin typeface="inherit"/>
                        </a:rPr>
                        <a:t>22 g</a:t>
                      </a:r>
                    </a:p>
                  </a:txBody>
                  <a:tcPr marT="28575" anchor="ctr">
                    <a:solidFill>
                      <a:srgbClr val="FF0000"/>
                    </a:solidFill>
                  </a:tcPr>
                </a:tc>
              </a:tr>
              <a:tr h="370840">
                <a:tc>
                  <a:txBody>
                    <a:bodyPr/>
                    <a:lstStyle/>
                    <a:p>
                      <a:pPr fontAlgn="base"/>
                      <a:r>
                        <a:rPr lang="en-IN" b="0">
                          <a:effectLst/>
                          <a:latin typeface="inherit"/>
                        </a:rPr>
                        <a:t>Polyunsaturated</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dirty="0">
                          <a:solidFill>
                            <a:srgbClr val="FF0000"/>
                          </a:solidFill>
                          <a:effectLst/>
                          <a:latin typeface="inherit"/>
                        </a:rPr>
                        <a:t>Dietary </a:t>
                      </a:r>
                      <a:r>
                        <a:rPr lang="en-IN" b="1" dirty="0" err="1">
                          <a:solidFill>
                            <a:srgbClr val="FF0000"/>
                          </a:solidFill>
                          <a:effectLst/>
                          <a:latin typeface="inherit"/>
                        </a:rPr>
                        <a:t>Fiber</a:t>
                      </a:r>
                      <a:endParaRPr lang="en-IN" b="1" dirty="0">
                        <a:solidFill>
                          <a:srgbClr val="FF0000"/>
                        </a:solidFill>
                        <a:effectLst/>
                        <a:latin typeface="inherit"/>
                      </a:endParaRPr>
                    </a:p>
                  </a:txBody>
                  <a:tcPr marL="95250" marT="28575" anchor="ctr"/>
                </a:tc>
                <a:tc>
                  <a:txBody>
                    <a:bodyPr/>
                    <a:lstStyle/>
                    <a:p>
                      <a:pPr algn="r" fontAlgn="base"/>
                      <a:r>
                        <a:rPr lang="en-IN" dirty="0">
                          <a:solidFill>
                            <a:srgbClr val="FF0000"/>
                          </a:solidFill>
                          <a:effectLst/>
                          <a:latin typeface="inherit"/>
                        </a:rPr>
                        <a:t>3 g</a:t>
                      </a:r>
                    </a:p>
                  </a:txBody>
                  <a:tcPr marT="28575" anchor="ctr"/>
                </a:tc>
              </a:tr>
              <a:tr h="370840">
                <a:tc>
                  <a:txBody>
                    <a:bodyPr/>
                    <a:lstStyle/>
                    <a:p>
                      <a:pPr fontAlgn="base"/>
                      <a:r>
                        <a:rPr lang="en-IN" b="0">
                          <a:effectLst/>
                          <a:latin typeface="inherit"/>
                        </a:rPr>
                        <a:t>Monounsaturated</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a:effectLst/>
                          <a:latin typeface="inherit"/>
                        </a:rPr>
                        <a:t>Sugars</a:t>
                      </a:r>
                    </a:p>
                  </a:txBody>
                  <a:tcPr marL="95250" marT="28575" anchor="ctr"/>
                </a:tc>
                <a:tc>
                  <a:txBody>
                    <a:bodyPr/>
                    <a:lstStyle/>
                    <a:p>
                      <a:pPr algn="r" fontAlgn="base"/>
                      <a:r>
                        <a:rPr lang="en-IN">
                          <a:effectLst/>
                          <a:latin typeface="inherit"/>
                        </a:rPr>
                        <a:t>0 g</a:t>
                      </a:r>
                    </a:p>
                  </a:txBody>
                  <a:tcPr marT="28575" anchor="ctr"/>
                </a:tc>
              </a:tr>
              <a:tr h="370840">
                <a:tc>
                  <a:txBody>
                    <a:bodyPr/>
                    <a:lstStyle/>
                    <a:p>
                      <a:pPr fontAlgn="base"/>
                      <a:r>
                        <a:rPr lang="en-IN" b="0">
                          <a:effectLst/>
                          <a:latin typeface="inherit"/>
                        </a:rPr>
                        <a:t>Trans</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a:effectLst/>
                          <a:latin typeface="inherit"/>
                        </a:rPr>
                        <a:t>Protein</a:t>
                      </a:r>
                    </a:p>
                  </a:txBody>
                  <a:tcPr marL="95250" marT="28575" anchor="ctr"/>
                </a:tc>
                <a:tc>
                  <a:txBody>
                    <a:bodyPr/>
                    <a:lstStyle/>
                    <a:p>
                      <a:pPr algn="r" fontAlgn="base"/>
                      <a:r>
                        <a:rPr lang="en-IN">
                          <a:effectLst/>
                          <a:latin typeface="inherit"/>
                        </a:rPr>
                        <a:t>4 g</a:t>
                      </a:r>
                    </a:p>
                  </a:txBody>
                  <a:tcPr marT="28575" anchor="ctr"/>
                </a:tc>
              </a:tr>
              <a:tr h="370840">
                <a:tc>
                  <a:txBody>
                    <a:bodyPr/>
                    <a:lstStyle/>
                    <a:p>
                      <a:pPr fontAlgn="base"/>
                      <a:r>
                        <a:rPr lang="en-IN" b="1">
                          <a:effectLst/>
                          <a:latin typeface="inherit"/>
                        </a:rPr>
                        <a:t>Cholesterol</a:t>
                      </a:r>
                    </a:p>
                  </a:txBody>
                  <a:tcPr marT="28575" anchor="ctr"/>
                </a:tc>
                <a:tc>
                  <a:txBody>
                    <a:bodyPr/>
                    <a:lstStyle/>
                    <a:p>
                      <a:pPr algn="r" fontAlgn="base"/>
                      <a:r>
                        <a:rPr lang="en-IN">
                          <a:effectLst/>
                          <a:latin typeface="inherit"/>
                        </a:rPr>
                        <a:t>0 mg</a:t>
                      </a:r>
                    </a:p>
                  </a:txBody>
                  <a:tcPr marL="104775" marR="95250" marB="85725" anchor="ctr"/>
                </a:tc>
                <a:tc>
                  <a:txBody>
                    <a:bodyPr/>
                    <a:lstStyle/>
                    <a:p>
                      <a:pPr fontAlgn="base"/>
                      <a:r>
                        <a:rPr lang="en-IN" b="1">
                          <a:effectLst/>
                          <a:latin typeface="inherit"/>
                        </a:rPr>
                        <a:t> </a:t>
                      </a:r>
                    </a:p>
                  </a:txBody>
                  <a:tcPr marL="104775" marR="95250" marB="85725" anchor="ctr"/>
                </a:tc>
                <a:tc>
                  <a:txBody>
                    <a:bodyPr/>
                    <a:lstStyle/>
                    <a:p>
                      <a:pPr algn="r" fontAlgn="base"/>
                      <a:r>
                        <a:rPr lang="en-IN">
                          <a:effectLst/>
                          <a:latin typeface="inherit"/>
                        </a:rPr>
                        <a:t> </a:t>
                      </a:r>
                    </a:p>
                  </a:txBody>
                  <a:tcPr marL="104775" marB="85725" anchor="ctr"/>
                </a:tc>
              </a:tr>
              <a:tr h="370840">
                <a:tc>
                  <a:txBody>
                    <a:bodyPr/>
                    <a:lstStyle/>
                    <a:p>
                      <a:pPr fontAlgn="base"/>
                      <a:r>
                        <a:rPr lang="en-IN" b="1">
                          <a:effectLst/>
                          <a:latin typeface="inherit"/>
                        </a:rPr>
                        <a:t>Vitamin A</a:t>
                      </a:r>
                    </a:p>
                  </a:txBody>
                  <a:tcPr marT="28575" anchor="ctr"/>
                </a:tc>
                <a:tc>
                  <a:txBody>
                    <a:bodyPr/>
                    <a:lstStyle/>
                    <a:p>
                      <a:pPr algn="r" fontAlgn="base"/>
                      <a:r>
                        <a:rPr lang="en-IN">
                          <a:effectLst/>
                          <a:latin typeface="inherit"/>
                        </a:rPr>
                        <a:t>0%</a:t>
                      </a:r>
                    </a:p>
                  </a:txBody>
                  <a:tcPr marR="95250" marT="114300" anchor="ctr"/>
                </a:tc>
                <a:tc>
                  <a:txBody>
                    <a:bodyPr/>
                    <a:lstStyle/>
                    <a:p>
                      <a:pPr fontAlgn="base"/>
                      <a:r>
                        <a:rPr lang="en-IN" b="1">
                          <a:effectLst/>
                          <a:latin typeface="inherit"/>
                        </a:rPr>
                        <a:t>Calcium</a:t>
                      </a:r>
                    </a:p>
                  </a:txBody>
                  <a:tcPr marL="95250" marT="114300" anchor="ctr"/>
                </a:tc>
                <a:tc>
                  <a:txBody>
                    <a:bodyPr/>
                    <a:lstStyle/>
                    <a:p>
                      <a:pPr algn="r" fontAlgn="base"/>
                      <a:r>
                        <a:rPr lang="en-IN">
                          <a:effectLst/>
                          <a:latin typeface="inherit"/>
                        </a:rPr>
                        <a:t>0%</a:t>
                      </a:r>
                    </a:p>
                  </a:txBody>
                  <a:tcPr marT="114300" anchor="ctr"/>
                </a:tc>
              </a:tr>
              <a:tr h="370840">
                <a:tc>
                  <a:txBody>
                    <a:bodyPr/>
                    <a:lstStyle/>
                    <a:p>
                      <a:pPr fontAlgn="base"/>
                      <a:r>
                        <a:rPr lang="en-IN" b="1">
                          <a:effectLst/>
                          <a:latin typeface="inherit"/>
                        </a:rPr>
                        <a:t>Vitamin C</a:t>
                      </a:r>
                    </a:p>
                  </a:txBody>
                  <a:tcPr marT="28575" anchor="ctr"/>
                </a:tc>
                <a:tc>
                  <a:txBody>
                    <a:bodyPr/>
                    <a:lstStyle/>
                    <a:p>
                      <a:pPr algn="r" fontAlgn="base"/>
                      <a:r>
                        <a:rPr lang="en-IN">
                          <a:effectLst/>
                          <a:latin typeface="inherit"/>
                        </a:rPr>
                        <a:t>0%</a:t>
                      </a:r>
                    </a:p>
                  </a:txBody>
                  <a:tcPr marL="104775" marR="95250" marB="85725" anchor="ctr"/>
                </a:tc>
                <a:tc>
                  <a:txBody>
                    <a:bodyPr/>
                    <a:lstStyle/>
                    <a:p>
                      <a:pPr fontAlgn="base"/>
                      <a:r>
                        <a:rPr lang="en-IN" b="1">
                          <a:effectLst/>
                          <a:latin typeface="inherit"/>
                        </a:rPr>
                        <a:t>Iron</a:t>
                      </a:r>
                    </a:p>
                  </a:txBody>
                  <a:tcPr marL="104775" marR="95250" marB="85725" anchor="ctr"/>
                </a:tc>
                <a:tc>
                  <a:txBody>
                    <a:bodyPr/>
                    <a:lstStyle/>
                    <a:p>
                      <a:pPr algn="r" fontAlgn="base"/>
                      <a:r>
                        <a:rPr lang="en-IN" dirty="0">
                          <a:effectLst/>
                          <a:latin typeface="inherit"/>
                        </a:rPr>
                        <a:t>0%</a:t>
                      </a:r>
                    </a:p>
                  </a:txBody>
                  <a:tcPr marL="104775" marB="85725" anchor="ctr"/>
                </a:tc>
              </a:tr>
            </a:tbl>
          </a:graphicData>
        </a:graphic>
      </p:graphicFrame>
    </p:spTree>
    <p:extLst>
      <p:ext uri="{BB962C8B-B14F-4D97-AF65-F5344CB8AC3E}">
        <p14:creationId xmlns:p14="http://schemas.microsoft.com/office/powerpoint/2010/main" val="30883760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527050"/>
            <a:ext cx="9169400" cy="769441"/>
          </a:xfrm>
        </p:spPr>
        <p:txBody>
          <a:bodyPr/>
          <a:lstStyle/>
          <a:p>
            <a:r>
              <a:rPr lang="en-IN" dirty="0"/>
              <a:t>Rice one serving =</a:t>
            </a:r>
            <a:r>
              <a:rPr lang="en-IN" dirty="0" smtClean="0"/>
              <a:t>100gms</a:t>
            </a:r>
            <a:endParaRPr lang="en-IN" dirty="0"/>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29</a:t>
            </a:fld>
            <a:endParaRPr lang="en-IN"/>
          </a:p>
        </p:txBody>
      </p:sp>
      <p:graphicFrame>
        <p:nvGraphicFramePr>
          <p:cNvPr id="5" name="Table 4"/>
          <p:cNvGraphicFramePr>
            <a:graphicFrameLocks noGrp="1"/>
          </p:cNvGraphicFramePr>
          <p:nvPr>
            <p:extLst>
              <p:ext uri="{D42A27DB-BD31-4B8C-83A1-F6EECF244321}">
                <p14:modId xmlns:p14="http://schemas.microsoft.com/office/powerpoint/2010/main" val="2868854141"/>
              </p:ext>
            </p:extLst>
          </p:nvPr>
        </p:nvGraphicFramePr>
        <p:xfrm>
          <a:off x="1524000" y="1828800"/>
          <a:ext cx="6096000" cy="397510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fontAlgn="base"/>
                      <a:r>
                        <a:rPr lang="en-IN" b="1" dirty="0">
                          <a:effectLst/>
                          <a:latin typeface="inherit"/>
                        </a:rPr>
                        <a:t>Calories</a:t>
                      </a:r>
                    </a:p>
                  </a:txBody>
                  <a:tcPr marT="28575" anchor="ctr">
                    <a:solidFill>
                      <a:srgbClr val="FF0000"/>
                    </a:solidFill>
                  </a:tcPr>
                </a:tc>
                <a:tc>
                  <a:txBody>
                    <a:bodyPr/>
                    <a:lstStyle/>
                    <a:p>
                      <a:pPr algn="r" fontAlgn="base"/>
                      <a:r>
                        <a:rPr lang="en-IN">
                          <a:effectLst/>
                          <a:latin typeface="inherit"/>
                        </a:rPr>
                        <a:t>152</a:t>
                      </a:r>
                    </a:p>
                  </a:txBody>
                  <a:tcPr marR="95250" marT="28575" anchor="ctr">
                    <a:solidFill>
                      <a:srgbClr val="FF0000"/>
                    </a:solidFill>
                  </a:tcPr>
                </a:tc>
                <a:tc>
                  <a:txBody>
                    <a:bodyPr/>
                    <a:lstStyle/>
                    <a:p>
                      <a:pPr fontAlgn="base"/>
                      <a:r>
                        <a:rPr lang="en-IN" b="1">
                          <a:effectLst/>
                          <a:latin typeface="inherit"/>
                        </a:rPr>
                        <a:t>Sodium</a:t>
                      </a:r>
                    </a:p>
                  </a:txBody>
                  <a:tcPr marL="95250" marT="28575" anchor="ctr"/>
                </a:tc>
                <a:tc>
                  <a:txBody>
                    <a:bodyPr/>
                    <a:lstStyle/>
                    <a:p>
                      <a:pPr algn="r" fontAlgn="base"/>
                      <a:r>
                        <a:rPr lang="en-IN">
                          <a:effectLst/>
                          <a:latin typeface="inherit"/>
                        </a:rPr>
                        <a:t>0 mg</a:t>
                      </a:r>
                    </a:p>
                  </a:txBody>
                  <a:tcPr marT="28575" anchor="ctr"/>
                </a:tc>
              </a:tr>
              <a:tr h="370840">
                <a:tc>
                  <a:txBody>
                    <a:bodyPr/>
                    <a:lstStyle/>
                    <a:p>
                      <a:pPr fontAlgn="base"/>
                      <a:r>
                        <a:rPr lang="en-IN" b="1">
                          <a:effectLst/>
                          <a:latin typeface="inherit"/>
                        </a:rPr>
                        <a:t>Total Fat</a:t>
                      </a:r>
                    </a:p>
                  </a:txBody>
                  <a:tcPr marT="28575" anchor="ctr"/>
                </a:tc>
                <a:tc>
                  <a:txBody>
                    <a:bodyPr/>
                    <a:lstStyle/>
                    <a:p>
                      <a:pPr algn="r" fontAlgn="base"/>
                      <a:r>
                        <a:rPr lang="en-IN">
                          <a:effectLst/>
                          <a:latin typeface="inherit"/>
                        </a:rPr>
                        <a:t>3 g</a:t>
                      </a:r>
                    </a:p>
                  </a:txBody>
                  <a:tcPr marR="95250" marT="28575" anchor="ctr"/>
                </a:tc>
                <a:tc>
                  <a:txBody>
                    <a:bodyPr/>
                    <a:lstStyle/>
                    <a:p>
                      <a:pPr fontAlgn="base"/>
                      <a:r>
                        <a:rPr lang="en-IN" b="1">
                          <a:effectLst/>
                          <a:latin typeface="inherit"/>
                        </a:rPr>
                        <a:t>Potassium</a:t>
                      </a:r>
                    </a:p>
                  </a:txBody>
                  <a:tcPr marL="95250" marT="28575" anchor="ctr"/>
                </a:tc>
                <a:tc>
                  <a:txBody>
                    <a:bodyPr/>
                    <a:lstStyle/>
                    <a:p>
                      <a:pPr algn="r" fontAlgn="base"/>
                      <a:r>
                        <a:rPr lang="en-IN">
                          <a:effectLst/>
                          <a:latin typeface="inherit"/>
                        </a:rPr>
                        <a:t>0 mg</a:t>
                      </a:r>
                    </a:p>
                  </a:txBody>
                  <a:tcPr marT="28575" anchor="ctr"/>
                </a:tc>
              </a:tr>
              <a:tr h="370840">
                <a:tc>
                  <a:txBody>
                    <a:bodyPr/>
                    <a:lstStyle/>
                    <a:p>
                      <a:pPr fontAlgn="base"/>
                      <a:r>
                        <a:rPr lang="en-IN" b="0">
                          <a:effectLst/>
                          <a:latin typeface="inherit"/>
                        </a:rPr>
                        <a:t>Saturated</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a:effectLst/>
                          <a:latin typeface="inherit"/>
                        </a:rPr>
                        <a:t>Total Carbs</a:t>
                      </a:r>
                    </a:p>
                  </a:txBody>
                  <a:tcPr marL="95250" marT="28575" anchor="ctr">
                    <a:solidFill>
                      <a:srgbClr val="FF0000"/>
                    </a:solidFill>
                  </a:tcPr>
                </a:tc>
                <a:tc>
                  <a:txBody>
                    <a:bodyPr/>
                    <a:lstStyle/>
                    <a:p>
                      <a:pPr algn="r" fontAlgn="base"/>
                      <a:r>
                        <a:rPr lang="en-IN">
                          <a:effectLst/>
                          <a:latin typeface="inherit"/>
                        </a:rPr>
                        <a:t>78 g</a:t>
                      </a:r>
                    </a:p>
                  </a:txBody>
                  <a:tcPr marT="28575" anchor="ctr">
                    <a:solidFill>
                      <a:srgbClr val="FF0000"/>
                    </a:solidFill>
                  </a:tcPr>
                </a:tc>
              </a:tr>
              <a:tr h="370840">
                <a:tc>
                  <a:txBody>
                    <a:bodyPr/>
                    <a:lstStyle/>
                    <a:p>
                      <a:pPr fontAlgn="base"/>
                      <a:r>
                        <a:rPr lang="en-IN" b="0">
                          <a:effectLst/>
                          <a:latin typeface="inherit"/>
                        </a:rPr>
                        <a:t>Polyunsaturated</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dirty="0">
                          <a:solidFill>
                            <a:srgbClr val="FF0000"/>
                          </a:solidFill>
                          <a:effectLst/>
                          <a:latin typeface="inherit"/>
                        </a:rPr>
                        <a:t>Dietary </a:t>
                      </a:r>
                      <a:r>
                        <a:rPr lang="en-IN" b="1" dirty="0" err="1">
                          <a:solidFill>
                            <a:srgbClr val="FF0000"/>
                          </a:solidFill>
                          <a:effectLst/>
                          <a:latin typeface="inherit"/>
                        </a:rPr>
                        <a:t>Fiber</a:t>
                      </a:r>
                      <a:endParaRPr lang="en-IN" b="1" dirty="0">
                        <a:solidFill>
                          <a:srgbClr val="FF0000"/>
                        </a:solidFill>
                        <a:effectLst/>
                        <a:latin typeface="inherit"/>
                      </a:endParaRPr>
                    </a:p>
                  </a:txBody>
                  <a:tcPr marL="95250" marT="28575" anchor="ctr"/>
                </a:tc>
                <a:tc>
                  <a:txBody>
                    <a:bodyPr/>
                    <a:lstStyle/>
                    <a:p>
                      <a:pPr algn="r" fontAlgn="base"/>
                      <a:r>
                        <a:rPr lang="en-IN">
                          <a:effectLst/>
                          <a:latin typeface="inherit"/>
                        </a:rPr>
                        <a:t>0 g</a:t>
                      </a:r>
                    </a:p>
                  </a:txBody>
                  <a:tcPr marT="28575" anchor="ctr"/>
                </a:tc>
              </a:tr>
              <a:tr h="370840">
                <a:tc>
                  <a:txBody>
                    <a:bodyPr/>
                    <a:lstStyle/>
                    <a:p>
                      <a:pPr fontAlgn="base"/>
                      <a:r>
                        <a:rPr lang="en-IN" b="0">
                          <a:effectLst/>
                          <a:latin typeface="inherit"/>
                        </a:rPr>
                        <a:t>Monounsaturated</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a:effectLst/>
                          <a:latin typeface="inherit"/>
                        </a:rPr>
                        <a:t>Sugars</a:t>
                      </a:r>
                    </a:p>
                  </a:txBody>
                  <a:tcPr marL="95250" marT="28575" anchor="ctr"/>
                </a:tc>
                <a:tc>
                  <a:txBody>
                    <a:bodyPr/>
                    <a:lstStyle/>
                    <a:p>
                      <a:pPr algn="r" fontAlgn="base"/>
                      <a:r>
                        <a:rPr lang="en-IN">
                          <a:effectLst/>
                          <a:latin typeface="inherit"/>
                        </a:rPr>
                        <a:t>0 g</a:t>
                      </a:r>
                    </a:p>
                  </a:txBody>
                  <a:tcPr marT="28575" anchor="ctr"/>
                </a:tc>
              </a:tr>
              <a:tr h="370840">
                <a:tc>
                  <a:txBody>
                    <a:bodyPr/>
                    <a:lstStyle/>
                    <a:p>
                      <a:pPr fontAlgn="base"/>
                      <a:r>
                        <a:rPr lang="en-IN" b="0">
                          <a:effectLst/>
                          <a:latin typeface="inherit"/>
                        </a:rPr>
                        <a:t>Trans</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a:effectLst/>
                          <a:latin typeface="inherit"/>
                        </a:rPr>
                        <a:t>Protein</a:t>
                      </a:r>
                    </a:p>
                  </a:txBody>
                  <a:tcPr marL="95250" marT="28575" anchor="ctr"/>
                </a:tc>
                <a:tc>
                  <a:txBody>
                    <a:bodyPr/>
                    <a:lstStyle/>
                    <a:p>
                      <a:pPr algn="r" fontAlgn="base"/>
                      <a:r>
                        <a:rPr lang="en-IN">
                          <a:effectLst/>
                          <a:latin typeface="inherit"/>
                        </a:rPr>
                        <a:t>8 g</a:t>
                      </a:r>
                    </a:p>
                  </a:txBody>
                  <a:tcPr marT="28575" anchor="ctr"/>
                </a:tc>
              </a:tr>
              <a:tr h="370840">
                <a:tc>
                  <a:txBody>
                    <a:bodyPr/>
                    <a:lstStyle/>
                    <a:p>
                      <a:pPr fontAlgn="base"/>
                      <a:r>
                        <a:rPr lang="en-IN" b="1">
                          <a:effectLst/>
                          <a:latin typeface="inherit"/>
                        </a:rPr>
                        <a:t>Cholesterol</a:t>
                      </a:r>
                    </a:p>
                  </a:txBody>
                  <a:tcPr marT="28575" anchor="ctr"/>
                </a:tc>
                <a:tc>
                  <a:txBody>
                    <a:bodyPr/>
                    <a:lstStyle/>
                    <a:p>
                      <a:pPr algn="r" fontAlgn="base"/>
                      <a:r>
                        <a:rPr lang="en-IN">
                          <a:effectLst/>
                          <a:latin typeface="inherit"/>
                        </a:rPr>
                        <a:t>0 mg</a:t>
                      </a:r>
                    </a:p>
                  </a:txBody>
                  <a:tcPr marL="104775" marR="95250" marB="85725" anchor="ctr"/>
                </a:tc>
                <a:tc>
                  <a:txBody>
                    <a:bodyPr/>
                    <a:lstStyle/>
                    <a:p>
                      <a:pPr fontAlgn="base"/>
                      <a:r>
                        <a:rPr lang="en-IN" b="1">
                          <a:effectLst/>
                          <a:latin typeface="inherit"/>
                        </a:rPr>
                        <a:t> </a:t>
                      </a:r>
                    </a:p>
                  </a:txBody>
                  <a:tcPr marL="104775" marR="95250" marB="85725" anchor="ctr"/>
                </a:tc>
                <a:tc>
                  <a:txBody>
                    <a:bodyPr/>
                    <a:lstStyle/>
                    <a:p>
                      <a:pPr algn="r" fontAlgn="base"/>
                      <a:r>
                        <a:rPr lang="en-IN">
                          <a:effectLst/>
                          <a:latin typeface="inherit"/>
                        </a:rPr>
                        <a:t> </a:t>
                      </a:r>
                    </a:p>
                  </a:txBody>
                  <a:tcPr marL="104775" marB="85725" anchor="ctr"/>
                </a:tc>
              </a:tr>
              <a:tr h="370840">
                <a:tc>
                  <a:txBody>
                    <a:bodyPr/>
                    <a:lstStyle/>
                    <a:p>
                      <a:pPr fontAlgn="base"/>
                      <a:r>
                        <a:rPr lang="en-IN" b="1">
                          <a:effectLst/>
                          <a:latin typeface="inherit"/>
                        </a:rPr>
                        <a:t>Vitamin A</a:t>
                      </a:r>
                    </a:p>
                  </a:txBody>
                  <a:tcPr marT="28575" anchor="ctr"/>
                </a:tc>
                <a:tc>
                  <a:txBody>
                    <a:bodyPr/>
                    <a:lstStyle/>
                    <a:p>
                      <a:pPr algn="r" fontAlgn="base"/>
                      <a:r>
                        <a:rPr lang="en-IN">
                          <a:effectLst/>
                          <a:latin typeface="inherit"/>
                        </a:rPr>
                        <a:t>0%</a:t>
                      </a:r>
                    </a:p>
                  </a:txBody>
                  <a:tcPr marR="95250" marT="114300" anchor="ctr"/>
                </a:tc>
                <a:tc>
                  <a:txBody>
                    <a:bodyPr/>
                    <a:lstStyle/>
                    <a:p>
                      <a:pPr fontAlgn="base"/>
                      <a:r>
                        <a:rPr lang="en-IN" b="1">
                          <a:effectLst/>
                          <a:latin typeface="inherit"/>
                        </a:rPr>
                        <a:t>Calcium</a:t>
                      </a:r>
                    </a:p>
                  </a:txBody>
                  <a:tcPr marL="95250" marT="114300" anchor="ctr"/>
                </a:tc>
                <a:tc>
                  <a:txBody>
                    <a:bodyPr/>
                    <a:lstStyle/>
                    <a:p>
                      <a:pPr algn="r" fontAlgn="base"/>
                      <a:r>
                        <a:rPr lang="en-IN">
                          <a:effectLst/>
                          <a:latin typeface="inherit"/>
                        </a:rPr>
                        <a:t>0%</a:t>
                      </a:r>
                    </a:p>
                  </a:txBody>
                  <a:tcPr marT="114300" anchor="ctr"/>
                </a:tc>
              </a:tr>
              <a:tr h="370840">
                <a:tc>
                  <a:txBody>
                    <a:bodyPr/>
                    <a:lstStyle/>
                    <a:p>
                      <a:pPr fontAlgn="base"/>
                      <a:r>
                        <a:rPr lang="en-IN" b="1">
                          <a:effectLst/>
                          <a:latin typeface="inherit"/>
                        </a:rPr>
                        <a:t>Vitamin C</a:t>
                      </a:r>
                    </a:p>
                  </a:txBody>
                  <a:tcPr marT="28575" anchor="ctr"/>
                </a:tc>
                <a:tc>
                  <a:txBody>
                    <a:bodyPr/>
                    <a:lstStyle/>
                    <a:p>
                      <a:pPr algn="r" fontAlgn="base"/>
                      <a:r>
                        <a:rPr lang="en-IN">
                          <a:effectLst/>
                          <a:latin typeface="inherit"/>
                        </a:rPr>
                        <a:t>0%</a:t>
                      </a:r>
                    </a:p>
                  </a:txBody>
                  <a:tcPr marL="104775" marR="95250" marB="85725" anchor="ctr"/>
                </a:tc>
                <a:tc>
                  <a:txBody>
                    <a:bodyPr/>
                    <a:lstStyle/>
                    <a:p>
                      <a:pPr fontAlgn="base"/>
                      <a:r>
                        <a:rPr lang="en-IN" b="1">
                          <a:effectLst/>
                          <a:latin typeface="inherit"/>
                        </a:rPr>
                        <a:t>Iron</a:t>
                      </a:r>
                    </a:p>
                  </a:txBody>
                  <a:tcPr marL="104775" marR="95250" marB="85725" anchor="ctr"/>
                </a:tc>
                <a:tc>
                  <a:txBody>
                    <a:bodyPr/>
                    <a:lstStyle/>
                    <a:p>
                      <a:pPr algn="r" fontAlgn="base"/>
                      <a:r>
                        <a:rPr lang="en-IN" dirty="0">
                          <a:effectLst/>
                          <a:latin typeface="inherit"/>
                        </a:rPr>
                        <a:t>0%</a:t>
                      </a:r>
                    </a:p>
                  </a:txBody>
                  <a:tcPr marL="104775" marB="85725" anchor="ctr"/>
                </a:tc>
              </a:tr>
            </a:tbl>
          </a:graphicData>
        </a:graphic>
      </p:graphicFrame>
    </p:spTree>
    <p:extLst>
      <p:ext uri="{BB962C8B-B14F-4D97-AF65-F5344CB8AC3E}">
        <p14:creationId xmlns:p14="http://schemas.microsoft.com/office/powerpoint/2010/main" val="40095234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527050"/>
            <a:ext cx="9169400" cy="769441"/>
          </a:xfrm>
        </p:spPr>
        <p:txBody>
          <a:bodyPr/>
          <a:lstStyle/>
          <a:p>
            <a:r>
              <a:rPr lang="en-IN" dirty="0" smtClean="0"/>
              <a:t>Pulses one </a:t>
            </a:r>
            <a:r>
              <a:rPr lang="en-IN" dirty="0"/>
              <a:t>serving =</a:t>
            </a:r>
            <a:r>
              <a:rPr lang="en-IN" dirty="0" smtClean="0"/>
              <a:t>150gms</a:t>
            </a:r>
            <a:endParaRPr lang="en-IN" dirty="0"/>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30</a:t>
            </a:fld>
            <a:endParaRPr lang="en-IN"/>
          </a:p>
        </p:txBody>
      </p:sp>
      <p:graphicFrame>
        <p:nvGraphicFramePr>
          <p:cNvPr id="5" name="Table 4"/>
          <p:cNvGraphicFramePr>
            <a:graphicFrameLocks noGrp="1"/>
          </p:cNvGraphicFramePr>
          <p:nvPr>
            <p:extLst>
              <p:ext uri="{D42A27DB-BD31-4B8C-83A1-F6EECF244321}">
                <p14:modId xmlns:p14="http://schemas.microsoft.com/office/powerpoint/2010/main" val="235830314"/>
              </p:ext>
            </p:extLst>
          </p:nvPr>
        </p:nvGraphicFramePr>
        <p:xfrm>
          <a:off x="1524000" y="1828800"/>
          <a:ext cx="6096000" cy="397510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fontAlgn="base"/>
                      <a:r>
                        <a:rPr lang="en-IN" b="1" dirty="0">
                          <a:effectLst/>
                          <a:latin typeface="inherit"/>
                        </a:rPr>
                        <a:t>Calories</a:t>
                      </a:r>
                    </a:p>
                  </a:txBody>
                  <a:tcPr marT="28575" anchor="ctr">
                    <a:solidFill>
                      <a:srgbClr val="FF0000"/>
                    </a:solidFill>
                  </a:tcPr>
                </a:tc>
                <a:tc>
                  <a:txBody>
                    <a:bodyPr/>
                    <a:lstStyle/>
                    <a:p>
                      <a:pPr algn="r" fontAlgn="base"/>
                      <a:r>
                        <a:rPr lang="en-IN">
                          <a:effectLst/>
                          <a:latin typeface="inherit"/>
                        </a:rPr>
                        <a:t>120</a:t>
                      </a:r>
                    </a:p>
                  </a:txBody>
                  <a:tcPr marR="95250" marT="28575" anchor="ctr">
                    <a:solidFill>
                      <a:srgbClr val="FF0000"/>
                    </a:solidFill>
                  </a:tcPr>
                </a:tc>
                <a:tc>
                  <a:txBody>
                    <a:bodyPr/>
                    <a:lstStyle/>
                    <a:p>
                      <a:pPr fontAlgn="base"/>
                      <a:r>
                        <a:rPr lang="en-IN" b="1">
                          <a:effectLst/>
                          <a:latin typeface="inherit"/>
                        </a:rPr>
                        <a:t>Sodium</a:t>
                      </a:r>
                    </a:p>
                  </a:txBody>
                  <a:tcPr marL="95250" marT="28575" anchor="ctr"/>
                </a:tc>
                <a:tc>
                  <a:txBody>
                    <a:bodyPr/>
                    <a:lstStyle/>
                    <a:p>
                      <a:pPr algn="r" fontAlgn="base"/>
                      <a:r>
                        <a:rPr lang="en-IN">
                          <a:effectLst/>
                          <a:latin typeface="inherit"/>
                        </a:rPr>
                        <a:t>300 mg</a:t>
                      </a:r>
                    </a:p>
                  </a:txBody>
                  <a:tcPr marT="28575" anchor="ctr"/>
                </a:tc>
              </a:tr>
              <a:tr h="370840">
                <a:tc>
                  <a:txBody>
                    <a:bodyPr/>
                    <a:lstStyle/>
                    <a:p>
                      <a:pPr fontAlgn="base"/>
                      <a:r>
                        <a:rPr lang="en-IN" b="1">
                          <a:effectLst/>
                          <a:latin typeface="inherit"/>
                        </a:rPr>
                        <a:t>Total Fat</a:t>
                      </a:r>
                    </a:p>
                  </a:txBody>
                  <a:tcPr marT="28575" anchor="ctr"/>
                </a:tc>
                <a:tc>
                  <a:txBody>
                    <a:bodyPr/>
                    <a:lstStyle/>
                    <a:p>
                      <a:pPr algn="r" fontAlgn="base"/>
                      <a:r>
                        <a:rPr lang="en-IN">
                          <a:effectLst/>
                          <a:latin typeface="inherit"/>
                        </a:rPr>
                        <a:t>3 g</a:t>
                      </a:r>
                    </a:p>
                  </a:txBody>
                  <a:tcPr marR="95250" marT="28575" anchor="ctr"/>
                </a:tc>
                <a:tc>
                  <a:txBody>
                    <a:bodyPr/>
                    <a:lstStyle/>
                    <a:p>
                      <a:pPr fontAlgn="base"/>
                      <a:r>
                        <a:rPr lang="en-IN" b="1">
                          <a:effectLst/>
                          <a:latin typeface="inherit"/>
                        </a:rPr>
                        <a:t>Potassium</a:t>
                      </a:r>
                    </a:p>
                  </a:txBody>
                  <a:tcPr marL="95250" marT="28575" anchor="ctr"/>
                </a:tc>
                <a:tc>
                  <a:txBody>
                    <a:bodyPr/>
                    <a:lstStyle/>
                    <a:p>
                      <a:pPr algn="r" fontAlgn="base"/>
                      <a:r>
                        <a:rPr lang="en-IN">
                          <a:effectLst/>
                          <a:latin typeface="inherit"/>
                        </a:rPr>
                        <a:t>585 mg</a:t>
                      </a:r>
                    </a:p>
                  </a:txBody>
                  <a:tcPr marT="28575" anchor="ctr"/>
                </a:tc>
              </a:tr>
              <a:tr h="370840">
                <a:tc>
                  <a:txBody>
                    <a:bodyPr/>
                    <a:lstStyle/>
                    <a:p>
                      <a:pPr fontAlgn="base"/>
                      <a:r>
                        <a:rPr lang="en-IN" b="0">
                          <a:effectLst/>
                          <a:latin typeface="inherit"/>
                        </a:rPr>
                        <a:t>Saturated</a:t>
                      </a:r>
                    </a:p>
                  </a:txBody>
                  <a:tcPr marT="28575" anchor="ctr"/>
                </a:tc>
                <a:tc>
                  <a:txBody>
                    <a:bodyPr/>
                    <a:lstStyle/>
                    <a:p>
                      <a:pPr algn="r" fontAlgn="base"/>
                      <a:r>
                        <a:rPr lang="en-IN">
                          <a:effectLst/>
                          <a:latin typeface="inherit"/>
                        </a:rPr>
                        <a:t>1 g</a:t>
                      </a:r>
                    </a:p>
                  </a:txBody>
                  <a:tcPr marR="95250" marT="28575" anchor="ctr"/>
                </a:tc>
                <a:tc>
                  <a:txBody>
                    <a:bodyPr/>
                    <a:lstStyle/>
                    <a:p>
                      <a:pPr fontAlgn="base"/>
                      <a:r>
                        <a:rPr lang="en-IN" b="1">
                          <a:effectLst/>
                          <a:latin typeface="inherit"/>
                        </a:rPr>
                        <a:t>Total Carbs</a:t>
                      </a:r>
                    </a:p>
                  </a:txBody>
                  <a:tcPr marL="95250" marT="28575" anchor="ctr">
                    <a:solidFill>
                      <a:srgbClr val="FF0000"/>
                    </a:solidFill>
                  </a:tcPr>
                </a:tc>
                <a:tc>
                  <a:txBody>
                    <a:bodyPr/>
                    <a:lstStyle/>
                    <a:p>
                      <a:pPr algn="r" fontAlgn="base"/>
                      <a:r>
                        <a:rPr lang="en-IN">
                          <a:effectLst/>
                          <a:latin typeface="inherit"/>
                        </a:rPr>
                        <a:t>18 g</a:t>
                      </a:r>
                    </a:p>
                  </a:txBody>
                  <a:tcPr marT="28575" anchor="ctr">
                    <a:solidFill>
                      <a:srgbClr val="FF0000"/>
                    </a:solidFill>
                  </a:tcPr>
                </a:tc>
              </a:tr>
              <a:tr h="370840">
                <a:tc>
                  <a:txBody>
                    <a:bodyPr/>
                    <a:lstStyle/>
                    <a:p>
                      <a:pPr fontAlgn="base"/>
                      <a:r>
                        <a:rPr lang="en-IN" b="0">
                          <a:effectLst/>
                          <a:latin typeface="inherit"/>
                        </a:rPr>
                        <a:t>Polyunsaturated</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dirty="0">
                          <a:solidFill>
                            <a:srgbClr val="FF0000"/>
                          </a:solidFill>
                          <a:effectLst/>
                          <a:latin typeface="inherit"/>
                        </a:rPr>
                        <a:t>Dietary </a:t>
                      </a:r>
                      <a:r>
                        <a:rPr lang="en-IN" b="1" dirty="0" err="1">
                          <a:solidFill>
                            <a:srgbClr val="FF0000"/>
                          </a:solidFill>
                          <a:effectLst/>
                          <a:latin typeface="inherit"/>
                        </a:rPr>
                        <a:t>Fiber</a:t>
                      </a:r>
                      <a:endParaRPr lang="en-IN" b="1" dirty="0">
                        <a:solidFill>
                          <a:srgbClr val="FF0000"/>
                        </a:solidFill>
                        <a:effectLst/>
                        <a:latin typeface="inherit"/>
                      </a:endParaRPr>
                    </a:p>
                  </a:txBody>
                  <a:tcPr marL="95250" marT="28575" anchor="ctr"/>
                </a:tc>
                <a:tc>
                  <a:txBody>
                    <a:bodyPr/>
                    <a:lstStyle/>
                    <a:p>
                      <a:pPr algn="r" fontAlgn="base"/>
                      <a:r>
                        <a:rPr lang="en-IN" dirty="0">
                          <a:solidFill>
                            <a:srgbClr val="FF0000"/>
                          </a:solidFill>
                          <a:effectLst/>
                          <a:latin typeface="inherit"/>
                        </a:rPr>
                        <a:t>1 g</a:t>
                      </a:r>
                    </a:p>
                  </a:txBody>
                  <a:tcPr marT="28575" anchor="ctr"/>
                </a:tc>
              </a:tr>
              <a:tr h="370840">
                <a:tc>
                  <a:txBody>
                    <a:bodyPr/>
                    <a:lstStyle/>
                    <a:p>
                      <a:pPr fontAlgn="base"/>
                      <a:r>
                        <a:rPr lang="en-IN" b="0">
                          <a:effectLst/>
                          <a:latin typeface="inherit"/>
                        </a:rPr>
                        <a:t>Monounsaturated</a:t>
                      </a:r>
                    </a:p>
                  </a:txBody>
                  <a:tcPr marT="28575" anchor="ctr"/>
                </a:tc>
                <a:tc>
                  <a:txBody>
                    <a:bodyPr/>
                    <a:lstStyle/>
                    <a:p>
                      <a:pPr algn="r" fontAlgn="base"/>
                      <a:r>
                        <a:rPr lang="en-IN">
                          <a:effectLst/>
                          <a:latin typeface="inherit"/>
                        </a:rPr>
                        <a:t>1 g</a:t>
                      </a:r>
                    </a:p>
                  </a:txBody>
                  <a:tcPr marR="95250" marT="28575" anchor="ctr"/>
                </a:tc>
                <a:tc>
                  <a:txBody>
                    <a:bodyPr/>
                    <a:lstStyle/>
                    <a:p>
                      <a:pPr fontAlgn="base"/>
                      <a:r>
                        <a:rPr lang="en-IN" b="1">
                          <a:effectLst/>
                          <a:latin typeface="inherit"/>
                        </a:rPr>
                        <a:t>Sugars</a:t>
                      </a:r>
                    </a:p>
                  </a:txBody>
                  <a:tcPr marL="95250" marT="28575" anchor="ctr"/>
                </a:tc>
                <a:tc>
                  <a:txBody>
                    <a:bodyPr/>
                    <a:lstStyle/>
                    <a:p>
                      <a:pPr algn="r" fontAlgn="base"/>
                      <a:r>
                        <a:rPr lang="en-IN">
                          <a:effectLst/>
                          <a:latin typeface="inherit"/>
                        </a:rPr>
                        <a:t>1 g</a:t>
                      </a:r>
                    </a:p>
                  </a:txBody>
                  <a:tcPr marT="28575" anchor="ctr"/>
                </a:tc>
              </a:tr>
              <a:tr h="370840">
                <a:tc>
                  <a:txBody>
                    <a:bodyPr/>
                    <a:lstStyle/>
                    <a:p>
                      <a:pPr fontAlgn="base"/>
                      <a:r>
                        <a:rPr lang="en-IN" b="0">
                          <a:effectLst/>
                          <a:latin typeface="inherit"/>
                        </a:rPr>
                        <a:t>Trans</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a:effectLst/>
                          <a:latin typeface="inherit"/>
                        </a:rPr>
                        <a:t>Protein</a:t>
                      </a:r>
                    </a:p>
                  </a:txBody>
                  <a:tcPr marL="95250" marT="28575" anchor="ctr">
                    <a:solidFill>
                      <a:srgbClr val="FF0000"/>
                    </a:solidFill>
                  </a:tcPr>
                </a:tc>
                <a:tc>
                  <a:txBody>
                    <a:bodyPr/>
                    <a:lstStyle/>
                    <a:p>
                      <a:pPr algn="r" fontAlgn="base"/>
                      <a:r>
                        <a:rPr lang="en-IN">
                          <a:effectLst/>
                          <a:latin typeface="inherit"/>
                        </a:rPr>
                        <a:t>7 g</a:t>
                      </a:r>
                    </a:p>
                  </a:txBody>
                  <a:tcPr marT="28575" anchor="ctr">
                    <a:solidFill>
                      <a:srgbClr val="FF0000"/>
                    </a:solidFill>
                  </a:tcPr>
                </a:tc>
              </a:tr>
              <a:tr h="370840">
                <a:tc>
                  <a:txBody>
                    <a:bodyPr/>
                    <a:lstStyle/>
                    <a:p>
                      <a:pPr fontAlgn="base"/>
                      <a:r>
                        <a:rPr lang="en-IN" b="1">
                          <a:effectLst/>
                          <a:latin typeface="inherit"/>
                        </a:rPr>
                        <a:t>Cholesterol</a:t>
                      </a:r>
                    </a:p>
                  </a:txBody>
                  <a:tcPr marT="28575" anchor="ctr"/>
                </a:tc>
                <a:tc>
                  <a:txBody>
                    <a:bodyPr/>
                    <a:lstStyle/>
                    <a:p>
                      <a:pPr algn="r" fontAlgn="base"/>
                      <a:r>
                        <a:rPr lang="en-IN">
                          <a:effectLst/>
                          <a:latin typeface="inherit"/>
                        </a:rPr>
                        <a:t>4 mg</a:t>
                      </a:r>
                    </a:p>
                  </a:txBody>
                  <a:tcPr marL="104775" marR="95250" marB="85725" anchor="ctr"/>
                </a:tc>
                <a:tc>
                  <a:txBody>
                    <a:bodyPr/>
                    <a:lstStyle/>
                    <a:p>
                      <a:pPr fontAlgn="base"/>
                      <a:r>
                        <a:rPr lang="en-IN" b="1">
                          <a:effectLst/>
                          <a:latin typeface="inherit"/>
                        </a:rPr>
                        <a:t> </a:t>
                      </a:r>
                    </a:p>
                  </a:txBody>
                  <a:tcPr marL="104775" marR="95250" marB="85725" anchor="ctr"/>
                </a:tc>
                <a:tc>
                  <a:txBody>
                    <a:bodyPr/>
                    <a:lstStyle/>
                    <a:p>
                      <a:pPr algn="r" fontAlgn="base"/>
                      <a:r>
                        <a:rPr lang="en-IN">
                          <a:effectLst/>
                          <a:latin typeface="inherit"/>
                        </a:rPr>
                        <a:t> </a:t>
                      </a:r>
                    </a:p>
                  </a:txBody>
                  <a:tcPr marL="104775" marB="85725" anchor="ctr"/>
                </a:tc>
              </a:tr>
              <a:tr h="370840">
                <a:tc>
                  <a:txBody>
                    <a:bodyPr/>
                    <a:lstStyle/>
                    <a:p>
                      <a:pPr fontAlgn="base"/>
                      <a:r>
                        <a:rPr lang="en-IN" b="1">
                          <a:effectLst/>
                          <a:latin typeface="inherit"/>
                        </a:rPr>
                        <a:t>Vitamin A</a:t>
                      </a:r>
                    </a:p>
                  </a:txBody>
                  <a:tcPr marT="28575" anchor="ctr"/>
                </a:tc>
                <a:tc>
                  <a:txBody>
                    <a:bodyPr/>
                    <a:lstStyle/>
                    <a:p>
                      <a:pPr algn="r" fontAlgn="base"/>
                      <a:r>
                        <a:rPr lang="en-IN">
                          <a:effectLst/>
                          <a:latin typeface="inherit"/>
                        </a:rPr>
                        <a:t>5%</a:t>
                      </a:r>
                    </a:p>
                  </a:txBody>
                  <a:tcPr marR="95250" marT="114300" anchor="ctr"/>
                </a:tc>
                <a:tc>
                  <a:txBody>
                    <a:bodyPr/>
                    <a:lstStyle/>
                    <a:p>
                      <a:pPr fontAlgn="base"/>
                      <a:r>
                        <a:rPr lang="en-IN" b="1">
                          <a:effectLst/>
                          <a:latin typeface="inherit"/>
                        </a:rPr>
                        <a:t>Calcium</a:t>
                      </a:r>
                    </a:p>
                  </a:txBody>
                  <a:tcPr marL="95250" marT="114300" anchor="ctr"/>
                </a:tc>
                <a:tc>
                  <a:txBody>
                    <a:bodyPr/>
                    <a:lstStyle/>
                    <a:p>
                      <a:pPr algn="r" fontAlgn="base"/>
                      <a:r>
                        <a:rPr lang="en-IN">
                          <a:effectLst/>
                          <a:latin typeface="inherit"/>
                        </a:rPr>
                        <a:t>2%</a:t>
                      </a:r>
                    </a:p>
                  </a:txBody>
                  <a:tcPr marT="114300" anchor="ctr"/>
                </a:tc>
              </a:tr>
              <a:tr h="370840">
                <a:tc>
                  <a:txBody>
                    <a:bodyPr/>
                    <a:lstStyle/>
                    <a:p>
                      <a:pPr fontAlgn="base"/>
                      <a:r>
                        <a:rPr lang="en-IN" b="1">
                          <a:effectLst/>
                          <a:latin typeface="inherit"/>
                        </a:rPr>
                        <a:t>Vitamin C</a:t>
                      </a:r>
                    </a:p>
                  </a:txBody>
                  <a:tcPr marT="28575" anchor="ctr"/>
                </a:tc>
                <a:tc>
                  <a:txBody>
                    <a:bodyPr/>
                    <a:lstStyle/>
                    <a:p>
                      <a:pPr algn="r" fontAlgn="base"/>
                      <a:r>
                        <a:rPr lang="en-IN">
                          <a:effectLst/>
                          <a:latin typeface="inherit"/>
                        </a:rPr>
                        <a:t>6%</a:t>
                      </a:r>
                    </a:p>
                  </a:txBody>
                  <a:tcPr marL="104775" marR="95250" marB="85725" anchor="ctr"/>
                </a:tc>
                <a:tc>
                  <a:txBody>
                    <a:bodyPr/>
                    <a:lstStyle/>
                    <a:p>
                      <a:pPr fontAlgn="base"/>
                      <a:r>
                        <a:rPr lang="en-IN" b="1">
                          <a:effectLst/>
                          <a:latin typeface="inherit"/>
                        </a:rPr>
                        <a:t>Iron</a:t>
                      </a:r>
                    </a:p>
                  </a:txBody>
                  <a:tcPr marL="104775" marR="95250" marB="85725" anchor="ctr"/>
                </a:tc>
                <a:tc>
                  <a:txBody>
                    <a:bodyPr/>
                    <a:lstStyle/>
                    <a:p>
                      <a:pPr algn="r" fontAlgn="base"/>
                      <a:r>
                        <a:rPr lang="en-IN" dirty="0">
                          <a:effectLst/>
                          <a:latin typeface="inherit"/>
                        </a:rPr>
                        <a:t>5%</a:t>
                      </a:r>
                    </a:p>
                  </a:txBody>
                  <a:tcPr marL="104775" marB="85725" anchor="ctr"/>
                </a:tc>
              </a:tr>
            </a:tbl>
          </a:graphicData>
        </a:graphic>
      </p:graphicFrame>
    </p:spTree>
    <p:extLst>
      <p:ext uri="{BB962C8B-B14F-4D97-AF65-F5344CB8AC3E}">
        <p14:creationId xmlns:p14="http://schemas.microsoft.com/office/powerpoint/2010/main" val="40286957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527050"/>
            <a:ext cx="9169400" cy="769441"/>
          </a:xfrm>
        </p:spPr>
        <p:txBody>
          <a:bodyPr/>
          <a:lstStyle/>
          <a:p>
            <a:r>
              <a:rPr lang="en-IN" dirty="0" smtClean="0"/>
              <a:t>Potatoes</a:t>
            </a:r>
            <a:r>
              <a:rPr lang="en-IN" dirty="0"/>
              <a:t> one serving =</a:t>
            </a:r>
            <a:r>
              <a:rPr lang="en-IN" dirty="0" smtClean="0"/>
              <a:t>100gms</a:t>
            </a:r>
            <a:endParaRPr lang="en-IN" dirty="0"/>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31</a:t>
            </a:fld>
            <a:endParaRPr lang="en-IN"/>
          </a:p>
        </p:txBody>
      </p:sp>
      <p:graphicFrame>
        <p:nvGraphicFramePr>
          <p:cNvPr id="5" name="Table 4"/>
          <p:cNvGraphicFramePr>
            <a:graphicFrameLocks noGrp="1"/>
          </p:cNvGraphicFramePr>
          <p:nvPr>
            <p:extLst>
              <p:ext uri="{D42A27DB-BD31-4B8C-83A1-F6EECF244321}">
                <p14:modId xmlns:p14="http://schemas.microsoft.com/office/powerpoint/2010/main" val="193363540"/>
              </p:ext>
            </p:extLst>
          </p:nvPr>
        </p:nvGraphicFramePr>
        <p:xfrm>
          <a:off x="1524000" y="1828800"/>
          <a:ext cx="6096000" cy="397510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fontAlgn="base"/>
                      <a:r>
                        <a:rPr lang="en-IN" b="1" dirty="0">
                          <a:effectLst/>
                          <a:latin typeface="inherit"/>
                        </a:rPr>
                        <a:t>Calories</a:t>
                      </a:r>
                    </a:p>
                  </a:txBody>
                  <a:tcPr marT="28575" anchor="ctr">
                    <a:solidFill>
                      <a:srgbClr val="FF0000"/>
                    </a:solidFill>
                  </a:tcPr>
                </a:tc>
                <a:tc>
                  <a:txBody>
                    <a:bodyPr/>
                    <a:lstStyle/>
                    <a:p>
                      <a:pPr algn="r" fontAlgn="base"/>
                      <a:r>
                        <a:rPr lang="en-IN" dirty="0" smtClean="0">
                          <a:effectLst/>
                          <a:latin typeface="inherit"/>
                        </a:rPr>
                        <a:t>77</a:t>
                      </a:r>
                      <a:endParaRPr lang="en-IN" dirty="0">
                        <a:effectLst/>
                        <a:latin typeface="inherit"/>
                      </a:endParaRPr>
                    </a:p>
                  </a:txBody>
                  <a:tcPr marR="95250" marT="28575" anchor="ctr">
                    <a:solidFill>
                      <a:srgbClr val="FF0000"/>
                    </a:solidFill>
                  </a:tcPr>
                </a:tc>
                <a:tc>
                  <a:txBody>
                    <a:bodyPr/>
                    <a:lstStyle/>
                    <a:p>
                      <a:pPr fontAlgn="base"/>
                      <a:r>
                        <a:rPr lang="en-IN" b="1">
                          <a:effectLst/>
                          <a:latin typeface="inherit"/>
                        </a:rPr>
                        <a:t>Sodium</a:t>
                      </a:r>
                    </a:p>
                  </a:txBody>
                  <a:tcPr marL="95250" marT="28575" anchor="ctr"/>
                </a:tc>
                <a:tc>
                  <a:txBody>
                    <a:bodyPr/>
                    <a:lstStyle/>
                    <a:p>
                      <a:pPr algn="r" fontAlgn="base"/>
                      <a:r>
                        <a:rPr lang="en-IN" dirty="0" smtClean="0">
                          <a:effectLst/>
                          <a:latin typeface="inherit"/>
                        </a:rPr>
                        <a:t>6 </a:t>
                      </a:r>
                      <a:r>
                        <a:rPr lang="en-IN" dirty="0">
                          <a:effectLst/>
                          <a:latin typeface="inherit"/>
                        </a:rPr>
                        <a:t>mg</a:t>
                      </a:r>
                    </a:p>
                  </a:txBody>
                  <a:tcPr marT="28575" anchor="ctr"/>
                </a:tc>
              </a:tr>
              <a:tr h="370840">
                <a:tc>
                  <a:txBody>
                    <a:bodyPr/>
                    <a:lstStyle/>
                    <a:p>
                      <a:pPr fontAlgn="base"/>
                      <a:r>
                        <a:rPr lang="en-IN" b="1">
                          <a:effectLst/>
                          <a:latin typeface="inherit"/>
                        </a:rPr>
                        <a:t>Total Fat</a:t>
                      </a:r>
                    </a:p>
                  </a:txBody>
                  <a:tcPr marT="28575" anchor="ctr"/>
                </a:tc>
                <a:tc>
                  <a:txBody>
                    <a:bodyPr/>
                    <a:lstStyle/>
                    <a:p>
                      <a:pPr algn="r" fontAlgn="base"/>
                      <a:r>
                        <a:rPr lang="en-IN" dirty="0" smtClean="0">
                          <a:effectLst/>
                          <a:latin typeface="inherit"/>
                        </a:rPr>
                        <a:t>0.1 </a:t>
                      </a:r>
                      <a:r>
                        <a:rPr lang="en-IN" dirty="0">
                          <a:effectLst/>
                          <a:latin typeface="inherit"/>
                        </a:rPr>
                        <a:t>g</a:t>
                      </a:r>
                    </a:p>
                  </a:txBody>
                  <a:tcPr marR="95250" marT="28575" anchor="ctr"/>
                </a:tc>
                <a:tc>
                  <a:txBody>
                    <a:bodyPr/>
                    <a:lstStyle/>
                    <a:p>
                      <a:pPr fontAlgn="base"/>
                      <a:r>
                        <a:rPr lang="en-IN" b="1" dirty="0">
                          <a:effectLst/>
                          <a:latin typeface="inherit"/>
                        </a:rPr>
                        <a:t>Potassium</a:t>
                      </a:r>
                    </a:p>
                  </a:txBody>
                  <a:tcPr marL="95250" marT="28575" anchor="ctr"/>
                </a:tc>
                <a:tc>
                  <a:txBody>
                    <a:bodyPr/>
                    <a:lstStyle/>
                    <a:p>
                      <a:pPr algn="r" fontAlgn="base"/>
                      <a:r>
                        <a:rPr lang="en-IN" dirty="0" smtClean="0">
                          <a:effectLst/>
                          <a:latin typeface="inherit"/>
                        </a:rPr>
                        <a:t>421 </a:t>
                      </a:r>
                      <a:r>
                        <a:rPr lang="en-IN" dirty="0">
                          <a:effectLst/>
                          <a:latin typeface="inherit"/>
                        </a:rPr>
                        <a:t>mg</a:t>
                      </a:r>
                    </a:p>
                  </a:txBody>
                  <a:tcPr marT="28575" anchor="ctr"/>
                </a:tc>
              </a:tr>
              <a:tr h="370840">
                <a:tc>
                  <a:txBody>
                    <a:bodyPr/>
                    <a:lstStyle/>
                    <a:p>
                      <a:pPr fontAlgn="base"/>
                      <a:r>
                        <a:rPr lang="en-IN" b="0">
                          <a:effectLst/>
                          <a:latin typeface="inherit"/>
                        </a:rPr>
                        <a:t>Saturated</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dirty="0">
                          <a:effectLst/>
                          <a:latin typeface="inherit"/>
                        </a:rPr>
                        <a:t>Total Carbs</a:t>
                      </a:r>
                    </a:p>
                  </a:txBody>
                  <a:tcPr marL="95250" marT="28575" anchor="ctr">
                    <a:solidFill>
                      <a:srgbClr val="FF0000"/>
                    </a:solidFill>
                  </a:tcPr>
                </a:tc>
                <a:tc>
                  <a:txBody>
                    <a:bodyPr/>
                    <a:lstStyle/>
                    <a:p>
                      <a:pPr algn="r" fontAlgn="base"/>
                      <a:r>
                        <a:rPr lang="en-IN" dirty="0" smtClean="0">
                          <a:effectLst/>
                          <a:latin typeface="inherit"/>
                        </a:rPr>
                        <a:t>17 </a:t>
                      </a:r>
                      <a:r>
                        <a:rPr lang="en-IN" dirty="0">
                          <a:effectLst/>
                          <a:latin typeface="inherit"/>
                        </a:rPr>
                        <a:t>g</a:t>
                      </a:r>
                    </a:p>
                  </a:txBody>
                  <a:tcPr marT="28575" anchor="ctr">
                    <a:solidFill>
                      <a:srgbClr val="FF0000"/>
                    </a:solidFill>
                  </a:tcPr>
                </a:tc>
              </a:tr>
              <a:tr h="370840">
                <a:tc>
                  <a:txBody>
                    <a:bodyPr/>
                    <a:lstStyle/>
                    <a:p>
                      <a:pPr fontAlgn="base"/>
                      <a:r>
                        <a:rPr lang="en-IN" b="0">
                          <a:effectLst/>
                          <a:latin typeface="inherit"/>
                        </a:rPr>
                        <a:t>Polyunsaturated</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dirty="0">
                          <a:solidFill>
                            <a:srgbClr val="FF0000"/>
                          </a:solidFill>
                          <a:effectLst/>
                          <a:latin typeface="inherit"/>
                        </a:rPr>
                        <a:t>Dietary </a:t>
                      </a:r>
                      <a:r>
                        <a:rPr lang="en-IN" b="1" dirty="0" err="1">
                          <a:solidFill>
                            <a:srgbClr val="FF0000"/>
                          </a:solidFill>
                          <a:effectLst/>
                          <a:latin typeface="inherit"/>
                        </a:rPr>
                        <a:t>Fiber</a:t>
                      </a:r>
                      <a:endParaRPr lang="en-IN" b="1" dirty="0">
                        <a:solidFill>
                          <a:srgbClr val="FF0000"/>
                        </a:solidFill>
                        <a:effectLst/>
                        <a:latin typeface="inherit"/>
                      </a:endParaRPr>
                    </a:p>
                  </a:txBody>
                  <a:tcPr marL="95250" marT="28575" anchor="ctr">
                    <a:solidFill>
                      <a:schemeClr val="bg1"/>
                    </a:solidFill>
                  </a:tcPr>
                </a:tc>
                <a:tc>
                  <a:txBody>
                    <a:bodyPr/>
                    <a:lstStyle/>
                    <a:p>
                      <a:pPr algn="r" fontAlgn="base"/>
                      <a:r>
                        <a:rPr lang="en-IN" dirty="0" smtClean="0">
                          <a:solidFill>
                            <a:srgbClr val="FF0000"/>
                          </a:solidFill>
                          <a:effectLst/>
                          <a:latin typeface="inherit"/>
                        </a:rPr>
                        <a:t>2.2 </a:t>
                      </a:r>
                      <a:r>
                        <a:rPr lang="en-IN" dirty="0">
                          <a:solidFill>
                            <a:srgbClr val="FF0000"/>
                          </a:solidFill>
                          <a:effectLst/>
                          <a:latin typeface="inherit"/>
                        </a:rPr>
                        <a:t>g</a:t>
                      </a:r>
                    </a:p>
                  </a:txBody>
                  <a:tcPr marT="28575" anchor="ctr">
                    <a:solidFill>
                      <a:schemeClr val="bg1"/>
                    </a:solidFill>
                  </a:tcPr>
                </a:tc>
              </a:tr>
              <a:tr h="370840">
                <a:tc>
                  <a:txBody>
                    <a:bodyPr/>
                    <a:lstStyle/>
                    <a:p>
                      <a:pPr fontAlgn="base"/>
                      <a:r>
                        <a:rPr lang="en-IN" b="0">
                          <a:effectLst/>
                          <a:latin typeface="inherit"/>
                        </a:rPr>
                        <a:t>Monounsaturated</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a:effectLst/>
                          <a:latin typeface="inherit"/>
                        </a:rPr>
                        <a:t>Sugars</a:t>
                      </a:r>
                    </a:p>
                  </a:txBody>
                  <a:tcPr marL="95250" marT="28575" anchor="ctr"/>
                </a:tc>
                <a:tc>
                  <a:txBody>
                    <a:bodyPr/>
                    <a:lstStyle/>
                    <a:p>
                      <a:pPr algn="r" fontAlgn="base"/>
                      <a:r>
                        <a:rPr lang="en-IN" dirty="0" smtClean="0">
                          <a:effectLst/>
                          <a:latin typeface="inherit"/>
                        </a:rPr>
                        <a:t>0.8 </a:t>
                      </a:r>
                      <a:r>
                        <a:rPr lang="en-IN" dirty="0">
                          <a:effectLst/>
                          <a:latin typeface="inherit"/>
                        </a:rPr>
                        <a:t>g</a:t>
                      </a:r>
                    </a:p>
                  </a:txBody>
                  <a:tcPr marT="28575" anchor="ctr"/>
                </a:tc>
              </a:tr>
              <a:tr h="370840">
                <a:tc>
                  <a:txBody>
                    <a:bodyPr/>
                    <a:lstStyle/>
                    <a:p>
                      <a:pPr fontAlgn="base"/>
                      <a:r>
                        <a:rPr lang="en-IN" b="0">
                          <a:effectLst/>
                          <a:latin typeface="inherit"/>
                        </a:rPr>
                        <a:t>Trans</a:t>
                      </a:r>
                    </a:p>
                  </a:txBody>
                  <a:tcPr marT="28575" anchor="ctr"/>
                </a:tc>
                <a:tc>
                  <a:txBody>
                    <a:bodyPr/>
                    <a:lstStyle/>
                    <a:p>
                      <a:pPr algn="r" fontAlgn="base"/>
                      <a:r>
                        <a:rPr lang="en-IN">
                          <a:effectLst/>
                          <a:latin typeface="inherit"/>
                        </a:rPr>
                        <a:t>0 g</a:t>
                      </a:r>
                    </a:p>
                  </a:txBody>
                  <a:tcPr marR="95250" marT="28575" anchor="ctr"/>
                </a:tc>
                <a:tc>
                  <a:txBody>
                    <a:bodyPr/>
                    <a:lstStyle/>
                    <a:p>
                      <a:pPr fontAlgn="base"/>
                      <a:r>
                        <a:rPr lang="en-IN" b="1">
                          <a:effectLst/>
                          <a:latin typeface="inherit"/>
                        </a:rPr>
                        <a:t>Protein</a:t>
                      </a:r>
                    </a:p>
                  </a:txBody>
                  <a:tcPr marL="95250" marT="28575" anchor="ctr"/>
                </a:tc>
                <a:tc>
                  <a:txBody>
                    <a:bodyPr/>
                    <a:lstStyle/>
                    <a:p>
                      <a:pPr algn="r" fontAlgn="base"/>
                      <a:r>
                        <a:rPr lang="en-IN" dirty="0" smtClean="0">
                          <a:effectLst/>
                          <a:latin typeface="inherit"/>
                        </a:rPr>
                        <a:t>2 </a:t>
                      </a:r>
                      <a:r>
                        <a:rPr lang="en-IN" dirty="0">
                          <a:effectLst/>
                          <a:latin typeface="inherit"/>
                        </a:rPr>
                        <a:t>g</a:t>
                      </a:r>
                    </a:p>
                  </a:txBody>
                  <a:tcPr marT="28575" anchor="ctr"/>
                </a:tc>
              </a:tr>
              <a:tr h="370840">
                <a:tc>
                  <a:txBody>
                    <a:bodyPr/>
                    <a:lstStyle/>
                    <a:p>
                      <a:pPr fontAlgn="base"/>
                      <a:r>
                        <a:rPr lang="en-IN" b="1">
                          <a:effectLst/>
                          <a:latin typeface="inherit"/>
                        </a:rPr>
                        <a:t>Cholesterol</a:t>
                      </a:r>
                    </a:p>
                  </a:txBody>
                  <a:tcPr marT="28575" anchor="ctr"/>
                </a:tc>
                <a:tc>
                  <a:txBody>
                    <a:bodyPr/>
                    <a:lstStyle/>
                    <a:p>
                      <a:pPr algn="r" fontAlgn="base"/>
                      <a:r>
                        <a:rPr lang="en-IN">
                          <a:effectLst/>
                          <a:latin typeface="inherit"/>
                        </a:rPr>
                        <a:t>0 mg</a:t>
                      </a:r>
                    </a:p>
                  </a:txBody>
                  <a:tcPr marL="104775" marR="95250" marB="85725" anchor="ctr"/>
                </a:tc>
                <a:tc>
                  <a:txBody>
                    <a:bodyPr/>
                    <a:lstStyle/>
                    <a:p>
                      <a:pPr fontAlgn="base"/>
                      <a:r>
                        <a:rPr lang="en-IN" b="1" dirty="0">
                          <a:effectLst/>
                          <a:latin typeface="inherit"/>
                        </a:rPr>
                        <a:t> </a:t>
                      </a:r>
                      <a:r>
                        <a:rPr lang="en-IN" b="1" dirty="0" smtClean="0">
                          <a:effectLst/>
                          <a:latin typeface="inherit"/>
                        </a:rPr>
                        <a:t>Calcium</a:t>
                      </a:r>
                      <a:endParaRPr lang="en-IN" b="1" dirty="0">
                        <a:effectLst/>
                        <a:latin typeface="inherit"/>
                      </a:endParaRPr>
                    </a:p>
                  </a:txBody>
                  <a:tcPr marL="104775" marR="95250" marB="85725" anchor="ctr"/>
                </a:tc>
                <a:tc>
                  <a:txBody>
                    <a:bodyPr/>
                    <a:lstStyle/>
                    <a:p>
                      <a:pPr algn="r" fontAlgn="base"/>
                      <a:r>
                        <a:rPr lang="en-IN" dirty="0" smtClean="0">
                          <a:effectLst/>
                          <a:latin typeface="inherit"/>
                        </a:rPr>
                        <a:t>1%</a:t>
                      </a:r>
                      <a:r>
                        <a:rPr lang="en-IN" dirty="0">
                          <a:effectLst/>
                          <a:latin typeface="inherit"/>
                        </a:rPr>
                        <a:t> </a:t>
                      </a:r>
                    </a:p>
                  </a:txBody>
                  <a:tcPr marL="104775" marB="85725" anchor="ctr"/>
                </a:tc>
              </a:tr>
              <a:tr h="370840">
                <a:tc>
                  <a:txBody>
                    <a:bodyPr/>
                    <a:lstStyle/>
                    <a:p>
                      <a:pPr fontAlgn="base"/>
                      <a:r>
                        <a:rPr lang="en-IN" b="1" dirty="0" smtClean="0">
                          <a:effectLst/>
                          <a:latin typeface="inherit"/>
                        </a:rPr>
                        <a:t>Vit-B6</a:t>
                      </a:r>
                      <a:endParaRPr lang="en-IN" b="1" dirty="0">
                        <a:effectLst/>
                        <a:latin typeface="inherit"/>
                      </a:endParaRPr>
                    </a:p>
                  </a:txBody>
                  <a:tcPr marT="28575" anchor="ctr"/>
                </a:tc>
                <a:tc>
                  <a:txBody>
                    <a:bodyPr/>
                    <a:lstStyle/>
                    <a:p>
                      <a:pPr algn="r" fontAlgn="base"/>
                      <a:r>
                        <a:rPr lang="en-IN" dirty="0" smtClean="0">
                          <a:effectLst/>
                          <a:latin typeface="inherit"/>
                        </a:rPr>
                        <a:t>15%</a:t>
                      </a:r>
                      <a:endParaRPr lang="en-IN" dirty="0">
                        <a:effectLst/>
                        <a:latin typeface="inherit"/>
                      </a:endParaRPr>
                    </a:p>
                  </a:txBody>
                  <a:tcPr marR="95250" marT="114300" anchor="ctr"/>
                </a:tc>
                <a:tc>
                  <a:txBody>
                    <a:bodyPr/>
                    <a:lstStyle/>
                    <a:p>
                      <a:pPr fontAlgn="base"/>
                      <a:r>
                        <a:rPr lang="en-IN" b="1" dirty="0" smtClean="0">
                          <a:effectLst/>
                          <a:latin typeface="inherit"/>
                        </a:rPr>
                        <a:t>Magnesium</a:t>
                      </a:r>
                      <a:endParaRPr lang="en-IN" b="1" dirty="0">
                        <a:effectLst/>
                        <a:latin typeface="inherit"/>
                      </a:endParaRPr>
                    </a:p>
                  </a:txBody>
                  <a:tcPr marL="95250" marT="114300" anchor="ctr"/>
                </a:tc>
                <a:tc>
                  <a:txBody>
                    <a:bodyPr/>
                    <a:lstStyle/>
                    <a:p>
                      <a:pPr algn="r" fontAlgn="base"/>
                      <a:r>
                        <a:rPr lang="en-IN" dirty="0" smtClean="0">
                          <a:effectLst/>
                          <a:latin typeface="inherit"/>
                        </a:rPr>
                        <a:t>5%</a:t>
                      </a:r>
                      <a:endParaRPr lang="en-IN" dirty="0">
                        <a:effectLst/>
                        <a:latin typeface="inherit"/>
                      </a:endParaRPr>
                    </a:p>
                  </a:txBody>
                  <a:tcPr marT="114300" anchor="ctr"/>
                </a:tc>
              </a:tr>
              <a:tr h="370840">
                <a:tc>
                  <a:txBody>
                    <a:bodyPr/>
                    <a:lstStyle/>
                    <a:p>
                      <a:pPr fontAlgn="base"/>
                      <a:r>
                        <a:rPr lang="en-IN" b="1">
                          <a:effectLst/>
                          <a:latin typeface="inherit"/>
                        </a:rPr>
                        <a:t>Vitamin C</a:t>
                      </a:r>
                    </a:p>
                  </a:txBody>
                  <a:tcPr marT="28575" anchor="ctr"/>
                </a:tc>
                <a:tc>
                  <a:txBody>
                    <a:bodyPr/>
                    <a:lstStyle/>
                    <a:p>
                      <a:pPr algn="r" fontAlgn="base"/>
                      <a:r>
                        <a:rPr lang="en-IN" dirty="0" smtClean="0">
                          <a:effectLst/>
                          <a:latin typeface="inherit"/>
                        </a:rPr>
                        <a:t>32%</a:t>
                      </a:r>
                      <a:endParaRPr lang="en-IN" dirty="0">
                        <a:effectLst/>
                        <a:latin typeface="inherit"/>
                      </a:endParaRPr>
                    </a:p>
                  </a:txBody>
                  <a:tcPr marL="104775" marR="95250" marB="85725" anchor="ctr"/>
                </a:tc>
                <a:tc>
                  <a:txBody>
                    <a:bodyPr/>
                    <a:lstStyle/>
                    <a:p>
                      <a:pPr fontAlgn="base"/>
                      <a:r>
                        <a:rPr lang="en-IN" b="1" dirty="0">
                          <a:effectLst/>
                          <a:latin typeface="inherit"/>
                        </a:rPr>
                        <a:t>Iron</a:t>
                      </a:r>
                    </a:p>
                  </a:txBody>
                  <a:tcPr marL="104775" marR="95250" marB="85725" anchor="ctr"/>
                </a:tc>
                <a:tc>
                  <a:txBody>
                    <a:bodyPr/>
                    <a:lstStyle/>
                    <a:p>
                      <a:pPr algn="r" fontAlgn="base"/>
                      <a:r>
                        <a:rPr lang="en-IN" dirty="0" smtClean="0">
                          <a:effectLst/>
                          <a:latin typeface="inherit"/>
                        </a:rPr>
                        <a:t>4%</a:t>
                      </a:r>
                      <a:endParaRPr lang="en-IN" dirty="0">
                        <a:effectLst/>
                        <a:latin typeface="inherit"/>
                      </a:endParaRPr>
                    </a:p>
                  </a:txBody>
                  <a:tcPr marL="104775" marB="85725" anchor="ctr"/>
                </a:tc>
              </a:tr>
            </a:tbl>
          </a:graphicData>
        </a:graphic>
      </p:graphicFrame>
    </p:spTree>
    <p:extLst>
      <p:ext uri="{BB962C8B-B14F-4D97-AF65-F5344CB8AC3E}">
        <p14:creationId xmlns:p14="http://schemas.microsoft.com/office/powerpoint/2010/main" val="40286957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300" y="317500"/>
            <a:ext cx="2360613"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Calibri"/>
                <a:cs typeface="Calibri"/>
              </a:rPr>
              <a:t>PR</a:t>
            </a:r>
            <a:r>
              <a:rPr sz="5000" b="1" dirty="0">
                <a:solidFill>
                  <a:srgbClr val="03607B"/>
                </a:solidFill>
                <a:latin typeface="Calibri"/>
                <a:cs typeface="Calibri"/>
              </a:rPr>
              <a:t>O</a:t>
            </a:r>
            <a:r>
              <a:rPr sz="5000" b="1" spc="-10" dirty="0">
                <a:solidFill>
                  <a:srgbClr val="03607B"/>
                </a:solidFill>
                <a:latin typeface="Calibri"/>
                <a:cs typeface="Calibri"/>
              </a:rPr>
              <a:t>T</a:t>
            </a:r>
            <a:r>
              <a:rPr sz="5000" b="1" spc="-25" dirty="0">
                <a:solidFill>
                  <a:srgbClr val="03607B"/>
                </a:solidFill>
                <a:latin typeface="Calibri"/>
                <a:cs typeface="Calibri"/>
              </a:rPr>
              <a:t>EI</a:t>
            </a:r>
            <a:r>
              <a:rPr sz="5000" b="1" spc="-35" dirty="0">
                <a:solidFill>
                  <a:srgbClr val="03607B"/>
                </a:solidFill>
                <a:latin typeface="Calibri"/>
                <a:cs typeface="Calibri"/>
              </a:rPr>
              <a:t>N</a:t>
            </a:r>
            <a:endParaRPr sz="5000">
              <a:latin typeface="Calibri"/>
              <a:cs typeface="Calibri"/>
            </a:endParaRPr>
          </a:p>
        </p:txBody>
      </p:sp>
      <p:sp>
        <p:nvSpPr>
          <p:cNvPr id="18435" name="object 3"/>
          <p:cNvSpPr txBox="1">
            <a:spLocks noChangeArrowheads="1"/>
          </p:cNvSpPr>
          <p:nvPr/>
        </p:nvSpPr>
        <p:spPr bwMode="auto">
          <a:xfrm>
            <a:off x="536575" y="1081088"/>
            <a:ext cx="8162925" cy="533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600" baseline="7000">
                <a:solidFill>
                  <a:srgbClr val="0AD0D9"/>
                </a:solidFill>
                <a:latin typeface="OpenSymbol" pitchFamily="2" charset="0"/>
              </a:rPr>
              <a:t></a:t>
            </a:r>
            <a:r>
              <a:rPr lang="en-US" altLang="en-US" sz="2600">
                <a:latin typeface="Constantia" pitchFamily="18" charset="0"/>
              </a:rPr>
              <a:t>Protein</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building</a:t>
            </a:r>
            <a:r>
              <a:rPr lang="en-US" altLang="en-US" sz="2600">
                <a:latin typeface="Times New Roman" pitchFamily="18" charset="0"/>
                <a:cs typeface="Times New Roman" pitchFamily="18" charset="0"/>
              </a:rPr>
              <a:t> </a:t>
            </a:r>
            <a:r>
              <a:rPr lang="en-US" altLang="en-US" sz="2600">
                <a:latin typeface="Constantia" pitchFamily="18" charset="0"/>
              </a:rPr>
              <a:t>material</a:t>
            </a:r>
            <a:r>
              <a:rPr lang="en-US" altLang="en-US" sz="2600">
                <a:latin typeface="Times New Roman" pitchFamily="18" charset="0"/>
                <a:cs typeface="Times New Roman" pitchFamily="18" charset="0"/>
              </a:rPr>
              <a:t> </a:t>
            </a:r>
            <a:r>
              <a:rPr lang="en-US" altLang="en-US" sz="2600">
                <a:latin typeface="Constantia" pitchFamily="18" charset="0"/>
              </a:rPr>
              <a:t>for</a:t>
            </a:r>
            <a:r>
              <a:rPr lang="en-US" altLang="en-US" sz="2600">
                <a:latin typeface="Times New Roman" pitchFamily="18" charset="0"/>
                <a:cs typeface="Times New Roman" pitchFamily="18" charset="0"/>
              </a:rPr>
              <a:t> </a:t>
            </a:r>
            <a:r>
              <a:rPr lang="en-US" altLang="en-US" sz="2600">
                <a:latin typeface="Constantia" pitchFamily="18" charset="0"/>
              </a:rPr>
              <a:t>all</a:t>
            </a:r>
            <a:r>
              <a:rPr lang="en-US" altLang="en-US" sz="2600">
                <a:latin typeface="Times New Roman" pitchFamily="18" charset="0"/>
                <a:cs typeface="Times New Roman" pitchFamily="18" charset="0"/>
              </a:rPr>
              <a:t> </a:t>
            </a:r>
            <a:r>
              <a:rPr lang="en-US" altLang="en-US" sz="2600">
                <a:latin typeface="Constantia" pitchFamily="18" charset="0"/>
              </a:rPr>
              <a:t>body</a:t>
            </a:r>
            <a:r>
              <a:rPr lang="en-US" altLang="en-US" sz="2600">
                <a:latin typeface="Times New Roman" pitchFamily="18" charset="0"/>
                <a:cs typeface="Times New Roman" pitchFamily="18" charset="0"/>
              </a:rPr>
              <a:t> </a:t>
            </a:r>
            <a:r>
              <a:rPr lang="en-US" altLang="en-US" sz="2600">
                <a:latin typeface="Constantia" pitchFamily="18" charset="0"/>
              </a:rPr>
              <a:t>parts,</a:t>
            </a:r>
            <a:r>
              <a:rPr lang="en-US" altLang="en-US" sz="2600">
                <a:latin typeface="Times New Roman" pitchFamily="18" charset="0"/>
                <a:cs typeface="Times New Roman" pitchFamily="18" charset="0"/>
              </a:rPr>
              <a:t> </a:t>
            </a:r>
            <a:r>
              <a:rPr lang="en-US" altLang="en-US" sz="2600">
                <a:latin typeface="Constantia" pitchFamily="18" charset="0"/>
              </a:rPr>
              <a:t>such</a:t>
            </a:r>
            <a:r>
              <a:rPr lang="en-US" altLang="en-US" sz="2600">
                <a:latin typeface="Times New Roman" pitchFamily="18" charset="0"/>
                <a:cs typeface="Times New Roman" pitchFamily="18" charset="0"/>
              </a:rPr>
              <a:t> </a:t>
            </a:r>
            <a:r>
              <a:rPr lang="en-US" altLang="en-US" sz="2600">
                <a:latin typeface="Constantia" pitchFamily="18" charset="0"/>
              </a:rPr>
              <a:t>as</a:t>
            </a:r>
            <a:r>
              <a:rPr lang="en-US" altLang="en-US" sz="2600">
                <a:latin typeface="Times New Roman" pitchFamily="18" charset="0"/>
                <a:cs typeface="Times New Roman" pitchFamily="18" charset="0"/>
              </a:rPr>
              <a:t> </a:t>
            </a:r>
            <a:r>
              <a:rPr lang="en-US" altLang="en-US" sz="2600">
                <a:latin typeface="Constantia" pitchFamily="18" charset="0"/>
              </a:rPr>
              <a:t>muscle,</a:t>
            </a:r>
            <a:r>
              <a:rPr lang="en-US" altLang="en-US" sz="2600">
                <a:latin typeface="Times New Roman" pitchFamily="18" charset="0"/>
                <a:cs typeface="Times New Roman" pitchFamily="18" charset="0"/>
              </a:rPr>
              <a:t> </a:t>
            </a:r>
            <a:r>
              <a:rPr lang="en-US" altLang="en-US" sz="2600">
                <a:latin typeface="Constantia" pitchFamily="18" charset="0"/>
              </a:rPr>
              <a:t>brain,</a:t>
            </a:r>
            <a:r>
              <a:rPr lang="en-US" altLang="en-US" sz="2600">
                <a:latin typeface="Times New Roman" pitchFamily="18" charset="0"/>
                <a:cs typeface="Times New Roman" pitchFamily="18" charset="0"/>
              </a:rPr>
              <a:t> </a:t>
            </a:r>
            <a:r>
              <a:rPr lang="en-US" altLang="en-US" sz="2600">
                <a:latin typeface="Constantia" pitchFamily="18" charset="0"/>
              </a:rPr>
              <a:t>blood,</a:t>
            </a:r>
            <a:r>
              <a:rPr lang="en-US" altLang="en-US" sz="2600">
                <a:latin typeface="Times New Roman" pitchFamily="18" charset="0"/>
                <a:cs typeface="Times New Roman" pitchFamily="18" charset="0"/>
              </a:rPr>
              <a:t> </a:t>
            </a:r>
            <a:r>
              <a:rPr lang="en-US" altLang="en-US" sz="2600">
                <a:latin typeface="Constantia" pitchFamily="18" charset="0"/>
              </a:rPr>
              <a:t>skin,</a:t>
            </a:r>
            <a:r>
              <a:rPr lang="en-US" altLang="en-US" sz="2600">
                <a:latin typeface="Times New Roman" pitchFamily="18" charset="0"/>
                <a:cs typeface="Times New Roman" pitchFamily="18" charset="0"/>
              </a:rPr>
              <a:t> </a:t>
            </a:r>
            <a:r>
              <a:rPr lang="en-US" altLang="en-US" sz="2600">
                <a:latin typeface="Constantia" pitchFamily="18" charset="0"/>
              </a:rPr>
              <a:t>hair,</a:t>
            </a:r>
            <a:r>
              <a:rPr lang="en-US" altLang="en-US" sz="2600">
                <a:latin typeface="Times New Roman" pitchFamily="18" charset="0"/>
                <a:cs typeface="Times New Roman" pitchFamily="18" charset="0"/>
              </a:rPr>
              <a:t> </a:t>
            </a:r>
            <a:r>
              <a:rPr lang="en-US" altLang="en-US" sz="2600">
                <a:latin typeface="Constantia" pitchFamily="18" charset="0"/>
              </a:rPr>
              <a:t>nails,</a:t>
            </a:r>
            <a:r>
              <a:rPr lang="en-US" altLang="en-US" sz="2600">
                <a:latin typeface="Times New Roman" pitchFamily="18" charset="0"/>
                <a:cs typeface="Times New Roman" pitchFamily="18" charset="0"/>
              </a:rPr>
              <a:t> </a:t>
            </a:r>
            <a:r>
              <a:rPr lang="en-US" altLang="en-US" sz="2600">
                <a:latin typeface="Constantia" pitchFamily="18" charset="0"/>
              </a:rPr>
              <a:t>bones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body</a:t>
            </a:r>
            <a:r>
              <a:rPr lang="en-US" altLang="en-US" sz="2600">
                <a:latin typeface="Times New Roman" pitchFamily="18" charset="0"/>
                <a:cs typeface="Times New Roman" pitchFamily="18" charset="0"/>
              </a:rPr>
              <a:t> </a:t>
            </a:r>
            <a:r>
              <a:rPr lang="en-US" altLang="en-US" sz="2600">
                <a:latin typeface="Constantia" pitchFamily="18" charset="0"/>
              </a:rPr>
              <a:t>fluids.</a:t>
            </a:r>
          </a:p>
          <a:p>
            <a:pPr eaLnBrk="1" hangingPunct="1">
              <a:spcBef>
                <a:spcPts val="650"/>
              </a:spcBef>
            </a:pPr>
            <a:r>
              <a:rPr lang="en-US" altLang="en-US" sz="3600" baseline="7000">
                <a:solidFill>
                  <a:srgbClr val="0AD0D9"/>
                </a:solidFill>
                <a:latin typeface="OpenSymbol" pitchFamily="2" charset="0"/>
              </a:rPr>
              <a:t></a:t>
            </a:r>
            <a:r>
              <a:rPr lang="en-US" altLang="en-US" sz="2600">
                <a:latin typeface="Constantia" pitchFamily="18" charset="0"/>
              </a:rPr>
              <a:t>Protein</a:t>
            </a:r>
            <a:r>
              <a:rPr lang="en-US" altLang="en-US" sz="2600">
                <a:latin typeface="Times New Roman" pitchFamily="18" charset="0"/>
                <a:cs typeface="Times New Roman" pitchFamily="18" charset="0"/>
              </a:rPr>
              <a:t> </a:t>
            </a:r>
            <a:r>
              <a:rPr lang="en-US" altLang="en-US" sz="2600">
                <a:latin typeface="Constantia" pitchFamily="18" charset="0"/>
              </a:rPr>
              <a:t>constitutes</a:t>
            </a:r>
            <a:r>
              <a:rPr lang="en-US" altLang="en-US" sz="2600">
                <a:latin typeface="Times New Roman" pitchFamily="18" charset="0"/>
                <a:cs typeface="Times New Roman" pitchFamily="18" charset="0"/>
              </a:rPr>
              <a:t> </a:t>
            </a:r>
            <a:r>
              <a:rPr lang="en-US" altLang="en-US" sz="2600">
                <a:latin typeface="Constantia" pitchFamily="18" charset="0"/>
              </a:rPr>
              <a:t>20%</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adult</a:t>
            </a:r>
            <a:r>
              <a:rPr lang="en-US" altLang="en-US" sz="2600">
                <a:latin typeface="Times New Roman" pitchFamily="18" charset="0"/>
                <a:cs typeface="Times New Roman" pitchFamily="18" charset="0"/>
              </a:rPr>
              <a:t> </a:t>
            </a:r>
            <a:r>
              <a:rPr lang="en-US" altLang="en-US" sz="2600">
                <a:latin typeface="Constantia" pitchFamily="18" charset="0"/>
              </a:rPr>
              <a:t>body</a:t>
            </a:r>
            <a:r>
              <a:rPr lang="en-US" altLang="en-US" sz="2600">
                <a:latin typeface="Times New Roman" pitchFamily="18" charset="0"/>
                <a:cs typeface="Times New Roman" pitchFamily="18" charset="0"/>
              </a:rPr>
              <a:t> </a:t>
            </a:r>
            <a:r>
              <a:rPr lang="en-US" altLang="en-US" sz="2600">
                <a:latin typeface="Constantia" pitchFamily="18" charset="0"/>
              </a:rPr>
              <a:t>weight</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made</a:t>
            </a:r>
            <a:r>
              <a:rPr lang="en-US" altLang="en-US" sz="2600">
                <a:latin typeface="Times New Roman" pitchFamily="18" charset="0"/>
                <a:cs typeface="Times New Roman" pitchFamily="18" charset="0"/>
              </a:rPr>
              <a:t> </a:t>
            </a:r>
            <a:r>
              <a:rPr lang="en-US" altLang="en-US" sz="2600">
                <a:latin typeface="Constantia" pitchFamily="18" charset="0"/>
              </a:rPr>
              <a:t>up</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amino</a:t>
            </a:r>
            <a:r>
              <a:rPr lang="en-US" altLang="en-US" sz="2600">
                <a:latin typeface="Times New Roman" pitchFamily="18" charset="0"/>
                <a:cs typeface="Times New Roman" pitchFamily="18" charset="0"/>
              </a:rPr>
              <a:t> </a:t>
            </a:r>
            <a:r>
              <a:rPr lang="en-US" altLang="en-US" sz="2600">
                <a:latin typeface="Constantia" pitchFamily="18" charset="0"/>
              </a:rPr>
              <a:t>acids.</a:t>
            </a:r>
          </a:p>
          <a:p>
            <a:pPr eaLnBrk="1" hangingPunct="1">
              <a:spcBef>
                <a:spcPts val="700"/>
              </a:spcBef>
            </a:pPr>
            <a:r>
              <a:rPr lang="en-US" altLang="en-US" sz="2800" b="1">
                <a:latin typeface="Constantia" pitchFamily="18" charset="0"/>
              </a:rPr>
              <a:t>Functions</a:t>
            </a:r>
            <a:endParaRPr lang="en-US" altLang="en-US" sz="2800">
              <a:latin typeface="Constantia" pitchFamily="18" charset="0"/>
            </a:endParaRPr>
          </a:p>
          <a:p>
            <a:pPr eaLnBrk="1" hangingPunct="1">
              <a:spcBef>
                <a:spcPts val="688"/>
              </a:spcBef>
              <a:buClr>
                <a:srgbClr val="0AD0D9"/>
              </a:buClr>
              <a:buSzPct val="95000"/>
              <a:buFont typeface="OpenSymbol" pitchFamily="2" charset="0"/>
              <a:buChar char="•"/>
            </a:pPr>
            <a:r>
              <a:rPr lang="en-US" altLang="en-US" sz="2800">
                <a:latin typeface="Constantia" pitchFamily="18" charset="0"/>
              </a:rPr>
              <a:t>Acts</a:t>
            </a:r>
            <a:r>
              <a:rPr lang="en-US" altLang="en-US" sz="2800">
                <a:latin typeface="Times New Roman" pitchFamily="18" charset="0"/>
                <a:cs typeface="Times New Roman" pitchFamily="18" charset="0"/>
              </a:rPr>
              <a:t> </a:t>
            </a:r>
            <a:r>
              <a:rPr lang="en-US" altLang="en-US" sz="2800">
                <a:latin typeface="Constantia" pitchFamily="18" charset="0"/>
              </a:rPr>
              <a:t>as</a:t>
            </a:r>
            <a:r>
              <a:rPr lang="en-US" altLang="en-US" sz="2800">
                <a:latin typeface="Times New Roman" pitchFamily="18" charset="0"/>
                <a:cs typeface="Times New Roman" pitchFamily="18" charset="0"/>
              </a:rPr>
              <a:t> </a:t>
            </a:r>
            <a:r>
              <a:rPr lang="en-US" altLang="en-US" sz="2800">
                <a:latin typeface="Constantia" pitchFamily="18" charset="0"/>
              </a:rPr>
              <a:t>Building</a:t>
            </a:r>
            <a:r>
              <a:rPr lang="en-US" altLang="en-US" sz="2800">
                <a:latin typeface="Times New Roman" pitchFamily="18" charset="0"/>
                <a:cs typeface="Times New Roman" pitchFamily="18" charset="0"/>
              </a:rPr>
              <a:t> </a:t>
            </a:r>
            <a:r>
              <a:rPr lang="en-US" altLang="en-US" sz="2800">
                <a:latin typeface="Constantia" pitchFamily="18" charset="0"/>
              </a:rPr>
              <a:t>blocks</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cells</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tissues.</a:t>
            </a:r>
          </a:p>
          <a:p>
            <a:pPr eaLnBrk="1" hangingPunct="1">
              <a:spcBef>
                <a:spcPts val="650"/>
              </a:spcBef>
            </a:pPr>
            <a:r>
              <a:rPr lang="en-US" altLang="en-US" sz="3600" baseline="7000">
                <a:solidFill>
                  <a:srgbClr val="0AD0D9"/>
                </a:solidFill>
                <a:latin typeface="OpenSymbol" pitchFamily="2" charset="0"/>
              </a:rPr>
              <a:t></a:t>
            </a:r>
            <a:r>
              <a:rPr lang="en-US" altLang="en-US" sz="2600">
                <a:latin typeface="Constantia" pitchFamily="18" charset="0"/>
              </a:rPr>
              <a:t>Regulates</a:t>
            </a:r>
            <a:r>
              <a:rPr lang="en-US" altLang="en-US" sz="2600">
                <a:latin typeface="Times New Roman" pitchFamily="18" charset="0"/>
                <a:cs typeface="Times New Roman" pitchFamily="18" charset="0"/>
              </a:rPr>
              <a:t> </a:t>
            </a:r>
            <a:r>
              <a:rPr lang="en-US" altLang="en-US" sz="2600">
                <a:latin typeface="Constantia" pitchFamily="18" charset="0"/>
              </a:rPr>
              <a:t>hemoglobin.</a:t>
            </a:r>
          </a:p>
          <a:p>
            <a:pPr eaLnBrk="1" hangingPunct="1">
              <a:spcBef>
                <a:spcPts val="650"/>
              </a:spcBef>
            </a:pPr>
            <a:r>
              <a:rPr lang="en-US" altLang="en-US" sz="3600" baseline="7000">
                <a:solidFill>
                  <a:srgbClr val="0AD0D9"/>
                </a:solidFill>
                <a:latin typeface="OpenSymbol" pitchFamily="2" charset="0"/>
              </a:rPr>
              <a:t></a:t>
            </a:r>
            <a:r>
              <a:rPr lang="en-US" altLang="en-US" sz="2600">
                <a:latin typeface="Constantia" pitchFamily="18" charset="0"/>
              </a:rPr>
              <a:t>Regulates</a:t>
            </a:r>
            <a:r>
              <a:rPr lang="en-US" altLang="en-US" sz="2600">
                <a:latin typeface="Times New Roman" pitchFamily="18" charset="0"/>
                <a:cs typeface="Times New Roman" pitchFamily="18" charset="0"/>
              </a:rPr>
              <a:t> </a:t>
            </a:r>
            <a:r>
              <a:rPr lang="en-US" altLang="en-US" sz="2600">
                <a:latin typeface="Constantia" pitchFamily="18" charset="0"/>
              </a:rPr>
              <a:t>muscle</a:t>
            </a:r>
            <a:r>
              <a:rPr lang="en-US" altLang="en-US" sz="2600">
                <a:latin typeface="Times New Roman" pitchFamily="18" charset="0"/>
                <a:cs typeface="Times New Roman" pitchFamily="18" charset="0"/>
              </a:rPr>
              <a:t> </a:t>
            </a:r>
            <a:r>
              <a:rPr lang="en-US" altLang="en-US" sz="2600">
                <a:latin typeface="Constantia" pitchFamily="18" charset="0"/>
              </a:rPr>
              <a:t>contraction,</a:t>
            </a:r>
            <a:r>
              <a:rPr lang="en-US" altLang="en-US" sz="2600">
                <a:latin typeface="Times New Roman" pitchFamily="18" charset="0"/>
                <a:cs typeface="Times New Roman" pitchFamily="18" charset="0"/>
              </a:rPr>
              <a:t> </a:t>
            </a:r>
            <a:r>
              <a:rPr lang="en-US" altLang="en-US" sz="2600">
                <a:latin typeface="Constantia" pitchFamily="18" charset="0"/>
              </a:rPr>
              <a:t>formation</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enzyme,</a:t>
            </a:r>
            <a:r>
              <a:rPr lang="en-US" altLang="en-US" sz="2600">
                <a:latin typeface="Times New Roman" pitchFamily="18" charset="0"/>
                <a:cs typeface="Times New Roman" pitchFamily="18" charset="0"/>
              </a:rPr>
              <a:t> </a:t>
            </a:r>
            <a:r>
              <a:rPr lang="en-US" altLang="en-US" sz="2600">
                <a:latin typeface="Constantia" pitchFamily="18" charset="0"/>
              </a:rPr>
              <a:t>hormones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other</a:t>
            </a:r>
            <a:r>
              <a:rPr lang="en-US" altLang="en-US" sz="2600">
                <a:latin typeface="Times New Roman" pitchFamily="18" charset="0"/>
                <a:cs typeface="Times New Roman" pitchFamily="18" charset="0"/>
              </a:rPr>
              <a:t> </a:t>
            </a:r>
            <a:r>
              <a:rPr lang="en-US" altLang="en-US" sz="2600">
                <a:latin typeface="Constantia" pitchFamily="18" charset="0"/>
              </a:rPr>
              <a:t>secretions</a:t>
            </a:r>
            <a:r>
              <a:rPr lang="en-US" altLang="en-US" sz="2600">
                <a:latin typeface="Times New Roman" pitchFamily="18" charset="0"/>
                <a:cs typeface="Times New Roman" pitchFamily="18" charset="0"/>
              </a:rPr>
              <a:t> </a:t>
            </a:r>
            <a:r>
              <a:rPr lang="en-US" altLang="en-US" sz="2600">
                <a:latin typeface="Constantia" pitchFamily="18" charset="0"/>
              </a:rPr>
              <a:t>which</a:t>
            </a:r>
            <a:r>
              <a:rPr lang="en-US" altLang="en-US" sz="2600">
                <a:latin typeface="Times New Roman" pitchFamily="18" charset="0"/>
                <a:cs typeface="Times New Roman" pitchFamily="18" charset="0"/>
              </a:rPr>
              <a:t> </a:t>
            </a:r>
            <a:r>
              <a:rPr lang="en-US" altLang="en-US" sz="2600">
                <a:latin typeface="Constantia" pitchFamily="18" charset="0"/>
              </a:rPr>
              <a:t>help</a:t>
            </a:r>
            <a:r>
              <a:rPr lang="en-US" altLang="en-US" sz="2600">
                <a:latin typeface="Times New Roman" pitchFamily="18" charset="0"/>
                <a:cs typeface="Times New Roman" pitchFamily="18" charset="0"/>
              </a:rPr>
              <a:t> </a:t>
            </a:r>
            <a:r>
              <a:rPr lang="en-US" altLang="en-US" sz="2600">
                <a:latin typeface="Constantia" pitchFamily="18" charset="0"/>
              </a:rPr>
              <a:t>synthesis</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enzymes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produces</a:t>
            </a:r>
            <a:r>
              <a:rPr lang="en-US" altLang="en-US" sz="2600">
                <a:latin typeface="Times New Roman" pitchFamily="18" charset="0"/>
                <a:cs typeface="Times New Roman" pitchFamily="18" charset="0"/>
              </a:rPr>
              <a:t> </a:t>
            </a:r>
            <a:r>
              <a:rPr lang="en-US" altLang="en-US" sz="2600">
                <a:latin typeface="Constantia" pitchFamily="18" charset="0"/>
              </a:rPr>
              <a:t>digestive</a:t>
            </a:r>
            <a:r>
              <a:rPr lang="en-US" altLang="en-US" sz="2600">
                <a:latin typeface="Times New Roman" pitchFamily="18" charset="0"/>
                <a:cs typeface="Times New Roman" pitchFamily="18" charset="0"/>
              </a:rPr>
              <a:t> </a:t>
            </a:r>
            <a:r>
              <a:rPr lang="en-US" altLang="en-US" sz="2600">
                <a:latin typeface="Constantia" pitchFamily="18" charset="0"/>
              </a:rPr>
              <a:t>juices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antibodies.</a:t>
            </a:r>
          </a:p>
          <a:p>
            <a:pPr eaLnBrk="1" hangingPunct="1">
              <a:spcBef>
                <a:spcPts val="650"/>
              </a:spcBef>
            </a:pPr>
            <a:r>
              <a:rPr lang="en-US" altLang="en-US" sz="3900" baseline="6000">
                <a:solidFill>
                  <a:srgbClr val="0AD0D9"/>
                </a:solidFill>
                <a:latin typeface="OpenSymbol" pitchFamily="2" charset="0"/>
              </a:rPr>
              <a:t></a:t>
            </a:r>
            <a:r>
              <a:rPr lang="en-US" altLang="en-US" sz="2800">
                <a:latin typeface="Constantia" pitchFamily="18" charset="0"/>
              </a:rPr>
              <a:t>Act</a:t>
            </a:r>
            <a:r>
              <a:rPr lang="en-US" altLang="en-US" sz="2800">
                <a:latin typeface="Times New Roman" pitchFamily="18" charset="0"/>
                <a:cs typeface="Times New Roman" pitchFamily="18" charset="0"/>
              </a:rPr>
              <a:t> </a:t>
            </a:r>
            <a:r>
              <a:rPr lang="en-US" altLang="en-US" sz="2800">
                <a:latin typeface="Constantia" pitchFamily="18" charset="0"/>
              </a:rPr>
              <a:t>as</a:t>
            </a:r>
            <a:r>
              <a:rPr lang="en-US" altLang="en-US" sz="2800">
                <a:latin typeface="Times New Roman" pitchFamily="18" charset="0"/>
                <a:cs typeface="Times New Roman" pitchFamily="18" charset="0"/>
              </a:rPr>
              <a:t> </a:t>
            </a:r>
            <a:r>
              <a:rPr lang="en-US" altLang="en-US" sz="2800">
                <a:latin typeface="Constantia" pitchFamily="18" charset="0"/>
              </a:rPr>
              <a:t>a</a:t>
            </a:r>
            <a:r>
              <a:rPr lang="en-US" altLang="en-US" sz="2800">
                <a:latin typeface="Times New Roman" pitchFamily="18" charset="0"/>
                <a:cs typeface="Times New Roman" pitchFamily="18" charset="0"/>
              </a:rPr>
              <a:t> </a:t>
            </a:r>
            <a:r>
              <a:rPr lang="en-US" altLang="en-US" sz="2800">
                <a:latin typeface="Constantia" pitchFamily="18" charset="0"/>
              </a:rPr>
              <a:t>source</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energy:</a:t>
            </a:r>
            <a:r>
              <a:rPr lang="en-US" altLang="en-US" sz="2800">
                <a:latin typeface="Times New Roman" pitchFamily="18" charset="0"/>
                <a:cs typeface="Times New Roman" pitchFamily="18" charset="0"/>
              </a:rPr>
              <a:t> </a:t>
            </a:r>
            <a:r>
              <a:rPr lang="en-US" altLang="en-US" sz="2600">
                <a:latin typeface="Constantia" pitchFamily="18" charset="0"/>
              </a:rPr>
              <a:t>1</a:t>
            </a:r>
            <a:r>
              <a:rPr lang="en-US" altLang="en-US" sz="2600">
                <a:latin typeface="Times New Roman" pitchFamily="18" charset="0"/>
                <a:cs typeface="Times New Roman" pitchFamily="18" charset="0"/>
              </a:rPr>
              <a:t> </a:t>
            </a:r>
            <a:r>
              <a:rPr lang="en-US" altLang="en-US" sz="2600">
                <a:latin typeface="Constantia" pitchFamily="18" charset="0"/>
              </a:rPr>
              <a:t>gm</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protein</a:t>
            </a:r>
            <a:r>
              <a:rPr lang="en-US" altLang="en-US" sz="2600">
                <a:latin typeface="Times New Roman" pitchFamily="18" charset="0"/>
                <a:cs typeface="Times New Roman" pitchFamily="18" charset="0"/>
              </a:rPr>
              <a:t> </a:t>
            </a:r>
            <a:r>
              <a:rPr lang="en-US" altLang="en-US" sz="2600">
                <a:latin typeface="Constantia" pitchFamily="18" charset="0"/>
              </a:rPr>
              <a:t>gives</a:t>
            </a:r>
            <a:r>
              <a:rPr lang="en-US" altLang="en-US" sz="2600">
                <a:latin typeface="Times New Roman" pitchFamily="18" charset="0"/>
                <a:cs typeface="Times New Roman" pitchFamily="18" charset="0"/>
              </a:rPr>
              <a:t> </a:t>
            </a:r>
            <a:r>
              <a:rPr lang="en-US" altLang="en-US" sz="2600">
                <a:latin typeface="Constantia" pitchFamily="18" charset="0"/>
              </a:rPr>
              <a:t>4</a:t>
            </a:r>
          </a:p>
        </p:txBody>
      </p:sp>
      <p:sp>
        <p:nvSpPr>
          <p:cNvPr id="4" name="object 4"/>
          <p:cNvSpPr txBox="1"/>
          <p:nvPr/>
        </p:nvSpPr>
        <p:spPr>
          <a:xfrm>
            <a:off x="152400" y="6512356"/>
            <a:ext cx="685800" cy="184666"/>
          </a:xfrm>
          <a:prstGeom prst="rect">
            <a:avLst/>
          </a:prstGeom>
        </p:spPr>
        <p:txBody>
          <a:bodyPr wrap="square" lIns="0" tIns="0" rIns="0" bIns="0">
            <a:spAutoFit/>
          </a:bodyPr>
          <a:lstStyle/>
          <a:p>
            <a:pPr marL="12700" fontAlgn="auto">
              <a:spcBef>
                <a:spcPts val="0"/>
              </a:spcBef>
              <a:spcAft>
                <a:spcPts val="0"/>
              </a:spcAft>
              <a:defRPr/>
            </a:pPr>
            <a:r>
              <a:rPr lang="en-IN" sz="1200" spc="-10" dirty="0" smtClean="0">
                <a:solidFill>
                  <a:srgbClr val="035C74"/>
                </a:solidFill>
                <a:latin typeface="Constantia"/>
                <a:cs typeface="Constantia"/>
              </a:rPr>
              <a:t>23</a:t>
            </a:r>
            <a:r>
              <a:rPr sz="1200" spc="-10" dirty="0" smtClean="0">
                <a:solidFill>
                  <a:srgbClr val="035C74"/>
                </a:solidFill>
                <a:latin typeface="Constantia"/>
                <a:cs typeface="Constantia"/>
              </a:rPr>
              <a:t>/</a:t>
            </a:r>
            <a:r>
              <a:rPr lang="en-IN" sz="1200" spc="-10" dirty="0" smtClean="0">
                <a:solidFill>
                  <a:srgbClr val="035C74"/>
                </a:solidFill>
                <a:latin typeface="Constantia"/>
                <a:cs typeface="Constantia"/>
              </a:rPr>
              <a:t>05</a:t>
            </a:r>
            <a:r>
              <a:rPr sz="1200" spc="-340" dirty="0" smtClean="0">
                <a:solidFill>
                  <a:srgbClr val="035C74"/>
                </a:solidFill>
                <a:latin typeface="Constantia"/>
                <a:cs typeface="Constantia"/>
              </a:rPr>
              <a:t>/</a:t>
            </a:r>
            <a:r>
              <a:rPr lang="en-IN" sz="1200" spc="-340" dirty="0" smtClean="0">
                <a:solidFill>
                  <a:srgbClr val="035C74"/>
                </a:solidFill>
                <a:latin typeface="Constantia"/>
                <a:cs typeface="Constantia"/>
              </a:rPr>
              <a:t>18</a:t>
            </a:r>
            <a:endParaRPr sz="3900" baseline="-5341" dirty="0">
              <a:latin typeface="Constantia"/>
              <a:cs typeface="Constantia"/>
            </a:endParaRPr>
          </a:p>
        </p:txBody>
      </p:sp>
      <p:sp>
        <p:nvSpPr>
          <p:cNvPr id="6" name="Slide Number Placeholder 5"/>
          <p:cNvSpPr>
            <a:spLocks noGrp="1"/>
          </p:cNvSpPr>
          <p:nvPr>
            <p:ph type="sldNum" sz="quarter" idx="12"/>
          </p:nvPr>
        </p:nvSpPr>
        <p:spPr>
          <a:xfrm>
            <a:off x="8504238" y="6420024"/>
            <a:ext cx="334962" cy="318914"/>
          </a:xfrm>
        </p:spPr>
        <p:txBody>
          <a:bodyPr/>
          <a:lstStyle/>
          <a:p>
            <a:pPr>
              <a:defRPr/>
            </a:pPr>
            <a:fld id="{5595217C-E17E-4454-9889-C1EF631AD74B}" type="slidenum">
              <a:rPr lang="en-IN" smtClean="0"/>
              <a:pPr>
                <a:defRPr/>
              </a:pPr>
              <a:t>32</a:t>
            </a:fld>
            <a:endParaRPr lang="en-IN"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300" y="434975"/>
            <a:ext cx="7115175" cy="660400"/>
          </a:xfrm>
          <a:prstGeom prst="rect">
            <a:avLst/>
          </a:prstGeom>
        </p:spPr>
        <p:txBody>
          <a:bodyPr lIns="0" tIns="0" rIns="0" bIns="0">
            <a:spAutoFit/>
          </a:bodyPr>
          <a:lstStyle/>
          <a:p>
            <a:pPr marL="12700" fontAlgn="auto">
              <a:spcBef>
                <a:spcPts val="0"/>
              </a:spcBef>
              <a:spcAft>
                <a:spcPts val="0"/>
              </a:spcAft>
              <a:defRPr/>
            </a:pPr>
            <a:r>
              <a:rPr sz="5000" b="1" spc="-40" dirty="0">
                <a:solidFill>
                  <a:srgbClr val="03607B"/>
                </a:solidFill>
                <a:latin typeface="Times New Roman"/>
                <a:cs typeface="Times New Roman"/>
              </a:rPr>
              <a:t>SO</a:t>
            </a:r>
            <a:r>
              <a:rPr sz="5000" b="1" spc="-5" dirty="0">
                <a:solidFill>
                  <a:srgbClr val="03607B"/>
                </a:solidFill>
                <a:latin typeface="Times New Roman"/>
                <a:cs typeface="Times New Roman"/>
              </a:rPr>
              <a:t>UR</a:t>
            </a:r>
            <a:r>
              <a:rPr sz="5000" b="1" dirty="0">
                <a:solidFill>
                  <a:srgbClr val="03607B"/>
                </a:solidFill>
                <a:latin typeface="Times New Roman"/>
                <a:cs typeface="Times New Roman"/>
              </a:rPr>
              <a:t>C</a:t>
            </a:r>
            <a:r>
              <a:rPr sz="5000" b="1" spc="-40" dirty="0">
                <a:solidFill>
                  <a:srgbClr val="03607B"/>
                </a:solidFill>
                <a:latin typeface="Times New Roman"/>
                <a:cs typeface="Times New Roman"/>
              </a:rPr>
              <a:t>E</a:t>
            </a:r>
            <a:r>
              <a:rPr sz="5000" b="1" dirty="0">
                <a:solidFill>
                  <a:srgbClr val="03607B"/>
                </a:solidFill>
                <a:latin typeface="Times New Roman"/>
                <a:cs typeface="Times New Roman"/>
              </a:rPr>
              <a:t>S </a:t>
            </a:r>
            <a:r>
              <a:rPr sz="5000" b="1" spc="-50" dirty="0">
                <a:solidFill>
                  <a:srgbClr val="03607B"/>
                </a:solidFill>
                <a:latin typeface="Times New Roman"/>
                <a:cs typeface="Times New Roman"/>
              </a:rPr>
              <a:t>O</a:t>
            </a:r>
            <a:r>
              <a:rPr sz="5000" b="1" spc="-35" dirty="0">
                <a:solidFill>
                  <a:srgbClr val="03607B"/>
                </a:solidFill>
                <a:latin typeface="Times New Roman"/>
                <a:cs typeface="Times New Roman"/>
              </a:rPr>
              <a:t>F</a:t>
            </a:r>
            <a:r>
              <a:rPr sz="5000" b="1" dirty="0">
                <a:solidFill>
                  <a:srgbClr val="03607B"/>
                </a:solidFill>
                <a:latin typeface="Times New Roman"/>
                <a:cs typeface="Times New Roman"/>
              </a:rPr>
              <a:t> </a:t>
            </a:r>
            <a:r>
              <a:rPr sz="5000" b="1" spc="-35" dirty="0">
                <a:solidFill>
                  <a:srgbClr val="03607B"/>
                </a:solidFill>
                <a:latin typeface="Times New Roman"/>
                <a:cs typeface="Times New Roman"/>
              </a:rPr>
              <a:t>PR</a:t>
            </a:r>
            <a:r>
              <a:rPr sz="5000" b="1" spc="-50" dirty="0">
                <a:solidFill>
                  <a:srgbClr val="03607B"/>
                </a:solidFill>
                <a:latin typeface="Times New Roman"/>
                <a:cs typeface="Times New Roman"/>
              </a:rPr>
              <a:t>O</a:t>
            </a:r>
            <a:r>
              <a:rPr sz="5000" b="1" spc="-35" dirty="0">
                <a:solidFill>
                  <a:srgbClr val="03607B"/>
                </a:solidFill>
                <a:latin typeface="Times New Roman"/>
                <a:cs typeface="Times New Roman"/>
              </a:rPr>
              <a:t>T</a:t>
            </a:r>
            <a:r>
              <a:rPr sz="5000" b="1" spc="-40" dirty="0">
                <a:solidFill>
                  <a:srgbClr val="03607B"/>
                </a:solidFill>
                <a:latin typeface="Times New Roman"/>
                <a:cs typeface="Times New Roman"/>
              </a:rPr>
              <a:t>E</a:t>
            </a:r>
            <a:r>
              <a:rPr sz="5000" b="1" spc="-5" dirty="0">
                <a:solidFill>
                  <a:srgbClr val="03607B"/>
                </a:solidFill>
                <a:latin typeface="Times New Roman"/>
                <a:cs typeface="Times New Roman"/>
              </a:rPr>
              <a:t>IN</a:t>
            </a:r>
            <a:endParaRPr sz="5000">
              <a:latin typeface="Times New Roman"/>
              <a:cs typeface="Times New Roman"/>
            </a:endParaRPr>
          </a:p>
        </p:txBody>
      </p:sp>
      <p:sp>
        <p:nvSpPr>
          <p:cNvPr id="19459" name="object 3"/>
          <p:cNvSpPr txBox="1">
            <a:spLocks noChangeArrowheads="1"/>
          </p:cNvSpPr>
          <p:nvPr/>
        </p:nvSpPr>
        <p:spPr bwMode="auto">
          <a:xfrm>
            <a:off x="612775" y="1408113"/>
            <a:ext cx="4387850" cy="404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622300" indent="-6096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200">
                <a:latin typeface="Times New Roman" pitchFamily="18" charset="0"/>
                <a:cs typeface="Times New Roman" pitchFamily="18" charset="0"/>
              </a:rPr>
              <a:t>There are 2 main sources of protein.</a:t>
            </a:r>
          </a:p>
          <a:p>
            <a:pPr eaLnBrk="1" hangingPunct="1">
              <a:spcBef>
                <a:spcPts val="800"/>
              </a:spcBef>
              <a:buClr>
                <a:srgbClr val="0AD0D9"/>
              </a:buClr>
              <a:buSzPct val="95000"/>
              <a:buFont typeface="Times New Roman" pitchFamily="18" charset="0"/>
              <a:buAutoNum type="arabicPeriod"/>
            </a:pPr>
            <a:r>
              <a:rPr lang="en-US" altLang="en-US" sz="3200">
                <a:solidFill>
                  <a:srgbClr val="03607B"/>
                </a:solidFill>
                <a:latin typeface="Times New Roman" pitchFamily="18" charset="0"/>
                <a:cs typeface="Times New Roman" pitchFamily="18" charset="0"/>
              </a:rPr>
              <a:t>Animal sources:	</a:t>
            </a:r>
            <a:r>
              <a:rPr lang="en-US" altLang="en-US" sz="3200">
                <a:latin typeface="Times New Roman" pitchFamily="18" charset="0"/>
                <a:cs typeface="Times New Roman" pitchFamily="18" charset="0"/>
              </a:rPr>
              <a:t>Milk, eggs, meat, fish, cheese etc.</a:t>
            </a:r>
          </a:p>
          <a:p>
            <a:pPr eaLnBrk="1" hangingPunct="1">
              <a:spcBef>
                <a:spcPts val="800"/>
              </a:spcBef>
              <a:buClr>
                <a:srgbClr val="0AD0D9"/>
              </a:buClr>
              <a:buSzPct val="95000"/>
              <a:buFont typeface="Times New Roman" pitchFamily="18" charset="0"/>
              <a:buAutoNum type="arabicPeriod"/>
            </a:pPr>
            <a:r>
              <a:rPr lang="en-US" altLang="en-US" sz="3200">
                <a:solidFill>
                  <a:srgbClr val="03607B"/>
                </a:solidFill>
                <a:latin typeface="Times New Roman" pitchFamily="18" charset="0"/>
                <a:cs typeface="Times New Roman" pitchFamily="18" charset="0"/>
              </a:rPr>
              <a:t>Plant sources: </a:t>
            </a:r>
            <a:r>
              <a:rPr lang="en-US" altLang="en-US" sz="3200">
                <a:latin typeface="Times New Roman" pitchFamily="18" charset="0"/>
                <a:cs typeface="Times New Roman" pitchFamily="18" charset="0"/>
              </a:rPr>
              <a:t>Pulses, cereals, beans. nuts, soya bean etc.</a:t>
            </a:r>
          </a:p>
        </p:txBody>
      </p:sp>
      <p:sp>
        <p:nvSpPr>
          <p:cNvPr id="19460" name="object 4"/>
          <p:cNvSpPr>
            <a:spLocks noChangeArrowheads="1"/>
          </p:cNvSpPr>
          <p:nvPr/>
        </p:nvSpPr>
        <p:spPr bwMode="auto">
          <a:xfrm>
            <a:off x="5562600" y="1155700"/>
            <a:ext cx="3176588" cy="247967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9461" name="object 5"/>
          <p:cNvSpPr>
            <a:spLocks/>
          </p:cNvSpPr>
          <p:nvPr/>
        </p:nvSpPr>
        <p:spPr bwMode="auto">
          <a:xfrm>
            <a:off x="5562600" y="3581400"/>
            <a:ext cx="3165475" cy="1752600"/>
          </a:xfrm>
          <a:custGeom>
            <a:avLst/>
            <a:gdLst>
              <a:gd name="T0" fmla="*/ 1415755 w 3166109"/>
              <a:gd name="T1" fmla="*/ 1280 h 1752600"/>
              <a:gd name="T2" fmla="*/ 1241810 w 3166109"/>
              <a:gd name="T3" fmla="*/ 19049 h 1752600"/>
              <a:gd name="T4" fmla="*/ 1001828 w 3166109"/>
              <a:gd name="T5" fmla="*/ 72389 h 1752600"/>
              <a:gd name="T6" fmla="*/ 857077 w 3166109"/>
              <a:gd name="T7" fmla="*/ 125729 h 1752600"/>
              <a:gd name="T8" fmla="*/ 721226 w 3166109"/>
              <a:gd name="T9" fmla="*/ 190499 h 1752600"/>
              <a:gd name="T10" fmla="*/ 596769 w 3166109"/>
              <a:gd name="T11" fmla="*/ 267974 h 1752600"/>
              <a:gd name="T12" fmla="*/ 485053 w 3166109"/>
              <a:gd name="T13" fmla="*/ 353055 h 1752600"/>
              <a:gd name="T14" fmla="*/ 384732 w 3166109"/>
              <a:gd name="T15" fmla="*/ 448305 h 1752600"/>
              <a:gd name="T16" fmla="*/ 294591 w 3166109"/>
              <a:gd name="T17" fmla="*/ 549914 h 1752600"/>
              <a:gd name="T18" fmla="*/ 217126 w 3166109"/>
              <a:gd name="T19" fmla="*/ 657855 h 1752600"/>
              <a:gd name="T20" fmla="*/ 151089 w 3166109"/>
              <a:gd name="T21" fmla="*/ 770894 h 1752600"/>
              <a:gd name="T22" fmla="*/ 96511 w 3166109"/>
              <a:gd name="T23" fmla="*/ 887729 h 1752600"/>
              <a:gd name="T24" fmla="*/ 54609 w 3166109"/>
              <a:gd name="T25" fmla="*/ 1005839 h 1752600"/>
              <a:gd name="T26" fmla="*/ 24135 w 3166109"/>
              <a:gd name="T27" fmla="*/ 1126485 h 1752600"/>
              <a:gd name="T28" fmla="*/ 6338 w 3166109"/>
              <a:gd name="T29" fmla="*/ 1245869 h 1752600"/>
              <a:gd name="T30" fmla="*/ 0 w 3166109"/>
              <a:gd name="T31" fmla="*/ 1363979 h 1752600"/>
              <a:gd name="T32" fmla="*/ 5089 w 3166109"/>
              <a:gd name="T33" fmla="*/ 1463039 h 1752600"/>
              <a:gd name="T34" fmla="*/ 20326 w 3166109"/>
              <a:gd name="T35" fmla="*/ 1562099 h 1752600"/>
              <a:gd name="T36" fmla="*/ 46991 w 3166109"/>
              <a:gd name="T37" fmla="*/ 1658624 h 1752600"/>
              <a:gd name="T38" fmla="*/ 82522 w 3166109"/>
              <a:gd name="T39" fmla="*/ 1752599 h 1752600"/>
              <a:gd name="T40" fmla="*/ 3124854 w 3166109"/>
              <a:gd name="T41" fmla="*/ 1717035 h 1752600"/>
              <a:gd name="T42" fmla="*/ 3143900 w 3166109"/>
              <a:gd name="T43" fmla="*/ 1642109 h 1752600"/>
              <a:gd name="T44" fmla="*/ 3157857 w 3166109"/>
              <a:gd name="T45" fmla="*/ 1567184 h 1752600"/>
              <a:gd name="T46" fmla="*/ 3164195 w 3166109"/>
              <a:gd name="T47" fmla="*/ 1487174 h 1752600"/>
              <a:gd name="T48" fmla="*/ 3164195 w 3166109"/>
              <a:gd name="T49" fmla="*/ 1388114 h 1752600"/>
              <a:gd name="T50" fmla="*/ 3147710 w 3166109"/>
              <a:gd name="T51" fmla="*/ 1267455 h 1752600"/>
              <a:gd name="T52" fmla="*/ 3117236 w 3166109"/>
              <a:gd name="T53" fmla="*/ 1144274 h 1752600"/>
              <a:gd name="T54" fmla="*/ 3071525 w 3166109"/>
              <a:gd name="T55" fmla="*/ 1018544 h 1752600"/>
              <a:gd name="T56" fmla="*/ 3014386 w 3166109"/>
              <a:gd name="T57" fmla="*/ 896624 h 1752600"/>
              <a:gd name="T58" fmla="*/ 2942011 w 3166109"/>
              <a:gd name="T59" fmla="*/ 773429 h 1752600"/>
              <a:gd name="T60" fmla="*/ 2855647 w 3166109"/>
              <a:gd name="T61" fmla="*/ 656594 h 1752600"/>
              <a:gd name="T62" fmla="*/ 2757887 w 3166109"/>
              <a:gd name="T63" fmla="*/ 543555 h 1752600"/>
              <a:gd name="T64" fmla="*/ 2648700 w 3166109"/>
              <a:gd name="T65" fmla="*/ 436875 h 1752600"/>
              <a:gd name="T66" fmla="*/ 2528053 w 3166109"/>
              <a:gd name="T67" fmla="*/ 339089 h 1752600"/>
              <a:gd name="T68" fmla="*/ 2397290 w 3166109"/>
              <a:gd name="T69" fmla="*/ 250185 h 1752600"/>
              <a:gd name="T70" fmla="*/ 2255067 w 3166109"/>
              <a:gd name="T71" fmla="*/ 172730 h 1752600"/>
              <a:gd name="T72" fmla="*/ 2103979 w 3166109"/>
              <a:gd name="T73" fmla="*/ 107960 h 1752600"/>
              <a:gd name="T74" fmla="*/ 1942710 w 3166109"/>
              <a:gd name="T75" fmla="*/ 55869 h 1752600"/>
              <a:gd name="T76" fmla="*/ 1776384 w 3166109"/>
              <a:gd name="T77" fmla="*/ 21579 h 1752600"/>
              <a:gd name="T78" fmla="*/ 1598599 w 3166109"/>
              <a:gd name="T79" fmla="*/ 1280 h 1752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166109" h="1752600">
                <a:moveTo>
                  <a:pt x="1507479" y="0"/>
                </a:moveTo>
                <a:lnTo>
                  <a:pt x="1416039" y="1280"/>
                </a:lnTo>
                <a:lnTo>
                  <a:pt x="1328409" y="7619"/>
                </a:lnTo>
                <a:lnTo>
                  <a:pt x="1242059" y="19049"/>
                </a:lnTo>
                <a:lnTo>
                  <a:pt x="1159520" y="31760"/>
                </a:lnTo>
                <a:lnTo>
                  <a:pt x="1002029" y="72389"/>
                </a:lnTo>
                <a:lnTo>
                  <a:pt x="927110" y="96530"/>
                </a:lnTo>
                <a:lnTo>
                  <a:pt x="857249" y="125729"/>
                </a:lnTo>
                <a:lnTo>
                  <a:pt x="787389" y="156209"/>
                </a:lnTo>
                <a:lnTo>
                  <a:pt x="721370" y="190499"/>
                </a:lnTo>
                <a:lnTo>
                  <a:pt x="656600" y="227319"/>
                </a:lnTo>
                <a:lnTo>
                  <a:pt x="596889" y="267974"/>
                </a:lnTo>
                <a:lnTo>
                  <a:pt x="539739" y="309884"/>
                </a:lnTo>
                <a:lnTo>
                  <a:pt x="485150" y="353055"/>
                </a:lnTo>
                <a:lnTo>
                  <a:pt x="433059" y="400049"/>
                </a:lnTo>
                <a:lnTo>
                  <a:pt x="384809" y="448305"/>
                </a:lnTo>
                <a:lnTo>
                  <a:pt x="337809" y="497835"/>
                </a:lnTo>
                <a:lnTo>
                  <a:pt x="294650" y="549914"/>
                </a:lnTo>
                <a:lnTo>
                  <a:pt x="253989" y="603254"/>
                </a:lnTo>
                <a:lnTo>
                  <a:pt x="217169" y="657855"/>
                </a:lnTo>
                <a:lnTo>
                  <a:pt x="181599" y="713744"/>
                </a:lnTo>
                <a:lnTo>
                  <a:pt x="151119" y="770894"/>
                </a:lnTo>
                <a:lnTo>
                  <a:pt x="121919" y="828044"/>
                </a:lnTo>
                <a:lnTo>
                  <a:pt x="96530" y="887729"/>
                </a:lnTo>
                <a:lnTo>
                  <a:pt x="73670" y="946154"/>
                </a:lnTo>
                <a:lnTo>
                  <a:pt x="54620" y="1005839"/>
                </a:lnTo>
                <a:lnTo>
                  <a:pt x="38099" y="1065525"/>
                </a:lnTo>
                <a:lnTo>
                  <a:pt x="24140" y="1126485"/>
                </a:lnTo>
                <a:lnTo>
                  <a:pt x="13959" y="1186184"/>
                </a:lnTo>
                <a:lnTo>
                  <a:pt x="6339" y="1245869"/>
                </a:lnTo>
                <a:lnTo>
                  <a:pt x="1280" y="1305555"/>
                </a:lnTo>
                <a:lnTo>
                  <a:pt x="0" y="1363979"/>
                </a:lnTo>
                <a:lnTo>
                  <a:pt x="1280" y="1413509"/>
                </a:lnTo>
                <a:lnTo>
                  <a:pt x="5090" y="1463039"/>
                </a:lnTo>
                <a:lnTo>
                  <a:pt x="11429" y="1513844"/>
                </a:lnTo>
                <a:lnTo>
                  <a:pt x="20330" y="1562099"/>
                </a:lnTo>
                <a:lnTo>
                  <a:pt x="31760" y="1610355"/>
                </a:lnTo>
                <a:lnTo>
                  <a:pt x="47000" y="1658624"/>
                </a:lnTo>
                <a:lnTo>
                  <a:pt x="62240" y="1705605"/>
                </a:lnTo>
                <a:lnTo>
                  <a:pt x="82539" y="1752599"/>
                </a:lnTo>
                <a:lnTo>
                  <a:pt x="3114050" y="1752599"/>
                </a:lnTo>
                <a:lnTo>
                  <a:pt x="3125480" y="1717035"/>
                </a:lnTo>
                <a:lnTo>
                  <a:pt x="3136910" y="1678935"/>
                </a:lnTo>
                <a:lnTo>
                  <a:pt x="3144530" y="1642109"/>
                </a:lnTo>
                <a:lnTo>
                  <a:pt x="3153399" y="1604009"/>
                </a:lnTo>
                <a:lnTo>
                  <a:pt x="3158489" y="1567184"/>
                </a:lnTo>
                <a:lnTo>
                  <a:pt x="3162299" y="1526535"/>
                </a:lnTo>
                <a:lnTo>
                  <a:pt x="3164829" y="1487174"/>
                </a:lnTo>
                <a:lnTo>
                  <a:pt x="3166109" y="1447799"/>
                </a:lnTo>
                <a:lnTo>
                  <a:pt x="3164829" y="1388114"/>
                </a:lnTo>
                <a:lnTo>
                  <a:pt x="3158489" y="1328415"/>
                </a:lnTo>
                <a:lnTo>
                  <a:pt x="3148340" y="1267455"/>
                </a:lnTo>
                <a:lnTo>
                  <a:pt x="3135629" y="1205234"/>
                </a:lnTo>
                <a:lnTo>
                  <a:pt x="3117860" y="1144274"/>
                </a:lnTo>
                <a:lnTo>
                  <a:pt x="3096249" y="1082039"/>
                </a:lnTo>
                <a:lnTo>
                  <a:pt x="3072140" y="1018544"/>
                </a:lnTo>
                <a:lnTo>
                  <a:pt x="3045470" y="957584"/>
                </a:lnTo>
                <a:lnTo>
                  <a:pt x="3014990" y="896624"/>
                </a:lnTo>
                <a:lnTo>
                  <a:pt x="2979419" y="834389"/>
                </a:lnTo>
                <a:lnTo>
                  <a:pt x="2942600" y="773429"/>
                </a:lnTo>
                <a:lnTo>
                  <a:pt x="2900690" y="713744"/>
                </a:lnTo>
                <a:lnTo>
                  <a:pt x="2856219" y="656594"/>
                </a:lnTo>
                <a:lnTo>
                  <a:pt x="2807969" y="599444"/>
                </a:lnTo>
                <a:lnTo>
                  <a:pt x="2758439" y="543555"/>
                </a:lnTo>
                <a:lnTo>
                  <a:pt x="2705099" y="488954"/>
                </a:lnTo>
                <a:lnTo>
                  <a:pt x="2649230" y="436875"/>
                </a:lnTo>
                <a:lnTo>
                  <a:pt x="2590799" y="387345"/>
                </a:lnTo>
                <a:lnTo>
                  <a:pt x="2528559" y="339089"/>
                </a:lnTo>
                <a:lnTo>
                  <a:pt x="2463789" y="293369"/>
                </a:lnTo>
                <a:lnTo>
                  <a:pt x="2397770" y="250185"/>
                </a:lnTo>
                <a:lnTo>
                  <a:pt x="2329190" y="209549"/>
                </a:lnTo>
                <a:lnTo>
                  <a:pt x="2255519" y="172730"/>
                </a:lnTo>
                <a:lnTo>
                  <a:pt x="2181849" y="138440"/>
                </a:lnTo>
                <a:lnTo>
                  <a:pt x="2104400" y="107960"/>
                </a:lnTo>
                <a:lnTo>
                  <a:pt x="2025639" y="80009"/>
                </a:lnTo>
                <a:lnTo>
                  <a:pt x="1943099" y="55869"/>
                </a:lnTo>
                <a:lnTo>
                  <a:pt x="1861809" y="36819"/>
                </a:lnTo>
                <a:lnTo>
                  <a:pt x="1776740" y="21579"/>
                </a:lnTo>
                <a:lnTo>
                  <a:pt x="1687829" y="10149"/>
                </a:lnTo>
                <a:lnTo>
                  <a:pt x="1598919" y="1280"/>
                </a:lnTo>
                <a:lnTo>
                  <a:pt x="1507479" y="0"/>
                </a:lnTo>
                <a:close/>
              </a:path>
            </a:pathLst>
          </a:custGeom>
          <a:solidFill>
            <a:srgbClr val="A7E25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19462" name="object 6"/>
          <p:cNvSpPr>
            <a:spLocks noChangeArrowheads="1"/>
          </p:cNvSpPr>
          <p:nvPr/>
        </p:nvSpPr>
        <p:spPr bwMode="auto">
          <a:xfrm>
            <a:off x="5767388" y="4183063"/>
            <a:ext cx="2878137" cy="17589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9463" name="object 7"/>
          <p:cNvSpPr>
            <a:spLocks/>
          </p:cNvSpPr>
          <p:nvPr/>
        </p:nvSpPr>
        <p:spPr bwMode="auto">
          <a:xfrm>
            <a:off x="3971925" y="5483225"/>
            <a:ext cx="2025650" cy="1374775"/>
          </a:xfrm>
          <a:custGeom>
            <a:avLst/>
            <a:gdLst>
              <a:gd name="T0" fmla="*/ 958238 w 2026920"/>
              <a:gd name="T1" fmla="*/ 1262 h 1374140"/>
              <a:gd name="T2" fmla="*/ 852904 w 2026920"/>
              <a:gd name="T3" fmla="*/ 8885 h 1374140"/>
              <a:gd name="T4" fmla="*/ 748820 w 2026920"/>
              <a:gd name="T5" fmla="*/ 24132 h 1374140"/>
              <a:gd name="T6" fmla="*/ 649822 w 2026920"/>
              <a:gd name="T7" fmla="*/ 45740 h 1374140"/>
              <a:gd name="T8" fmla="*/ 553352 w 2026920"/>
              <a:gd name="T9" fmla="*/ 74960 h 1374140"/>
              <a:gd name="T10" fmla="*/ 461969 w 2026920"/>
              <a:gd name="T11" fmla="*/ 110540 h 1374140"/>
              <a:gd name="T12" fmla="*/ 376953 w 2026920"/>
              <a:gd name="T13" fmla="*/ 153732 h 1374140"/>
              <a:gd name="T14" fmla="*/ 296993 w 2026920"/>
              <a:gd name="T15" fmla="*/ 200748 h 1374140"/>
              <a:gd name="T16" fmla="*/ 229705 w 2026920"/>
              <a:gd name="T17" fmla="*/ 251575 h 1374140"/>
              <a:gd name="T18" fmla="*/ 149745 w 2026920"/>
              <a:gd name="T19" fmla="*/ 329073 h 1374140"/>
              <a:gd name="T20" fmla="*/ 67257 w 2026920"/>
              <a:gd name="T21" fmla="*/ 440889 h 1374140"/>
              <a:gd name="T22" fmla="*/ 8863 w 2026920"/>
              <a:gd name="T23" fmla="*/ 592084 h 1374140"/>
              <a:gd name="T24" fmla="*/ 0 w 2026920"/>
              <a:gd name="T25" fmla="*/ 687378 h 1374140"/>
              <a:gd name="T26" fmla="*/ 8863 w 2026920"/>
              <a:gd name="T27" fmla="*/ 781410 h 1374140"/>
              <a:gd name="T28" fmla="*/ 52026 w 2026920"/>
              <a:gd name="T29" fmla="*/ 903386 h 1374140"/>
              <a:gd name="T30" fmla="*/ 125650 w 2026920"/>
              <a:gd name="T31" fmla="*/ 1017739 h 1374140"/>
              <a:gd name="T32" fmla="*/ 230984 w 2026920"/>
              <a:gd name="T33" fmla="*/ 1123194 h 1374140"/>
              <a:gd name="T34" fmla="*/ 298242 w 2026920"/>
              <a:gd name="T35" fmla="*/ 1172747 h 1374140"/>
              <a:gd name="T36" fmla="*/ 378202 w 2026920"/>
              <a:gd name="T37" fmla="*/ 1222300 h 1374140"/>
              <a:gd name="T38" fmla="*/ 461969 w 2026920"/>
              <a:gd name="T39" fmla="*/ 1262954 h 1374140"/>
              <a:gd name="T40" fmla="*/ 553352 w 2026920"/>
              <a:gd name="T41" fmla="*/ 1299809 h 1374140"/>
              <a:gd name="T42" fmla="*/ 649822 w 2026920"/>
              <a:gd name="T43" fmla="*/ 1329029 h 1374140"/>
              <a:gd name="T44" fmla="*/ 748820 w 2026920"/>
              <a:gd name="T45" fmla="*/ 1350625 h 1374140"/>
              <a:gd name="T46" fmla="*/ 852904 w 2026920"/>
              <a:gd name="T47" fmla="*/ 1365872 h 1374140"/>
              <a:gd name="T48" fmla="*/ 958238 w 2026920"/>
              <a:gd name="T49" fmla="*/ 1373495 h 1374140"/>
              <a:gd name="T50" fmla="*/ 1062323 w 2026920"/>
              <a:gd name="T51" fmla="*/ 1373495 h 1374140"/>
              <a:gd name="T52" fmla="*/ 1165129 w 2026920"/>
              <a:gd name="T53" fmla="*/ 1367146 h 1374140"/>
              <a:gd name="T54" fmla="*/ 1264126 w 2026920"/>
              <a:gd name="T55" fmla="*/ 1353174 h 1374140"/>
              <a:gd name="T56" fmla="*/ 1359317 w 2026920"/>
              <a:gd name="T57" fmla="*/ 1332841 h 1374140"/>
              <a:gd name="T58" fmla="*/ 1493832 w 2026920"/>
              <a:gd name="T59" fmla="*/ 1290911 h 1374140"/>
              <a:gd name="T60" fmla="*/ 1577600 w 2026920"/>
              <a:gd name="T61" fmla="*/ 1257880 h 1374140"/>
              <a:gd name="T62" fmla="*/ 1693107 w 2026920"/>
              <a:gd name="T63" fmla="*/ 1195617 h 1374140"/>
              <a:gd name="T64" fmla="*/ 1761645 w 2026920"/>
              <a:gd name="T65" fmla="*/ 1148602 h 1374140"/>
              <a:gd name="T66" fmla="*/ 1823846 w 2026920"/>
              <a:gd name="T67" fmla="*/ 1099049 h 1374140"/>
              <a:gd name="T68" fmla="*/ 1902526 w 2026920"/>
              <a:gd name="T69" fmla="*/ 1013927 h 1374140"/>
              <a:gd name="T70" fmla="*/ 1979958 w 2026920"/>
              <a:gd name="T71" fmla="*/ 890676 h 1374140"/>
              <a:gd name="T72" fmla="*/ 2014226 w 2026920"/>
              <a:gd name="T73" fmla="*/ 791571 h 1374140"/>
              <a:gd name="T74" fmla="*/ 2024370 w 2026920"/>
              <a:gd name="T75" fmla="*/ 722959 h 1374140"/>
              <a:gd name="T76" fmla="*/ 2024370 w 2026920"/>
              <a:gd name="T77" fmla="*/ 655622 h 1374140"/>
              <a:gd name="T78" fmla="*/ 2016755 w 2026920"/>
              <a:gd name="T79" fmla="*/ 592084 h 1374140"/>
              <a:gd name="T80" fmla="*/ 1998996 w 2026920"/>
              <a:gd name="T81" fmla="*/ 531096 h 1374140"/>
              <a:gd name="T82" fmla="*/ 1972342 w 2026920"/>
              <a:gd name="T83" fmla="*/ 471383 h 1374140"/>
              <a:gd name="T84" fmla="*/ 1939323 w 2026920"/>
              <a:gd name="T85" fmla="*/ 412932 h 1374140"/>
              <a:gd name="T86" fmla="*/ 1898719 w 2026920"/>
              <a:gd name="T87" fmla="*/ 355755 h 1374140"/>
              <a:gd name="T88" fmla="*/ 1794634 w 2026920"/>
              <a:gd name="T89" fmla="*/ 251575 h 1374140"/>
              <a:gd name="T90" fmla="*/ 1727376 w 2026920"/>
              <a:gd name="T91" fmla="*/ 200748 h 1374140"/>
              <a:gd name="T92" fmla="*/ 1647416 w 2026920"/>
              <a:gd name="T93" fmla="*/ 153732 h 1374140"/>
              <a:gd name="T94" fmla="*/ 1562369 w 2026920"/>
              <a:gd name="T95" fmla="*/ 110540 h 1374140"/>
              <a:gd name="T96" fmla="*/ 1470987 w 2026920"/>
              <a:gd name="T97" fmla="*/ 74960 h 1374140"/>
              <a:gd name="T98" fmla="*/ 1374547 w 2026920"/>
              <a:gd name="T99" fmla="*/ 45740 h 1374140"/>
              <a:gd name="T100" fmla="*/ 1274270 w 2026920"/>
              <a:gd name="T101" fmla="*/ 24132 h 1374140"/>
              <a:gd name="T102" fmla="*/ 1170185 w 2026920"/>
              <a:gd name="T103" fmla="*/ 8885 h 1374140"/>
              <a:gd name="T104" fmla="*/ 1064851 w 2026920"/>
              <a:gd name="T105" fmla="*/ 1262 h 13741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026920" h="1374140">
                <a:moveTo>
                  <a:pt x="1010899" y="0"/>
                </a:moveTo>
                <a:lnTo>
                  <a:pt x="958839" y="1261"/>
                </a:lnTo>
                <a:lnTo>
                  <a:pt x="905499" y="3809"/>
                </a:lnTo>
                <a:lnTo>
                  <a:pt x="853439" y="8881"/>
                </a:lnTo>
                <a:lnTo>
                  <a:pt x="801349" y="15239"/>
                </a:lnTo>
                <a:lnTo>
                  <a:pt x="749289" y="24121"/>
                </a:lnTo>
                <a:lnTo>
                  <a:pt x="699759" y="34289"/>
                </a:lnTo>
                <a:lnTo>
                  <a:pt x="650229" y="45719"/>
                </a:lnTo>
                <a:lnTo>
                  <a:pt x="601979" y="59685"/>
                </a:lnTo>
                <a:lnTo>
                  <a:pt x="553699" y="74925"/>
                </a:lnTo>
                <a:lnTo>
                  <a:pt x="507979" y="91439"/>
                </a:lnTo>
                <a:lnTo>
                  <a:pt x="462259" y="110489"/>
                </a:lnTo>
                <a:lnTo>
                  <a:pt x="419099" y="130801"/>
                </a:lnTo>
                <a:lnTo>
                  <a:pt x="377189" y="153661"/>
                </a:lnTo>
                <a:lnTo>
                  <a:pt x="337809" y="176521"/>
                </a:lnTo>
                <a:lnTo>
                  <a:pt x="297179" y="200655"/>
                </a:lnTo>
                <a:lnTo>
                  <a:pt x="260329" y="227325"/>
                </a:lnTo>
                <a:lnTo>
                  <a:pt x="229849" y="251459"/>
                </a:lnTo>
                <a:lnTo>
                  <a:pt x="200649" y="276855"/>
                </a:lnTo>
                <a:lnTo>
                  <a:pt x="149839" y="328921"/>
                </a:lnTo>
                <a:lnTo>
                  <a:pt x="104119" y="383535"/>
                </a:lnTo>
                <a:lnTo>
                  <a:pt x="67299" y="440685"/>
                </a:lnTo>
                <a:lnTo>
                  <a:pt x="38099" y="500371"/>
                </a:lnTo>
                <a:lnTo>
                  <a:pt x="8869" y="591811"/>
                </a:lnTo>
                <a:lnTo>
                  <a:pt x="1249" y="655319"/>
                </a:lnTo>
                <a:lnTo>
                  <a:pt x="0" y="687061"/>
                </a:lnTo>
                <a:lnTo>
                  <a:pt x="1249" y="718815"/>
                </a:lnTo>
                <a:lnTo>
                  <a:pt x="8869" y="781049"/>
                </a:lnTo>
                <a:lnTo>
                  <a:pt x="26669" y="842009"/>
                </a:lnTo>
                <a:lnTo>
                  <a:pt x="52059" y="902969"/>
                </a:lnTo>
                <a:lnTo>
                  <a:pt x="85069" y="961381"/>
                </a:lnTo>
                <a:lnTo>
                  <a:pt x="125729" y="1017269"/>
                </a:lnTo>
                <a:lnTo>
                  <a:pt x="201929" y="1097279"/>
                </a:lnTo>
                <a:lnTo>
                  <a:pt x="231129" y="1122675"/>
                </a:lnTo>
                <a:lnTo>
                  <a:pt x="261609" y="1146809"/>
                </a:lnTo>
                <a:lnTo>
                  <a:pt x="298429" y="1172205"/>
                </a:lnTo>
                <a:lnTo>
                  <a:pt x="337809" y="1197601"/>
                </a:lnTo>
                <a:lnTo>
                  <a:pt x="378439" y="1221735"/>
                </a:lnTo>
                <a:lnTo>
                  <a:pt x="420349" y="1243321"/>
                </a:lnTo>
                <a:lnTo>
                  <a:pt x="462259" y="1262371"/>
                </a:lnTo>
                <a:lnTo>
                  <a:pt x="507979" y="1281421"/>
                </a:lnTo>
                <a:lnTo>
                  <a:pt x="553699" y="1299209"/>
                </a:lnTo>
                <a:lnTo>
                  <a:pt x="601979" y="1314449"/>
                </a:lnTo>
                <a:lnTo>
                  <a:pt x="650229" y="1328415"/>
                </a:lnTo>
                <a:lnTo>
                  <a:pt x="699759" y="1339845"/>
                </a:lnTo>
                <a:lnTo>
                  <a:pt x="749289" y="1350001"/>
                </a:lnTo>
                <a:lnTo>
                  <a:pt x="801349" y="1358895"/>
                </a:lnTo>
                <a:lnTo>
                  <a:pt x="853439" y="1365241"/>
                </a:lnTo>
                <a:lnTo>
                  <a:pt x="905499" y="1370325"/>
                </a:lnTo>
                <a:lnTo>
                  <a:pt x="958839" y="1372861"/>
                </a:lnTo>
                <a:lnTo>
                  <a:pt x="1010899" y="1374135"/>
                </a:lnTo>
                <a:lnTo>
                  <a:pt x="1062989" y="1372861"/>
                </a:lnTo>
                <a:lnTo>
                  <a:pt x="1115049" y="1370325"/>
                </a:lnTo>
                <a:lnTo>
                  <a:pt x="1165859" y="1366515"/>
                </a:lnTo>
                <a:lnTo>
                  <a:pt x="1215389" y="1360169"/>
                </a:lnTo>
                <a:lnTo>
                  <a:pt x="1264919" y="1352549"/>
                </a:lnTo>
                <a:lnTo>
                  <a:pt x="1313169" y="1343655"/>
                </a:lnTo>
                <a:lnTo>
                  <a:pt x="1360169" y="1332225"/>
                </a:lnTo>
                <a:lnTo>
                  <a:pt x="1450329" y="1306829"/>
                </a:lnTo>
                <a:lnTo>
                  <a:pt x="1494769" y="1290315"/>
                </a:lnTo>
                <a:lnTo>
                  <a:pt x="1537959" y="1275075"/>
                </a:lnTo>
                <a:lnTo>
                  <a:pt x="1578589" y="1257299"/>
                </a:lnTo>
                <a:lnTo>
                  <a:pt x="1657349" y="1216651"/>
                </a:lnTo>
                <a:lnTo>
                  <a:pt x="1694169" y="1195065"/>
                </a:lnTo>
                <a:lnTo>
                  <a:pt x="1729739" y="1172205"/>
                </a:lnTo>
                <a:lnTo>
                  <a:pt x="1762749" y="1148071"/>
                </a:lnTo>
                <a:lnTo>
                  <a:pt x="1794509" y="1123949"/>
                </a:lnTo>
                <a:lnTo>
                  <a:pt x="1824989" y="1098541"/>
                </a:lnTo>
                <a:lnTo>
                  <a:pt x="1854189" y="1070609"/>
                </a:lnTo>
                <a:lnTo>
                  <a:pt x="1903719" y="1013459"/>
                </a:lnTo>
                <a:lnTo>
                  <a:pt x="1945629" y="953761"/>
                </a:lnTo>
                <a:lnTo>
                  <a:pt x="1981199" y="890265"/>
                </a:lnTo>
                <a:lnTo>
                  <a:pt x="2005309" y="824221"/>
                </a:lnTo>
                <a:lnTo>
                  <a:pt x="2015489" y="791205"/>
                </a:lnTo>
                <a:lnTo>
                  <a:pt x="2021829" y="756915"/>
                </a:lnTo>
                <a:lnTo>
                  <a:pt x="2025639" y="722625"/>
                </a:lnTo>
                <a:lnTo>
                  <a:pt x="2026919" y="687061"/>
                </a:lnTo>
                <a:lnTo>
                  <a:pt x="2025639" y="655319"/>
                </a:lnTo>
                <a:lnTo>
                  <a:pt x="2023109" y="623565"/>
                </a:lnTo>
                <a:lnTo>
                  <a:pt x="2018019" y="591811"/>
                </a:lnTo>
                <a:lnTo>
                  <a:pt x="2009119" y="561331"/>
                </a:lnTo>
                <a:lnTo>
                  <a:pt x="2000249" y="530851"/>
                </a:lnTo>
                <a:lnTo>
                  <a:pt x="1988819" y="500371"/>
                </a:lnTo>
                <a:lnTo>
                  <a:pt x="1973579" y="471165"/>
                </a:lnTo>
                <a:lnTo>
                  <a:pt x="1959589" y="440685"/>
                </a:lnTo>
                <a:lnTo>
                  <a:pt x="1940539" y="412741"/>
                </a:lnTo>
                <a:lnTo>
                  <a:pt x="1921489" y="383535"/>
                </a:lnTo>
                <a:lnTo>
                  <a:pt x="1899909" y="355591"/>
                </a:lnTo>
                <a:lnTo>
                  <a:pt x="1851659" y="302251"/>
                </a:lnTo>
                <a:lnTo>
                  <a:pt x="1795759" y="251459"/>
                </a:lnTo>
                <a:lnTo>
                  <a:pt x="1765279" y="227325"/>
                </a:lnTo>
                <a:lnTo>
                  <a:pt x="1728459" y="200655"/>
                </a:lnTo>
                <a:lnTo>
                  <a:pt x="1687829" y="176521"/>
                </a:lnTo>
                <a:lnTo>
                  <a:pt x="1648449" y="153661"/>
                </a:lnTo>
                <a:lnTo>
                  <a:pt x="1606539" y="130801"/>
                </a:lnTo>
                <a:lnTo>
                  <a:pt x="1563349" y="110489"/>
                </a:lnTo>
                <a:lnTo>
                  <a:pt x="1517629" y="91439"/>
                </a:lnTo>
                <a:lnTo>
                  <a:pt x="1471909" y="74925"/>
                </a:lnTo>
                <a:lnTo>
                  <a:pt x="1423659" y="59685"/>
                </a:lnTo>
                <a:lnTo>
                  <a:pt x="1375409" y="45719"/>
                </a:lnTo>
                <a:lnTo>
                  <a:pt x="1324599" y="34289"/>
                </a:lnTo>
                <a:lnTo>
                  <a:pt x="1275069" y="24121"/>
                </a:lnTo>
                <a:lnTo>
                  <a:pt x="1223009" y="15239"/>
                </a:lnTo>
                <a:lnTo>
                  <a:pt x="1170919" y="8881"/>
                </a:lnTo>
                <a:lnTo>
                  <a:pt x="1118859" y="3809"/>
                </a:lnTo>
                <a:lnTo>
                  <a:pt x="1065519" y="1261"/>
                </a:lnTo>
                <a:lnTo>
                  <a:pt x="101089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19464" name="object 8"/>
          <p:cNvSpPr>
            <a:spLocks/>
          </p:cNvSpPr>
          <p:nvPr/>
        </p:nvSpPr>
        <p:spPr bwMode="auto">
          <a:xfrm>
            <a:off x="3998913" y="5505450"/>
            <a:ext cx="1971675" cy="1331913"/>
          </a:xfrm>
          <a:custGeom>
            <a:avLst/>
            <a:gdLst>
              <a:gd name="T0" fmla="*/ 933750 w 1971039"/>
              <a:gd name="T1" fmla="*/ 0 h 1332229"/>
              <a:gd name="T2" fmla="*/ 834658 w 1971039"/>
              <a:gd name="T3" fmla="*/ 7617 h 1332229"/>
              <a:gd name="T4" fmla="*/ 691113 w 1971039"/>
              <a:gd name="T5" fmla="*/ 29198 h 1332229"/>
              <a:gd name="T6" fmla="*/ 557720 w 1971039"/>
              <a:gd name="T7" fmla="*/ 64754 h 1332229"/>
              <a:gd name="T8" fmla="*/ 475153 w 1971039"/>
              <a:gd name="T9" fmla="*/ 95226 h 1332229"/>
              <a:gd name="T10" fmla="*/ 359536 w 1971039"/>
              <a:gd name="T11" fmla="*/ 151089 h 1332229"/>
              <a:gd name="T12" fmla="*/ 289652 w 1971039"/>
              <a:gd name="T13" fmla="*/ 195538 h 1332229"/>
              <a:gd name="T14" fmla="*/ 195653 w 1971039"/>
              <a:gd name="T15" fmla="*/ 267910 h 1332229"/>
              <a:gd name="T16" fmla="*/ 97842 w 1971039"/>
              <a:gd name="T17" fmla="*/ 377100 h 1332229"/>
              <a:gd name="T18" fmla="*/ 31770 w 1971039"/>
              <a:gd name="T19" fmla="*/ 498991 h 1332229"/>
              <a:gd name="T20" fmla="*/ 1280 w 1971039"/>
              <a:gd name="T21" fmla="*/ 631035 h 1332229"/>
              <a:gd name="T22" fmla="*/ 1280 w 1971039"/>
              <a:gd name="T23" fmla="*/ 698338 h 1332229"/>
              <a:gd name="T24" fmla="*/ 31770 w 1971039"/>
              <a:gd name="T25" fmla="*/ 830382 h 1332229"/>
              <a:gd name="T26" fmla="*/ 97842 w 1971039"/>
              <a:gd name="T27" fmla="*/ 953548 h 1332229"/>
              <a:gd name="T28" fmla="*/ 195653 w 1971039"/>
              <a:gd name="T29" fmla="*/ 1062737 h 1332229"/>
              <a:gd name="T30" fmla="*/ 256633 w 1971039"/>
              <a:gd name="T31" fmla="*/ 1112255 h 1332229"/>
              <a:gd name="T32" fmla="*/ 323953 w 1971039"/>
              <a:gd name="T33" fmla="*/ 1157964 h 1332229"/>
              <a:gd name="T34" fmla="*/ 396367 w 1971039"/>
              <a:gd name="T35" fmla="*/ 1198591 h 1332229"/>
              <a:gd name="T36" fmla="*/ 515796 w 1971039"/>
              <a:gd name="T37" fmla="*/ 1250657 h 1332229"/>
              <a:gd name="T38" fmla="*/ 602173 w 1971039"/>
              <a:gd name="T39" fmla="*/ 1278582 h 1332229"/>
              <a:gd name="T40" fmla="*/ 739377 w 1971039"/>
              <a:gd name="T41" fmla="*/ 1310328 h 1332229"/>
              <a:gd name="T42" fmla="*/ 882955 w 1971039"/>
              <a:gd name="T43" fmla="*/ 1328100 h 1332229"/>
              <a:gd name="T44" fmla="*/ 983296 w 1971039"/>
              <a:gd name="T45" fmla="*/ 1331909 h 1332229"/>
              <a:gd name="T46" fmla="*/ 1084950 w 1971039"/>
              <a:gd name="T47" fmla="*/ 1328100 h 1332229"/>
              <a:gd name="T48" fmla="*/ 1231026 w 1971039"/>
              <a:gd name="T49" fmla="*/ 1310328 h 1332229"/>
              <a:gd name="T50" fmla="*/ 1368230 w 1971039"/>
              <a:gd name="T51" fmla="*/ 1278582 h 1332229"/>
              <a:gd name="T52" fmla="*/ 1454639 w 1971039"/>
              <a:gd name="T53" fmla="*/ 1250657 h 1332229"/>
              <a:gd name="T54" fmla="*/ 1575318 w 1971039"/>
              <a:gd name="T55" fmla="*/ 1198591 h 1332229"/>
              <a:gd name="T56" fmla="*/ 1647732 w 1971039"/>
              <a:gd name="T57" fmla="*/ 1157964 h 1332229"/>
              <a:gd name="T58" fmla="*/ 1715052 w 1971039"/>
              <a:gd name="T59" fmla="*/ 1112255 h 1332229"/>
              <a:gd name="T60" fmla="*/ 1774782 w 1971039"/>
              <a:gd name="T61" fmla="*/ 1062737 h 1332229"/>
              <a:gd name="T62" fmla="*/ 1852256 w 1971039"/>
              <a:gd name="T63" fmla="*/ 981472 h 1332229"/>
              <a:gd name="T64" fmla="*/ 1927232 w 1971039"/>
              <a:gd name="T65" fmla="*/ 862129 h 1332229"/>
              <a:gd name="T66" fmla="*/ 1966593 w 1971039"/>
              <a:gd name="T67" fmla="*/ 732620 h 1332229"/>
              <a:gd name="T68" fmla="*/ 1970405 w 1971039"/>
              <a:gd name="T69" fmla="*/ 631035 h 1332229"/>
              <a:gd name="T70" fmla="*/ 1927232 w 1971039"/>
              <a:gd name="T71" fmla="*/ 467244 h 1332229"/>
              <a:gd name="T72" fmla="*/ 1852256 w 1971039"/>
              <a:gd name="T73" fmla="*/ 347901 h 1332229"/>
              <a:gd name="T74" fmla="*/ 1745542 w 1971039"/>
              <a:gd name="T75" fmla="*/ 241247 h 1332229"/>
              <a:gd name="T76" fmla="*/ 1647732 w 1971039"/>
              <a:gd name="T77" fmla="*/ 172683 h 1332229"/>
              <a:gd name="T78" fmla="*/ 1575318 w 1971039"/>
              <a:gd name="T79" fmla="*/ 132044 h 1332229"/>
              <a:gd name="T80" fmla="*/ 1495282 w 1971039"/>
              <a:gd name="T81" fmla="*/ 95226 h 1332229"/>
              <a:gd name="T82" fmla="*/ 1412716 w 1971039"/>
              <a:gd name="T83" fmla="*/ 64754 h 1332229"/>
              <a:gd name="T84" fmla="*/ 1278042 w 1971039"/>
              <a:gd name="T85" fmla="*/ 29198 h 1332229"/>
              <a:gd name="T86" fmla="*/ 1134496 w 1971039"/>
              <a:gd name="T87" fmla="*/ 7617 h 1332229"/>
              <a:gd name="T88" fmla="*/ 1034124 w 1971039"/>
              <a:gd name="T89" fmla="*/ 0 h 133222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71039" h="1332229">
                <a:moveTo>
                  <a:pt x="1033790" y="0"/>
                </a:moveTo>
                <a:lnTo>
                  <a:pt x="933449" y="0"/>
                </a:lnTo>
                <a:lnTo>
                  <a:pt x="882670" y="2535"/>
                </a:lnTo>
                <a:lnTo>
                  <a:pt x="834389" y="7619"/>
                </a:lnTo>
                <a:lnTo>
                  <a:pt x="739139" y="20324"/>
                </a:lnTo>
                <a:lnTo>
                  <a:pt x="690890" y="29205"/>
                </a:lnTo>
                <a:lnTo>
                  <a:pt x="601979" y="52065"/>
                </a:lnTo>
                <a:lnTo>
                  <a:pt x="557540" y="64769"/>
                </a:lnTo>
                <a:lnTo>
                  <a:pt x="515630" y="80009"/>
                </a:lnTo>
                <a:lnTo>
                  <a:pt x="475000" y="95249"/>
                </a:lnTo>
                <a:lnTo>
                  <a:pt x="396239" y="132075"/>
                </a:lnTo>
                <a:lnTo>
                  <a:pt x="359420" y="151125"/>
                </a:lnTo>
                <a:lnTo>
                  <a:pt x="323849" y="172724"/>
                </a:lnTo>
                <a:lnTo>
                  <a:pt x="289559" y="195584"/>
                </a:lnTo>
                <a:lnTo>
                  <a:pt x="256550" y="218444"/>
                </a:lnTo>
                <a:lnTo>
                  <a:pt x="195590" y="267974"/>
                </a:lnTo>
                <a:lnTo>
                  <a:pt x="142250" y="320039"/>
                </a:lnTo>
                <a:lnTo>
                  <a:pt x="97810" y="377189"/>
                </a:lnTo>
                <a:lnTo>
                  <a:pt x="59710" y="436875"/>
                </a:lnTo>
                <a:lnTo>
                  <a:pt x="31760" y="499109"/>
                </a:lnTo>
                <a:lnTo>
                  <a:pt x="11429" y="563879"/>
                </a:lnTo>
                <a:lnTo>
                  <a:pt x="1280" y="631185"/>
                </a:lnTo>
                <a:lnTo>
                  <a:pt x="0" y="665475"/>
                </a:lnTo>
                <a:lnTo>
                  <a:pt x="1280" y="698504"/>
                </a:lnTo>
                <a:lnTo>
                  <a:pt x="11429" y="765809"/>
                </a:lnTo>
                <a:lnTo>
                  <a:pt x="31760" y="830579"/>
                </a:lnTo>
                <a:lnTo>
                  <a:pt x="59710" y="894075"/>
                </a:lnTo>
                <a:lnTo>
                  <a:pt x="97810" y="953774"/>
                </a:lnTo>
                <a:lnTo>
                  <a:pt x="142250" y="1009649"/>
                </a:lnTo>
                <a:lnTo>
                  <a:pt x="195590" y="1062989"/>
                </a:lnTo>
                <a:lnTo>
                  <a:pt x="226070" y="1088385"/>
                </a:lnTo>
                <a:lnTo>
                  <a:pt x="256550" y="1112519"/>
                </a:lnTo>
                <a:lnTo>
                  <a:pt x="289559" y="1135379"/>
                </a:lnTo>
                <a:lnTo>
                  <a:pt x="323849" y="1158239"/>
                </a:lnTo>
                <a:lnTo>
                  <a:pt x="359420" y="1178564"/>
                </a:lnTo>
                <a:lnTo>
                  <a:pt x="396239" y="1198875"/>
                </a:lnTo>
                <a:lnTo>
                  <a:pt x="434339" y="1217925"/>
                </a:lnTo>
                <a:lnTo>
                  <a:pt x="515630" y="1250954"/>
                </a:lnTo>
                <a:lnTo>
                  <a:pt x="557540" y="1266194"/>
                </a:lnTo>
                <a:lnTo>
                  <a:pt x="601979" y="1278885"/>
                </a:lnTo>
                <a:lnTo>
                  <a:pt x="690890" y="1301745"/>
                </a:lnTo>
                <a:lnTo>
                  <a:pt x="739139" y="1310639"/>
                </a:lnTo>
                <a:lnTo>
                  <a:pt x="786140" y="1318259"/>
                </a:lnTo>
                <a:lnTo>
                  <a:pt x="882670" y="1328415"/>
                </a:lnTo>
                <a:lnTo>
                  <a:pt x="933449" y="1330963"/>
                </a:lnTo>
                <a:lnTo>
                  <a:pt x="982979" y="1332225"/>
                </a:lnTo>
                <a:lnTo>
                  <a:pt x="1033790" y="1330963"/>
                </a:lnTo>
                <a:lnTo>
                  <a:pt x="1084600" y="1328415"/>
                </a:lnTo>
                <a:lnTo>
                  <a:pt x="1182380" y="1318259"/>
                </a:lnTo>
                <a:lnTo>
                  <a:pt x="1230629" y="1310639"/>
                </a:lnTo>
                <a:lnTo>
                  <a:pt x="1277630" y="1301745"/>
                </a:lnTo>
                <a:lnTo>
                  <a:pt x="1367789" y="1278885"/>
                </a:lnTo>
                <a:lnTo>
                  <a:pt x="1412260" y="1266194"/>
                </a:lnTo>
                <a:lnTo>
                  <a:pt x="1454170" y="1250954"/>
                </a:lnTo>
                <a:lnTo>
                  <a:pt x="1535429" y="1217925"/>
                </a:lnTo>
                <a:lnTo>
                  <a:pt x="1574810" y="1198875"/>
                </a:lnTo>
                <a:lnTo>
                  <a:pt x="1611629" y="1178564"/>
                </a:lnTo>
                <a:lnTo>
                  <a:pt x="1647200" y="1158239"/>
                </a:lnTo>
                <a:lnTo>
                  <a:pt x="1681490" y="1135379"/>
                </a:lnTo>
                <a:lnTo>
                  <a:pt x="1714499" y="1112519"/>
                </a:lnTo>
                <a:lnTo>
                  <a:pt x="1744979" y="1088385"/>
                </a:lnTo>
                <a:lnTo>
                  <a:pt x="1774210" y="1062989"/>
                </a:lnTo>
                <a:lnTo>
                  <a:pt x="1802129" y="1036319"/>
                </a:lnTo>
                <a:lnTo>
                  <a:pt x="1851659" y="981705"/>
                </a:lnTo>
                <a:lnTo>
                  <a:pt x="1893569" y="924555"/>
                </a:lnTo>
                <a:lnTo>
                  <a:pt x="1926610" y="862334"/>
                </a:lnTo>
                <a:lnTo>
                  <a:pt x="1952000" y="798825"/>
                </a:lnTo>
                <a:lnTo>
                  <a:pt x="1965959" y="732794"/>
                </a:lnTo>
                <a:lnTo>
                  <a:pt x="1971050" y="665475"/>
                </a:lnTo>
                <a:lnTo>
                  <a:pt x="1969769" y="631185"/>
                </a:lnTo>
                <a:lnTo>
                  <a:pt x="1959620" y="563879"/>
                </a:lnTo>
                <a:lnTo>
                  <a:pt x="1926610" y="467355"/>
                </a:lnTo>
                <a:lnTo>
                  <a:pt x="1893569" y="406395"/>
                </a:lnTo>
                <a:lnTo>
                  <a:pt x="1851659" y="347984"/>
                </a:lnTo>
                <a:lnTo>
                  <a:pt x="1802129" y="293369"/>
                </a:lnTo>
                <a:lnTo>
                  <a:pt x="1744979" y="241304"/>
                </a:lnTo>
                <a:lnTo>
                  <a:pt x="1681490" y="195584"/>
                </a:lnTo>
                <a:lnTo>
                  <a:pt x="1647200" y="172724"/>
                </a:lnTo>
                <a:lnTo>
                  <a:pt x="1611629" y="151125"/>
                </a:lnTo>
                <a:lnTo>
                  <a:pt x="1574810" y="132075"/>
                </a:lnTo>
                <a:lnTo>
                  <a:pt x="1535429" y="114299"/>
                </a:lnTo>
                <a:lnTo>
                  <a:pt x="1494800" y="95249"/>
                </a:lnTo>
                <a:lnTo>
                  <a:pt x="1454170" y="80009"/>
                </a:lnTo>
                <a:lnTo>
                  <a:pt x="1412260" y="64769"/>
                </a:lnTo>
                <a:lnTo>
                  <a:pt x="1367789" y="52065"/>
                </a:lnTo>
                <a:lnTo>
                  <a:pt x="1277630" y="29205"/>
                </a:lnTo>
                <a:lnTo>
                  <a:pt x="1230629" y="20324"/>
                </a:lnTo>
                <a:lnTo>
                  <a:pt x="1134130" y="7619"/>
                </a:lnTo>
                <a:lnTo>
                  <a:pt x="1084600" y="2535"/>
                </a:lnTo>
                <a:lnTo>
                  <a:pt x="1033790" y="0"/>
                </a:lnTo>
                <a:close/>
              </a:path>
            </a:pathLst>
          </a:custGeom>
          <a:solidFill>
            <a:srgbClr val="00329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19465" name="object 9"/>
          <p:cNvSpPr>
            <a:spLocks noChangeArrowheads="1"/>
          </p:cNvSpPr>
          <p:nvPr/>
        </p:nvSpPr>
        <p:spPr bwMode="auto">
          <a:xfrm>
            <a:off x="3581400" y="5334000"/>
            <a:ext cx="2514600" cy="142716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4" name="Slide Number Placeholder 3"/>
          <p:cNvSpPr>
            <a:spLocks noGrp="1"/>
          </p:cNvSpPr>
          <p:nvPr>
            <p:ph type="sldNum" sz="quarter" idx="12"/>
          </p:nvPr>
        </p:nvSpPr>
        <p:spPr>
          <a:xfrm>
            <a:off x="8001000" y="6400800"/>
            <a:ext cx="711200" cy="338138"/>
          </a:xfrm>
        </p:spPr>
        <p:txBody>
          <a:bodyPr/>
          <a:lstStyle/>
          <a:p>
            <a:pPr>
              <a:defRPr/>
            </a:pPr>
            <a:fld id="{5595217C-E17E-4454-9889-C1EF631AD74B}" type="slidenum">
              <a:rPr lang="en-IN" smtClean="0"/>
              <a:pPr>
                <a:defRPr/>
              </a:pPr>
              <a:t>33</a:t>
            </a:fld>
            <a:endParaRPr lang="en-IN"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2100" y="111125"/>
            <a:ext cx="7450138"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Times New Roman"/>
                <a:cs typeface="Times New Roman"/>
              </a:rPr>
              <a:t>DAIL</a:t>
            </a:r>
            <a:r>
              <a:rPr sz="5000" b="1" dirty="0">
                <a:solidFill>
                  <a:srgbClr val="03607B"/>
                </a:solidFill>
                <a:latin typeface="Times New Roman"/>
                <a:cs typeface="Times New Roman"/>
              </a:rPr>
              <a:t>Y </a:t>
            </a:r>
            <a:r>
              <a:rPr sz="5000" b="1" spc="-5" dirty="0">
                <a:solidFill>
                  <a:srgbClr val="03607B"/>
                </a:solidFill>
                <a:latin typeface="Times New Roman"/>
                <a:cs typeface="Times New Roman"/>
              </a:rPr>
              <a:t>RE</a:t>
            </a:r>
            <a:r>
              <a:rPr sz="5000" b="1" spc="-45" dirty="0">
                <a:solidFill>
                  <a:srgbClr val="03607B"/>
                </a:solidFill>
                <a:latin typeface="Times New Roman"/>
                <a:cs typeface="Times New Roman"/>
              </a:rPr>
              <a:t>Q</a:t>
            </a:r>
            <a:r>
              <a:rPr sz="5000" b="1" spc="-5" dirty="0">
                <a:solidFill>
                  <a:srgbClr val="03607B"/>
                </a:solidFill>
                <a:latin typeface="Times New Roman"/>
                <a:cs typeface="Times New Roman"/>
              </a:rPr>
              <a:t>UIRE</a:t>
            </a:r>
            <a:r>
              <a:rPr sz="5000" b="1" spc="-45" dirty="0">
                <a:solidFill>
                  <a:srgbClr val="03607B"/>
                </a:solidFill>
                <a:latin typeface="Times New Roman"/>
                <a:cs typeface="Times New Roman"/>
              </a:rPr>
              <a:t>M</a:t>
            </a:r>
            <a:r>
              <a:rPr sz="5000" b="1" spc="-35" dirty="0">
                <a:solidFill>
                  <a:srgbClr val="03607B"/>
                </a:solidFill>
                <a:latin typeface="Times New Roman"/>
                <a:cs typeface="Times New Roman"/>
              </a:rPr>
              <a:t>E</a:t>
            </a:r>
            <a:r>
              <a:rPr sz="5000" b="1" spc="-5" dirty="0">
                <a:solidFill>
                  <a:srgbClr val="03607B"/>
                </a:solidFill>
                <a:latin typeface="Times New Roman"/>
                <a:cs typeface="Times New Roman"/>
              </a:rPr>
              <a:t>NTS</a:t>
            </a:r>
            <a:endParaRPr sz="5000">
              <a:latin typeface="Times New Roman"/>
              <a:cs typeface="Times New Roman"/>
            </a:endParaRPr>
          </a:p>
        </p:txBody>
      </p:sp>
      <p:sp>
        <p:nvSpPr>
          <p:cNvPr id="5" name="object 5"/>
          <p:cNvSpPr>
            <a:spLocks noGrp="1"/>
          </p:cNvSpPr>
          <p:nvPr>
            <p:ph type="dt" sz="quarter" idx="11"/>
          </p:nvPr>
        </p:nvSpPr>
        <p:spPr/>
        <p:txBody>
          <a:bodyPr vert="horz" rtlCol="0"/>
          <a:lstStyle/>
          <a:p>
            <a:pPr>
              <a:defRPr/>
            </a:pPr>
            <a:r>
              <a:rPr lang="en-US" smtClean="0"/>
              <a:t>5/23/18</a:t>
            </a:r>
            <a:endParaRPr/>
          </a:p>
        </p:txBody>
      </p:sp>
      <p:sp>
        <p:nvSpPr>
          <p:cNvPr id="6" name="object 6"/>
          <p:cNvSpPr>
            <a:spLocks noGrp="1"/>
          </p:cNvSpPr>
          <p:nvPr>
            <p:ph type="sldNum" sz="quarter" idx="12"/>
          </p:nvPr>
        </p:nvSpPr>
        <p:spPr/>
        <p:txBody>
          <a:bodyPr vert="horz" rtlCol="0"/>
          <a:lstStyle/>
          <a:p>
            <a:pPr marL="25400">
              <a:defRPr/>
            </a:pPr>
            <a:fld id="{F48F316B-5A8A-4349-9126-0273742CA371}" type="slidenum">
              <a:rPr spc="-10"/>
              <a:pPr marL="25400">
                <a:defRPr/>
              </a:pPr>
              <a:t>34</a:t>
            </a:fld>
            <a:endParaRPr spc="-10"/>
          </a:p>
        </p:txBody>
      </p:sp>
      <p:sp>
        <p:nvSpPr>
          <p:cNvPr id="3" name="object 3"/>
          <p:cNvSpPr txBox="1"/>
          <p:nvPr/>
        </p:nvSpPr>
        <p:spPr>
          <a:xfrm>
            <a:off x="536575" y="858838"/>
            <a:ext cx="4276725" cy="5538787"/>
          </a:xfrm>
          <a:prstGeom prst="rect">
            <a:avLst/>
          </a:prstGeom>
        </p:spPr>
        <p:txBody>
          <a:bodyPr lIns="0" tIns="0" rIns="0" bIns="0">
            <a:spAutoFit/>
          </a:bodyPr>
          <a:lstStyle/>
          <a:p>
            <a:pPr marL="12700" fontAlgn="auto">
              <a:spcBef>
                <a:spcPts val="0"/>
              </a:spcBef>
              <a:spcAft>
                <a:spcPts val="0"/>
              </a:spcAft>
              <a:defRPr/>
            </a:pPr>
            <a:r>
              <a:rPr sz="3975" spc="7192" baseline="6289" dirty="0">
                <a:solidFill>
                  <a:srgbClr val="0AD0D9"/>
                </a:solidFill>
                <a:latin typeface="OpenSymbol"/>
                <a:cs typeface="OpenSymbol"/>
              </a:rPr>
              <a:t></a:t>
            </a:r>
            <a:r>
              <a:rPr sz="2800" spc="5" dirty="0">
                <a:latin typeface="Times New Roman"/>
                <a:cs typeface="Times New Roman"/>
              </a:rPr>
              <a:t>I</a:t>
            </a:r>
            <a:r>
              <a:rPr sz="2800" dirty="0">
                <a:latin typeface="Times New Roman"/>
                <a:cs typeface="Times New Roman"/>
              </a:rPr>
              <a:t>n</a:t>
            </a:r>
            <a:r>
              <a:rPr sz="2800" spc="-15" dirty="0">
                <a:latin typeface="Times New Roman"/>
                <a:cs typeface="Times New Roman"/>
              </a:rPr>
              <a:t>f</a:t>
            </a:r>
            <a:r>
              <a:rPr sz="2800" spc="-20" dirty="0">
                <a:latin typeface="Times New Roman"/>
                <a:cs typeface="Times New Roman"/>
              </a:rPr>
              <a:t>a</a:t>
            </a:r>
            <a:r>
              <a:rPr sz="2800" spc="5" dirty="0">
                <a:latin typeface="Times New Roman"/>
                <a:cs typeface="Times New Roman"/>
              </a:rPr>
              <a:t>n</a:t>
            </a:r>
            <a:r>
              <a:rPr sz="2800" spc="-10" dirty="0">
                <a:latin typeface="Times New Roman"/>
                <a:cs typeface="Times New Roman"/>
              </a:rPr>
              <a:t>t</a:t>
            </a:r>
            <a:r>
              <a:rPr sz="2800" dirty="0">
                <a:latin typeface="Times New Roman"/>
                <a:cs typeface="Times New Roman"/>
              </a:rPr>
              <a:t>s</a:t>
            </a:r>
            <a:r>
              <a:rPr sz="2800" spc="-15" dirty="0">
                <a:latin typeface="Times New Roman"/>
                <a:cs typeface="Times New Roman"/>
              </a:rPr>
              <a:t> </a:t>
            </a:r>
            <a:r>
              <a:rPr sz="2800" spc="-30" dirty="0">
                <a:latin typeface="Times New Roman"/>
                <a:cs typeface="Times New Roman"/>
              </a:rPr>
              <a:t>&lt;</a:t>
            </a:r>
            <a:r>
              <a:rPr sz="2800" dirty="0">
                <a:latin typeface="Times New Roman"/>
                <a:cs typeface="Times New Roman"/>
              </a:rPr>
              <a:t>6</a:t>
            </a:r>
            <a:r>
              <a:rPr sz="2800" spc="5" dirty="0">
                <a:latin typeface="Times New Roman"/>
                <a:cs typeface="Times New Roman"/>
              </a:rPr>
              <a:t> </a:t>
            </a:r>
            <a:r>
              <a:rPr sz="2800" spc="-45" dirty="0">
                <a:latin typeface="Times New Roman"/>
                <a:cs typeface="Times New Roman"/>
              </a:rPr>
              <a:t>m</a:t>
            </a:r>
            <a:r>
              <a:rPr sz="2800" spc="-15" dirty="0">
                <a:latin typeface="Times New Roman"/>
                <a:cs typeface="Times New Roman"/>
              </a:rPr>
              <a:t>ont</a:t>
            </a:r>
            <a:r>
              <a:rPr sz="2800" spc="5" dirty="0">
                <a:latin typeface="Times New Roman"/>
                <a:cs typeface="Times New Roman"/>
              </a:rPr>
              <a:t>h</a:t>
            </a:r>
            <a:r>
              <a:rPr sz="2800" spc="-15" dirty="0">
                <a:latin typeface="Times New Roman"/>
                <a:cs typeface="Times New Roman"/>
              </a:rPr>
              <a:t>s:</a:t>
            </a:r>
            <a:endParaRPr sz="2800">
              <a:latin typeface="Times New Roman"/>
              <a:cs typeface="Times New Roman"/>
            </a:endParaRPr>
          </a:p>
          <a:p>
            <a:pPr marL="12700" fontAlgn="auto">
              <a:spcBef>
                <a:spcPts val="700"/>
              </a:spcBef>
              <a:spcAft>
                <a:spcPts val="0"/>
              </a:spcAft>
              <a:defRPr/>
            </a:pPr>
            <a:r>
              <a:rPr sz="3975" spc="7192" baseline="7337" dirty="0">
                <a:solidFill>
                  <a:srgbClr val="0AD0D9"/>
                </a:solidFill>
                <a:latin typeface="OpenSymbol"/>
                <a:cs typeface="OpenSymbol"/>
              </a:rPr>
              <a:t></a:t>
            </a:r>
            <a:r>
              <a:rPr sz="2800" spc="5" dirty="0">
                <a:latin typeface="Times New Roman"/>
                <a:cs typeface="Times New Roman"/>
              </a:rPr>
              <a:t>I</a:t>
            </a:r>
            <a:r>
              <a:rPr sz="2800" dirty="0">
                <a:latin typeface="Times New Roman"/>
                <a:cs typeface="Times New Roman"/>
              </a:rPr>
              <a:t>n</a:t>
            </a:r>
            <a:r>
              <a:rPr sz="2800" spc="-15" dirty="0">
                <a:latin typeface="Times New Roman"/>
                <a:cs typeface="Times New Roman"/>
              </a:rPr>
              <a:t>f</a:t>
            </a:r>
            <a:r>
              <a:rPr sz="2800" spc="-20" dirty="0">
                <a:latin typeface="Times New Roman"/>
                <a:cs typeface="Times New Roman"/>
              </a:rPr>
              <a:t>a</a:t>
            </a:r>
            <a:r>
              <a:rPr sz="2800" spc="5" dirty="0">
                <a:latin typeface="Times New Roman"/>
                <a:cs typeface="Times New Roman"/>
              </a:rPr>
              <a:t>n</a:t>
            </a:r>
            <a:r>
              <a:rPr sz="2800" spc="-10" dirty="0">
                <a:latin typeface="Times New Roman"/>
                <a:cs typeface="Times New Roman"/>
              </a:rPr>
              <a:t>t</a:t>
            </a:r>
            <a:r>
              <a:rPr sz="2800" dirty="0">
                <a:latin typeface="Times New Roman"/>
                <a:cs typeface="Times New Roman"/>
              </a:rPr>
              <a:t>s</a:t>
            </a:r>
            <a:r>
              <a:rPr sz="2800" spc="-15" dirty="0">
                <a:latin typeface="Times New Roman"/>
                <a:cs typeface="Times New Roman"/>
              </a:rPr>
              <a:t> </a:t>
            </a:r>
            <a:r>
              <a:rPr sz="2800" spc="5" dirty="0">
                <a:latin typeface="Times New Roman"/>
                <a:cs typeface="Times New Roman"/>
              </a:rPr>
              <a:t>6</a:t>
            </a:r>
            <a:r>
              <a:rPr sz="2800" spc="-5" dirty="0">
                <a:latin typeface="Times New Roman"/>
                <a:cs typeface="Times New Roman"/>
              </a:rPr>
              <a:t>-</a:t>
            </a:r>
            <a:r>
              <a:rPr sz="2800" spc="5" dirty="0">
                <a:latin typeface="Times New Roman"/>
                <a:cs typeface="Times New Roman"/>
              </a:rPr>
              <a:t>1</a:t>
            </a:r>
            <a:r>
              <a:rPr sz="2800" dirty="0">
                <a:latin typeface="Times New Roman"/>
                <a:cs typeface="Times New Roman"/>
              </a:rPr>
              <a:t>2 </a:t>
            </a:r>
            <a:r>
              <a:rPr sz="2800" spc="-45" dirty="0">
                <a:latin typeface="Times New Roman"/>
                <a:cs typeface="Times New Roman"/>
              </a:rPr>
              <a:t>m</a:t>
            </a:r>
            <a:r>
              <a:rPr sz="2800" dirty="0">
                <a:latin typeface="Times New Roman"/>
                <a:cs typeface="Times New Roman"/>
              </a:rPr>
              <a:t>o</a:t>
            </a:r>
            <a:r>
              <a:rPr sz="2800" spc="5" dirty="0">
                <a:latin typeface="Times New Roman"/>
                <a:cs typeface="Times New Roman"/>
              </a:rPr>
              <a:t>n</a:t>
            </a:r>
            <a:r>
              <a:rPr sz="2800" spc="-15" dirty="0">
                <a:latin typeface="Times New Roman"/>
                <a:cs typeface="Times New Roman"/>
              </a:rPr>
              <a:t>ths:</a:t>
            </a:r>
            <a:endParaRPr sz="2800">
              <a:latin typeface="Times New Roman"/>
              <a:cs typeface="Times New Roman"/>
            </a:endParaRPr>
          </a:p>
          <a:p>
            <a:pPr marL="12700" fontAlgn="auto">
              <a:spcBef>
                <a:spcPts val="690"/>
              </a:spcBef>
              <a:spcAft>
                <a:spcPts val="0"/>
              </a:spcAft>
              <a:defRPr/>
            </a:pPr>
            <a:r>
              <a:rPr sz="3975" spc="7192" baseline="6289" dirty="0">
                <a:solidFill>
                  <a:srgbClr val="0AD0D9"/>
                </a:solidFill>
                <a:latin typeface="OpenSymbol"/>
                <a:cs typeface="OpenSymbol"/>
              </a:rPr>
              <a:t></a:t>
            </a:r>
            <a:r>
              <a:rPr sz="2800" spc="-30" dirty="0">
                <a:latin typeface="Times New Roman"/>
                <a:cs typeface="Times New Roman"/>
              </a:rPr>
              <a:t>C</a:t>
            </a:r>
            <a:r>
              <a:rPr sz="2800" spc="-15" dirty="0">
                <a:latin typeface="Times New Roman"/>
                <a:cs typeface="Times New Roman"/>
              </a:rPr>
              <a:t>h</a:t>
            </a:r>
            <a:r>
              <a:rPr sz="2800" spc="-5" dirty="0">
                <a:latin typeface="Times New Roman"/>
                <a:cs typeface="Times New Roman"/>
              </a:rPr>
              <a:t>i</a:t>
            </a:r>
            <a:r>
              <a:rPr sz="2800" spc="-10" dirty="0">
                <a:latin typeface="Times New Roman"/>
                <a:cs typeface="Times New Roman"/>
              </a:rPr>
              <a:t>l</a:t>
            </a:r>
            <a:r>
              <a:rPr sz="2800" dirty="0">
                <a:latin typeface="Times New Roman"/>
                <a:cs typeface="Times New Roman"/>
              </a:rPr>
              <a:t>d 1</a:t>
            </a:r>
            <a:r>
              <a:rPr sz="2800" spc="5" dirty="0">
                <a:latin typeface="Times New Roman"/>
                <a:cs typeface="Times New Roman"/>
              </a:rPr>
              <a:t>-</a:t>
            </a:r>
            <a:r>
              <a:rPr sz="2800" dirty="0">
                <a:latin typeface="Times New Roman"/>
                <a:cs typeface="Times New Roman"/>
              </a:rPr>
              <a:t>3 </a:t>
            </a:r>
            <a:r>
              <a:rPr sz="2800" spc="5" dirty="0">
                <a:latin typeface="Times New Roman"/>
                <a:cs typeface="Times New Roman"/>
              </a:rPr>
              <a:t>yr</a:t>
            </a:r>
            <a:r>
              <a:rPr sz="2800" spc="-15" dirty="0">
                <a:latin typeface="Times New Roman"/>
                <a:cs typeface="Times New Roman"/>
              </a:rPr>
              <a:t>s:</a:t>
            </a:r>
            <a:endParaRPr sz="2800">
              <a:latin typeface="Times New Roman"/>
              <a:cs typeface="Times New Roman"/>
            </a:endParaRPr>
          </a:p>
          <a:p>
            <a:pPr marL="12700" fontAlgn="auto">
              <a:spcBef>
                <a:spcPts val="700"/>
              </a:spcBef>
              <a:spcAft>
                <a:spcPts val="0"/>
              </a:spcAft>
              <a:defRPr/>
            </a:pPr>
            <a:r>
              <a:rPr sz="3975" spc="7192" baseline="7337" dirty="0">
                <a:solidFill>
                  <a:srgbClr val="0AD0D9"/>
                </a:solidFill>
                <a:latin typeface="OpenSymbol"/>
                <a:cs typeface="OpenSymbol"/>
              </a:rPr>
              <a:t></a:t>
            </a:r>
            <a:r>
              <a:rPr sz="2800" spc="-30" dirty="0">
                <a:latin typeface="Times New Roman"/>
                <a:cs typeface="Times New Roman"/>
              </a:rPr>
              <a:t>C</a:t>
            </a:r>
            <a:r>
              <a:rPr sz="2800" spc="-15" dirty="0">
                <a:latin typeface="Times New Roman"/>
                <a:cs typeface="Times New Roman"/>
              </a:rPr>
              <a:t>h</a:t>
            </a:r>
            <a:r>
              <a:rPr sz="2800" spc="-5" dirty="0">
                <a:latin typeface="Times New Roman"/>
                <a:cs typeface="Times New Roman"/>
              </a:rPr>
              <a:t>i</a:t>
            </a:r>
            <a:r>
              <a:rPr sz="2800" spc="-10" dirty="0">
                <a:latin typeface="Times New Roman"/>
                <a:cs typeface="Times New Roman"/>
              </a:rPr>
              <a:t>l</a:t>
            </a:r>
            <a:r>
              <a:rPr sz="2800" dirty="0">
                <a:latin typeface="Times New Roman"/>
                <a:cs typeface="Times New Roman"/>
              </a:rPr>
              <a:t>d 4</a:t>
            </a:r>
            <a:r>
              <a:rPr sz="2800" spc="5" dirty="0">
                <a:latin typeface="Times New Roman"/>
                <a:cs typeface="Times New Roman"/>
              </a:rPr>
              <a:t>-</a:t>
            </a:r>
            <a:r>
              <a:rPr sz="2800" dirty="0">
                <a:latin typeface="Times New Roman"/>
                <a:cs typeface="Times New Roman"/>
              </a:rPr>
              <a:t>6</a:t>
            </a:r>
            <a:r>
              <a:rPr sz="2800" spc="15" dirty="0">
                <a:latin typeface="Times New Roman"/>
                <a:cs typeface="Times New Roman"/>
              </a:rPr>
              <a:t>y</a:t>
            </a:r>
            <a:r>
              <a:rPr sz="2800" spc="-5" dirty="0">
                <a:latin typeface="Times New Roman"/>
                <a:cs typeface="Times New Roman"/>
              </a:rPr>
              <a:t>r</a:t>
            </a:r>
            <a:r>
              <a:rPr sz="2800" spc="-15" dirty="0">
                <a:latin typeface="Times New Roman"/>
                <a:cs typeface="Times New Roman"/>
              </a:rPr>
              <a:t>s:</a:t>
            </a:r>
            <a:endParaRPr sz="2800">
              <a:latin typeface="Times New Roman"/>
              <a:cs typeface="Times New Roman"/>
            </a:endParaRPr>
          </a:p>
          <a:p>
            <a:pPr marL="12700" fontAlgn="auto">
              <a:spcBef>
                <a:spcPts val="700"/>
              </a:spcBef>
              <a:spcAft>
                <a:spcPts val="0"/>
              </a:spcAft>
              <a:defRPr/>
            </a:pPr>
            <a:r>
              <a:rPr sz="3975" spc="7192" baseline="7337" dirty="0">
                <a:solidFill>
                  <a:srgbClr val="0AD0D9"/>
                </a:solidFill>
                <a:latin typeface="OpenSymbol"/>
                <a:cs typeface="OpenSymbol"/>
              </a:rPr>
              <a:t></a:t>
            </a:r>
            <a:r>
              <a:rPr sz="2800" spc="-30" dirty="0">
                <a:latin typeface="Times New Roman"/>
                <a:cs typeface="Times New Roman"/>
              </a:rPr>
              <a:t>C</a:t>
            </a:r>
            <a:r>
              <a:rPr sz="2800" spc="-15" dirty="0">
                <a:latin typeface="Times New Roman"/>
                <a:cs typeface="Times New Roman"/>
              </a:rPr>
              <a:t>h</a:t>
            </a:r>
            <a:r>
              <a:rPr sz="2800" spc="-5" dirty="0">
                <a:latin typeface="Times New Roman"/>
                <a:cs typeface="Times New Roman"/>
              </a:rPr>
              <a:t>i</a:t>
            </a:r>
            <a:r>
              <a:rPr sz="2800" spc="-10" dirty="0">
                <a:latin typeface="Times New Roman"/>
                <a:cs typeface="Times New Roman"/>
              </a:rPr>
              <a:t>l</a:t>
            </a:r>
            <a:r>
              <a:rPr sz="2800" dirty="0">
                <a:latin typeface="Times New Roman"/>
                <a:cs typeface="Times New Roman"/>
              </a:rPr>
              <a:t>d 7</a:t>
            </a:r>
            <a:r>
              <a:rPr sz="2800" spc="5" dirty="0">
                <a:latin typeface="Times New Roman"/>
                <a:cs typeface="Times New Roman"/>
              </a:rPr>
              <a:t>-</a:t>
            </a:r>
            <a:r>
              <a:rPr sz="2800" dirty="0">
                <a:latin typeface="Times New Roman"/>
                <a:cs typeface="Times New Roman"/>
              </a:rPr>
              <a:t>9 </a:t>
            </a:r>
            <a:r>
              <a:rPr sz="2800" spc="5" dirty="0">
                <a:latin typeface="Times New Roman"/>
                <a:cs typeface="Times New Roman"/>
              </a:rPr>
              <a:t>yr</a:t>
            </a:r>
            <a:r>
              <a:rPr sz="2800" spc="-15" dirty="0">
                <a:latin typeface="Times New Roman"/>
                <a:cs typeface="Times New Roman"/>
              </a:rPr>
              <a:t>s:</a:t>
            </a:r>
            <a:endParaRPr sz="2800">
              <a:latin typeface="Times New Roman"/>
              <a:cs typeface="Times New Roman"/>
            </a:endParaRPr>
          </a:p>
          <a:p>
            <a:pPr marL="12700" fontAlgn="auto">
              <a:spcBef>
                <a:spcPts val="690"/>
              </a:spcBef>
              <a:spcAft>
                <a:spcPts val="0"/>
              </a:spcAft>
              <a:defRPr/>
            </a:pPr>
            <a:r>
              <a:rPr sz="3975" spc="7192" baseline="6289" dirty="0">
                <a:solidFill>
                  <a:srgbClr val="0AD0D9"/>
                </a:solidFill>
                <a:latin typeface="OpenSymbol"/>
                <a:cs typeface="OpenSymbol"/>
              </a:rPr>
              <a:t></a:t>
            </a:r>
            <a:r>
              <a:rPr sz="2800" spc="-5" dirty="0">
                <a:latin typeface="Times New Roman"/>
                <a:cs typeface="Times New Roman"/>
              </a:rPr>
              <a:t>A</a:t>
            </a:r>
            <a:r>
              <a:rPr sz="2800" dirty="0">
                <a:latin typeface="Times New Roman"/>
                <a:cs typeface="Times New Roman"/>
              </a:rPr>
              <a:t>d</a:t>
            </a:r>
            <a:r>
              <a:rPr sz="2800" spc="5" dirty="0">
                <a:latin typeface="Times New Roman"/>
                <a:cs typeface="Times New Roman"/>
              </a:rPr>
              <a:t>o</a:t>
            </a:r>
            <a:r>
              <a:rPr sz="2800" spc="-10" dirty="0">
                <a:latin typeface="Times New Roman"/>
                <a:cs typeface="Times New Roman"/>
              </a:rPr>
              <a:t>l</a:t>
            </a:r>
            <a:r>
              <a:rPr sz="2800" spc="-30" dirty="0">
                <a:latin typeface="Times New Roman"/>
                <a:cs typeface="Times New Roman"/>
              </a:rPr>
              <a:t>e</a:t>
            </a:r>
            <a:r>
              <a:rPr sz="2800" spc="-5" dirty="0">
                <a:latin typeface="Times New Roman"/>
                <a:cs typeface="Times New Roman"/>
              </a:rPr>
              <a:t>sc</a:t>
            </a:r>
            <a:r>
              <a:rPr sz="2800" spc="-30" dirty="0">
                <a:latin typeface="Times New Roman"/>
                <a:cs typeface="Times New Roman"/>
              </a:rPr>
              <a:t>e</a:t>
            </a:r>
            <a:r>
              <a:rPr sz="2800" spc="5" dirty="0">
                <a:latin typeface="Times New Roman"/>
                <a:cs typeface="Times New Roman"/>
              </a:rPr>
              <a:t>n</a:t>
            </a:r>
            <a:r>
              <a:rPr sz="2800" spc="-10" dirty="0">
                <a:latin typeface="Times New Roman"/>
                <a:cs typeface="Times New Roman"/>
              </a:rPr>
              <a:t>t</a:t>
            </a:r>
            <a:r>
              <a:rPr sz="2800" dirty="0">
                <a:latin typeface="Times New Roman"/>
                <a:cs typeface="Times New Roman"/>
              </a:rPr>
              <a:t>s</a:t>
            </a:r>
            <a:r>
              <a:rPr sz="2800" spc="-5" dirty="0">
                <a:latin typeface="Times New Roman"/>
                <a:cs typeface="Times New Roman"/>
              </a:rPr>
              <a:t> </a:t>
            </a:r>
            <a:r>
              <a:rPr sz="2800" dirty="0">
                <a:latin typeface="Times New Roman"/>
                <a:cs typeface="Times New Roman"/>
              </a:rPr>
              <a:t>1</a:t>
            </a:r>
            <a:r>
              <a:rPr sz="2800" spc="5" dirty="0">
                <a:latin typeface="Times New Roman"/>
                <a:cs typeface="Times New Roman"/>
              </a:rPr>
              <a:t>3</a:t>
            </a:r>
            <a:r>
              <a:rPr sz="2800" spc="-5" dirty="0">
                <a:latin typeface="Times New Roman"/>
                <a:cs typeface="Times New Roman"/>
              </a:rPr>
              <a:t>-</a:t>
            </a:r>
            <a:r>
              <a:rPr sz="2800" spc="5" dirty="0">
                <a:latin typeface="Times New Roman"/>
                <a:cs typeface="Times New Roman"/>
              </a:rPr>
              <a:t>1</a:t>
            </a:r>
            <a:r>
              <a:rPr sz="2800" dirty="0">
                <a:latin typeface="Times New Roman"/>
                <a:cs typeface="Times New Roman"/>
              </a:rPr>
              <a:t>5</a:t>
            </a:r>
            <a:r>
              <a:rPr sz="2800" spc="5" dirty="0">
                <a:latin typeface="Times New Roman"/>
                <a:cs typeface="Times New Roman"/>
              </a:rPr>
              <a:t>yr</a:t>
            </a:r>
            <a:r>
              <a:rPr sz="2800" dirty="0">
                <a:latin typeface="Times New Roman"/>
                <a:cs typeface="Times New Roman"/>
              </a:rPr>
              <a:t>s</a:t>
            </a:r>
            <a:r>
              <a:rPr sz="2800" spc="-5" dirty="0">
                <a:latin typeface="Times New Roman"/>
                <a:cs typeface="Times New Roman"/>
              </a:rPr>
              <a:t> </a:t>
            </a:r>
            <a:r>
              <a:rPr sz="2800" spc="-30" dirty="0">
                <a:latin typeface="Times New Roman"/>
                <a:cs typeface="Times New Roman"/>
              </a:rPr>
              <a:t>B</a:t>
            </a:r>
            <a:r>
              <a:rPr sz="2800" dirty="0">
                <a:latin typeface="Times New Roman"/>
                <a:cs typeface="Times New Roman"/>
              </a:rPr>
              <a:t>o</a:t>
            </a:r>
            <a:r>
              <a:rPr sz="2800" spc="15" dirty="0">
                <a:latin typeface="Times New Roman"/>
                <a:cs typeface="Times New Roman"/>
              </a:rPr>
              <a:t>y</a:t>
            </a:r>
            <a:r>
              <a:rPr sz="2800" dirty="0">
                <a:latin typeface="Times New Roman"/>
                <a:cs typeface="Times New Roman"/>
              </a:rPr>
              <a:t>s</a:t>
            </a:r>
            <a:endParaRPr sz="2800">
              <a:latin typeface="Times New Roman"/>
              <a:cs typeface="Times New Roman"/>
            </a:endParaRPr>
          </a:p>
          <a:p>
            <a:pPr marL="12700" fontAlgn="auto">
              <a:spcBef>
                <a:spcPts val="700"/>
              </a:spcBef>
              <a:spcAft>
                <a:spcPts val="0"/>
              </a:spcAft>
              <a:defRPr/>
            </a:pPr>
            <a:r>
              <a:rPr sz="3975" spc="7192" baseline="7337" dirty="0">
                <a:solidFill>
                  <a:srgbClr val="0AD0D9"/>
                </a:solidFill>
                <a:latin typeface="OpenSymbol"/>
                <a:cs typeface="OpenSymbol"/>
              </a:rPr>
              <a:t></a:t>
            </a:r>
            <a:r>
              <a:rPr sz="2800" spc="-5" dirty="0">
                <a:latin typeface="Times New Roman"/>
                <a:cs typeface="Times New Roman"/>
              </a:rPr>
              <a:t>A</a:t>
            </a:r>
            <a:r>
              <a:rPr sz="2800" dirty="0">
                <a:latin typeface="Times New Roman"/>
                <a:cs typeface="Times New Roman"/>
              </a:rPr>
              <a:t>d</a:t>
            </a:r>
            <a:r>
              <a:rPr sz="2800" spc="5" dirty="0">
                <a:latin typeface="Times New Roman"/>
                <a:cs typeface="Times New Roman"/>
              </a:rPr>
              <a:t>o</a:t>
            </a:r>
            <a:r>
              <a:rPr sz="2800" spc="-10" dirty="0">
                <a:latin typeface="Times New Roman"/>
                <a:cs typeface="Times New Roman"/>
              </a:rPr>
              <a:t>l</a:t>
            </a:r>
            <a:r>
              <a:rPr sz="2800" spc="-30" dirty="0">
                <a:latin typeface="Times New Roman"/>
                <a:cs typeface="Times New Roman"/>
              </a:rPr>
              <a:t>e</a:t>
            </a:r>
            <a:r>
              <a:rPr sz="2800" spc="-5" dirty="0">
                <a:latin typeface="Times New Roman"/>
                <a:cs typeface="Times New Roman"/>
              </a:rPr>
              <a:t>sc</a:t>
            </a:r>
            <a:r>
              <a:rPr sz="2800" spc="-30" dirty="0">
                <a:latin typeface="Times New Roman"/>
                <a:cs typeface="Times New Roman"/>
              </a:rPr>
              <a:t>e</a:t>
            </a:r>
            <a:r>
              <a:rPr sz="2800" spc="5" dirty="0">
                <a:latin typeface="Times New Roman"/>
                <a:cs typeface="Times New Roman"/>
              </a:rPr>
              <a:t>n</a:t>
            </a:r>
            <a:r>
              <a:rPr sz="2800" spc="-10" dirty="0">
                <a:latin typeface="Times New Roman"/>
                <a:cs typeface="Times New Roman"/>
              </a:rPr>
              <a:t>t</a:t>
            </a:r>
            <a:r>
              <a:rPr sz="2800" dirty="0">
                <a:latin typeface="Times New Roman"/>
                <a:cs typeface="Times New Roman"/>
              </a:rPr>
              <a:t>s</a:t>
            </a:r>
            <a:r>
              <a:rPr sz="2800" spc="-5" dirty="0">
                <a:latin typeface="Times New Roman"/>
                <a:cs typeface="Times New Roman"/>
              </a:rPr>
              <a:t> </a:t>
            </a:r>
            <a:r>
              <a:rPr sz="2800" dirty="0">
                <a:latin typeface="Times New Roman"/>
                <a:cs typeface="Times New Roman"/>
              </a:rPr>
              <a:t>1</a:t>
            </a:r>
            <a:r>
              <a:rPr sz="2800" spc="5" dirty="0">
                <a:latin typeface="Times New Roman"/>
                <a:cs typeface="Times New Roman"/>
              </a:rPr>
              <a:t>3</a:t>
            </a:r>
            <a:r>
              <a:rPr sz="2800" spc="-5" dirty="0">
                <a:latin typeface="Times New Roman"/>
                <a:cs typeface="Times New Roman"/>
              </a:rPr>
              <a:t>-</a:t>
            </a:r>
            <a:r>
              <a:rPr sz="2800" spc="5" dirty="0">
                <a:latin typeface="Times New Roman"/>
                <a:cs typeface="Times New Roman"/>
              </a:rPr>
              <a:t>1</a:t>
            </a:r>
            <a:r>
              <a:rPr sz="2800" dirty="0">
                <a:latin typeface="Times New Roman"/>
                <a:cs typeface="Times New Roman"/>
              </a:rPr>
              <a:t>5</a:t>
            </a:r>
            <a:r>
              <a:rPr sz="2800" spc="5" dirty="0">
                <a:latin typeface="Times New Roman"/>
                <a:cs typeface="Times New Roman"/>
              </a:rPr>
              <a:t>yr</a:t>
            </a:r>
            <a:r>
              <a:rPr sz="2800" dirty="0">
                <a:latin typeface="Times New Roman"/>
                <a:cs typeface="Times New Roman"/>
              </a:rPr>
              <a:t>s</a:t>
            </a:r>
            <a:r>
              <a:rPr sz="2800" spc="-5" dirty="0">
                <a:latin typeface="Times New Roman"/>
                <a:cs typeface="Times New Roman"/>
              </a:rPr>
              <a:t> </a:t>
            </a:r>
            <a:r>
              <a:rPr sz="2800" spc="-15" dirty="0">
                <a:latin typeface="Times New Roman"/>
                <a:cs typeface="Times New Roman"/>
              </a:rPr>
              <a:t>gi</a:t>
            </a:r>
            <a:r>
              <a:rPr sz="2800" spc="5" dirty="0">
                <a:latin typeface="Times New Roman"/>
                <a:cs typeface="Times New Roman"/>
              </a:rPr>
              <a:t>r</a:t>
            </a:r>
            <a:r>
              <a:rPr sz="2800" spc="-10" dirty="0">
                <a:latin typeface="Times New Roman"/>
                <a:cs typeface="Times New Roman"/>
              </a:rPr>
              <a:t>l</a:t>
            </a:r>
            <a:r>
              <a:rPr sz="2800" dirty="0">
                <a:latin typeface="Times New Roman"/>
                <a:cs typeface="Times New Roman"/>
              </a:rPr>
              <a:t>s</a:t>
            </a:r>
            <a:endParaRPr sz="2800">
              <a:latin typeface="Times New Roman"/>
              <a:cs typeface="Times New Roman"/>
            </a:endParaRPr>
          </a:p>
          <a:p>
            <a:pPr marL="12700" fontAlgn="auto">
              <a:spcBef>
                <a:spcPts val="700"/>
              </a:spcBef>
              <a:spcAft>
                <a:spcPts val="0"/>
              </a:spcAft>
              <a:defRPr/>
            </a:pPr>
            <a:r>
              <a:rPr sz="3975" spc="7192" baseline="7337" dirty="0">
                <a:solidFill>
                  <a:srgbClr val="0AD0D9"/>
                </a:solidFill>
                <a:latin typeface="OpenSymbol"/>
                <a:cs typeface="OpenSymbol"/>
              </a:rPr>
              <a:t></a:t>
            </a:r>
            <a:r>
              <a:rPr sz="2800" spc="-5" dirty="0">
                <a:latin typeface="Times New Roman"/>
                <a:cs typeface="Times New Roman"/>
              </a:rPr>
              <a:t>A</a:t>
            </a:r>
            <a:r>
              <a:rPr sz="2800" dirty="0">
                <a:latin typeface="Times New Roman"/>
                <a:cs typeface="Times New Roman"/>
              </a:rPr>
              <a:t>d</a:t>
            </a:r>
            <a:r>
              <a:rPr sz="2800" spc="5" dirty="0">
                <a:latin typeface="Times New Roman"/>
                <a:cs typeface="Times New Roman"/>
              </a:rPr>
              <a:t>o</a:t>
            </a:r>
            <a:r>
              <a:rPr sz="2800" spc="-10" dirty="0">
                <a:latin typeface="Times New Roman"/>
                <a:cs typeface="Times New Roman"/>
              </a:rPr>
              <a:t>l</a:t>
            </a:r>
            <a:r>
              <a:rPr sz="2800" spc="-30" dirty="0">
                <a:latin typeface="Times New Roman"/>
                <a:cs typeface="Times New Roman"/>
              </a:rPr>
              <a:t>e</a:t>
            </a:r>
            <a:r>
              <a:rPr sz="2800" spc="-5" dirty="0">
                <a:latin typeface="Times New Roman"/>
                <a:cs typeface="Times New Roman"/>
              </a:rPr>
              <a:t>sc</a:t>
            </a:r>
            <a:r>
              <a:rPr sz="2800" spc="-30" dirty="0">
                <a:latin typeface="Times New Roman"/>
                <a:cs typeface="Times New Roman"/>
              </a:rPr>
              <a:t>e</a:t>
            </a:r>
            <a:r>
              <a:rPr sz="2800" spc="5" dirty="0">
                <a:latin typeface="Times New Roman"/>
                <a:cs typeface="Times New Roman"/>
              </a:rPr>
              <a:t>n</a:t>
            </a:r>
            <a:r>
              <a:rPr sz="2800" spc="-10" dirty="0">
                <a:latin typeface="Times New Roman"/>
                <a:cs typeface="Times New Roman"/>
              </a:rPr>
              <a:t>t</a:t>
            </a:r>
            <a:r>
              <a:rPr sz="2800" dirty="0">
                <a:latin typeface="Times New Roman"/>
                <a:cs typeface="Times New Roman"/>
              </a:rPr>
              <a:t>s</a:t>
            </a:r>
            <a:r>
              <a:rPr sz="2800" spc="-5" dirty="0">
                <a:latin typeface="Times New Roman"/>
                <a:cs typeface="Times New Roman"/>
              </a:rPr>
              <a:t> </a:t>
            </a:r>
            <a:r>
              <a:rPr sz="2800" dirty="0">
                <a:latin typeface="Times New Roman"/>
                <a:cs typeface="Times New Roman"/>
              </a:rPr>
              <a:t>1</a:t>
            </a:r>
            <a:r>
              <a:rPr sz="2800" spc="5" dirty="0">
                <a:latin typeface="Times New Roman"/>
                <a:cs typeface="Times New Roman"/>
              </a:rPr>
              <a:t>6</a:t>
            </a:r>
            <a:r>
              <a:rPr sz="2800" spc="-5" dirty="0">
                <a:latin typeface="Times New Roman"/>
                <a:cs typeface="Times New Roman"/>
              </a:rPr>
              <a:t>-</a:t>
            </a:r>
            <a:r>
              <a:rPr sz="2800" spc="5" dirty="0">
                <a:latin typeface="Times New Roman"/>
                <a:cs typeface="Times New Roman"/>
              </a:rPr>
              <a:t>1</a:t>
            </a:r>
            <a:r>
              <a:rPr sz="2800" dirty="0">
                <a:latin typeface="Times New Roman"/>
                <a:cs typeface="Times New Roman"/>
              </a:rPr>
              <a:t>8</a:t>
            </a:r>
            <a:r>
              <a:rPr sz="2800" spc="5" dirty="0">
                <a:latin typeface="Times New Roman"/>
                <a:cs typeface="Times New Roman"/>
              </a:rPr>
              <a:t>yr</a:t>
            </a:r>
            <a:r>
              <a:rPr sz="2800" dirty="0">
                <a:latin typeface="Times New Roman"/>
                <a:cs typeface="Times New Roman"/>
              </a:rPr>
              <a:t>s</a:t>
            </a:r>
            <a:r>
              <a:rPr sz="2800" spc="-5" dirty="0">
                <a:latin typeface="Times New Roman"/>
                <a:cs typeface="Times New Roman"/>
              </a:rPr>
              <a:t> </a:t>
            </a:r>
            <a:r>
              <a:rPr sz="2800" spc="-30" dirty="0">
                <a:latin typeface="Times New Roman"/>
                <a:cs typeface="Times New Roman"/>
              </a:rPr>
              <a:t>B</a:t>
            </a:r>
            <a:r>
              <a:rPr sz="2800" dirty="0">
                <a:latin typeface="Times New Roman"/>
                <a:cs typeface="Times New Roman"/>
              </a:rPr>
              <a:t>o</a:t>
            </a:r>
            <a:r>
              <a:rPr sz="2800" spc="15" dirty="0">
                <a:latin typeface="Times New Roman"/>
                <a:cs typeface="Times New Roman"/>
              </a:rPr>
              <a:t>y</a:t>
            </a:r>
            <a:r>
              <a:rPr sz="2800" dirty="0">
                <a:latin typeface="Times New Roman"/>
                <a:cs typeface="Times New Roman"/>
              </a:rPr>
              <a:t>s</a:t>
            </a:r>
            <a:endParaRPr sz="2800">
              <a:latin typeface="Times New Roman"/>
              <a:cs typeface="Times New Roman"/>
            </a:endParaRPr>
          </a:p>
          <a:p>
            <a:pPr marL="12700" fontAlgn="auto">
              <a:spcBef>
                <a:spcPts val="690"/>
              </a:spcBef>
              <a:spcAft>
                <a:spcPts val="0"/>
              </a:spcAft>
              <a:defRPr/>
            </a:pPr>
            <a:r>
              <a:rPr sz="3975" spc="7192" baseline="6289" dirty="0">
                <a:solidFill>
                  <a:srgbClr val="0AD0D9"/>
                </a:solidFill>
                <a:latin typeface="OpenSymbol"/>
                <a:cs typeface="OpenSymbol"/>
              </a:rPr>
              <a:t></a:t>
            </a:r>
            <a:r>
              <a:rPr sz="2800" spc="-5" dirty="0">
                <a:latin typeface="Times New Roman"/>
                <a:cs typeface="Times New Roman"/>
              </a:rPr>
              <a:t>A</a:t>
            </a:r>
            <a:r>
              <a:rPr sz="2800" dirty="0">
                <a:latin typeface="Times New Roman"/>
                <a:cs typeface="Times New Roman"/>
              </a:rPr>
              <a:t>d</a:t>
            </a:r>
            <a:r>
              <a:rPr sz="2800" spc="5" dirty="0">
                <a:latin typeface="Times New Roman"/>
                <a:cs typeface="Times New Roman"/>
              </a:rPr>
              <a:t>o</a:t>
            </a:r>
            <a:r>
              <a:rPr sz="2800" spc="-10" dirty="0">
                <a:latin typeface="Times New Roman"/>
                <a:cs typeface="Times New Roman"/>
              </a:rPr>
              <a:t>l</a:t>
            </a:r>
            <a:r>
              <a:rPr sz="2800" spc="-30" dirty="0">
                <a:latin typeface="Times New Roman"/>
                <a:cs typeface="Times New Roman"/>
              </a:rPr>
              <a:t>e</a:t>
            </a:r>
            <a:r>
              <a:rPr sz="2800" spc="-5" dirty="0">
                <a:latin typeface="Times New Roman"/>
                <a:cs typeface="Times New Roman"/>
              </a:rPr>
              <a:t>sc</a:t>
            </a:r>
            <a:r>
              <a:rPr sz="2800" spc="-30" dirty="0">
                <a:latin typeface="Times New Roman"/>
                <a:cs typeface="Times New Roman"/>
              </a:rPr>
              <a:t>e</a:t>
            </a:r>
            <a:r>
              <a:rPr sz="2800" spc="5" dirty="0">
                <a:latin typeface="Times New Roman"/>
                <a:cs typeface="Times New Roman"/>
              </a:rPr>
              <a:t>n</a:t>
            </a:r>
            <a:r>
              <a:rPr sz="2800" spc="-10" dirty="0">
                <a:latin typeface="Times New Roman"/>
                <a:cs typeface="Times New Roman"/>
              </a:rPr>
              <a:t>t</a:t>
            </a:r>
            <a:r>
              <a:rPr sz="2800" dirty="0">
                <a:latin typeface="Times New Roman"/>
                <a:cs typeface="Times New Roman"/>
              </a:rPr>
              <a:t>s</a:t>
            </a:r>
            <a:r>
              <a:rPr sz="2800" spc="-5" dirty="0">
                <a:latin typeface="Times New Roman"/>
                <a:cs typeface="Times New Roman"/>
              </a:rPr>
              <a:t> </a:t>
            </a:r>
            <a:r>
              <a:rPr sz="2800" dirty="0">
                <a:latin typeface="Times New Roman"/>
                <a:cs typeface="Times New Roman"/>
              </a:rPr>
              <a:t>1</a:t>
            </a:r>
            <a:r>
              <a:rPr sz="2800" spc="5" dirty="0">
                <a:latin typeface="Times New Roman"/>
                <a:cs typeface="Times New Roman"/>
              </a:rPr>
              <a:t>6</a:t>
            </a:r>
            <a:r>
              <a:rPr sz="2800" spc="-5" dirty="0">
                <a:latin typeface="Times New Roman"/>
                <a:cs typeface="Times New Roman"/>
              </a:rPr>
              <a:t>-</a:t>
            </a:r>
            <a:r>
              <a:rPr sz="2800" spc="5" dirty="0">
                <a:latin typeface="Times New Roman"/>
                <a:cs typeface="Times New Roman"/>
              </a:rPr>
              <a:t>1</a:t>
            </a:r>
            <a:r>
              <a:rPr sz="2800" dirty="0">
                <a:latin typeface="Times New Roman"/>
                <a:cs typeface="Times New Roman"/>
              </a:rPr>
              <a:t>8</a:t>
            </a:r>
            <a:r>
              <a:rPr sz="2800" spc="5" dirty="0">
                <a:latin typeface="Times New Roman"/>
                <a:cs typeface="Times New Roman"/>
              </a:rPr>
              <a:t>yr</a:t>
            </a:r>
            <a:r>
              <a:rPr sz="2800" dirty="0">
                <a:latin typeface="Times New Roman"/>
                <a:cs typeface="Times New Roman"/>
              </a:rPr>
              <a:t>s</a:t>
            </a:r>
            <a:r>
              <a:rPr sz="2800" spc="-5" dirty="0">
                <a:latin typeface="Times New Roman"/>
                <a:cs typeface="Times New Roman"/>
              </a:rPr>
              <a:t> </a:t>
            </a:r>
            <a:r>
              <a:rPr sz="2800" spc="-15" dirty="0">
                <a:latin typeface="Times New Roman"/>
                <a:cs typeface="Times New Roman"/>
              </a:rPr>
              <a:t>gi</a:t>
            </a:r>
            <a:r>
              <a:rPr sz="2800" spc="5" dirty="0">
                <a:latin typeface="Times New Roman"/>
                <a:cs typeface="Times New Roman"/>
              </a:rPr>
              <a:t>r</a:t>
            </a:r>
            <a:r>
              <a:rPr sz="2800" spc="-10" dirty="0">
                <a:latin typeface="Times New Roman"/>
                <a:cs typeface="Times New Roman"/>
              </a:rPr>
              <a:t>l</a:t>
            </a:r>
            <a:r>
              <a:rPr sz="2800" dirty="0">
                <a:latin typeface="Times New Roman"/>
                <a:cs typeface="Times New Roman"/>
              </a:rPr>
              <a:t>s</a:t>
            </a:r>
            <a:endParaRPr sz="2800">
              <a:latin typeface="Times New Roman"/>
              <a:cs typeface="Times New Roman"/>
            </a:endParaRPr>
          </a:p>
          <a:p>
            <a:pPr marL="12700" fontAlgn="auto">
              <a:spcBef>
                <a:spcPts val="700"/>
              </a:spcBef>
              <a:spcAft>
                <a:spcPts val="0"/>
              </a:spcAft>
              <a:defRPr/>
            </a:pPr>
            <a:r>
              <a:rPr sz="3975" spc="7192" baseline="7337" dirty="0">
                <a:solidFill>
                  <a:srgbClr val="0AD0D9"/>
                </a:solidFill>
                <a:latin typeface="OpenSymbol"/>
                <a:cs typeface="OpenSymbol"/>
              </a:rPr>
              <a:t></a:t>
            </a:r>
            <a:r>
              <a:rPr sz="2800" spc="-10" dirty="0">
                <a:latin typeface="Times New Roman"/>
                <a:cs typeface="Times New Roman"/>
              </a:rPr>
              <a:t>M</a:t>
            </a:r>
            <a:r>
              <a:rPr sz="2800" spc="-20" dirty="0">
                <a:latin typeface="Times New Roman"/>
                <a:cs typeface="Times New Roman"/>
              </a:rPr>
              <a:t>a</a:t>
            </a:r>
            <a:r>
              <a:rPr sz="2800" spc="5" dirty="0">
                <a:latin typeface="Times New Roman"/>
                <a:cs typeface="Times New Roman"/>
              </a:rPr>
              <a:t>n</a:t>
            </a:r>
            <a:r>
              <a:rPr sz="2800" spc="-10" dirty="0">
                <a:latin typeface="Times New Roman"/>
                <a:cs typeface="Times New Roman"/>
              </a:rPr>
              <a:t>:</a:t>
            </a:r>
            <a:endParaRPr sz="2800">
              <a:latin typeface="Times New Roman"/>
              <a:cs typeface="Times New Roman"/>
            </a:endParaRPr>
          </a:p>
          <a:p>
            <a:pPr marL="12700" fontAlgn="auto">
              <a:spcBef>
                <a:spcPts val="700"/>
              </a:spcBef>
              <a:spcAft>
                <a:spcPts val="0"/>
              </a:spcAft>
              <a:defRPr/>
            </a:pPr>
            <a:r>
              <a:rPr sz="3975" spc="7192" baseline="7337" dirty="0">
                <a:solidFill>
                  <a:srgbClr val="0AD0D9"/>
                </a:solidFill>
                <a:latin typeface="OpenSymbol"/>
                <a:cs typeface="OpenSymbol"/>
              </a:rPr>
              <a:t></a:t>
            </a:r>
            <a:r>
              <a:rPr sz="2800" spc="-5" dirty="0">
                <a:latin typeface="Times New Roman"/>
                <a:cs typeface="Times New Roman"/>
              </a:rPr>
              <a:t>W</a:t>
            </a:r>
            <a:r>
              <a:rPr sz="2800" spc="-15" dirty="0">
                <a:latin typeface="Times New Roman"/>
                <a:cs typeface="Times New Roman"/>
              </a:rPr>
              <a:t>o</a:t>
            </a:r>
            <a:r>
              <a:rPr sz="2800" spc="-45" dirty="0">
                <a:latin typeface="Times New Roman"/>
                <a:cs typeface="Times New Roman"/>
              </a:rPr>
              <a:t>m</a:t>
            </a:r>
            <a:r>
              <a:rPr sz="2800" spc="-20" dirty="0">
                <a:latin typeface="Times New Roman"/>
                <a:cs typeface="Times New Roman"/>
              </a:rPr>
              <a:t>a</a:t>
            </a:r>
            <a:r>
              <a:rPr sz="2800" spc="-15" dirty="0">
                <a:latin typeface="Times New Roman"/>
                <a:cs typeface="Times New Roman"/>
              </a:rPr>
              <a:t>n:</a:t>
            </a:r>
            <a:endParaRPr sz="2800">
              <a:latin typeface="Times New Roman"/>
              <a:cs typeface="Times New Roman"/>
            </a:endParaRPr>
          </a:p>
        </p:txBody>
      </p:sp>
      <p:sp>
        <p:nvSpPr>
          <p:cNvPr id="20486" name="object 4"/>
          <p:cNvSpPr txBox="1">
            <a:spLocks noChangeArrowheads="1"/>
          </p:cNvSpPr>
          <p:nvPr/>
        </p:nvSpPr>
        <p:spPr bwMode="auto">
          <a:xfrm>
            <a:off x="5108575" y="865188"/>
            <a:ext cx="1801813" cy="553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800">
                <a:latin typeface="Times New Roman" pitchFamily="18" charset="0"/>
                <a:cs typeface="Times New Roman" pitchFamily="18" charset="0"/>
              </a:rPr>
              <a:t>2 gm/day</a:t>
            </a:r>
          </a:p>
          <a:p>
            <a:pPr eaLnBrk="1" hangingPunct="1">
              <a:lnSpc>
                <a:spcPct val="121000"/>
              </a:lnSpc>
            </a:pPr>
            <a:r>
              <a:rPr lang="en-US" altLang="en-US" sz="2800">
                <a:latin typeface="Times New Roman" pitchFamily="18" charset="0"/>
                <a:cs typeface="Times New Roman" pitchFamily="18" charset="0"/>
              </a:rPr>
              <a:t>1.50 gm/day 21 gm/day 29 gm/day 40 gm/day 67 gm/day 62 gm/day 75 gm/day 60 gm/day 60 gm/day 50 gm/day</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2100" y="849313"/>
            <a:ext cx="7038975" cy="533400"/>
          </a:xfrm>
          <a:prstGeom prst="rect">
            <a:avLst/>
          </a:prstGeom>
        </p:spPr>
        <p:txBody>
          <a:bodyPr lIns="0" tIns="0" rIns="0" bIns="0">
            <a:spAutoFit/>
          </a:bodyPr>
          <a:lstStyle/>
          <a:p>
            <a:pPr marL="12700" fontAlgn="auto">
              <a:spcBef>
                <a:spcPts val="0"/>
              </a:spcBef>
              <a:spcAft>
                <a:spcPts val="0"/>
              </a:spcAft>
              <a:defRPr/>
            </a:pPr>
            <a:r>
              <a:rPr sz="4000" b="1" spc="-10" dirty="0">
                <a:solidFill>
                  <a:srgbClr val="03607B"/>
                </a:solidFill>
                <a:latin typeface="Times New Roman"/>
                <a:cs typeface="Times New Roman"/>
              </a:rPr>
              <a:t>D</a:t>
            </a:r>
            <a:r>
              <a:rPr sz="4000" b="1" spc="-30" dirty="0">
                <a:solidFill>
                  <a:srgbClr val="03607B"/>
                </a:solidFill>
                <a:latin typeface="Times New Roman"/>
                <a:cs typeface="Times New Roman"/>
              </a:rPr>
              <a:t>E</a:t>
            </a:r>
            <a:r>
              <a:rPr sz="4000" b="1" spc="-45" dirty="0">
                <a:solidFill>
                  <a:srgbClr val="03607B"/>
                </a:solidFill>
                <a:latin typeface="Times New Roman"/>
                <a:cs typeface="Times New Roman"/>
              </a:rPr>
              <a:t>F</a:t>
            </a:r>
            <a:r>
              <a:rPr sz="4000" b="1" spc="-5" dirty="0">
                <a:solidFill>
                  <a:srgbClr val="03607B"/>
                </a:solidFill>
                <a:latin typeface="Times New Roman"/>
                <a:cs typeface="Times New Roman"/>
              </a:rPr>
              <a:t>I</a:t>
            </a:r>
            <a:r>
              <a:rPr sz="4000" b="1" spc="-10" dirty="0">
                <a:solidFill>
                  <a:srgbClr val="03607B"/>
                </a:solidFill>
                <a:latin typeface="Times New Roman"/>
                <a:cs typeface="Times New Roman"/>
              </a:rPr>
              <a:t>C</a:t>
            </a:r>
            <a:r>
              <a:rPr sz="4000" b="1" spc="-5" dirty="0">
                <a:solidFill>
                  <a:srgbClr val="03607B"/>
                </a:solidFill>
                <a:latin typeface="Times New Roman"/>
                <a:cs typeface="Times New Roman"/>
              </a:rPr>
              <a:t>IE</a:t>
            </a:r>
            <a:r>
              <a:rPr sz="4000" b="1" spc="-10" dirty="0">
                <a:solidFill>
                  <a:srgbClr val="03607B"/>
                </a:solidFill>
                <a:latin typeface="Times New Roman"/>
                <a:cs typeface="Times New Roman"/>
              </a:rPr>
              <a:t>NC</a:t>
            </a:r>
            <a:r>
              <a:rPr sz="4000" b="1" dirty="0">
                <a:solidFill>
                  <a:srgbClr val="03607B"/>
                </a:solidFill>
                <a:latin typeface="Times New Roman"/>
                <a:cs typeface="Times New Roman"/>
              </a:rPr>
              <a:t>Y</a:t>
            </a:r>
            <a:r>
              <a:rPr sz="4000" b="1" spc="-25" dirty="0">
                <a:solidFill>
                  <a:srgbClr val="03607B"/>
                </a:solidFill>
                <a:latin typeface="Times New Roman"/>
                <a:cs typeface="Times New Roman"/>
              </a:rPr>
              <a:t> </a:t>
            </a:r>
            <a:r>
              <a:rPr sz="4000" b="1" spc="-10" dirty="0">
                <a:solidFill>
                  <a:srgbClr val="03607B"/>
                </a:solidFill>
                <a:latin typeface="Times New Roman"/>
                <a:cs typeface="Times New Roman"/>
              </a:rPr>
              <a:t>D</a:t>
            </a:r>
            <a:r>
              <a:rPr sz="4000" b="1" spc="-5" dirty="0">
                <a:solidFill>
                  <a:srgbClr val="03607B"/>
                </a:solidFill>
                <a:latin typeface="Times New Roman"/>
                <a:cs typeface="Times New Roman"/>
              </a:rPr>
              <a:t>IS</a:t>
            </a:r>
            <a:r>
              <a:rPr sz="4000" b="1" spc="-40" dirty="0">
                <a:solidFill>
                  <a:srgbClr val="03607B"/>
                </a:solidFill>
                <a:latin typeface="Times New Roman"/>
                <a:cs typeface="Times New Roman"/>
              </a:rPr>
              <a:t>E</a:t>
            </a:r>
            <a:r>
              <a:rPr sz="4000" b="1" spc="-10" dirty="0">
                <a:solidFill>
                  <a:srgbClr val="03607B"/>
                </a:solidFill>
                <a:latin typeface="Times New Roman"/>
                <a:cs typeface="Times New Roman"/>
              </a:rPr>
              <a:t>A</a:t>
            </a:r>
            <a:r>
              <a:rPr sz="4000" b="1" spc="-5" dirty="0">
                <a:solidFill>
                  <a:srgbClr val="03607B"/>
                </a:solidFill>
                <a:latin typeface="Times New Roman"/>
                <a:cs typeface="Times New Roman"/>
              </a:rPr>
              <a:t>S</a:t>
            </a:r>
            <a:r>
              <a:rPr sz="4000" b="1" spc="-30" dirty="0">
                <a:solidFill>
                  <a:srgbClr val="03607B"/>
                </a:solidFill>
                <a:latin typeface="Times New Roman"/>
                <a:cs typeface="Times New Roman"/>
              </a:rPr>
              <a:t>E</a:t>
            </a:r>
            <a:r>
              <a:rPr sz="4000" b="1" dirty="0">
                <a:solidFill>
                  <a:srgbClr val="03607B"/>
                </a:solidFill>
                <a:latin typeface="Times New Roman"/>
                <a:cs typeface="Times New Roman"/>
              </a:rPr>
              <a:t>S</a:t>
            </a:r>
            <a:r>
              <a:rPr sz="4000" b="1" spc="-5" dirty="0">
                <a:solidFill>
                  <a:srgbClr val="03607B"/>
                </a:solidFill>
                <a:latin typeface="Times New Roman"/>
                <a:cs typeface="Times New Roman"/>
              </a:rPr>
              <a:t> </a:t>
            </a:r>
            <a:r>
              <a:rPr sz="4000" b="1" spc="-10" dirty="0">
                <a:solidFill>
                  <a:srgbClr val="03607B"/>
                </a:solidFill>
                <a:latin typeface="Times New Roman"/>
                <a:cs typeface="Times New Roman"/>
              </a:rPr>
              <a:t>AN</a:t>
            </a:r>
            <a:r>
              <a:rPr sz="4000" b="1" dirty="0">
                <a:solidFill>
                  <a:srgbClr val="03607B"/>
                </a:solidFill>
                <a:latin typeface="Times New Roman"/>
                <a:cs typeface="Times New Roman"/>
              </a:rPr>
              <a:t>D</a:t>
            </a:r>
            <a:endParaRPr sz="4000">
              <a:latin typeface="Times New Roman"/>
              <a:cs typeface="Times New Roman"/>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21508"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2EAFDCF8-DB4F-451A-B549-D7CECF34207F}" type="slidenum">
              <a:rPr lang="en-US" altLang="en-US" smtClean="0">
                <a:solidFill>
                  <a:srgbClr val="035C74"/>
                </a:solidFill>
                <a:latin typeface="Constantia" pitchFamily="18" charset="0"/>
              </a:rPr>
              <a:pPr eaLnBrk="1" fontAlgn="base" hangingPunct="1">
                <a:spcBef>
                  <a:spcPct val="0"/>
                </a:spcBef>
                <a:spcAft>
                  <a:spcPct val="0"/>
                </a:spcAft>
              </a:pPr>
              <a:t>35</a:t>
            </a:fld>
            <a:endParaRPr lang="en-US" altLang="en-US" smtClean="0">
              <a:solidFill>
                <a:srgbClr val="035C74"/>
              </a:solidFill>
              <a:latin typeface="Constantia" pitchFamily="18" charset="0"/>
            </a:endParaRPr>
          </a:p>
        </p:txBody>
      </p:sp>
      <p:sp>
        <p:nvSpPr>
          <p:cNvPr id="21509" name="object 3"/>
          <p:cNvSpPr txBox="1">
            <a:spLocks noChangeArrowheads="1"/>
          </p:cNvSpPr>
          <p:nvPr/>
        </p:nvSpPr>
        <p:spPr bwMode="auto">
          <a:xfrm>
            <a:off x="292100" y="1458913"/>
            <a:ext cx="6586538" cy="306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000" b="1">
                <a:solidFill>
                  <a:srgbClr val="03607B"/>
                </a:solidFill>
                <a:latin typeface="Times New Roman" pitchFamily="18" charset="0"/>
                <a:cs typeface="Times New Roman" pitchFamily="18" charset="0"/>
              </a:rPr>
              <a:t>DISORDERS</a:t>
            </a:r>
            <a:endParaRPr lang="en-US" altLang="en-US" sz="4000">
              <a:latin typeface="Times New Roman" pitchFamily="18" charset="0"/>
              <a:cs typeface="Times New Roman" pitchFamily="18" charset="0"/>
            </a:endParaRPr>
          </a:p>
          <a:p>
            <a:pPr eaLnBrk="1" hangingPunct="1">
              <a:spcBef>
                <a:spcPts val="13"/>
              </a:spcBef>
            </a:pPr>
            <a:endParaRPr lang="en-US" altLang="en-US" sz="3900">
              <a:latin typeface="Times New Roman" pitchFamily="18" charset="0"/>
              <a:cs typeface="Times New Roman" pitchFamily="18" charset="0"/>
            </a:endParaRPr>
          </a:p>
          <a:p>
            <a:pPr eaLnBrk="1" hangingPunct="1"/>
            <a:r>
              <a:rPr lang="en-US" altLang="en-US" sz="4500" baseline="7000">
                <a:solidFill>
                  <a:srgbClr val="0AD0D9"/>
                </a:solidFill>
                <a:latin typeface="OpenSymbol" pitchFamily="2" charset="0"/>
              </a:rPr>
              <a:t></a:t>
            </a:r>
            <a:r>
              <a:rPr lang="en-US" altLang="en-US" sz="3200">
                <a:latin typeface="Times New Roman" pitchFamily="18" charset="0"/>
                <a:cs typeface="Times New Roman" pitchFamily="18" charset="0"/>
              </a:rPr>
              <a:t>Protein deficiency malnutrition: Kwashiorkor (edema) and Marasmus (wasting) and also lead to Marasmic Kwashiorkor.</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2100" y="339725"/>
            <a:ext cx="1187450" cy="596900"/>
          </a:xfrm>
          <a:prstGeom prst="rect">
            <a:avLst/>
          </a:prstGeom>
        </p:spPr>
        <p:txBody>
          <a:bodyPr lIns="0" tIns="0" rIns="0" bIns="0">
            <a:spAutoFit/>
          </a:bodyPr>
          <a:lstStyle/>
          <a:p>
            <a:pPr marL="12700" fontAlgn="auto">
              <a:spcBef>
                <a:spcPts val="0"/>
              </a:spcBef>
              <a:spcAft>
                <a:spcPts val="0"/>
              </a:spcAft>
              <a:defRPr/>
            </a:pPr>
            <a:r>
              <a:rPr sz="4500" b="1" spc="-30" dirty="0">
                <a:solidFill>
                  <a:srgbClr val="03607B"/>
                </a:solidFill>
                <a:latin typeface="Calibri"/>
                <a:cs typeface="Calibri"/>
              </a:rPr>
              <a:t>F</a:t>
            </a:r>
            <a:r>
              <a:rPr sz="4500" b="1" spc="-25" dirty="0">
                <a:solidFill>
                  <a:srgbClr val="03607B"/>
                </a:solidFill>
                <a:latin typeface="Calibri"/>
                <a:cs typeface="Calibri"/>
              </a:rPr>
              <a:t>ATS</a:t>
            </a:r>
            <a:endParaRPr sz="45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22532"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30D966E2-CCBA-4785-9EB1-5657E7F0477C}" type="slidenum">
              <a:rPr lang="en-US" altLang="en-US" smtClean="0">
                <a:solidFill>
                  <a:srgbClr val="035C74"/>
                </a:solidFill>
                <a:latin typeface="Constantia" pitchFamily="18" charset="0"/>
              </a:rPr>
              <a:pPr eaLnBrk="1" fontAlgn="base" hangingPunct="1">
                <a:spcBef>
                  <a:spcPct val="0"/>
                </a:spcBef>
                <a:spcAft>
                  <a:spcPct val="0"/>
                </a:spcAft>
              </a:pPr>
              <a:t>36</a:t>
            </a:fld>
            <a:endParaRPr lang="en-US" altLang="en-US" smtClean="0">
              <a:solidFill>
                <a:srgbClr val="035C74"/>
              </a:solidFill>
              <a:latin typeface="Constantia" pitchFamily="18" charset="0"/>
            </a:endParaRPr>
          </a:p>
        </p:txBody>
      </p:sp>
      <p:sp>
        <p:nvSpPr>
          <p:cNvPr id="22533" name="object 3"/>
          <p:cNvSpPr txBox="1">
            <a:spLocks noChangeArrowheads="1"/>
          </p:cNvSpPr>
          <p:nvPr/>
        </p:nvSpPr>
        <p:spPr bwMode="auto">
          <a:xfrm>
            <a:off x="536575" y="923925"/>
            <a:ext cx="8497888"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300" baseline="7000">
                <a:solidFill>
                  <a:srgbClr val="0AD0D9"/>
                </a:solidFill>
                <a:latin typeface="OpenSymbol" pitchFamily="2" charset="0"/>
              </a:rPr>
              <a:t></a:t>
            </a:r>
            <a:r>
              <a:rPr lang="en-US" altLang="en-US" sz="2400">
                <a:latin typeface="Constantia" pitchFamily="18" charset="0"/>
              </a:rPr>
              <a:t>Composed</a:t>
            </a:r>
            <a:r>
              <a:rPr lang="en-US" altLang="en-US" sz="2400">
                <a:latin typeface="Times New Roman" pitchFamily="18" charset="0"/>
                <a:cs typeface="Times New Roman" pitchFamily="18" charset="0"/>
              </a:rPr>
              <a:t> </a:t>
            </a:r>
            <a:r>
              <a:rPr lang="en-US" altLang="en-US" sz="2400">
                <a:latin typeface="Constantia" pitchFamily="18" charset="0"/>
              </a:rPr>
              <a:t>of</a:t>
            </a:r>
            <a:r>
              <a:rPr lang="en-US" altLang="en-US" sz="2400">
                <a:latin typeface="Times New Roman" pitchFamily="18" charset="0"/>
                <a:cs typeface="Times New Roman" pitchFamily="18" charset="0"/>
              </a:rPr>
              <a:t> </a:t>
            </a:r>
            <a:r>
              <a:rPr lang="en-US" altLang="en-US" sz="2400">
                <a:latin typeface="Constantia" pitchFamily="18" charset="0"/>
              </a:rPr>
              <a:t>smaller</a:t>
            </a:r>
            <a:r>
              <a:rPr lang="en-US" altLang="en-US" sz="2400">
                <a:latin typeface="Times New Roman" pitchFamily="18" charset="0"/>
                <a:cs typeface="Times New Roman" pitchFamily="18" charset="0"/>
              </a:rPr>
              <a:t> </a:t>
            </a:r>
            <a:r>
              <a:rPr lang="en-US" altLang="en-US" sz="2400">
                <a:latin typeface="Constantia" pitchFamily="18" charset="0"/>
              </a:rPr>
              <a:t>units</a:t>
            </a:r>
            <a:r>
              <a:rPr lang="en-US" altLang="en-US" sz="2400">
                <a:latin typeface="Times New Roman" pitchFamily="18" charset="0"/>
                <a:cs typeface="Times New Roman" pitchFamily="18" charset="0"/>
              </a:rPr>
              <a:t> </a:t>
            </a:r>
            <a:r>
              <a:rPr lang="en-US" altLang="en-US" sz="2400">
                <a:latin typeface="Constantia" pitchFamily="18" charset="0"/>
              </a:rPr>
              <a:t>called</a:t>
            </a:r>
            <a:r>
              <a:rPr lang="en-US" altLang="en-US" sz="2400">
                <a:latin typeface="Times New Roman" pitchFamily="18" charset="0"/>
                <a:cs typeface="Times New Roman" pitchFamily="18" charset="0"/>
              </a:rPr>
              <a:t> </a:t>
            </a:r>
            <a:r>
              <a:rPr lang="en-US" altLang="en-US" sz="2400">
                <a:latin typeface="Constantia" pitchFamily="18" charset="0"/>
              </a:rPr>
              <a:t>fatty</a:t>
            </a:r>
            <a:r>
              <a:rPr lang="en-US" altLang="en-US" sz="2400">
                <a:latin typeface="Times New Roman" pitchFamily="18" charset="0"/>
                <a:cs typeface="Times New Roman" pitchFamily="18" charset="0"/>
              </a:rPr>
              <a:t> </a:t>
            </a:r>
            <a:r>
              <a:rPr lang="en-US" altLang="en-US" sz="2400">
                <a:latin typeface="Constantia" pitchFamily="18" charset="0"/>
              </a:rPr>
              <a:t>acids.</a:t>
            </a:r>
          </a:p>
          <a:p>
            <a:pPr eaLnBrk="1" hangingPunct="1">
              <a:spcBef>
                <a:spcPts val="600"/>
              </a:spcBef>
            </a:pPr>
            <a:r>
              <a:rPr lang="en-US" altLang="en-US" sz="3300" baseline="7000">
                <a:solidFill>
                  <a:srgbClr val="0AD0D9"/>
                </a:solidFill>
                <a:latin typeface="OpenSymbol" pitchFamily="2" charset="0"/>
              </a:rPr>
              <a:t></a:t>
            </a:r>
            <a:r>
              <a:rPr lang="en-US" altLang="en-US" sz="2400">
                <a:latin typeface="Constantia" pitchFamily="18" charset="0"/>
              </a:rPr>
              <a:t>Saturated</a:t>
            </a:r>
            <a:r>
              <a:rPr lang="en-US" altLang="en-US" sz="2400">
                <a:latin typeface="Times New Roman" pitchFamily="18" charset="0"/>
                <a:cs typeface="Times New Roman" pitchFamily="18" charset="0"/>
              </a:rPr>
              <a:t> </a:t>
            </a:r>
            <a:r>
              <a:rPr lang="en-US" altLang="en-US" sz="2400">
                <a:latin typeface="Constantia" pitchFamily="18" charset="0"/>
              </a:rPr>
              <a:t>fatty</a:t>
            </a:r>
            <a:r>
              <a:rPr lang="en-US" altLang="en-US" sz="2400">
                <a:latin typeface="Times New Roman" pitchFamily="18" charset="0"/>
                <a:cs typeface="Times New Roman" pitchFamily="18" charset="0"/>
              </a:rPr>
              <a:t> </a:t>
            </a:r>
            <a:r>
              <a:rPr lang="en-US" altLang="en-US" sz="2400">
                <a:latin typeface="Constantia" pitchFamily="18" charset="0"/>
              </a:rPr>
              <a:t>acids:</a:t>
            </a:r>
            <a:r>
              <a:rPr lang="en-US" altLang="en-US" sz="2400">
                <a:latin typeface="Times New Roman" pitchFamily="18" charset="0"/>
                <a:cs typeface="Times New Roman" pitchFamily="18" charset="0"/>
              </a:rPr>
              <a:t> </a:t>
            </a:r>
            <a:r>
              <a:rPr lang="en-US" altLang="en-US" sz="2400">
                <a:latin typeface="Constantia" pitchFamily="18" charset="0"/>
              </a:rPr>
              <a:t>All</a:t>
            </a:r>
            <a:r>
              <a:rPr lang="en-US" altLang="en-US" sz="2400">
                <a:latin typeface="Times New Roman" pitchFamily="18" charset="0"/>
                <a:cs typeface="Times New Roman" pitchFamily="18" charset="0"/>
              </a:rPr>
              <a:t> </a:t>
            </a:r>
            <a:r>
              <a:rPr lang="en-US" altLang="en-US" sz="2400">
                <a:latin typeface="Constantia" pitchFamily="18" charset="0"/>
              </a:rPr>
              <a:t>animal</a:t>
            </a:r>
            <a:r>
              <a:rPr lang="en-US" altLang="en-US" sz="2400">
                <a:latin typeface="Times New Roman" pitchFamily="18" charset="0"/>
                <a:cs typeface="Times New Roman" pitchFamily="18" charset="0"/>
              </a:rPr>
              <a:t> </a:t>
            </a:r>
            <a:r>
              <a:rPr lang="en-US" altLang="en-US" sz="2400">
                <a:latin typeface="Constantia" pitchFamily="18" charset="0"/>
              </a:rPr>
              <a:t>fats</a:t>
            </a:r>
            <a:r>
              <a:rPr lang="en-US" altLang="en-US" sz="2400">
                <a:latin typeface="Times New Roman" pitchFamily="18" charset="0"/>
                <a:cs typeface="Times New Roman" pitchFamily="18" charset="0"/>
              </a:rPr>
              <a:t>	</a:t>
            </a:r>
            <a:r>
              <a:rPr lang="en-US" altLang="en-US" sz="2400">
                <a:latin typeface="Constantia" pitchFamily="18" charset="0"/>
              </a:rPr>
              <a:t>except</a:t>
            </a:r>
            <a:r>
              <a:rPr lang="en-US" altLang="en-US" sz="2400">
                <a:latin typeface="Times New Roman" pitchFamily="18" charset="0"/>
                <a:cs typeface="Times New Roman" pitchFamily="18" charset="0"/>
              </a:rPr>
              <a:t> </a:t>
            </a:r>
            <a:r>
              <a:rPr lang="en-US" altLang="en-US" sz="2400">
                <a:latin typeface="Constantia" pitchFamily="18" charset="0"/>
              </a:rPr>
              <a:t>fish</a:t>
            </a:r>
            <a:r>
              <a:rPr lang="en-US" altLang="en-US" sz="2400">
                <a:latin typeface="Times New Roman" pitchFamily="18" charset="0"/>
                <a:cs typeface="Times New Roman" pitchFamily="18" charset="0"/>
              </a:rPr>
              <a:t> </a:t>
            </a:r>
            <a:r>
              <a:rPr lang="en-US" altLang="en-US" sz="2400">
                <a:latin typeface="Constantia" pitchFamily="18" charset="0"/>
              </a:rPr>
              <a:t>oil.</a:t>
            </a:r>
          </a:p>
          <a:p>
            <a:pPr eaLnBrk="1" hangingPunct="1">
              <a:spcBef>
                <a:spcPts val="588"/>
              </a:spcBef>
            </a:pPr>
            <a:r>
              <a:rPr lang="en-US" altLang="en-US" sz="3300" baseline="7000">
                <a:solidFill>
                  <a:srgbClr val="0AD0D9"/>
                </a:solidFill>
                <a:latin typeface="OpenSymbol" pitchFamily="2" charset="0"/>
              </a:rPr>
              <a:t></a:t>
            </a:r>
            <a:r>
              <a:rPr lang="en-US" altLang="en-US" sz="2400">
                <a:latin typeface="Constantia" pitchFamily="18" charset="0"/>
              </a:rPr>
              <a:t>Unsaturated</a:t>
            </a:r>
            <a:r>
              <a:rPr lang="en-US" altLang="en-US" sz="2400">
                <a:latin typeface="Times New Roman" pitchFamily="18" charset="0"/>
                <a:cs typeface="Times New Roman" pitchFamily="18" charset="0"/>
              </a:rPr>
              <a:t> </a:t>
            </a:r>
            <a:r>
              <a:rPr lang="en-US" altLang="en-US" sz="2400">
                <a:latin typeface="Constantia" pitchFamily="18" charset="0"/>
              </a:rPr>
              <a:t>fatty</a:t>
            </a:r>
            <a:r>
              <a:rPr lang="en-US" altLang="en-US" sz="2400">
                <a:latin typeface="Times New Roman" pitchFamily="18" charset="0"/>
                <a:cs typeface="Times New Roman" pitchFamily="18" charset="0"/>
              </a:rPr>
              <a:t> </a:t>
            </a:r>
            <a:r>
              <a:rPr lang="en-US" altLang="en-US" sz="2400">
                <a:latin typeface="Constantia" pitchFamily="18" charset="0"/>
              </a:rPr>
              <a:t>acids:</a:t>
            </a:r>
            <a:r>
              <a:rPr lang="en-US" altLang="en-US" sz="2400">
                <a:latin typeface="Times New Roman" pitchFamily="18" charset="0"/>
                <a:cs typeface="Times New Roman" pitchFamily="18" charset="0"/>
              </a:rPr>
              <a:t> </a:t>
            </a:r>
            <a:r>
              <a:rPr lang="en-US" altLang="en-US" sz="2400">
                <a:latin typeface="Constantia" pitchFamily="18" charset="0"/>
              </a:rPr>
              <a:t>All</a:t>
            </a:r>
            <a:r>
              <a:rPr lang="en-US" altLang="en-US" sz="2400">
                <a:latin typeface="Times New Roman" pitchFamily="18" charset="0"/>
                <a:cs typeface="Times New Roman" pitchFamily="18" charset="0"/>
              </a:rPr>
              <a:t> </a:t>
            </a:r>
            <a:r>
              <a:rPr lang="en-US" altLang="en-US" sz="2400">
                <a:latin typeface="Constantia" pitchFamily="18" charset="0"/>
              </a:rPr>
              <a:t>vegetable</a:t>
            </a:r>
            <a:r>
              <a:rPr lang="en-US" altLang="en-US" sz="2400">
                <a:latin typeface="Times New Roman" pitchFamily="18" charset="0"/>
                <a:cs typeface="Times New Roman" pitchFamily="18" charset="0"/>
              </a:rPr>
              <a:t> </a:t>
            </a:r>
            <a:r>
              <a:rPr lang="en-US" altLang="en-US" sz="2400">
                <a:latin typeface="Constantia" pitchFamily="18" charset="0"/>
              </a:rPr>
              <a:t>oils</a:t>
            </a:r>
            <a:r>
              <a:rPr lang="en-US" altLang="en-US" sz="2400">
                <a:latin typeface="Times New Roman" pitchFamily="18" charset="0"/>
                <a:cs typeface="Times New Roman" pitchFamily="18" charset="0"/>
              </a:rPr>
              <a:t>	</a:t>
            </a:r>
            <a:r>
              <a:rPr lang="en-US" altLang="en-US" sz="2400">
                <a:latin typeface="Constantia" pitchFamily="18" charset="0"/>
              </a:rPr>
              <a:t>except</a:t>
            </a:r>
            <a:r>
              <a:rPr lang="en-US" altLang="en-US" sz="2400">
                <a:latin typeface="Times New Roman" pitchFamily="18" charset="0"/>
                <a:cs typeface="Times New Roman" pitchFamily="18" charset="0"/>
              </a:rPr>
              <a:t> </a:t>
            </a:r>
            <a:r>
              <a:rPr lang="en-US" altLang="en-US" sz="2400">
                <a:latin typeface="Constantia" pitchFamily="18" charset="0"/>
              </a:rPr>
              <a:t>coconut</a:t>
            </a:r>
            <a:r>
              <a:rPr lang="en-US" altLang="en-US" sz="2400">
                <a:latin typeface="Times New Roman" pitchFamily="18" charset="0"/>
                <a:cs typeface="Times New Roman" pitchFamily="18" charset="0"/>
              </a:rPr>
              <a:t> </a:t>
            </a:r>
            <a:r>
              <a:rPr lang="en-US" altLang="en-US" sz="2400">
                <a:latin typeface="Constantia" pitchFamily="18" charset="0"/>
              </a:rPr>
              <a:t>and</a:t>
            </a:r>
            <a:r>
              <a:rPr lang="en-US" altLang="en-US" sz="2400">
                <a:latin typeface="Times New Roman" pitchFamily="18" charset="0"/>
                <a:cs typeface="Times New Roman" pitchFamily="18" charset="0"/>
              </a:rPr>
              <a:t> </a:t>
            </a:r>
            <a:r>
              <a:rPr lang="en-US" altLang="en-US" sz="2400">
                <a:latin typeface="Constantia" pitchFamily="18" charset="0"/>
              </a:rPr>
              <a:t>palm</a:t>
            </a:r>
            <a:r>
              <a:rPr lang="en-US" altLang="en-US" sz="2400">
                <a:latin typeface="Times New Roman" pitchFamily="18" charset="0"/>
                <a:cs typeface="Times New Roman" pitchFamily="18" charset="0"/>
              </a:rPr>
              <a:t> </a:t>
            </a:r>
            <a:r>
              <a:rPr lang="en-US" altLang="en-US" sz="2400">
                <a:latin typeface="Constantia" pitchFamily="18" charset="0"/>
              </a:rPr>
              <a:t>oils.</a:t>
            </a:r>
          </a:p>
          <a:p>
            <a:pPr eaLnBrk="1" hangingPunct="1">
              <a:spcBef>
                <a:spcPts val="600"/>
              </a:spcBef>
            </a:pPr>
            <a:r>
              <a:rPr lang="en-US" altLang="en-US" sz="3300" baseline="7000">
                <a:solidFill>
                  <a:srgbClr val="0AD0D9"/>
                </a:solidFill>
                <a:latin typeface="OpenSymbol" pitchFamily="2" charset="0"/>
              </a:rPr>
              <a:t></a:t>
            </a:r>
            <a:r>
              <a:rPr lang="en-US" altLang="en-US" sz="2400">
                <a:latin typeface="Constantia" pitchFamily="18" charset="0"/>
              </a:rPr>
              <a:t>Saturated</a:t>
            </a:r>
            <a:r>
              <a:rPr lang="en-US" altLang="en-US" sz="2400">
                <a:latin typeface="Times New Roman" pitchFamily="18" charset="0"/>
                <a:cs typeface="Times New Roman" pitchFamily="18" charset="0"/>
              </a:rPr>
              <a:t> </a:t>
            </a:r>
            <a:r>
              <a:rPr lang="en-US" altLang="en-US" sz="2400">
                <a:latin typeface="Constantia" pitchFamily="18" charset="0"/>
              </a:rPr>
              <a:t>fatty</a:t>
            </a:r>
            <a:r>
              <a:rPr lang="en-US" altLang="en-US" sz="2400">
                <a:latin typeface="Times New Roman" pitchFamily="18" charset="0"/>
                <a:cs typeface="Times New Roman" pitchFamily="18" charset="0"/>
              </a:rPr>
              <a:t> </a:t>
            </a:r>
            <a:r>
              <a:rPr lang="en-US" altLang="en-US" sz="2400">
                <a:latin typeface="Constantia" pitchFamily="18" charset="0"/>
              </a:rPr>
              <a:t>acids</a:t>
            </a:r>
            <a:r>
              <a:rPr lang="en-US" altLang="en-US" sz="2400">
                <a:latin typeface="Times New Roman" pitchFamily="18" charset="0"/>
                <a:cs typeface="Times New Roman" pitchFamily="18" charset="0"/>
              </a:rPr>
              <a:t> </a:t>
            </a:r>
            <a:r>
              <a:rPr lang="en-US" altLang="en-US" sz="2400">
                <a:latin typeface="Constantia" pitchFamily="18" charset="0"/>
              </a:rPr>
              <a:t>are</a:t>
            </a:r>
            <a:r>
              <a:rPr lang="en-US" altLang="en-US" sz="2400">
                <a:latin typeface="Times New Roman" pitchFamily="18" charset="0"/>
                <a:cs typeface="Times New Roman" pitchFamily="18" charset="0"/>
              </a:rPr>
              <a:t> </a:t>
            </a:r>
            <a:r>
              <a:rPr lang="en-US" altLang="en-US" sz="2400">
                <a:latin typeface="Constantia" pitchFamily="18" charset="0"/>
              </a:rPr>
              <a:t>cholesterologenic,</a:t>
            </a:r>
            <a:r>
              <a:rPr lang="en-US" altLang="en-US" sz="2400">
                <a:latin typeface="Times New Roman" pitchFamily="18" charset="0"/>
                <a:cs typeface="Times New Roman" pitchFamily="18" charset="0"/>
              </a:rPr>
              <a:t> </a:t>
            </a:r>
            <a:r>
              <a:rPr lang="en-US" altLang="en-US" sz="2400">
                <a:latin typeface="Constantia" pitchFamily="18" charset="0"/>
              </a:rPr>
              <a:t>i.e.</a:t>
            </a:r>
            <a:r>
              <a:rPr lang="en-US" altLang="en-US" sz="2400">
                <a:latin typeface="Times New Roman" pitchFamily="18" charset="0"/>
                <a:cs typeface="Times New Roman" pitchFamily="18" charset="0"/>
              </a:rPr>
              <a:t> </a:t>
            </a:r>
            <a:r>
              <a:rPr lang="en-US" altLang="en-US" sz="2400">
                <a:latin typeface="Constantia" pitchFamily="18" charset="0"/>
              </a:rPr>
              <a:t>they</a:t>
            </a:r>
            <a:r>
              <a:rPr lang="en-US" altLang="en-US" sz="2400">
                <a:latin typeface="Times New Roman" pitchFamily="18" charset="0"/>
                <a:cs typeface="Times New Roman" pitchFamily="18" charset="0"/>
              </a:rPr>
              <a:t> </a:t>
            </a:r>
            <a:r>
              <a:rPr lang="en-US" altLang="en-US" sz="2400">
                <a:latin typeface="Constantia" pitchFamily="18" charset="0"/>
              </a:rPr>
              <a:t>increase</a:t>
            </a:r>
            <a:r>
              <a:rPr lang="en-US" altLang="en-US" sz="2400">
                <a:latin typeface="Times New Roman" pitchFamily="18" charset="0"/>
                <a:cs typeface="Times New Roman" pitchFamily="18" charset="0"/>
              </a:rPr>
              <a:t> </a:t>
            </a:r>
            <a:r>
              <a:rPr lang="en-US" altLang="en-US" sz="2400">
                <a:latin typeface="Constantia" pitchFamily="18" charset="0"/>
              </a:rPr>
              <a:t>blood</a:t>
            </a:r>
            <a:r>
              <a:rPr lang="en-US" altLang="en-US" sz="2400">
                <a:latin typeface="Times New Roman" pitchFamily="18" charset="0"/>
                <a:cs typeface="Times New Roman" pitchFamily="18" charset="0"/>
              </a:rPr>
              <a:t> </a:t>
            </a:r>
            <a:r>
              <a:rPr lang="en-US" altLang="en-US" sz="2400">
                <a:latin typeface="Constantia" pitchFamily="18" charset="0"/>
              </a:rPr>
              <a:t>cholesterol</a:t>
            </a:r>
            <a:r>
              <a:rPr lang="en-US" altLang="en-US" sz="2400">
                <a:latin typeface="Times New Roman" pitchFamily="18" charset="0"/>
                <a:cs typeface="Times New Roman" pitchFamily="18" charset="0"/>
              </a:rPr>
              <a:t> </a:t>
            </a:r>
            <a:r>
              <a:rPr lang="en-US" altLang="en-US" sz="2400">
                <a:latin typeface="Constantia" pitchFamily="18" charset="0"/>
              </a:rPr>
              <a:t>level.</a:t>
            </a:r>
          </a:p>
          <a:p>
            <a:pPr eaLnBrk="1" hangingPunct="1">
              <a:spcBef>
                <a:spcPts val="600"/>
              </a:spcBef>
            </a:pPr>
            <a:r>
              <a:rPr lang="en-US" altLang="en-US" sz="2400" b="1">
                <a:latin typeface="Constantia" pitchFamily="18" charset="0"/>
              </a:rPr>
              <a:t>Functions</a:t>
            </a:r>
            <a:endParaRPr lang="en-US" altLang="en-US" sz="2400">
              <a:latin typeface="Constantia" pitchFamily="18" charset="0"/>
            </a:endParaRPr>
          </a:p>
          <a:p>
            <a:pPr eaLnBrk="1" hangingPunct="1">
              <a:spcBef>
                <a:spcPts val="600"/>
              </a:spcBef>
            </a:pPr>
            <a:r>
              <a:rPr lang="en-US" altLang="en-US" sz="3300" baseline="7000">
                <a:solidFill>
                  <a:srgbClr val="0AD0D9"/>
                </a:solidFill>
                <a:latin typeface="OpenSymbol" pitchFamily="2" charset="0"/>
              </a:rPr>
              <a:t></a:t>
            </a:r>
            <a:r>
              <a:rPr lang="en-US" altLang="en-US" sz="2400">
                <a:latin typeface="Constantia" pitchFamily="18" charset="0"/>
              </a:rPr>
              <a:t>Fats</a:t>
            </a:r>
            <a:r>
              <a:rPr lang="en-US" altLang="en-US" sz="2400">
                <a:latin typeface="Times New Roman" pitchFamily="18" charset="0"/>
                <a:cs typeface="Times New Roman" pitchFamily="18" charset="0"/>
              </a:rPr>
              <a:t> </a:t>
            </a:r>
            <a:r>
              <a:rPr lang="en-US" altLang="en-US" sz="2400">
                <a:latin typeface="Constantia" pitchFamily="18" charset="0"/>
              </a:rPr>
              <a:t>provide</a:t>
            </a:r>
            <a:r>
              <a:rPr lang="en-US" altLang="en-US" sz="2400">
                <a:latin typeface="Times New Roman" pitchFamily="18" charset="0"/>
                <a:cs typeface="Times New Roman" pitchFamily="18" charset="0"/>
              </a:rPr>
              <a:t> </a:t>
            </a:r>
            <a:r>
              <a:rPr lang="en-US" altLang="en-US" sz="2400">
                <a:latin typeface="Constantia" pitchFamily="18" charset="0"/>
              </a:rPr>
              <a:t>energy:</a:t>
            </a:r>
            <a:r>
              <a:rPr lang="en-US" altLang="en-US" sz="2400">
                <a:latin typeface="Times New Roman" pitchFamily="18" charset="0"/>
                <a:cs typeface="Times New Roman" pitchFamily="18" charset="0"/>
              </a:rPr>
              <a:t> </a:t>
            </a:r>
            <a:r>
              <a:rPr lang="en-US" altLang="en-US" sz="2400">
                <a:latin typeface="Constantia" pitchFamily="18" charset="0"/>
              </a:rPr>
              <a:t>1</a:t>
            </a:r>
            <a:r>
              <a:rPr lang="en-US" altLang="en-US" sz="2400">
                <a:latin typeface="Times New Roman" pitchFamily="18" charset="0"/>
                <a:cs typeface="Times New Roman" pitchFamily="18" charset="0"/>
              </a:rPr>
              <a:t> </a:t>
            </a:r>
            <a:r>
              <a:rPr lang="en-US" altLang="en-US" sz="2400">
                <a:latin typeface="Constantia" pitchFamily="18" charset="0"/>
              </a:rPr>
              <a:t>gram</a:t>
            </a:r>
            <a:r>
              <a:rPr lang="en-US" altLang="en-US" sz="2400">
                <a:latin typeface="Times New Roman" pitchFamily="18" charset="0"/>
                <a:cs typeface="Times New Roman" pitchFamily="18" charset="0"/>
              </a:rPr>
              <a:t> </a:t>
            </a:r>
            <a:r>
              <a:rPr lang="en-US" altLang="en-US" sz="2400">
                <a:latin typeface="Constantia" pitchFamily="18" charset="0"/>
              </a:rPr>
              <a:t>of</a:t>
            </a:r>
            <a:r>
              <a:rPr lang="en-US" altLang="en-US" sz="2400">
                <a:latin typeface="Times New Roman" pitchFamily="18" charset="0"/>
                <a:cs typeface="Times New Roman" pitchFamily="18" charset="0"/>
              </a:rPr>
              <a:t> </a:t>
            </a:r>
            <a:r>
              <a:rPr lang="en-US" altLang="en-US" sz="2400">
                <a:latin typeface="Constantia" pitchFamily="18" charset="0"/>
              </a:rPr>
              <a:t>fat</a:t>
            </a:r>
            <a:r>
              <a:rPr lang="en-US" altLang="en-US" sz="2400">
                <a:latin typeface="Times New Roman" pitchFamily="18" charset="0"/>
                <a:cs typeface="Times New Roman" pitchFamily="18" charset="0"/>
              </a:rPr>
              <a:t> </a:t>
            </a:r>
            <a:r>
              <a:rPr lang="en-US" altLang="en-US" sz="2400">
                <a:latin typeface="Constantia" pitchFamily="18" charset="0"/>
              </a:rPr>
              <a:t>provides</a:t>
            </a:r>
            <a:r>
              <a:rPr lang="en-US" altLang="en-US" sz="2400">
                <a:latin typeface="Times New Roman" pitchFamily="18" charset="0"/>
                <a:cs typeface="Times New Roman" pitchFamily="18" charset="0"/>
              </a:rPr>
              <a:t> </a:t>
            </a:r>
            <a:r>
              <a:rPr lang="en-US" altLang="en-US" sz="2400">
                <a:latin typeface="Constantia" pitchFamily="18" charset="0"/>
              </a:rPr>
              <a:t>9</a:t>
            </a:r>
            <a:r>
              <a:rPr lang="en-US" altLang="en-US" sz="2400">
                <a:latin typeface="Times New Roman" pitchFamily="18" charset="0"/>
                <a:cs typeface="Times New Roman" pitchFamily="18" charset="0"/>
              </a:rPr>
              <a:t> </a:t>
            </a:r>
            <a:r>
              <a:rPr lang="en-US" altLang="en-US" sz="2400">
                <a:latin typeface="Constantia" pitchFamily="18" charset="0"/>
              </a:rPr>
              <a:t>calories</a:t>
            </a:r>
            <a:r>
              <a:rPr lang="en-US" altLang="en-US" sz="2400">
                <a:latin typeface="Times New Roman" pitchFamily="18" charset="0"/>
                <a:cs typeface="Times New Roman" pitchFamily="18" charset="0"/>
              </a:rPr>
              <a:t> </a:t>
            </a:r>
            <a:r>
              <a:rPr lang="en-US" altLang="en-US" sz="2400">
                <a:latin typeface="Constantia" pitchFamily="18" charset="0"/>
              </a:rPr>
              <a:t>of</a:t>
            </a:r>
            <a:r>
              <a:rPr lang="en-US" altLang="en-US" sz="2400">
                <a:latin typeface="Times New Roman" pitchFamily="18" charset="0"/>
                <a:cs typeface="Times New Roman" pitchFamily="18" charset="0"/>
              </a:rPr>
              <a:t> </a:t>
            </a:r>
            <a:r>
              <a:rPr lang="en-US" altLang="en-US" sz="2400">
                <a:latin typeface="Constantia" pitchFamily="18" charset="0"/>
              </a:rPr>
              <a:t>energy.</a:t>
            </a:r>
          </a:p>
          <a:p>
            <a:pPr eaLnBrk="1" hangingPunct="1">
              <a:spcBef>
                <a:spcPts val="600"/>
              </a:spcBef>
            </a:pPr>
            <a:r>
              <a:rPr lang="en-US" altLang="en-US" sz="3300" baseline="7000">
                <a:solidFill>
                  <a:srgbClr val="0AD0D9"/>
                </a:solidFill>
                <a:latin typeface="OpenSymbol" pitchFamily="2" charset="0"/>
              </a:rPr>
              <a:t></a:t>
            </a:r>
            <a:r>
              <a:rPr lang="en-US" altLang="en-US" sz="2400">
                <a:latin typeface="Constantia" pitchFamily="18" charset="0"/>
              </a:rPr>
              <a:t>Dietary</a:t>
            </a:r>
            <a:r>
              <a:rPr lang="en-US" altLang="en-US" sz="2400">
                <a:latin typeface="Times New Roman" pitchFamily="18" charset="0"/>
                <a:cs typeface="Times New Roman" pitchFamily="18" charset="0"/>
              </a:rPr>
              <a:t> </a:t>
            </a:r>
            <a:r>
              <a:rPr lang="en-US" altLang="en-US" sz="2400">
                <a:latin typeface="Constantia" pitchFamily="18" charset="0"/>
              </a:rPr>
              <a:t>fats</a:t>
            </a:r>
            <a:r>
              <a:rPr lang="en-US" altLang="en-US" sz="2400">
                <a:latin typeface="Times New Roman" pitchFamily="18" charset="0"/>
                <a:cs typeface="Times New Roman" pitchFamily="18" charset="0"/>
              </a:rPr>
              <a:t> </a:t>
            </a:r>
            <a:r>
              <a:rPr lang="en-US" altLang="en-US" sz="2400">
                <a:latin typeface="Constantia" pitchFamily="18" charset="0"/>
              </a:rPr>
              <a:t>supplies</a:t>
            </a:r>
            <a:r>
              <a:rPr lang="en-US" altLang="en-US" sz="2400">
                <a:latin typeface="Times New Roman" pitchFamily="18" charset="0"/>
                <a:cs typeface="Times New Roman" pitchFamily="18" charset="0"/>
              </a:rPr>
              <a:t> </a:t>
            </a:r>
            <a:r>
              <a:rPr lang="en-US" altLang="en-US" sz="2400">
                <a:latin typeface="Constantia" pitchFamily="18" charset="0"/>
              </a:rPr>
              <a:t>essential</a:t>
            </a:r>
            <a:r>
              <a:rPr lang="en-US" altLang="en-US" sz="2400">
                <a:latin typeface="Times New Roman" pitchFamily="18" charset="0"/>
                <a:cs typeface="Times New Roman" pitchFamily="18" charset="0"/>
              </a:rPr>
              <a:t> </a:t>
            </a:r>
            <a:r>
              <a:rPr lang="en-US" altLang="en-US" sz="2400">
                <a:latin typeface="Constantia" pitchFamily="18" charset="0"/>
              </a:rPr>
              <a:t>fatty</a:t>
            </a:r>
            <a:r>
              <a:rPr lang="en-US" altLang="en-US" sz="2400">
                <a:latin typeface="Times New Roman" pitchFamily="18" charset="0"/>
                <a:cs typeface="Times New Roman" pitchFamily="18" charset="0"/>
              </a:rPr>
              <a:t> </a:t>
            </a:r>
            <a:r>
              <a:rPr lang="en-US" altLang="en-US" sz="2400">
                <a:latin typeface="Constantia" pitchFamily="18" charset="0"/>
              </a:rPr>
              <a:t>acids</a:t>
            </a:r>
            <a:r>
              <a:rPr lang="en-US" altLang="en-US" sz="2400">
                <a:latin typeface="Times New Roman" pitchFamily="18" charset="0"/>
                <a:cs typeface="Times New Roman" pitchFamily="18" charset="0"/>
              </a:rPr>
              <a:t>	</a:t>
            </a:r>
            <a:r>
              <a:rPr lang="en-US" altLang="en-US" sz="2400">
                <a:latin typeface="Constantia" pitchFamily="18" charset="0"/>
              </a:rPr>
              <a:t>needed</a:t>
            </a:r>
            <a:r>
              <a:rPr lang="en-US" altLang="en-US" sz="2400">
                <a:latin typeface="Times New Roman" pitchFamily="18" charset="0"/>
                <a:cs typeface="Times New Roman" pitchFamily="18" charset="0"/>
              </a:rPr>
              <a:t> </a:t>
            </a:r>
            <a:r>
              <a:rPr lang="en-US" altLang="en-US" sz="2400">
                <a:latin typeface="Constantia" pitchFamily="18" charset="0"/>
              </a:rPr>
              <a:t>for</a:t>
            </a:r>
            <a:r>
              <a:rPr lang="en-US" altLang="en-US" sz="2400">
                <a:latin typeface="Times New Roman" pitchFamily="18" charset="0"/>
                <a:cs typeface="Times New Roman" pitchFamily="18" charset="0"/>
              </a:rPr>
              <a:t> </a:t>
            </a:r>
            <a:r>
              <a:rPr lang="en-US" altLang="en-US" sz="2400">
                <a:latin typeface="Constantia" pitchFamily="18" charset="0"/>
              </a:rPr>
              <a:t>growth</a:t>
            </a:r>
            <a:r>
              <a:rPr lang="en-US" altLang="en-US" sz="2400">
                <a:latin typeface="Times New Roman" pitchFamily="18" charset="0"/>
                <a:cs typeface="Times New Roman" pitchFamily="18" charset="0"/>
              </a:rPr>
              <a:t> </a:t>
            </a:r>
            <a:r>
              <a:rPr lang="en-US" altLang="en-US" sz="2400">
                <a:latin typeface="Constantia" pitchFamily="18" charset="0"/>
              </a:rPr>
              <a:t>and</a:t>
            </a:r>
            <a:r>
              <a:rPr lang="en-US" altLang="en-US" sz="2400">
                <a:latin typeface="Times New Roman" pitchFamily="18" charset="0"/>
                <a:cs typeface="Times New Roman" pitchFamily="18" charset="0"/>
              </a:rPr>
              <a:t> </a:t>
            </a:r>
            <a:r>
              <a:rPr lang="en-US" altLang="en-US" sz="2400">
                <a:latin typeface="Constantia" pitchFamily="18" charset="0"/>
              </a:rPr>
              <a:t>maintenance</a:t>
            </a:r>
            <a:r>
              <a:rPr lang="en-US" altLang="en-US" sz="2400">
                <a:latin typeface="Times New Roman" pitchFamily="18" charset="0"/>
                <a:cs typeface="Times New Roman" pitchFamily="18" charset="0"/>
              </a:rPr>
              <a:t> </a:t>
            </a:r>
            <a:r>
              <a:rPr lang="en-US" altLang="en-US" sz="2400">
                <a:latin typeface="Constantia" pitchFamily="18" charset="0"/>
              </a:rPr>
              <a:t>of</a:t>
            </a:r>
            <a:r>
              <a:rPr lang="en-US" altLang="en-US" sz="2400">
                <a:latin typeface="Times New Roman" pitchFamily="18" charset="0"/>
                <a:cs typeface="Times New Roman" pitchFamily="18" charset="0"/>
              </a:rPr>
              <a:t> </a:t>
            </a:r>
            <a:r>
              <a:rPr lang="en-US" altLang="en-US" sz="2400">
                <a:latin typeface="Constantia" pitchFamily="18" charset="0"/>
              </a:rPr>
              <a:t>the</a:t>
            </a:r>
            <a:r>
              <a:rPr lang="en-US" altLang="en-US" sz="2400">
                <a:latin typeface="Times New Roman" pitchFamily="18" charset="0"/>
                <a:cs typeface="Times New Roman" pitchFamily="18" charset="0"/>
              </a:rPr>
              <a:t> </a:t>
            </a:r>
            <a:r>
              <a:rPr lang="en-US" altLang="en-US" sz="2400">
                <a:latin typeface="Constantia" pitchFamily="18" charset="0"/>
              </a:rPr>
              <a:t>integrity</a:t>
            </a:r>
            <a:r>
              <a:rPr lang="en-US" altLang="en-US" sz="2400">
                <a:latin typeface="Times New Roman" pitchFamily="18" charset="0"/>
                <a:cs typeface="Times New Roman" pitchFamily="18" charset="0"/>
              </a:rPr>
              <a:t> </a:t>
            </a:r>
            <a:r>
              <a:rPr lang="en-US" altLang="en-US" sz="2400">
                <a:latin typeface="Constantia" pitchFamily="18" charset="0"/>
              </a:rPr>
              <a:t>of</a:t>
            </a:r>
            <a:r>
              <a:rPr lang="en-US" altLang="en-US" sz="2400">
                <a:latin typeface="Times New Roman" pitchFamily="18" charset="0"/>
                <a:cs typeface="Times New Roman" pitchFamily="18" charset="0"/>
              </a:rPr>
              <a:t> </a:t>
            </a:r>
            <a:r>
              <a:rPr lang="en-US" altLang="en-US" sz="2400">
                <a:latin typeface="Constantia" pitchFamily="18" charset="0"/>
              </a:rPr>
              <a:t>the</a:t>
            </a:r>
            <a:r>
              <a:rPr lang="en-US" altLang="en-US" sz="2400">
                <a:latin typeface="Times New Roman" pitchFamily="18" charset="0"/>
                <a:cs typeface="Times New Roman" pitchFamily="18" charset="0"/>
              </a:rPr>
              <a:t> </a:t>
            </a:r>
            <a:r>
              <a:rPr lang="en-US" altLang="en-US" sz="2400">
                <a:latin typeface="Constantia" pitchFamily="18" charset="0"/>
              </a:rPr>
              <a:t>skin.</a:t>
            </a:r>
          </a:p>
          <a:p>
            <a:pPr eaLnBrk="1" hangingPunct="1">
              <a:spcBef>
                <a:spcPts val="588"/>
              </a:spcBef>
            </a:pPr>
            <a:r>
              <a:rPr lang="en-US" altLang="en-US" sz="3300" baseline="7000">
                <a:solidFill>
                  <a:srgbClr val="0AD0D9"/>
                </a:solidFill>
                <a:latin typeface="OpenSymbol" pitchFamily="2" charset="0"/>
              </a:rPr>
              <a:t></a:t>
            </a:r>
            <a:r>
              <a:rPr lang="en-US" altLang="en-US" sz="2400">
                <a:latin typeface="Constantia" pitchFamily="18" charset="0"/>
              </a:rPr>
              <a:t>They</a:t>
            </a:r>
            <a:r>
              <a:rPr lang="en-US" altLang="en-US" sz="2400">
                <a:latin typeface="Times New Roman" pitchFamily="18" charset="0"/>
                <a:cs typeface="Times New Roman" pitchFamily="18" charset="0"/>
              </a:rPr>
              <a:t> </a:t>
            </a:r>
            <a:r>
              <a:rPr lang="en-US" altLang="en-US" sz="2400">
                <a:latin typeface="Constantia" pitchFamily="18" charset="0"/>
              </a:rPr>
              <a:t>maintain</a:t>
            </a:r>
            <a:r>
              <a:rPr lang="en-US" altLang="en-US" sz="2400">
                <a:latin typeface="Times New Roman" pitchFamily="18" charset="0"/>
                <a:cs typeface="Times New Roman" pitchFamily="18" charset="0"/>
              </a:rPr>
              <a:t> </a:t>
            </a:r>
            <a:r>
              <a:rPr lang="en-US" altLang="en-US" sz="2400">
                <a:latin typeface="Constantia" pitchFamily="18" charset="0"/>
              </a:rPr>
              <a:t>our</a:t>
            </a:r>
            <a:r>
              <a:rPr lang="en-US" altLang="en-US" sz="2400">
                <a:latin typeface="Times New Roman" pitchFamily="18" charset="0"/>
                <a:cs typeface="Times New Roman" pitchFamily="18" charset="0"/>
              </a:rPr>
              <a:t> </a:t>
            </a:r>
            <a:r>
              <a:rPr lang="en-US" altLang="en-US" sz="2400">
                <a:latin typeface="Constantia" pitchFamily="18" charset="0"/>
              </a:rPr>
              <a:t>body</a:t>
            </a:r>
            <a:r>
              <a:rPr lang="en-US" altLang="en-US" sz="2400">
                <a:latin typeface="Times New Roman" pitchFamily="18" charset="0"/>
                <a:cs typeface="Times New Roman" pitchFamily="18" charset="0"/>
              </a:rPr>
              <a:t> </a:t>
            </a:r>
            <a:r>
              <a:rPr lang="en-US" altLang="en-US" sz="2400">
                <a:latin typeface="Constantia" pitchFamily="18" charset="0"/>
              </a:rPr>
              <a:t>temperature.</a:t>
            </a:r>
          </a:p>
          <a:p>
            <a:pPr eaLnBrk="1" hangingPunct="1">
              <a:spcBef>
                <a:spcPts val="600"/>
              </a:spcBef>
            </a:pPr>
            <a:r>
              <a:rPr lang="en-US" altLang="en-US" sz="3300" baseline="7000">
                <a:solidFill>
                  <a:srgbClr val="0AD0D9"/>
                </a:solidFill>
                <a:latin typeface="OpenSymbol" pitchFamily="2" charset="0"/>
              </a:rPr>
              <a:t></a:t>
            </a:r>
            <a:r>
              <a:rPr lang="en-US" altLang="en-US" sz="2400">
                <a:latin typeface="Constantia" pitchFamily="18" charset="0"/>
              </a:rPr>
              <a:t>Fats</a:t>
            </a:r>
            <a:r>
              <a:rPr lang="en-US" altLang="en-US" sz="2400">
                <a:latin typeface="Times New Roman" pitchFamily="18" charset="0"/>
                <a:cs typeface="Times New Roman" pitchFamily="18" charset="0"/>
              </a:rPr>
              <a:t> </a:t>
            </a:r>
            <a:r>
              <a:rPr lang="en-US" altLang="en-US" sz="2400">
                <a:latin typeface="Constantia" pitchFamily="18" charset="0"/>
              </a:rPr>
              <a:t>provide</a:t>
            </a:r>
            <a:r>
              <a:rPr lang="en-US" altLang="en-US" sz="2400">
                <a:latin typeface="Times New Roman" pitchFamily="18" charset="0"/>
                <a:cs typeface="Times New Roman" pitchFamily="18" charset="0"/>
              </a:rPr>
              <a:t> </a:t>
            </a:r>
            <a:r>
              <a:rPr lang="en-US" altLang="en-US" sz="2400">
                <a:latin typeface="Constantia" pitchFamily="18" charset="0"/>
              </a:rPr>
              <a:t>support</a:t>
            </a:r>
            <a:r>
              <a:rPr lang="en-US" altLang="en-US" sz="2400">
                <a:latin typeface="Times New Roman" pitchFamily="18" charset="0"/>
                <a:cs typeface="Times New Roman" pitchFamily="18" charset="0"/>
              </a:rPr>
              <a:t> </a:t>
            </a:r>
            <a:r>
              <a:rPr lang="en-US" altLang="en-US" sz="2400">
                <a:latin typeface="Constantia" pitchFamily="18" charset="0"/>
              </a:rPr>
              <a:t>for</a:t>
            </a:r>
            <a:r>
              <a:rPr lang="en-US" altLang="en-US" sz="2400">
                <a:latin typeface="Times New Roman" pitchFamily="18" charset="0"/>
                <a:cs typeface="Times New Roman" pitchFamily="18" charset="0"/>
              </a:rPr>
              <a:t> </a:t>
            </a:r>
            <a:r>
              <a:rPr lang="en-US" altLang="en-US" sz="2400">
                <a:latin typeface="Constantia" pitchFamily="18" charset="0"/>
              </a:rPr>
              <a:t>many</a:t>
            </a:r>
            <a:r>
              <a:rPr lang="en-US" altLang="en-US" sz="2400">
                <a:latin typeface="Times New Roman" pitchFamily="18" charset="0"/>
                <a:cs typeface="Times New Roman" pitchFamily="18" charset="0"/>
              </a:rPr>
              <a:t> </a:t>
            </a:r>
            <a:r>
              <a:rPr lang="en-US" altLang="en-US" sz="2400">
                <a:latin typeface="Constantia" pitchFamily="18" charset="0"/>
              </a:rPr>
              <a:t>organs</a:t>
            </a:r>
            <a:r>
              <a:rPr lang="en-US" altLang="en-US" sz="2400">
                <a:latin typeface="Times New Roman" pitchFamily="18" charset="0"/>
                <a:cs typeface="Times New Roman" pitchFamily="18" charset="0"/>
              </a:rPr>
              <a:t> </a:t>
            </a:r>
            <a:r>
              <a:rPr lang="en-US" altLang="en-US" sz="2400">
                <a:latin typeface="Constantia" pitchFamily="18" charset="0"/>
              </a:rPr>
              <a:t>in</a:t>
            </a:r>
            <a:r>
              <a:rPr lang="en-US" altLang="en-US" sz="2400">
                <a:latin typeface="Times New Roman" pitchFamily="18" charset="0"/>
                <a:cs typeface="Times New Roman" pitchFamily="18" charset="0"/>
              </a:rPr>
              <a:t> </a:t>
            </a:r>
            <a:r>
              <a:rPr lang="en-US" altLang="en-US" sz="2400">
                <a:latin typeface="Constantia" pitchFamily="18" charset="0"/>
              </a:rPr>
              <a:t>our</a:t>
            </a:r>
            <a:r>
              <a:rPr lang="en-US" altLang="en-US" sz="2400">
                <a:latin typeface="Times New Roman" pitchFamily="18" charset="0"/>
                <a:cs typeface="Times New Roman" pitchFamily="18" charset="0"/>
              </a:rPr>
              <a:t> </a:t>
            </a:r>
            <a:r>
              <a:rPr lang="en-US" altLang="en-US" sz="2400">
                <a:latin typeface="Constantia" pitchFamily="18" charset="0"/>
              </a:rPr>
              <a:t>body</a:t>
            </a:r>
            <a:r>
              <a:rPr lang="en-US" altLang="en-US" sz="2400">
                <a:latin typeface="Times New Roman" pitchFamily="18" charset="0"/>
                <a:cs typeface="Times New Roman" pitchFamily="18" charset="0"/>
              </a:rPr>
              <a:t> </a:t>
            </a:r>
            <a:r>
              <a:rPr lang="en-US" altLang="en-US" sz="2400">
                <a:latin typeface="Constantia" pitchFamily="18" charset="0"/>
              </a:rPr>
              <a:t>such</a:t>
            </a:r>
            <a:r>
              <a:rPr lang="en-US" altLang="en-US" sz="2400">
                <a:latin typeface="Times New Roman" pitchFamily="18" charset="0"/>
                <a:cs typeface="Times New Roman" pitchFamily="18" charset="0"/>
              </a:rPr>
              <a:t> </a:t>
            </a:r>
            <a:r>
              <a:rPr lang="en-US" altLang="en-US" sz="2400">
                <a:latin typeface="Constantia" pitchFamily="18" charset="0"/>
              </a:rPr>
              <a:t>as</a:t>
            </a:r>
            <a:r>
              <a:rPr lang="en-US" altLang="en-US" sz="2400">
                <a:latin typeface="Times New Roman" pitchFamily="18" charset="0"/>
                <a:cs typeface="Times New Roman" pitchFamily="18" charset="0"/>
              </a:rPr>
              <a:t> </a:t>
            </a:r>
            <a:r>
              <a:rPr lang="en-US" altLang="en-US" sz="2400">
                <a:latin typeface="Constantia" pitchFamily="18" charset="0"/>
              </a:rPr>
              <a:t>heart,</a:t>
            </a:r>
            <a:r>
              <a:rPr lang="en-US" altLang="en-US" sz="2400">
                <a:latin typeface="Times New Roman" pitchFamily="18" charset="0"/>
                <a:cs typeface="Times New Roman" pitchFamily="18" charset="0"/>
              </a:rPr>
              <a:t> </a:t>
            </a:r>
            <a:r>
              <a:rPr lang="en-US" altLang="en-US" sz="2400">
                <a:latin typeface="Constantia" pitchFamily="18" charset="0"/>
              </a:rPr>
              <a:t>kidneys,</a:t>
            </a:r>
            <a:r>
              <a:rPr lang="en-US" altLang="en-US" sz="2400">
                <a:latin typeface="Times New Roman" pitchFamily="18" charset="0"/>
                <a:cs typeface="Times New Roman" pitchFamily="18" charset="0"/>
              </a:rPr>
              <a:t> </a:t>
            </a:r>
            <a:r>
              <a:rPr lang="en-US" altLang="en-US" sz="2400">
                <a:latin typeface="Constantia" pitchFamily="18" charset="0"/>
              </a:rPr>
              <a:t>intestine</a:t>
            </a:r>
            <a:r>
              <a:rPr lang="en-US" altLang="en-US" sz="2400">
                <a:latin typeface="Times New Roman" pitchFamily="18" charset="0"/>
                <a:cs typeface="Times New Roman" pitchFamily="18" charset="0"/>
              </a:rPr>
              <a:t> </a:t>
            </a:r>
            <a:r>
              <a:rPr lang="en-US" altLang="en-US" sz="2400">
                <a:latin typeface="Constantia" pitchFamily="18" charset="0"/>
              </a:rPr>
              <a:t>etc.</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2100" y="187325"/>
            <a:ext cx="1187450" cy="596900"/>
          </a:xfrm>
          <a:prstGeom prst="rect">
            <a:avLst/>
          </a:prstGeom>
        </p:spPr>
        <p:txBody>
          <a:bodyPr lIns="0" tIns="0" rIns="0" bIns="0">
            <a:spAutoFit/>
          </a:bodyPr>
          <a:lstStyle/>
          <a:p>
            <a:pPr marL="12700" fontAlgn="auto">
              <a:spcBef>
                <a:spcPts val="0"/>
              </a:spcBef>
              <a:spcAft>
                <a:spcPts val="0"/>
              </a:spcAft>
              <a:defRPr/>
            </a:pPr>
            <a:r>
              <a:rPr sz="4500" b="1" spc="-30" dirty="0">
                <a:solidFill>
                  <a:srgbClr val="03607B"/>
                </a:solidFill>
                <a:latin typeface="Calibri"/>
                <a:cs typeface="Calibri"/>
              </a:rPr>
              <a:t>F</a:t>
            </a:r>
            <a:r>
              <a:rPr sz="4500" b="1" spc="-25" dirty="0">
                <a:solidFill>
                  <a:srgbClr val="03607B"/>
                </a:solidFill>
                <a:latin typeface="Calibri"/>
                <a:cs typeface="Calibri"/>
              </a:rPr>
              <a:t>ATS</a:t>
            </a:r>
            <a:endParaRPr sz="4500">
              <a:latin typeface="Calibri"/>
              <a:cs typeface="Calibri"/>
            </a:endParaRPr>
          </a:p>
        </p:txBody>
      </p:sp>
      <p:sp>
        <p:nvSpPr>
          <p:cNvPr id="7" name="object 7"/>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8" name="object 8"/>
          <p:cNvSpPr txBox="1"/>
          <p:nvPr/>
        </p:nvSpPr>
        <p:spPr>
          <a:xfrm>
            <a:off x="8528050" y="6561138"/>
            <a:ext cx="171450" cy="177800"/>
          </a:xfrm>
          <a:prstGeom prst="rect">
            <a:avLst/>
          </a:prstGeom>
        </p:spPr>
        <p:txBody>
          <a:bodyPr lIns="0" tIns="0" rIns="0" bIns="0">
            <a:spAutoFit/>
          </a:bodyPr>
          <a:lstStyle/>
          <a:p>
            <a:pPr marL="12700" fontAlgn="auto">
              <a:spcBef>
                <a:spcPts val="0"/>
              </a:spcBef>
              <a:spcAft>
                <a:spcPts val="0"/>
              </a:spcAft>
              <a:defRPr/>
            </a:pPr>
            <a:r>
              <a:rPr sz="1200" spc="-15" dirty="0">
                <a:solidFill>
                  <a:srgbClr val="035C74"/>
                </a:solidFill>
                <a:latin typeface="Constantia"/>
                <a:cs typeface="Constantia"/>
              </a:rPr>
              <a:t>2</a:t>
            </a:r>
            <a:r>
              <a:rPr sz="1200" dirty="0">
                <a:solidFill>
                  <a:srgbClr val="035C74"/>
                </a:solidFill>
                <a:latin typeface="Constantia"/>
                <a:cs typeface="Constantia"/>
              </a:rPr>
              <a:t>2</a:t>
            </a:r>
            <a:endParaRPr sz="1200">
              <a:latin typeface="Constantia"/>
              <a:cs typeface="Constantia"/>
            </a:endParaRPr>
          </a:p>
        </p:txBody>
      </p:sp>
      <p:sp>
        <p:nvSpPr>
          <p:cNvPr id="9" name="object 9"/>
          <p:cNvSpPr txBox="1"/>
          <p:nvPr/>
        </p:nvSpPr>
        <p:spPr>
          <a:xfrm>
            <a:off x="809625" y="6632575"/>
            <a:ext cx="5418138" cy="355600"/>
          </a:xfrm>
          <a:prstGeom prst="rect">
            <a:avLst/>
          </a:prstGeom>
        </p:spPr>
        <p:txBody>
          <a:bodyPr lIns="0" tIns="0" rIns="0" bIns="0">
            <a:spAutoFit/>
          </a:bodyPr>
          <a:lstStyle/>
          <a:p>
            <a:pPr marL="12700" fontAlgn="auto">
              <a:spcBef>
                <a:spcPts val="0"/>
              </a:spcBef>
              <a:spcAft>
                <a:spcPts val="0"/>
              </a:spcAft>
              <a:defRPr/>
            </a:pPr>
            <a:r>
              <a:rPr sz="2600" spc="-10" dirty="0">
                <a:latin typeface="Constantia"/>
                <a:cs typeface="Constantia"/>
              </a:rPr>
              <a:t>i</a:t>
            </a:r>
            <a:r>
              <a:rPr sz="2600" spc="-5" dirty="0">
                <a:latin typeface="Constantia"/>
                <a:cs typeface="Constantia"/>
              </a:rPr>
              <a:t>n</a:t>
            </a:r>
            <a:r>
              <a:rPr sz="2600" dirty="0">
                <a:latin typeface="Constantia"/>
                <a:cs typeface="Constantia"/>
              </a:rPr>
              <a:t>te</a:t>
            </a:r>
            <a:r>
              <a:rPr sz="2600" spc="-10" dirty="0">
                <a:latin typeface="Constantia"/>
                <a:cs typeface="Constantia"/>
              </a:rPr>
              <a:t>s</a:t>
            </a:r>
            <a:r>
              <a:rPr sz="2600" dirty="0">
                <a:latin typeface="Constantia"/>
                <a:cs typeface="Constantia"/>
              </a:rPr>
              <a:t>t</a:t>
            </a:r>
            <a:r>
              <a:rPr sz="2600" spc="-10" dirty="0">
                <a:latin typeface="Constantia"/>
                <a:cs typeface="Constantia"/>
              </a:rPr>
              <a:t>i</a:t>
            </a:r>
            <a:r>
              <a:rPr sz="2600" spc="5" dirty="0">
                <a:latin typeface="Constantia"/>
                <a:cs typeface="Constantia"/>
              </a:rPr>
              <a:t>n</a:t>
            </a:r>
            <a:r>
              <a:rPr sz="2600" spc="-25" dirty="0">
                <a:latin typeface="Constantia"/>
                <a:cs typeface="Constantia"/>
              </a:rPr>
              <a:t>a</a:t>
            </a:r>
            <a:r>
              <a:rPr sz="2600" spc="-10" dirty="0">
                <a:latin typeface="Constantia"/>
                <a:cs typeface="Constantia"/>
              </a:rPr>
              <a:t>l</a:t>
            </a:r>
            <a:r>
              <a:rPr sz="2600" spc="-5" dirty="0">
                <a:latin typeface="Times New Roman"/>
                <a:cs typeface="Times New Roman"/>
              </a:rPr>
              <a:t> </a:t>
            </a:r>
            <a:r>
              <a:rPr sz="2600" spc="-5" dirty="0">
                <a:latin typeface="Constantia"/>
                <a:cs typeface="Constantia"/>
              </a:rPr>
              <a:t>c</a:t>
            </a:r>
            <a:r>
              <a:rPr sz="2600" dirty="0">
                <a:latin typeface="Constantia"/>
                <a:cs typeface="Constantia"/>
              </a:rPr>
              <a:t>a</a:t>
            </a:r>
            <a:r>
              <a:rPr sz="2600" spc="-5" dirty="0">
                <a:latin typeface="Constantia"/>
                <a:cs typeface="Constantia"/>
              </a:rPr>
              <a:t>nc</a:t>
            </a:r>
            <a:r>
              <a:rPr sz="2600" dirty="0">
                <a:latin typeface="Constantia"/>
                <a:cs typeface="Constantia"/>
              </a:rPr>
              <a:t>er</a:t>
            </a:r>
            <a:r>
              <a:rPr sz="2600" spc="-10" dirty="0">
                <a:latin typeface="Constantia"/>
                <a:cs typeface="Constantia"/>
              </a:rPr>
              <a:t>)</a:t>
            </a:r>
            <a:r>
              <a:rPr sz="2600" spc="-15" dirty="0">
                <a:latin typeface="Times New Roman"/>
                <a:cs typeface="Times New Roman"/>
              </a:rPr>
              <a:t> </a:t>
            </a:r>
            <a:r>
              <a:rPr sz="2600" dirty="0">
                <a:latin typeface="Constantia"/>
                <a:cs typeface="Constantia"/>
              </a:rPr>
              <a:t>a</a:t>
            </a:r>
            <a:r>
              <a:rPr sz="2600" spc="5" dirty="0">
                <a:latin typeface="Constantia"/>
                <a:cs typeface="Constantia"/>
              </a:rPr>
              <a:t>n</a:t>
            </a:r>
            <a:r>
              <a:rPr sz="2600" dirty="0">
                <a:latin typeface="Constantia"/>
                <a:cs typeface="Constantia"/>
              </a:rPr>
              <a:t>d</a:t>
            </a:r>
            <a:r>
              <a:rPr sz="2600" spc="15" dirty="0">
                <a:latin typeface="Times New Roman"/>
                <a:cs typeface="Times New Roman"/>
              </a:rPr>
              <a:t> </a:t>
            </a:r>
            <a:r>
              <a:rPr sz="2600" b="1" spc="-15" dirty="0">
                <a:latin typeface="Constantia"/>
                <a:cs typeface="Constantia"/>
              </a:rPr>
              <a:t>K</a:t>
            </a:r>
            <a:r>
              <a:rPr sz="2600" b="1" dirty="0">
                <a:latin typeface="Constantia"/>
                <a:cs typeface="Constantia"/>
              </a:rPr>
              <a:t>w</a:t>
            </a:r>
            <a:r>
              <a:rPr sz="2600" b="1" spc="-20" dirty="0">
                <a:latin typeface="Constantia"/>
                <a:cs typeface="Constantia"/>
              </a:rPr>
              <a:t>a</a:t>
            </a:r>
            <a:r>
              <a:rPr sz="2600" b="1" spc="-15" dirty="0">
                <a:latin typeface="Constantia"/>
                <a:cs typeface="Constantia"/>
              </a:rPr>
              <a:t>s</a:t>
            </a:r>
            <a:r>
              <a:rPr sz="2600" b="1" spc="-10" dirty="0">
                <a:latin typeface="Constantia"/>
                <a:cs typeface="Constantia"/>
              </a:rPr>
              <a:t>h</a:t>
            </a:r>
            <a:r>
              <a:rPr sz="2600" b="1" spc="-5" dirty="0">
                <a:latin typeface="Constantia"/>
                <a:cs typeface="Constantia"/>
              </a:rPr>
              <a:t>i</a:t>
            </a:r>
            <a:r>
              <a:rPr sz="2600" b="1" spc="-20" dirty="0">
                <a:latin typeface="Constantia"/>
                <a:cs typeface="Constantia"/>
              </a:rPr>
              <a:t>o</a:t>
            </a:r>
            <a:r>
              <a:rPr sz="2600" b="1" spc="-5" dirty="0">
                <a:latin typeface="Constantia"/>
                <a:cs typeface="Constantia"/>
              </a:rPr>
              <a:t>rk</a:t>
            </a:r>
            <a:r>
              <a:rPr sz="2600" b="1" spc="-20" dirty="0">
                <a:latin typeface="Constantia"/>
                <a:cs typeface="Constantia"/>
              </a:rPr>
              <a:t>o</a:t>
            </a:r>
            <a:r>
              <a:rPr sz="2600" b="1" dirty="0">
                <a:latin typeface="Constantia"/>
                <a:cs typeface="Constantia"/>
              </a:rPr>
              <a:t>r</a:t>
            </a:r>
            <a:r>
              <a:rPr sz="2600" b="1" spc="-35" dirty="0">
                <a:latin typeface="Times New Roman"/>
                <a:cs typeface="Times New Roman"/>
              </a:rPr>
              <a:t> </a:t>
            </a:r>
            <a:r>
              <a:rPr sz="2600" b="1" dirty="0">
                <a:latin typeface="Constantia"/>
                <a:cs typeface="Constantia"/>
              </a:rPr>
              <a:t>.</a:t>
            </a:r>
            <a:endParaRPr sz="2600">
              <a:latin typeface="Constantia"/>
              <a:cs typeface="Constantia"/>
            </a:endParaRPr>
          </a:p>
        </p:txBody>
      </p:sp>
      <p:sp>
        <p:nvSpPr>
          <p:cNvPr id="23558" name="object 3"/>
          <p:cNvSpPr txBox="1">
            <a:spLocks noChangeArrowheads="1"/>
          </p:cNvSpPr>
          <p:nvPr/>
        </p:nvSpPr>
        <p:spPr bwMode="auto">
          <a:xfrm>
            <a:off x="536575" y="1066800"/>
            <a:ext cx="7716838"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600" b="1">
                <a:latin typeface="Constantia" pitchFamily="18" charset="0"/>
              </a:rPr>
              <a:t>Sources</a:t>
            </a:r>
            <a:endParaRPr lang="en-US" altLang="en-US" sz="2600">
              <a:latin typeface="Constantia" pitchFamily="18" charset="0"/>
            </a:endParaRPr>
          </a:p>
          <a:p>
            <a:pPr eaLnBrk="1" hangingPunct="1">
              <a:lnSpc>
                <a:spcPts val="2813"/>
              </a:lnSpc>
              <a:spcBef>
                <a:spcPts val="675"/>
              </a:spcBef>
            </a:pPr>
            <a:r>
              <a:rPr lang="en-US" altLang="en-US" sz="3600" baseline="7000">
                <a:solidFill>
                  <a:srgbClr val="0AD0D9"/>
                </a:solidFill>
                <a:latin typeface="OpenSymbol" pitchFamily="2" charset="0"/>
              </a:rPr>
              <a:t></a:t>
            </a:r>
            <a:r>
              <a:rPr lang="en-US" altLang="en-US" sz="2600" b="1">
                <a:latin typeface="Constantia" pitchFamily="18" charset="0"/>
              </a:rPr>
              <a:t>Animal</a:t>
            </a:r>
            <a:r>
              <a:rPr lang="en-US" altLang="en-US" sz="2600" b="1">
                <a:latin typeface="Times New Roman" pitchFamily="18" charset="0"/>
                <a:cs typeface="Times New Roman" pitchFamily="18" charset="0"/>
              </a:rPr>
              <a:t> </a:t>
            </a:r>
            <a:r>
              <a:rPr lang="en-US" altLang="en-US" sz="2600" b="1">
                <a:latin typeface="Constantia" pitchFamily="18" charset="0"/>
              </a:rPr>
              <a:t>sources:</a:t>
            </a:r>
            <a:r>
              <a:rPr lang="en-US" altLang="en-US" sz="2600" b="1">
                <a:latin typeface="Times New Roman" pitchFamily="18" charset="0"/>
                <a:cs typeface="Times New Roman" pitchFamily="18" charset="0"/>
              </a:rPr>
              <a:t> </a:t>
            </a:r>
            <a:r>
              <a:rPr lang="en-US" altLang="en-US" sz="2600">
                <a:latin typeface="Constantia" pitchFamily="18" charset="0"/>
              </a:rPr>
              <a:t>ghee,</a:t>
            </a:r>
            <a:r>
              <a:rPr lang="en-US" altLang="en-US" sz="2600">
                <a:latin typeface="Times New Roman" pitchFamily="18" charset="0"/>
                <a:cs typeface="Times New Roman" pitchFamily="18" charset="0"/>
              </a:rPr>
              <a:t> </a:t>
            </a:r>
            <a:r>
              <a:rPr lang="en-US" altLang="en-US" sz="2600">
                <a:latin typeface="Constantia" pitchFamily="18" charset="0"/>
              </a:rPr>
              <a:t>butter,</a:t>
            </a:r>
            <a:r>
              <a:rPr lang="en-US" altLang="en-US" sz="2600">
                <a:latin typeface="Times New Roman" pitchFamily="18" charset="0"/>
                <a:cs typeface="Times New Roman" pitchFamily="18" charset="0"/>
              </a:rPr>
              <a:t> </a:t>
            </a:r>
            <a:r>
              <a:rPr lang="en-US" altLang="en-US" sz="2600">
                <a:latin typeface="Constantia" pitchFamily="18" charset="0"/>
              </a:rPr>
              <a:t>fat</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meat,</a:t>
            </a:r>
            <a:r>
              <a:rPr lang="en-US" altLang="en-US" sz="2600">
                <a:latin typeface="Times New Roman" pitchFamily="18" charset="0"/>
                <a:cs typeface="Times New Roman" pitchFamily="18" charset="0"/>
              </a:rPr>
              <a:t> </a:t>
            </a:r>
            <a:r>
              <a:rPr lang="en-US" altLang="en-US" sz="2600">
                <a:latin typeface="Constantia" pitchFamily="18" charset="0"/>
              </a:rPr>
              <a:t>fish</a:t>
            </a:r>
            <a:r>
              <a:rPr lang="en-US" altLang="en-US" sz="2600">
                <a:latin typeface="Times New Roman" pitchFamily="18" charset="0"/>
                <a:cs typeface="Times New Roman" pitchFamily="18" charset="0"/>
              </a:rPr>
              <a:t> </a:t>
            </a:r>
            <a:r>
              <a:rPr lang="en-US" altLang="en-US" sz="2600">
                <a:latin typeface="Constantia" pitchFamily="18" charset="0"/>
              </a:rPr>
              <a:t>oils</a:t>
            </a:r>
            <a:r>
              <a:rPr lang="en-US" altLang="en-US" sz="2600">
                <a:latin typeface="Times New Roman" pitchFamily="18" charset="0"/>
                <a:cs typeface="Times New Roman" pitchFamily="18" charset="0"/>
              </a:rPr>
              <a:t> </a:t>
            </a:r>
            <a:r>
              <a:rPr lang="en-US" altLang="en-US" sz="2600">
                <a:latin typeface="Constantia" pitchFamily="18" charset="0"/>
              </a:rPr>
              <a:t>etc.</a:t>
            </a:r>
          </a:p>
          <a:p>
            <a:pPr eaLnBrk="1" hangingPunct="1">
              <a:lnSpc>
                <a:spcPts val="2813"/>
              </a:lnSpc>
              <a:spcBef>
                <a:spcPts val="638"/>
              </a:spcBef>
            </a:pPr>
            <a:r>
              <a:rPr lang="en-US" altLang="en-US" sz="3600" baseline="7000">
                <a:solidFill>
                  <a:srgbClr val="0AD0D9"/>
                </a:solidFill>
                <a:latin typeface="OpenSymbol" pitchFamily="2" charset="0"/>
              </a:rPr>
              <a:t></a:t>
            </a:r>
            <a:r>
              <a:rPr lang="en-US" altLang="en-US" sz="2600" b="1">
                <a:latin typeface="Constantia" pitchFamily="18" charset="0"/>
              </a:rPr>
              <a:t>Vegetable</a:t>
            </a:r>
            <a:r>
              <a:rPr lang="en-US" altLang="en-US" sz="2600" b="1">
                <a:latin typeface="Times New Roman" pitchFamily="18" charset="0"/>
                <a:cs typeface="Times New Roman" pitchFamily="18" charset="0"/>
              </a:rPr>
              <a:t> </a:t>
            </a:r>
            <a:r>
              <a:rPr lang="en-US" altLang="en-US" sz="2600" b="1">
                <a:latin typeface="Constantia" pitchFamily="18" charset="0"/>
              </a:rPr>
              <a:t>sources</a:t>
            </a:r>
            <a:r>
              <a:rPr lang="en-US" altLang="en-US" sz="2600">
                <a:latin typeface="Constantia" pitchFamily="18" charset="0"/>
              </a:rPr>
              <a:t>:</a:t>
            </a:r>
            <a:r>
              <a:rPr lang="en-US" altLang="en-US" sz="2600">
                <a:latin typeface="Times New Roman" pitchFamily="18" charset="0"/>
                <a:cs typeface="Times New Roman" pitchFamily="18" charset="0"/>
              </a:rPr>
              <a:t>	</a:t>
            </a:r>
            <a:r>
              <a:rPr lang="en-US" altLang="en-US" sz="2600">
                <a:latin typeface="Constantia" pitchFamily="18" charset="0"/>
              </a:rPr>
              <a:t>groundnut</a:t>
            </a:r>
            <a:r>
              <a:rPr lang="en-US" altLang="en-US" sz="2600">
                <a:latin typeface="Times New Roman" pitchFamily="18" charset="0"/>
                <a:cs typeface="Times New Roman" pitchFamily="18" charset="0"/>
              </a:rPr>
              <a:t> </a:t>
            </a:r>
            <a:r>
              <a:rPr lang="en-US" altLang="en-US" sz="2600">
                <a:latin typeface="Constantia" pitchFamily="18" charset="0"/>
              </a:rPr>
              <a:t>oil,</a:t>
            </a:r>
            <a:r>
              <a:rPr lang="en-US" altLang="en-US" sz="2600">
                <a:latin typeface="Times New Roman" pitchFamily="18" charset="0"/>
                <a:cs typeface="Times New Roman" pitchFamily="18" charset="0"/>
              </a:rPr>
              <a:t> </a:t>
            </a:r>
            <a:r>
              <a:rPr lang="en-US" altLang="en-US" sz="2600">
                <a:latin typeface="Constantia" pitchFamily="18" charset="0"/>
              </a:rPr>
              <a:t>ginger</a:t>
            </a:r>
            <a:r>
              <a:rPr lang="en-US" altLang="en-US" sz="2600">
                <a:latin typeface="Times New Roman" pitchFamily="18" charset="0"/>
                <a:cs typeface="Times New Roman" pitchFamily="18" charset="0"/>
              </a:rPr>
              <a:t> </a:t>
            </a:r>
            <a:r>
              <a:rPr lang="en-US" altLang="en-US" sz="2600">
                <a:latin typeface="Constantia" pitchFamily="18" charset="0"/>
              </a:rPr>
              <a:t>oil,</a:t>
            </a:r>
            <a:r>
              <a:rPr lang="en-US" altLang="en-US" sz="2600">
                <a:latin typeface="Times New Roman" pitchFamily="18" charset="0"/>
                <a:cs typeface="Times New Roman" pitchFamily="18" charset="0"/>
              </a:rPr>
              <a:t> </a:t>
            </a:r>
            <a:r>
              <a:rPr lang="en-US" altLang="en-US" sz="2600">
                <a:latin typeface="Constantia" pitchFamily="18" charset="0"/>
              </a:rPr>
              <a:t>mustard</a:t>
            </a:r>
            <a:r>
              <a:rPr lang="en-US" altLang="en-US" sz="2600">
                <a:latin typeface="Times New Roman" pitchFamily="18" charset="0"/>
                <a:cs typeface="Times New Roman" pitchFamily="18" charset="0"/>
              </a:rPr>
              <a:t> </a:t>
            </a:r>
            <a:r>
              <a:rPr lang="en-US" altLang="en-US" sz="2600">
                <a:latin typeface="Constantia" pitchFamily="18" charset="0"/>
              </a:rPr>
              <a:t>oil,</a:t>
            </a:r>
            <a:r>
              <a:rPr lang="en-US" altLang="en-US" sz="2600">
                <a:latin typeface="Times New Roman" pitchFamily="18" charset="0"/>
                <a:cs typeface="Times New Roman" pitchFamily="18" charset="0"/>
              </a:rPr>
              <a:t> </a:t>
            </a:r>
            <a:r>
              <a:rPr lang="en-US" altLang="en-US" sz="2600">
                <a:latin typeface="Constantia" pitchFamily="18" charset="0"/>
              </a:rPr>
              <a:t>cotton</a:t>
            </a:r>
            <a:r>
              <a:rPr lang="en-US" altLang="en-US" sz="2600">
                <a:latin typeface="Times New Roman" pitchFamily="18" charset="0"/>
                <a:cs typeface="Times New Roman" pitchFamily="18" charset="0"/>
              </a:rPr>
              <a:t> </a:t>
            </a:r>
            <a:r>
              <a:rPr lang="en-US" altLang="en-US" sz="2600">
                <a:latin typeface="Constantia" pitchFamily="18" charset="0"/>
              </a:rPr>
              <a:t>seed</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nut</a:t>
            </a:r>
            <a:r>
              <a:rPr lang="en-US" altLang="en-US" sz="2600">
                <a:latin typeface="Times New Roman" pitchFamily="18" charset="0"/>
                <a:cs typeface="Times New Roman" pitchFamily="18" charset="0"/>
              </a:rPr>
              <a:t> </a:t>
            </a:r>
            <a:r>
              <a:rPr lang="en-US" altLang="en-US" sz="2600">
                <a:latin typeface="Constantia" pitchFamily="18" charset="0"/>
              </a:rPr>
              <a:t>oil</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coconut</a:t>
            </a:r>
            <a:r>
              <a:rPr lang="en-US" altLang="en-US" sz="2600">
                <a:latin typeface="Times New Roman" pitchFamily="18" charset="0"/>
                <a:cs typeface="Times New Roman" pitchFamily="18" charset="0"/>
              </a:rPr>
              <a:t> </a:t>
            </a:r>
            <a:r>
              <a:rPr lang="en-US" altLang="en-US" sz="2600">
                <a:latin typeface="Constantia" pitchFamily="18" charset="0"/>
              </a:rPr>
              <a:t>oil</a:t>
            </a:r>
            <a:r>
              <a:rPr lang="en-US" altLang="en-US" sz="2600">
                <a:latin typeface="Times New Roman" pitchFamily="18" charset="0"/>
                <a:cs typeface="Times New Roman" pitchFamily="18" charset="0"/>
              </a:rPr>
              <a:t> </a:t>
            </a:r>
            <a:r>
              <a:rPr lang="en-US" altLang="en-US" sz="2600">
                <a:latin typeface="Constantia" pitchFamily="18" charset="0"/>
              </a:rPr>
              <a:t>etc.</a:t>
            </a:r>
          </a:p>
          <a:p>
            <a:pPr eaLnBrk="1" hangingPunct="1">
              <a:spcBef>
                <a:spcPts val="288"/>
              </a:spcBef>
            </a:pPr>
            <a:r>
              <a:rPr lang="en-US" altLang="en-US" sz="2600" b="1">
                <a:latin typeface="Constantia" pitchFamily="18" charset="0"/>
              </a:rPr>
              <a:t>Daily</a:t>
            </a:r>
            <a:r>
              <a:rPr lang="en-US" altLang="en-US" sz="2600" b="1">
                <a:latin typeface="Times New Roman" pitchFamily="18" charset="0"/>
                <a:cs typeface="Times New Roman" pitchFamily="18" charset="0"/>
              </a:rPr>
              <a:t> </a:t>
            </a:r>
            <a:r>
              <a:rPr lang="en-US" altLang="en-US" sz="2600" b="1">
                <a:latin typeface="Constantia" pitchFamily="18" charset="0"/>
              </a:rPr>
              <a:t>requirements</a:t>
            </a:r>
            <a:endParaRPr lang="en-US" altLang="en-US" sz="2600">
              <a:latin typeface="Constantia" pitchFamily="18" charset="0"/>
            </a:endParaRPr>
          </a:p>
        </p:txBody>
      </p:sp>
      <p:sp>
        <p:nvSpPr>
          <p:cNvPr id="4" name="object 4"/>
          <p:cNvSpPr txBox="1"/>
          <p:nvPr/>
        </p:nvSpPr>
        <p:spPr>
          <a:xfrm>
            <a:off x="536575" y="3867150"/>
            <a:ext cx="2717800" cy="1257300"/>
          </a:xfrm>
          <a:prstGeom prst="rect">
            <a:avLst/>
          </a:prstGeom>
        </p:spPr>
        <p:txBody>
          <a:bodyPr lIns="0" tIns="0" rIns="0" bIns="0">
            <a:spAutoFit/>
          </a:bodyPr>
          <a:lstStyle/>
          <a:p>
            <a:pPr marL="12700" fontAlgn="auto">
              <a:spcBef>
                <a:spcPts val="0"/>
              </a:spcBef>
              <a:spcAft>
                <a:spcPts val="0"/>
              </a:spcAft>
              <a:defRPr/>
            </a:pPr>
            <a:r>
              <a:rPr sz="3675" baseline="6802" dirty="0">
                <a:solidFill>
                  <a:srgbClr val="0AD0D9"/>
                </a:solidFill>
                <a:latin typeface="OpenSymbol"/>
                <a:cs typeface="OpenSymbol"/>
              </a:rPr>
              <a:t></a:t>
            </a:r>
            <a:r>
              <a:rPr sz="2600" spc="-5" dirty="0">
                <a:latin typeface="Constantia"/>
                <a:cs typeface="Constantia"/>
              </a:rPr>
              <a:t>M</a:t>
            </a:r>
            <a:r>
              <a:rPr sz="2600" dirty="0">
                <a:latin typeface="Constantia"/>
                <a:cs typeface="Constantia"/>
              </a:rPr>
              <a:t>a</a:t>
            </a:r>
            <a:r>
              <a:rPr sz="2600" spc="-5" dirty="0">
                <a:latin typeface="Constantia"/>
                <a:cs typeface="Constantia"/>
              </a:rPr>
              <a:t>n</a:t>
            </a:r>
            <a:r>
              <a:rPr sz="2600" spc="-10" dirty="0">
                <a:latin typeface="Constantia"/>
                <a:cs typeface="Constantia"/>
              </a:rPr>
              <a:t>:</a:t>
            </a:r>
            <a:endParaRPr sz="2600">
              <a:latin typeface="Constantia"/>
              <a:cs typeface="Constantia"/>
            </a:endParaRPr>
          </a:p>
          <a:p>
            <a:pPr marL="12700" fontAlgn="auto">
              <a:spcBef>
                <a:spcPts val="330"/>
              </a:spcBef>
              <a:spcAft>
                <a:spcPts val="0"/>
              </a:spcAft>
              <a:defRPr/>
            </a:pPr>
            <a:r>
              <a:rPr sz="3675" baseline="6802" dirty="0">
                <a:solidFill>
                  <a:srgbClr val="0AD0D9"/>
                </a:solidFill>
                <a:latin typeface="OpenSymbol"/>
                <a:cs typeface="OpenSymbol"/>
              </a:rPr>
              <a:t></a:t>
            </a:r>
            <a:r>
              <a:rPr sz="2600" spc="-35" dirty="0">
                <a:latin typeface="Constantia"/>
                <a:cs typeface="Constantia"/>
              </a:rPr>
              <a:t>W</a:t>
            </a:r>
            <a:r>
              <a:rPr sz="2600" spc="-25" dirty="0">
                <a:latin typeface="Constantia"/>
                <a:cs typeface="Constantia"/>
              </a:rPr>
              <a:t>o</a:t>
            </a:r>
            <a:r>
              <a:rPr sz="2600" dirty="0">
                <a:latin typeface="Constantia"/>
                <a:cs typeface="Constantia"/>
              </a:rPr>
              <a:t>ma</a:t>
            </a:r>
            <a:r>
              <a:rPr sz="2600" spc="-5" dirty="0">
                <a:latin typeface="Constantia"/>
                <a:cs typeface="Constantia"/>
              </a:rPr>
              <a:t>n</a:t>
            </a:r>
            <a:r>
              <a:rPr sz="2600" spc="-10" dirty="0">
                <a:latin typeface="Constantia"/>
                <a:cs typeface="Constantia"/>
              </a:rPr>
              <a:t>:</a:t>
            </a:r>
            <a:endParaRPr sz="2600">
              <a:latin typeface="Constantia"/>
              <a:cs typeface="Constantia"/>
            </a:endParaRPr>
          </a:p>
          <a:p>
            <a:pPr marL="12700" fontAlgn="auto">
              <a:spcBef>
                <a:spcPts val="340"/>
              </a:spcBef>
              <a:spcAft>
                <a:spcPts val="0"/>
              </a:spcAft>
              <a:defRPr/>
            </a:pPr>
            <a:r>
              <a:rPr sz="2600" b="1" spc="-20" dirty="0">
                <a:latin typeface="Constantia"/>
                <a:cs typeface="Constantia"/>
              </a:rPr>
              <a:t>Fa</a:t>
            </a:r>
            <a:r>
              <a:rPr sz="2600" b="1" spc="-15" dirty="0">
                <a:latin typeface="Constantia"/>
                <a:cs typeface="Constantia"/>
              </a:rPr>
              <a:t>ts</a:t>
            </a:r>
            <a:r>
              <a:rPr sz="2600" b="1" spc="-25" dirty="0">
                <a:latin typeface="Times New Roman"/>
                <a:cs typeface="Times New Roman"/>
              </a:rPr>
              <a:t> </a:t>
            </a:r>
            <a:r>
              <a:rPr sz="2600" b="1" spc="-25" dirty="0">
                <a:latin typeface="Constantia"/>
                <a:cs typeface="Constantia"/>
              </a:rPr>
              <a:t>an</a:t>
            </a:r>
            <a:r>
              <a:rPr sz="2600" b="1" dirty="0">
                <a:latin typeface="Constantia"/>
                <a:cs typeface="Constantia"/>
              </a:rPr>
              <a:t>d</a:t>
            </a:r>
            <a:r>
              <a:rPr sz="2600" b="1" spc="-20" dirty="0">
                <a:latin typeface="Times New Roman"/>
                <a:cs typeface="Times New Roman"/>
              </a:rPr>
              <a:t> </a:t>
            </a:r>
            <a:r>
              <a:rPr sz="2600" b="1" dirty="0">
                <a:latin typeface="Constantia"/>
                <a:cs typeface="Constantia"/>
              </a:rPr>
              <a:t>d</a:t>
            </a:r>
            <a:r>
              <a:rPr sz="2600" b="1" spc="-15" dirty="0">
                <a:latin typeface="Constantia"/>
                <a:cs typeface="Constantia"/>
              </a:rPr>
              <a:t>is</a:t>
            </a:r>
            <a:r>
              <a:rPr sz="2600" b="1" spc="-20" dirty="0">
                <a:latin typeface="Constantia"/>
                <a:cs typeface="Constantia"/>
              </a:rPr>
              <a:t>e</a:t>
            </a:r>
            <a:r>
              <a:rPr sz="2600" b="1" spc="-15" dirty="0">
                <a:latin typeface="Constantia"/>
                <a:cs typeface="Constantia"/>
              </a:rPr>
              <a:t>as</a:t>
            </a:r>
            <a:r>
              <a:rPr sz="2600" b="1" spc="-20" dirty="0">
                <a:latin typeface="Constantia"/>
                <a:cs typeface="Constantia"/>
              </a:rPr>
              <a:t>e</a:t>
            </a:r>
            <a:r>
              <a:rPr sz="2600" b="1" spc="-15" dirty="0">
                <a:latin typeface="Constantia"/>
                <a:cs typeface="Constantia"/>
              </a:rPr>
              <a:t>s</a:t>
            </a:r>
            <a:endParaRPr sz="2600">
              <a:latin typeface="Constantia"/>
              <a:cs typeface="Constantia"/>
            </a:endParaRPr>
          </a:p>
        </p:txBody>
      </p:sp>
      <p:sp>
        <p:nvSpPr>
          <p:cNvPr id="5" name="object 5"/>
          <p:cNvSpPr txBox="1"/>
          <p:nvPr/>
        </p:nvSpPr>
        <p:spPr>
          <a:xfrm>
            <a:off x="4629150" y="3890963"/>
            <a:ext cx="1377950" cy="793750"/>
          </a:xfrm>
          <a:prstGeom prst="rect">
            <a:avLst/>
          </a:prstGeom>
        </p:spPr>
        <p:txBody>
          <a:bodyPr lIns="0" tIns="0" rIns="0" bIns="0">
            <a:spAutoFit/>
          </a:bodyPr>
          <a:lstStyle/>
          <a:p>
            <a:pPr marL="12700" fontAlgn="auto">
              <a:spcBef>
                <a:spcPts val="0"/>
              </a:spcBef>
              <a:spcAft>
                <a:spcPts val="0"/>
              </a:spcAft>
              <a:defRPr/>
            </a:pPr>
            <a:r>
              <a:rPr sz="2600" spc="-20" dirty="0">
                <a:latin typeface="Constantia"/>
                <a:cs typeface="Constantia"/>
              </a:rPr>
              <a:t>20</a:t>
            </a:r>
            <a:r>
              <a:rPr sz="2600" dirty="0">
                <a:latin typeface="Constantia"/>
                <a:cs typeface="Constantia"/>
              </a:rPr>
              <a:t>-</a:t>
            </a:r>
            <a:r>
              <a:rPr sz="2600" spc="-10" dirty="0">
                <a:latin typeface="Constantia"/>
                <a:cs typeface="Constantia"/>
              </a:rPr>
              <a:t>6</a:t>
            </a:r>
            <a:r>
              <a:rPr sz="2600" spc="-15" dirty="0">
                <a:latin typeface="Constantia"/>
                <a:cs typeface="Constantia"/>
              </a:rPr>
              <a:t>0</a:t>
            </a:r>
            <a:r>
              <a:rPr sz="2600" spc="-5" dirty="0">
                <a:latin typeface="Times New Roman"/>
                <a:cs typeface="Times New Roman"/>
              </a:rPr>
              <a:t> </a:t>
            </a:r>
            <a:r>
              <a:rPr sz="2600" spc="-20" dirty="0">
                <a:latin typeface="Constantia"/>
                <a:cs typeface="Constantia"/>
              </a:rPr>
              <a:t>g</a:t>
            </a:r>
            <a:r>
              <a:rPr sz="2600" dirty="0">
                <a:latin typeface="Constantia"/>
                <a:cs typeface="Constantia"/>
              </a:rPr>
              <a:t>m</a:t>
            </a:r>
            <a:endParaRPr sz="2600">
              <a:latin typeface="Constantia"/>
              <a:cs typeface="Constantia"/>
            </a:endParaRPr>
          </a:p>
          <a:p>
            <a:pPr marL="20955" fontAlgn="auto">
              <a:spcBef>
                <a:spcPts val="330"/>
              </a:spcBef>
              <a:spcAft>
                <a:spcPts val="0"/>
              </a:spcAft>
              <a:defRPr/>
            </a:pPr>
            <a:r>
              <a:rPr sz="2600" spc="-20" dirty="0">
                <a:latin typeface="Constantia"/>
                <a:cs typeface="Constantia"/>
              </a:rPr>
              <a:t>20</a:t>
            </a:r>
            <a:r>
              <a:rPr sz="2600" dirty="0">
                <a:latin typeface="Constantia"/>
                <a:cs typeface="Constantia"/>
              </a:rPr>
              <a:t>-</a:t>
            </a:r>
            <a:r>
              <a:rPr sz="2600" spc="-20" dirty="0">
                <a:latin typeface="Constantia"/>
                <a:cs typeface="Constantia"/>
              </a:rPr>
              <a:t>4</a:t>
            </a:r>
            <a:r>
              <a:rPr sz="2600" spc="-15" dirty="0">
                <a:latin typeface="Constantia"/>
                <a:cs typeface="Constantia"/>
              </a:rPr>
              <a:t>0</a:t>
            </a:r>
            <a:r>
              <a:rPr sz="2600" spc="-5" dirty="0">
                <a:latin typeface="Times New Roman"/>
                <a:cs typeface="Times New Roman"/>
              </a:rPr>
              <a:t> </a:t>
            </a:r>
            <a:r>
              <a:rPr sz="2600" spc="-20" dirty="0">
                <a:latin typeface="Constantia"/>
                <a:cs typeface="Constantia"/>
              </a:rPr>
              <a:t>g</a:t>
            </a:r>
            <a:r>
              <a:rPr sz="2600" dirty="0">
                <a:latin typeface="Constantia"/>
                <a:cs typeface="Constantia"/>
              </a:rPr>
              <a:t>m</a:t>
            </a:r>
            <a:endParaRPr sz="2600">
              <a:latin typeface="Constantia"/>
              <a:cs typeface="Constantia"/>
            </a:endParaRPr>
          </a:p>
        </p:txBody>
      </p:sp>
      <p:sp>
        <p:nvSpPr>
          <p:cNvPr id="23561" name="object 6"/>
          <p:cNvSpPr txBox="1">
            <a:spLocks noChangeArrowheads="1"/>
          </p:cNvSpPr>
          <p:nvPr/>
        </p:nvSpPr>
        <p:spPr bwMode="auto">
          <a:xfrm>
            <a:off x="536575" y="5183188"/>
            <a:ext cx="81915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90000"/>
              </a:lnSpc>
            </a:pPr>
            <a:r>
              <a:rPr lang="en-US" altLang="en-US" sz="3600" baseline="7000">
                <a:solidFill>
                  <a:srgbClr val="0AD0D9"/>
                </a:solidFill>
                <a:latin typeface="OpenSymbol" pitchFamily="2" charset="0"/>
              </a:rPr>
              <a:t></a:t>
            </a:r>
            <a:r>
              <a:rPr lang="en-US" altLang="en-US" sz="2600" b="1">
                <a:latin typeface="Constantia" pitchFamily="18" charset="0"/>
              </a:rPr>
              <a:t>Obesity,</a:t>
            </a:r>
            <a:r>
              <a:rPr lang="en-US" altLang="en-US" sz="2600" b="1">
                <a:latin typeface="Times New Roman" pitchFamily="18" charset="0"/>
                <a:cs typeface="Times New Roman" pitchFamily="18" charset="0"/>
              </a:rPr>
              <a:t> </a:t>
            </a:r>
            <a:r>
              <a:rPr lang="en-US" altLang="en-US" sz="2600" b="1">
                <a:latin typeface="Constantia" pitchFamily="18" charset="0"/>
              </a:rPr>
              <a:t>Phrenoderma</a:t>
            </a:r>
            <a:r>
              <a:rPr lang="en-US" altLang="en-US" sz="2600" b="1">
                <a:latin typeface="Times New Roman" pitchFamily="18" charset="0"/>
                <a:cs typeface="Times New Roman" pitchFamily="18" charset="0"/>
              </a:rPr>
              <a:t> </a:t>
            </a:r>
            <a:r>
              <a:rPr lang="en-US" altLang="en-US" sz="2600" b="1">
                <a:latin typeface="Constantia" pitchFamily="18" charset="0"/>
              </a:rPr>
              <a:t>(</a:t>
            </a:r>
            <a:r>
              <a:rPr lang="en-US" altLang="en-US" sz="2600">
                <a:latin typeface="Constantia" pitchFamily="18" charset="0"/>
              </a:rPr>
              <a:t>rough</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dry</a:t>
            </a:r>
            <a:r>
              <a:rPr lang="en-US" altLang="en-US" sz="2600">
                <a:latin typeface="Times New Roman" pitchFamily="18" charset="0"/>
                <a:cs typeface="Times New Roman" pitchFamily="18" charset="0"/>
              </a:rPr>
              <a:t> </a:t>
            </a:r>
            <a:r>
              <a:rPr lang="en-US" altLang="en-US" sz="2600">
                <a:latin typeface="Constantia" pitchFamily="18" charset="0"/>
              </a:rPr>
              <a:t>skin</a:t>
            </a:r>
            <a:r>
              <a:rPr lang="en-US" altLang="en-US" sz="2600">
                <a:latin typeface="Times New Roman" pitchFamily="18" charset="0"/>
                <a:cs typeface="Times New Roman" pitchFamily="18" charset="0"/>
              </a:rPr>
              <a:t> </a:t>
            </a:r>
            <a:r>
              <a:rPr lang="en-US" altLang="en-US" sz="2600">
                <a:latin typeface="Constantia" pitchFamily="18" charset="0"/>
              </a:rPr>
              <a:t>“toad</a:t>
            </a:r>
            <a:r>
              <a:rPr lang="en-US" altLang="en-US" sz="2600">
                <a:latin typeface="Times New Roman" pitchFamily="18" charset="0"/>
                <a:cs typeface="Times New Roman" pitchFamily="18" charset="0"/>
              </a:rPr>
              <a:t> </a:t>
            </a:r>
            <a:r>
              <a:rPr lang="en-US" altLang="en-US" sz="2600">
                <a:latin typeface="Constantia" pitchFamily="18" charset="0"/>
              </a:rPr>
              <a:t>skin”),</a:t>
            </a:r>
            <a:r>
              <a:rPr lang="en-US" altLang="en-US" sz="2600">
                <a:latin typeface="Times New Roman" pitchFamily="18" charset="0"/>
                <a:cs typeface="Times New Roman" pitchFamily="18" charset="0"/>
              </a:rPr>
              <a:t> </a:t>
            </a:r>
            <a:r>
              <a:rPr lang="en-US" altLang="en-US" sz="2600" b="1">
                <a:latin typeface="Constantia" pitchFamily="18" charset="0"/>
              </a:rPr>
              <a:t>Coronary</a:t>
            </a:r>
            <a:r>
              <a:rPr lang="en-US" altLang="en-US" sz="2600" b="1">
                <a:latin typeface="Times New Roman" pitchFamily="18" charset="0"/>
                <a:cs typeface="Times New Roman" pitchFamily="18" charset="0"/>
              </a:rPr>
              <a:t> </a:t>
            </a:r>
            <a:r>
              <a:rPr lang="en-US" altLang="en-US" sz="2600" b="1">
                <a:latin typeface="Constantia" pitchFamily="18" charset="0"/>
              </a:rPr>
              <a:t>Heart</a:t>
            </a:r>
            <a:r>
              <a:rPr lang="en-US" altLang="en-US" sz="2600" b="1">
                <a:latin typeface="Times New Roman" pitchFamily="18" charset="0"/>
                <a:cs typeface="Times New Roman" pitchFamily="18" charset="0"/>
              </a:rPr>
              <a:t> </a:t>
            </a:r>
            <a:r>
              <a:rPr lang="en-US" altLang="en-US" sz="2600" b="1">
                <a:latin typeface="Constantia" pitchFamily="18" charset="0"/>
              </a:rPr>
              <a:t>Disease</a:t>
            </a:r>
            <a:r>
              <a:rPr lang="en-US" altLang="en-US" sz="2600" b="1">
                <a:latin typeface="Times New Roman" pitchFamily="18" charset="0"/>
                <a:cs typeface="Times New Roman" pitchFamily="18" charset="0"/>
              </a:rPr>
              <a:t> </a:t>
            </a:r>
            <a:r>
              <a:rPr lang="en-US" altLang="en-US" sz="2600" b="1">
                <a:latin typeface="Constantia" pitchFamily="18" charset="0"/>
              </a:rPr>
              <a:t>(</a:t>
            </a:r>
            <a:r>
              <a:rPr lang="en-US" altLang="en-US" sz="2600">
                <a:latin typeface="Constantia" pitchFamily="18" charset="0"/>
              </a:rPr>
              <a:t>high</a:t>
            </a:r>
            <a:r>
              <a:rPr lang="en-US" altLang="en-US" sz="2600">
                <a:latin typeface="Times New Roman" pitchFamily="18" charset="0"/>
                <a:cs typeface="Times New Roman" pitchFamily="18" charset="0"/>
              </a:rPr>
              <a:t> </a:t>
            </a:r>
            <a:r>
              <a:rPr lang="en-US" altLang="en-US" sz="2600">
                <a:latin typeface="Constantia" pitchFamily="18" charset="0"/>
              </a:rPr>
              <a:t>intake</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saturated</a:t>
            </a:r>
            <a:r>
              <a:rPr lang="en-US" altLang="en-US" sz="2600">
                <a:latin typeface="Times New Roman" pitchFamily="18" charset="0"/>
                <a:cs typeface="Times New Roman" pitchFamily="18" charset="0"/>
              </a:rPr>
              <a:t> </a:t>
            </a:r>
            <a:r>
              <a:rPr lang="en-US" altLang="en-US" sz="2600">
                <a:latin typeface="Constantia" pitchFamily="18" charset="0"/>
              </a:rPr>
              <a:t>fats),</a:t>
            </a:r>
            <a:r>
              <a:rPr lang="en-US" altLang="en-US" sz="2600">
                <a:latin typeface="Times New Roman" pitchFamily="18" charset="0"/>
                <a:cs typeface="Times New Roman" pitchFamily="18" charset="0"/>
              </a:rPr>
              <a:t> </a:t>
            </a:r>
            <a:r>
              <a:rPr lang="en-US" altLang="en-US" sz="2600" b="1">
                <a:latin typeface="Constantia" pitchFamily="18" charset="0"/>
              </a:rPr>
              <a:t>Cancer</a:t>
            </a:r>
            <a:r>
              <a:rPr lang="en-US" altLang="en-US" sz="2600" b="1">
                <a:latin typeface="Times New Roman" pitchFamily="18" charset="0"/>
                <a:cs typeface="Times New Roman" pitchFamily="18" charset="0"/>
              </a:rPr>
              <a:t> </a:t>
            </a:r>
            <a:r>
              <a:rPr lang="en-US" altLang="en-US" sz="2600" b="1">
                <a:latin typeface="Constantia" pitchFamily="18" charset="0"/>
              </a:rPr>
              <a:t>(</a:t>
            </a:r>
            <a:r>
              <a:rPr lang="en-US" altLang="en-US" sz="2600">
                <a:latin typeface="Constantia" pitchFamily="18" charset="0"/>
              </a:rPr>
              <a:t>Some</a:t>
            </a:r>
            <a:r>
              <a:rPr lang="en-US" altLang="en-US" sz="2600">
                <a:latin typeface="Times New Roman" pitchFamily="18" charset="0"/>
                <a:cs typeface="Times New Roman" pitchFamily="18" charset="0"/>
              </a:rPr>
              <a:t> </a:t>
            </a:r>
            <a:r>
              <a:rPr lang="en-US" altLang="en-US" sz="2600">
                <a:latin typeface="Constantia" pitchFamily="18" charset="0"/>
              </a:rPr>
              <a:t>recent</a:t>
            </a:r>
            <a:r>
              <a:rPr lang="en-US" altLang="en-US" sz="2600">
                <a:latin typeface="Times New Roman" pitchFamily="18" charset="0"/>
                <a:cs typeface="Times New Roman" pitchFamily="18" charset="0"/>
              </a:rPr>
              <a:t> </a:t>
            </a:r>
            <a:r>
              <a:rPr lang="en-US" altLang="en-US" sz="2600">
                <a:latin typeface="Constantia" pitchFamily="18" charset="0"/>
              </a:rPr>
              <a:t>studies</a:t>
            </a:r>
            <a:r>
              <a:rPr lang="en-US" altLang="en-US" sz="2600">
                <a:latin typeface="Times New Roman" pitchFamily="18" charset="0"/>
                <a:cs typeface="Times New Roman" pitchFamily="18" charset="0"/>
              </a:rPr>
              <a:t> </a:t>
            </a:r>
            <a:r>
              <a:rPr lang="en-US" altLang="en-US" sz="2600">
                <a:latin typeface="Constantia" pitchFamily="18" charset="0"/>
              </a:rPr>
              <a:t>show</a:t>
            </a:r>
            <a:r>
              <a:rPr lang="en-US" altLang="en-US" sz="2600">
                <a:latin typeface="Times New Roman" pitchFamily="18" charset="0"/>
                <a:cs typeface="Times New Roman" pitchFamily="18" charset="0"/>
              </a:rPr>
              <a:t> </a:t>
            </a:r>
            <a:r>
              <a:rPr lang="en-US" altLang="en-US" sz="2600">
                <a:latin typeface="Constantia" pitchFamily="18" charset="0"/>
              </a:rPr>
              <a:t>that</a:t>
            </a:r>
            <a:r>
              <a:rPr lang="en-US" altLang="en-US" sz="2600">
                <a:latin typeface="Times New Roman" pitchFamily="18" charset="0"/>
                <a:cs typeface="Times New Roman" pitchFamily="18" charset="0"/>
              </a:rPr>
              <a:t> </a:t>
            </a:r>
            <a:r>
              <a:rPr lang="en-US" altLang="en-US" sz="2600">
                <a:latin typeface="Constantia" pitchFamily="18" charset="0"/>
              </a:rPr>
              <a:t>high</a:t>
            </a:r>
            <a:r>
              <a:rPr lang="en-US" altLang="en-US" sz="2600">
                <a:latin typeface="Times New Roman" pitchFamily="18" charset="0"/>
                <a:cs typeface="Times New Roman" pitchFamily="18" charset="0"/>
              </a:rPr>
              <a:t> </a:t>
            </a:r>
            <a:r>
              <a:rPr lang="en-US" altLang="en-US" sz="2600">
                <a:latin typeface="Constantia" pitchFamily="18" charset="0"/>
              </a:rPr>
              <a:t>intake</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fats</a:t>
            </a:r>
            <a:r>
              <a:rPr lang="en-US" altLang="en-US" sz="2600">
                <a:latin typeface="Times New Roman" pitchFamily="18" charset="0"/>
                <a:cs typeface="Times New Roman" pitchFamily="18" charset="0"/>
              </a:rPr>
              <a:t> </a:t>
            </a:r>
            <a:r>
              <a:rPr lang="en-US" altLang="en-US" sz="2600">
                <a:latin typeface="Constantia" pitchFamily="18" charset="0"/>
              </a:rPr>
              <a:t>increase</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risk</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colon</a:t>
            </a:r>
            <a:r>
              <a:rPr lang="en-US" altLang="en-US" sz="2600">
                <a:latin typeface="Times New Roman" pitchFamily="18" charset="0"/>
                <a:cs typeface="Times New Roman" pitchFamily="18" charset="0"/>
              </a:rPr>
              <a:t> </a:t>
            </a:r>
            <a:r>
              <a:rPr lang="en-US" altLang="en-US" sz="2600">
                <a:latin typeface="Constantia" pitchFamily="18" charset="0"/>
              </a:rPr>
              <a:t>and</a:t>
            </a:r>
          </a:p>
        </p:txBody>
      </p:sp>
      <p:sp>
        <p:nvSpPr>
          <p:cNvPr id="6" name="Slide Number Placeholder 5"/>
          <p:cNvSpPr>
            <a:spLocks noGrp="1"/>
          </p:cNvSpPr>
          <p:nvPr>
            <p:ph type="sldNum" sz="quarter" idx="12"/>
          </p:nvPr>
        </p:nvSpPr>
        <p:spPr/>
        <p:txBody>
          <a:bodyPr/>
          <a:lstStyle/>
          <a:p>
            <a:pPr>
              <a:defRPr/>
            </a:pPr>
            <a:fld id="{5595217C-E17E-4454-9889-C1EF631AD74B}" type="slidenum">
              <a:rPr lang="en-IN" smtClean="0"/>
              <a:pPr>
                <a:defRPr/>
              </a:pPr>
              <a:t>37</a:t>
            </a:fld>
            <a:endParaRPr lang="en-IN"/>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2100" y="206375"/>
            <a:ext cx="2647950" cy="596900"/>
          </a:xfrm>
          <a:prstGeom prst="rect">
            <a:avLst/>
          </a:prstGeom>
        </p:spPr>
        <p:txBody>
          <a:bodyPr lIns="0" tIns="0" rIns="0" bIns="0">
            <a:spAutoFit/>
          </a:bodyPr>
          <a:lstStyle/>
          <a:p>
            <a:pPr marL="12700" fontAlgn="auto">
              <a:spcBef>
                <a:spcPts val="0"/>
              </a:spcBef>
              <a:spcAft>
                <a:spcPts val="0"/>
              </a:spcAft>
              <a:defRPr/>
            </a:pPr>
            <a:r>
              <a:rPr sz="4500" b="1" dirty="0">
                <a:solidFill>
                  <a:srgbClr val="03607B"/>
                </a:solidFill>
                <a:latin typeface="Calibri"/>
                <a:cs typeface="Calibri"/>
              </a:rPr>
              <a:t>V</a:t>
            </a:r>
            <a:r>
              <a:rPr sz="4500" b="1" spc="-30" dirty="0">
                <a:solidFill>
                  <a:srgbClr val="03607B"/>
                </a:solidFill>
                <a:latin typeface="Calibri"/>
                <a:cs typeface="Calibri"/>
              </a:rPr>
              <a:t>I</a:t>
            </a:r>
            <a:r>
              <a:rPr sz="4500" b="1" spc="5" dirty="0">
                <a:solidFill>
                  <a:srgbClr val="03607B"/>
                </a:solidFill>
                <a:latin typeface="Calibri"/>
                <a:cs typeface="Calibri"/>
              </a:rPr>
              <a:t>T</a:t>
            </a:r>
            <a:r>
              <a:rPr sz="4500" b="1" spc="-40" dirty="0">
                <a:solidFill>
                  <a:srgbClr val="03607B"/>
                </a:solidFill>
                <a:latin typeface="Calibri"/>
                <a:cs typeface="Calibri"/>
              </a:rPr>
              <a:t>A</a:t>
            </a:r>
            <a:r>
              <a:rPr sz="4500" b="1" dirty="0">
                <a:solidFill>
                  <a:srgbClr val="03607B"/>
                </a:solidFill>
                <a:latin typeface="Calibri"/>
                <a:cs typeface="Calibri"/>
              </a:rPr>
              <a:t>M</a:t>
            </a:r>
            <a:r>
              <a:rPr sz="4500" b="1" spc="-20" dirty="0">
                <a:solidFill>
                  <a:srgbClr val="03607B"/>
                </a:solidFill>
                <a:latin typeface="Calibri"/>
                <a:cs typeface="Calibri"/>
              </a:rPr>
              <a:t>I</a:t>
            </a:r>
            <a:r>
              <a:rPr sz="4500" b="1" spc="-30" dirty="0">
                <a:solidFill>
                  <a:srgbClr val="03607B"/>
                </a:solidFill>
                <a:latin typeface="Calibri"/>
                <a:cs typeface="Calibri"/>
              </a:rPr>
              <a:t>N</a:t>
            </a:r>
            <a:r>
              <a:rPr sz="4500" b="1" spc="-114" dirty="0">
                <a:solidFill>
                  <a:srgbClr val="03607B"/>
                </a:solidFill>
                <a:latin typeface="Times New Roman"/>
                <a:cs typeface="Times New Roman"/>
              </a:rPr>
              <a:t> </a:t>
            </a:r>
            <a:r>
              <a:rPr sz="4500" b="1" spc="-30" dirty="0">
                <a:solidFill>
                  <a:srgbClr val="03607B"/>
                </a:solidFill>
                <a:latin typeface="Calibri"/>
                <a:cs typeface="Calibri"/>
              </a:rPr>
              <a:t>A</a:t>
            </a:r>
            <a:endParaRPr sz="45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24580"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9FB542C7-A31D-4DF5-87D4-4CB9AFC21DD6}" type="slidenum">
              <a:rPr lang="en-US" altLang="en-US" smtClean="0">
                <a:solidFill>
                  <a:srgbClr val="035C74"/>
                </a:solidFill>
                <a:latin typeface="Constantia" pitchFamily="18" charset="0"/>
              </a:rPr>
              <a:pPr eaLnBrk="1" fontAlgn="base" hangingPunct="1">
                <a:spcBef>
                  <a:spcPct val="0"/>
                </a:spcBef>
                <a:spcAft>
                  <a:spcPct val="0"/>
                </a:spcAft>
              </a:pPr>
              <a:t>38</a:t>
            </a:fld>
            <a:endParaRPr lang="en-US" altLang="en-US" smtClean="0">
              <a:solidFill>
                <a:srgbClr val="035C74"/>
              </a:solidFill>
              <a:latin typeface="Constantia" pitchFamily="18" charset="0"/>
            </a:endParaRPr>
          </a:p>
        </p:txBody>
      </p:sp>
      <p:sp>
        <p:nvSpPr>
          <p:cNvPr id="24581" name="object 3"/>
          <p:cNvSpPr txBox="1">
            <a:spLocks noChangeArrowheads="1"/>
          </p:cNvSpPr>
          <p:nvPr/>
        </p:nvSpPr>
        <p:spPr bwMode="auto">
          <a:xfrm>
            <a:off x="536575" y="928688"/>
            <a:ext cx="8250238" cy="562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tabLst>
                <a:tab pos="4021138" algn="l"/>
              </a:tabLst>
              <a:defRPr>
                <a:solidFill>
                  <a:schemeClr val="tx1"/>
                </a:solidFill>
                <a:latin typeface="Calibri" pitchFamily="34" charset="0"/>
                <a:cs typeface="Arial" charset="0"/>
              </a:defRPr>
            </a:lvl1pPr>
            <a:lvl2pPr marL="742950" indent="-285750" eaLnBrk="0" hangingPunct="0">
              <a:tabLst>
                <a:tab pos="4021138" algn="l"/>
              </a:tabLst>
              <a:defRPr>
                <a:solidFill>
                  <a:schemeClr val="tx1"/>
                </a:solidFill>
                <a:latin typeface="Calibri" pitchFamily="34" charset="0"/>
                <a:cs typeface="Arial" charset="0"/>
              </a:defRPr>
            </a:lvl2pPr>
            <a:lvl3pPr marL="1143000" indent="-228600" eaLnBrk="0" hangingPunct="0">
              <a:tabLst>
                <a:tab pos="4021138" algn="l"/>
              </a:tabLst>
              <a:defRPr>
                <a:solidFill>
                  <a:schemeClr val="tx1"/>
                </a:solidFill>
                <a:latin typeface="Calibri" pitchFamily="34" charset="0"/>
                <a:cs typeface="Arial" charset="0"/>
              </a:defRPr>
            </a:lvl3pPr>
            <a:lvl4pPr marL="1600200" indent="-228600" eaLnBrk="0" hangingPunct="0">
              <a:tabLst>
                <a:tab pos="4021138" algn="l"/>
              </a:tabLst>
              <a:defRPr>
                <a:solidFill>
                  <a:schemeClr val="tx1"/>
                </a:solidFill>
                <a:latin typeface="Calibri" pitchFamily="34" charset="0"/>
                <a:cs typeface="Arial" charset="0"/>
              </a:defRPr>
            </a:lvl4pPr>
            <a:lvl5pPr marL="2057400" indent="-228600" eaLnBrk="0" hangingPunct="0">
              <a:tabLst>
                <a:tab pos="4021138"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4021138"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4021138"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4021138"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4021138" algn="l"/>
              </a:tabLst>
              <a:defRPr>
                <a:solidFill>
                  <a:schemeClr val="tx1"/>
                </a:solidFill>
                <a:latin typeface="Calibri" pitchFamily="34" charset="0"/>
                <a:cs typeface="Arial" charset="0"/>
              </a:defRPr>
            </a:lvl9pPr>
          </a:lstStyle>
          <a:p>
            <a:pPr eaLnBrk="1" hangingPunct="1"/>
            <a:r>
              <a:rPr lang="en-US" altLang="en-US" sz="3600" baseline="7000">
                <a:solidFill>
                  <a:srgbClr val="0AD0D9"/>
                </a:solidFill>
                <a:latin typeface="OpenSymbol" pitchFamily="2" charset="0"/>
              </a:rPr>
              <a:t></a:t>
            </a: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a</a:t>
            </a:r>
            <a:r>
              <a:rPr lang="en-US" altLang="en-US" sz="2600">
                <a:latin typeface="Times New Roman" pitchFamily="18" charset="0"/>
                <a:cs typeface="Times New Roman" pitchFamily="18" charset="0"/>
              </a:rPr>
              <a:t> </a:t>
            </a:r>
            <a:r>
              <a:rPr lang="en-US" altLang="en-US" sz="2600">
                <a:latin typeface="Constantia" pitchFamily="18" charset="0"/>
              </a:rPr>
              <a:t>fat</a:t>
            </a:r>
            <a:r>
              <a:rPr lang="en-US" altLang="en-US" sz="2600">
                <a:latin typeface="Times New Roman" pitchFamily="18" charset="0"/>
                <a:cs typeface="Times New Roman" pitchFamily="18" charset="0"/>
              </a:rPr>
              <a:t> </a:t>
            </a:r>
            <a:r>
              <a:rPr lang="en-US" altLang="en-US" sz="2600">
                <a:latin typeface="Constantia" pitchFamily="18" charset="0"/>
              </a:rPr>
              <a:t>soluble</a:t>
            </a:r>
            <a:r>
              <a:rPr lang="en-US" altLang="en-US" sz="2600">
                <a:latin typeface="Times New Roman" pitchFamily="18" charset="0"/>
                <a:cs typeface="Times New Roman" pitchFamily="18" charset="0"/>
              </a:rPr>
              <a:t> </a:t>
            </a:r>
            <a:r>
              <a:rPr lang="en-US" altLang="en-US" sz="2600">
                <a:latin typeface="Constantia" pitchFamily="18" charset="0"/>
              </a:rPr>
              <a:t>vitamin</a:t>
            </a:r>
            <a:r>
              <a:rPr lang="en-US" altLang="en-US" sz="2600">
                <a:latin typeface="Times New Roman" pitchFamily="18" charset="0"/>
                <a:cs typeface="Times New Roman" pitchFamily="18" charset="0"/>
              </a:rPr>
              <a:t>	</a:t>
            </a:r>
            <a:r>
              <a:rPr lang="en-US" altLang="en-US" sz="2600">
                <a:latin typeface="Constantia" pitchFamily="18" charset="0"/>
              </a:rPr>
              <a:t>generally</a:t>
            </a:r>
            <a:r>
              <a:rPr lang="en-US" altLang="en-US" sz="2600">
                <a:latin typeface="Times New Roman" pitchFamily="18" charset="0"/>
                <a:cs typeface="Times New Roman" pitchFamily="18" charset="0"/>
              </a:rPr>
              <a:t> </a:t>
            </a:r>
            <a:r>
              <a:rPr lang="en-US" altLang="en-US" sz="2600">
                <a:latin typeface="Constantia" pitchFamily="18" charset="0"/>
              </a:rPr>
              <a:t>found</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two</a:t>
            </a:r>
            <a:r>
              <a:rPr lang="en-US" altLang="en-US" sz="2600">
                <a:latin typeface="Times New Roman" pitchFamily="18" charset="0"/>
                <a:cs typeface="Times New Roman" pitchFamily="18" charset="0"/>
              </a:rPr>
              <a:t> </a:t>
            </a:r>
            <a:r>
              <a:rPr lang="en-US" altLang="en-US" sz="2600">
                <a:latin typeface="Constantia" pitchFamily="18" charset="0"/>
              </a:rPr>
              <a:t>forms:</a:t>
            </a:r>
            <a:r>
              <a:rPr lang="en-US" altLang="en-US" sz="2600">
                <a:latin typeface="Times New Roman" pitchFamily="18" charset="0"/>
                <a:cs typeface="Times New Roman" pitchFamily="18" charset="0"/>
              </a:rPr>
              <a:t> </a:t>
            </a:r>
            <a:r>
              <a:rPr lang="en-US" altLang="en-US" sz="2600">
                <a:latin typeface="Constantia" pitchFamily="18" charset="0"/>
              </a:rPr>
              <a:t>Retinol</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Beta</a:t>
            </a:r>
            <a:r>
              <a:rPr lang="en-US" altLang="en-US" sz="2600">
                <a:latin typeface="Times New Roman" pitchFamily="18" charset="0"/>
                <a:cs typeface="Times New Roman" pitchFamily="18" charset="0"/>
              </a:rPr>
              <a:t> </a:t>
            </a:r>
            <a:r>
              <a:rPr lang="en-US" altLang="en-US" sz="2600">
                <a:latin typeface="Constantia" pitchFamily="18" charset="0"/>
              </a:rPr>
              <a:t>carotene.</a:t>
            </a:r>
          </a:p>
          <a:p>
            <a:pPr eaLnBrk="1" hangingPunct="1">
              <a:spcBef>
                <a:spcPts val="638"/>
              </a:spcBef>
            </a:pPr>
            <a:r>
              <a:rPr lang="en-US" altLang="en-US" sz="3600" baseline="7000">
                <a:solidFill>
                  <a:srgbClr val="0AD0D9"/>
                </a:solidFill>
                <a:latin typeface="OpenSymbol" pitchFamily="2" charset="0"/>
              </a:rPr>
              <a:t></a:t>
            </a:r>
            <a:r>
              <a:rPr lang="en-US" altLang="en-US" sz="2600" b="1">
                <a:latin typeface="Constantia" pitchFamily="18" charset="0"/>
              </a:rPr>
              <a:t>Retinol</a:t>
            </a:r>
            <a:r>
              <a:rPr lang="en-US" altLang="en-US" sz="2600">
                <a:latin typeface="Constantia" pitchFamily="18" charset="0"/>
              </a:rPr>
              <a:t>:</a:t>
            </a:r>
            <a:r>
              <a:rPr lang="en-US" altLang="en-US" sz="2600">
                <a:latin typeface="Times New Roman" pitchFamily="18" charset="0"/>
                <a:cs typeface="Times New Roman" pitchFamily="18" charset="0"/>
              </a:rPr>
              <a:t> </a:t>
            </a:r>
            <a:r>
              <a:rPr lang="en-US" altLang="en-US" sz="2600">
                <a:latin typeface="Constantia" pitchFamily="18" charset="0"/>
              </a:rPr>
              <a:t>Present</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animal</a:t>
            </a:r>
            <a:r>
              <a:rPr lang="en-US" altLang="en-US" sz="2600">
                <a:latin typeface="Times New Roman" pitchFamily="18" charset="0"/>
                <a:cs typeface="Times New Roman" pitchFamily="18" charset="0"/>
              </a:rPr>
              <a:t> </a:t>
            </a:r>
            <a:r>
              <a:rPr lang="en-US" altLang="en-US" sz="2600">
                <a:latin typeface="Constantia" pitchFamily="18" charset="0"/>
              </a:rPr>
              <a:t>foods:</a:t>
            </a:r>
            <a:r>
              <a:rPr lang="en-US" altLang="en-US" sz="2600">
                <a:latin typeface="Times New Roman" pitchFamily="18" charset="0"/>
                <a:cs typeface="Times New Roman" pitchFamily="18" charset="0"/>
              </a:rPr>
              <a:t> </a:t>
            </a:r>
            <a:r>
              <a:rPr lang="en-US" altLang="en-US" sz="2600">
                <a:latin typeface="Constantia" pitchFamily="18" charset="0"/>
              </a:rPr>
              <a:t>liver,</a:t>
            </a:r>
            <a:r>
              <a:rPr lang="en-US" altLang="en-US" sz="2600">
                <a:latin typeface="Times New Roman" pitchFamily="18" charset="0"/>
                <a:cs typeface="Times New Roman" pitchFamily="18" charset="0"/>
              </a:rPr>
              <a:t> </a:t>
            </a:r>
            <a:r>
              <a:rPr lang="en-US" altLang="en-US" sz="2600">
                <a:latin typeface="Constantia" pitchFamily="18" charset="0"/>
              </a:rPr>
              <a:t>meat,</a:t>
            </a:r>
            <a:r>
              <a:rPr lang="en-US" altLang="en-US" sz="2600">
                <a:latin typeface="Times New Roman" pitchFamily="18" charset="0"/>
                <a:cs typeface="Times New Roman" pitchFamily="18" charset="0"/>
              </a:rPr>
              <a:t> </a:t>
            </a:r>
            <a:r>
              <a:rPr lang="en-US" altLang="en-US" sz="2600">
                <a:latin typeface="Constantia" pitchFamily="18" charset="0"/>
              </a:rPr>
              <a:t>fatty</a:t>
            </a:r>
            <a:r>
              <a:rPr lang="en-US" altLang="en-US" sz="2600">
                <a:latin typeface="Times New Roman" pitchFamily="18" charset="0"/>
                <a:cs typeface="Times New Roman" pitchFamily="18" charset="0"/>
              </a:rPr>
              <a:t> </a:t>
            </a:r>
            <a:r>
              <a:rPr lang="en-US" altLang="en-US" sz="2600">
                <a:latin typeface="Constantia" pitchFamily="18" charset="0"/>
              </a:rPr>
              <a:t>fish,</a:t>
            </a:r>
            <a:r>
              <a:rPr lang="en-US" altLang="en-US" sz="2600">
                <a:latin typeface="Times New Roman" pitchFamily="18" charset="0"/>
                <a:cs typeface="Times New Roman" pitchFamily="18" charset="0"/>
              </a:rPr>
              <a:t> </a:t>
            </a:r>
            <a:r>
              <a:rPr lang="en-US" altLang="en-US" sz="2600">
                <a:latin typeface="Constantia" pitchFamily="18" charset="0"/>
              </a:rPr>
              <a:t>eggs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milk</a:t>
            </a:r>
            <a:r>
              <a:rPr lang="en-US" altLang="en-US" sz="2600">
                <a:latin typeface="Times New Roman" pitchFamily="18" charset="0"/>
                <a:cs typeface="Times New Roman" pitchFamily="18" charset="0"/>
              </a:rPr>
              <a:t> </a:t>
            </a:r>
            <a:r>
              <a:rPr lang="en-US" altLang="en-US" sz="2600">
                <a:latin typeface="Constantia" pitchFamily="18" charset="0"/>
              </a:rPr>
              <a:t>fat</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b="1">
                <a:latin typeface="Constantia" pitchFamily="18" charset="0"/>
              </a:rPr>
              <a:t>Beta</a:t>
            </a:r>
            <a:r>
              <a:rPr lang="en-US" altLang="en-US" sz="2600" b="1">
                <a:latin typeface="Times New Roman" pitchFamily="18" charset="0"/>
                <a:cs typeface="Times New Roman" pitchFamily="18" charset="0"/>
              </a:rPr>
              <a:t> </a:t>
            </a:r>
            <a:r>
              <a:rPr lang="en-US" altLang="en-US" sz="2600" b="1">
                <a:latin typeface="Constantia" pitchFamily="18" charset="0"/>
              </a:rPr>
              <a:t>carotene</a:t>
            </a:r>
            <a:r>
              <a:rPr lang="en-US" altLang="en-US" sz="2600">
                <a:latin typeface="Constantia" pitchFamily="18" charset="0"/>
              </a:rPr>
              <a:t>:</a:t>
            </a:r>
            <a:r>
              <a:rPr lang="en-US" altLang="en-US" sz="2600">
                <a:latin typeface="Times New Roman" pitchFamily="18" charset="0"/>
                <a:cs typeface="Times New Roman" pitchFamily="18" charset="0"/>
              </a:rPr>
              <a:t> </a:t>
            </a:r>
            <a:r>
              <a:rPr lang="en-US" altLang="en-US" sz="2600">
                <a:latin typeface="Constantia" pitchFamily="18" charset="0"/>
              </a:rPr>
              <a:t>Present</a:t>
            </a:r>
            <a:r>
              <a:rPr lang="en-US" altLang="en-US" sz="2600">
                <a:latin typeface="Times New Roman" pitchFamily="18" charset="0"/>
                <a:cs typeface="Times New Roman" pitchFamily="18" charset="0"/>
              </a:rPr>
              <a:t> </a:t>
            </a:r>
            <a:r>
              <a:rPr lang="en-US" altLang="en-US" sz="2600">
                <a:latin typeface="Constantia" pitchFamily="18" charset="0"/>
              </a:rPr>
              <a:t>especially</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plants:</a:t>
            </a:r>
            <a:r>
              <a:rPr lang="en-US" altLang="en-US" sz="2600">
                <a:latin typeface="Times New Roman" pitchFamily="18" charset="0"/>
                <a:cs typeface="Times New Roman" pitchFamily="18" charset="0"/>
              </a:rPr>
              <a:t>	</a:t>
            </a:r>
            <a:r>
              <a:rPr lang="en-US" altLang="en-US" sz="2600">
                <a:latin typeface="Constantia" pitchFamily="18" charset="0"/>
              </a:rPr>
              <a:t>dark</a:t>
            </a:r>
            <a:r>
              <a:rPr lang="en-US" altLang="en-US" sz="2600">
                <a:latin typeface="Times New Roman" pitchFamily="18" charset="0"/>
                <a:cs typeface="Times New Roman" pitchFamily="18" charset="0"/>
              </a:rPr>
              <a:t> </a:t>
            </a:r>
            <a:r>
              <a:rPr lang="en-US" altLang="en-US" sz="2600">
                <a:latin typeface="Constantia" pitchFamily="18" charset="0"/>
              </a:rPr>
              <a:t>green</a:t>
            </a:r>
            <a:r>
              <a:rPr lang="en-US" altLang="en-US" sz="2600">
                <a:latin typeface="Times New Roman" pitchFamily="18" charset="0"/>
                <a:cs typeface="Times New Roman" pitchFamily="18" charset="0"/>
              </a:rPr>
              <a:t> </a:t>
            </a:r>
            <a:r>
              <a:rPr lang="en-US" altLang="en-US" sz="2600">
                <a:latin typeface="Constantia" pitchFamily="18" charset="0"/>
              </a:rPr>
              <a:t>leafy</a:t>
            </a:r>
            <a:r>
              <a:rPr lang="en-US" altLang="en-US" sz="2600">
                <a:latin typeface="Times New Roman" pitchFamily="18" charset="0"/>
                <a:cs typeface="Times New Roman" pitchFamily="18" charset="0"/>
              </a:rPr>
              <a:t> </a:t>
            </a:r>
            <a:r>
              <a:rPr lang="en-US" altLang="en-US" sz="2600">
                <a:latin typeface="Constantia" pitchFamily="18" charset="0"/>
              </a:rPr>
              <a:t>vegetables,</a:t>
            </a:r>
            <a:r>
              <a:rPr lang="en-US" altLang="en-US" sz="2600">
                <a:latin typeface="Times New Roman" pitchFamily="18" charset="0"/>
                <a:cs typeface="Times New Roman" pitchFamily="18" charset="0"/>
              </a:rPr>
              <a:t> </a:t>
            </a:r>
            <a:r>
              <a:rPr lang="en-US" altLang="en-US" sz="2600">
                <a:latin typeface="Constantia" pitchFamily="18" charset="0"/>
              </a:rPr>
              <a:t>bright</a:t>
            </a:r>
            <a:r>
              <a:rPr lang="en-US" altLang="en-US" sz="2600">
                <a:latin typeface="Times New Roman" pitchFamily="18" charset="0"/>
                <a:cs typeface="Times New Roman" pitchFamily="18" charset="0"/>
              </a:rPr>
              <a:t> </a:t>
            </a:r>
            <a:r>
              <a:rPr lang="en-US" altLang="en-US" sz="2600">
                <a:latin typeface="Constantia" pitchFamily="18" charset="0"/>
              </a:rPr>
              <a:t>yellow</a:t>
            </a:r>
            <a:r>
              <a:rPr lang="en-US" altLang="en-US" sz="2600">
                <a:latin typeface="Times New Roman" pitchFamily="18" charset="0"/>
                <a:cs typeface="Times New Roman" pitchFamily="18" charset="0"/>
              </a:rPr>
              <a:t> </a:t>
            </a:r>
            <a:r>
              <a:rPr lang="en-US" altLang="en-US" sz="2600">
                <a:latin typeface="Constantia" pitchFamily="18" charset="0"/>
              </a:rPr>
              <a:t>fruits.</a:t>
            </a:r>
          </a:p>
          <a:p>
            <a:pPr eaLnBrk="1" hangingPunct="1">
              <a:spcBef>
                <a:spcPts val="650"/>
              </a:spcBef>
            </a:pPr>
            <a:r>
              <a:rPr lang="en-US" altLang="en-US" sz="2600" b="1">
                <a:latin typeface="Constantia" pitchFamily="18" charset="0"/>
              </a:rPr>
              <a:t>Functions</a:t>
            </a:r>
            <a:r>
              <a:rPr lang="en-US" altLang="en-US" sz="2600" b="1">
                <a:latin typeface="Times New Roman" pitchFamily="18" charset="0"/>
                <a:cs typeface="Times New Roman" pitchFamily="18" charset="0"/>
              </a:rPr>
              <a:t> </a:t>
            </a:r>
            <a:r>
              <a:rPr lang="en-US" altLang="en-US" sz="2600" b="1">
                <a:latin typeface="Constantia" pitchFamily="18" charset="0"/>
              </a:rPr>
              <a:t>of</a:t>
            </a:r>
            <a:r>
              <a:rPr lang="en-US" altLang="en-US" sz="2600" b="1">
                <a:latin typeface="Times New Roman" pitchFamily="18" charset="0"/>
                <a:cs typeface="Times New Roman" pitchFamily="18" charset="0"/>
              </a:rPr>
              <a:t> </a:t>
            </a:r>
            <a:r>
              <a:rPr lang="en-US" altLang="en-US" sz="2600" b="1">
                <a:latin typeface="Constantia" pitchFamily="18" charset="0"/>
              </a:rPr>
              <a:t>Vitamin</a:t>
            </a:r>
            <a:r>
              <a:rPr lang="en-US" altLang="en-US" sz="2600" b="1">
                <a:latin typeface="Times New Roman" pitchFamily="18" charset="0"/>
                <a:cs typeface="Times New Roman" pitchFamily="18" charset="0"/>
              </a:rPr>
              <a:t> </a:t>
            </a:r>
            <a:r>
              <a:rPr lang="en-US" altLang="en-US" sz="2600" b="1">
                <a:latin typeface="Constantia" pitchFamily="18" charset="0"/>
              </a:rPr>
              <a:t>A</a:t>
            </a:r>
            <a:endParaRPr lang="en-US" altLang="en-US" sz="2600">
              <a:latin typeface="Constantia" pitchFamily="18" charset="0"/>
            </a:endParaRPr>
          </a:p>
          <a:p>
            <a:pPr eaLnBrk="1" hangingPunct="1">
              <a:spcBef>
                <a:spcPts val="638"/>
              </a:spcBef>
            </a:pPr>
            <a:r>
              <a:rPr lang="en-US" altLang="en-US" sz="3600" baseline="7000">
                <a:solidFill>
                  <a:srgbClr val="0AD0D9"/>
                </a:solidFill>
                <a:latin typeface="OpenSymbol" pitchFamily="2" charset="0"/>
              </a:rPr>
              <a:t></a:t>
            </a:r>
            <a:r>
              <a:rPr lang="en-US" altLang="en-US" sz="2600">
                <a:latin typeface="Constantia" pitchFamily="18" charset="0"/>
              </a:rPr>
              <a:t>Important</a:t>
            </a:r>
            <a:r>
              <a:rPr lang="en-US" altLang="en-US" sz="2600">
                <a:latin typeface="Times New Roman" pitchFamily="18" charset="0"/>
                <a:cs typeface="Times New Roman" pitchFamily="18" charset="0"/>
              </a:rPr>
              <a:t> </a:t>
            </a:r>
            <a:r>
              <a:rPr lang="en-US" altLang="en-US" sz="2600">
                <a:latin typeface="Constantia" pitchFamily="18" charset="0"/>
              </a:rPr>
              <a:t>nutrient</a:t>
            </a:r>
            <a:r>
              <a:rPr lang="en-US" altLang="en-US" sz="2600">
                <a:latin typeface="Times New Roman" pitchFamily="18" charset="0"/>
                <a:cs typeface="Times New Roman" pitchFamily="18" charset="0"/>
              </a:rPr>
              <a:t> </a:t>
            </a:r>
            <a:r>
              <a:rPr lang="en-US" altLang="en-US" sz="2600">
                <a:latin typeface="Constantia" pitchFamily="18" charset="0"/>
              </a:rPr>
              <a:t>for</a:t>
            </a:r>
            <a:r>
              <a:rPr lang="en-US" altLang="en-US" sz="2600">
                <a:latin typeface="Times New Roman" pitchFamily="18" charset="0"/>
                <a:cs typeface="Times New Roman" pitchFamily="18" charset="0"/>
              </a:rPr>
              <a:t> </a:t>
            </a:r>
            <a:r>
              <a:rPr lang="en-US" altLang="en-US" sz="2600">
                <a:latin typeface="Constantia" pitchFamily="18" charset="0"/>
              </a:rPr>
              <a:t>normal</a:t>
            </a:r>
            <a:r>
              <a:rPr lang="en-US" altLang="en-US" sz="2600">
                <a:latin typeface="Times New Roman" pitchFamily="18" charset="0"/>
                <a:cs typeface="Times New Roman" pitchFamily="18" charset="0"/>
              </a:rPr>
              <a:t> </a:t>
            </a:r>
            <a:r>
              <a:rPr lang="en-US" altLang="en-US" sz="2600">
                <a:latin typeface="Constantia" pitchFamily="18" charset="0"/>
              </a:rPr>
              <a:t>vision</a:t>
            </a:r>
            <a:r>
              <a:rPr lang="en-US" altLang="en-US" sz="2600">
                <a:latin typeface="Times New Roman" pitchFamily="18" charset="0"/>
                <a:cs typeface="Times New Roman" pitchFamily="18" charset="0"/>
              </a:rPr>
              <a:t> </a:t>
            </a:r>
            <a:r>
              <a:rPr lang="en-US" altLang="en-US" sz="2600">
                <a:latin typeface="Constantia" pitchFamily="18" charset="0"/>
              </a:rPr>
              <a:t>especially</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dark.</a:t>
            </a:r>
          </a:p>
          <a:p>
            <a:pPr eaLnBrk="1" hangingPunct="1">
              <a:spcBef>
                <a:spcPts val="650"/>
              </a:spcBef>
            </a:pPr>
            <a:r>
              <a:rPr lang="en-US" altLang="en-US" sz="3600" baseline="7000">
                <a:solidFill>
                  <a:srgbClr val="0AD0D9"/>
                </a:solidFill>
                <a:latin typeface="OpenSymbol" pitchFamily="2" charset="0"/>
              </a:rPr>
              <a:t></a:t>
            </a:r>
            <a:r>
              <a:rPr lang="en-US" altLang="en-US" sz="2600">
                <a:latin typeface="Constantia" pitchFamily="18" charset="0"/>
              </a:rPr>
              <a:t>Maintain</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help</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rebuilding</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glandular</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epithelial</a:t>
            </a:r>
            <a:r>
              <a:rPr lang="en-US" altLang="en-US" sz="2600">
                <a:latin typeface="Times New Roman" pitchFamily="18" charset="0"/>
                <a:cs typeface="Times New Roman" pitchFamily="18" charset="0"/>
              </a:rPr>
              <a:t> </a:t>
            </a:r>
            <a:r>
              <a:rPr lang="en-US" altLang="en-US" sz="2600">
                <a:latin typeface="Constantia" pitchFamily="18" charset="0"/>
              </a:rPr>
              <a:t>tissues.</a:t>
            </a:r>
          </a:p>
          <a:p>
            <a:pPr eaLnBrk="1" hangingPunct="1">
              <a:spcBef>
                <a:spcPts val="638"/>
              </a:spcBef>
            </a:pPr>
            <a:r>
              <a:rPr lang="en-US" altLang="en-US" sz="3600" baseline="7000">
                <a:solidFill>
                  <a:srgbClr val="0AD0D9"/>
                </a:solidFill>
                <a:latin typeface="OpenSymbol" pitchFamily="2" charset="0"/>
              </a:rPr>
              <a:t></a:t>
            </a:r>
            <a:r>
              <a:rPr lang="en-US" altLang="en-US" sz="2600">
                <a:latin typeface="Constantia" pitchFamily="18" charset="0"/>
              </a:rPr>
              <a:t>Necessary</a:t>
            </a:r>
            <a:r>
              <a:rPr lang="en-US" altLang="en-US" sz="2600">
                <a:latin typeface="Times New Roman" pitchFamily="18" charset="0"/>
                <a:cs typeface="Times New Roman" pitchFamily="18" charset="0"/>
              </a:rPr>
              <a:t> </a:t>
            </a:r>
            <a:r>
              <a:rPr lang="en-US" altLang="en-US" sz="2600">
                <a:latin typeface="Constantia" pitchFamily="18" charset="0"/>
              </a:rPr>
              <a:t>for</a:t>
            </a:r>
            <a:r>
              <a:rPr lang="en-US" altLang="en-US" sz="2600">
                <a:latin typeface="Times New Roman" pitchFamily="18" charset="0"/>
                <a:cs typeface="Times New Roman" pitchFamily="18" charset="0"/>
              </a:rPr>
              <a:t> </a:t>
            </a:r>
            <a:r>
              <a:rPr lang="en-US" altLang="en-US" sz="2600">
                <a:latin typeface="Constantia" pitchFamily="18" charset="0"/>
              </a:rPr>
              <a:t>normal</a:t>
            </a:r>
            <a:r>
              <a:rPr lang="en-US" altLang="en-US" sz="2600">
                <a:latin typeface="Times New Roman" pitchFamily="18" charset="0"/>
                <a:cs typeface="Times New Roman" pitchFamily="18" charset="0"/>
              </a:rPr>
              <a:t> </a:t>
            </a:r>
            <a:r>
              <a:rPr lang="en-US" altLang="en-US" sz="2600">
                <a:latin typeface="Constantia" pitchFamily="18" charset="0"/>
              </a:rPr>
              <a:t>skeletal</a:t>
            </a:r>
            <a:r>
              <a:rPr lang="en-US" altLang="en-US" sz="2600">
                <a:latin typeface="Times New Roman" pitchFamily="18" charset="0"/>
                <a:cs typeface="Times New Roman" pitchFamily="18" charset="0"/>
              </a:rPr>
              <a:t> </a:t>
            </a:r>
            <a:r>
              <a:rPr lang="en-US" altLang="en-US" sz="2600">
                <a:latin typeface="Constantia" pitchFamily="18" charset="0"/>
              </a:rPr>
              <a:t>growth</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human</a:t>
            </a:r>
            <a:r>
              <a:rPr lang="en-US" altLang="en-US" sz="2600">
                <a:latin typeface="Times New Roman" pitchFamily="18" charset="0"/>
                <a:cs typeface="Times New Roman" pitchFamily="18" charset="0"/>
              </a:rPr>
              <a:t> </a:t>
            </a:r>
            <a:r>
              <a:rPr lang="en-US" altLang="en-US" sz="2600">
                <a:latin typeface="Constantia" pitchFamily="18" charset="0"/>
              </a:rPr>
              <a:t>beings.</a:t>
            </a:r>
          </a:p>
          <a:p>
            <a:pPr eaLnBrk="1" hangingPunct="1">
              <a:spcBef>
                <a:spcPts val="650"/>
              </a:spcBef>
            </a:pPr>
            <a:r>
              <a:rPr lang="en-US" altLang="en-US" sz="3600" baseline="7000">
                <a:solidFill>
                  <a:srgbClr val="0AD0D9"/>
                </a:solidFill>
                <a:latin typeface="OpenSymbol" pitchFamily="2" charset="0"/>
              </a:rPr>
              <a:t></a:t>
            </a: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also</a:t>
            </a:r>
            <a:r>
              <a:rPr lang="en-US" altLang="en-US" sz="2600">
                <a:latin typeface="Times New Roman" pitchFamily="18" charset="0"/>
                <a:cs typeface="Times New Roman" pitchFamily="18" charset="0"/>
              </a:rPr>
              <a:t> </a:t>
            </a:r>
            <a:r>
              <a:rPr lang="en-US" altLang="en-US" sz="2600">
                <a:latin typeface="Constantia" pitchFamily="18" charset="0"/>
              </a:rPr>
              <a:t>acts</a:t>
            </a:r>
            <a:r>
              <a:rPr lang="en-US" altLang="en-US" sz="2600">
                <a:latin typeface="Times New Roman" pitchFamily="18" charset="0"/>
                <a:cs typeface="Times New Roman" pitchFamily="18" charset="0"/>
              </a:rPr>
              <a:t> </a:t>
            </a:r>
            <a:r>
              <a:rPr lang="en-US" altLang="en-US" sz="2600">
                <a:latin typeface="Constantia" pitchFamily="18" charset="0"/>
              </a:rPr>
              <a:t>as</a:t>
            </a:r>
            <a:r>
              <a:rPr lang="en-US" altLang="en-US" sz="2600">
                <a:latin typeface="Times New Roman" pitchFamily="18" charset="0"/>
                <a:cs typeface="Times New Roman" pitchFamily="18" charset="0"/>
              </a:rPr>
              <a:t> </a:t>
            </a:r>
            <a:r>
              <a:rPr lang="en-US" altLang="en-US" sz="2600">
                <a:latin typeface="Constantia" pitchFamily="18" charset="0"/>
              </a:rPr>
              <a:t>anti-infective</a:t>
            </a:r>
            <a:r>
              <a:rPr lang="en-US" altLang="en-US" sz="2600">
                <a:latin typeface="Times New Roman" pitchFamily="18" charset="0"/>
                <a:cs typeface="Times New Roman" pitchFamily="18" charset="0"/>
              </a:rPr>
              <a:t> </a:t>
            </a:r>
            <a:r>
              <a:rPr lang="en-US" altLang="en-US" sz="2600">
                <a:latin typeface="Constantia" pitchFamily="18" charset="0"/>
              </a:rPr>
              <a:t>agent.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2100" y="222250"/>
            <a:ext cx="2940050"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Calibri"/>
                <a:cs typeface="Calibri"/>
              </a:rPr>
              <a:t>V</a:t>
            </a:r>
            <a:r>
              <a:rPr sz="5000" b="1" spc="-20" dirty="0">
                <a:solidFill>
                  <a:srgbClr val="03607B"/>
                </a:solidFill>
                <a:latin typeface="Calibri"/>
                <a:cs typeface="Calibri"/>
              </a:rPr>
              <a:t>I</a:t>
            </a:r>
            <a:r>
              <a:rPr sz="5000" b="1" spc="-10" dirty="0">
                <a:solidFill>
                  <a:srgbClr val="03607B"/>
                </a:solidFill>
                <a:latin typeface="Calibri"/>
                <a:cs typeface="Calibri"/>
              </a:rPr>
              <a:t>T</a:t>
            </a:r>
            <a:r>
              <a:rPr sz="5000" b="1" spc="-30" dirty="0">
                <a:solidFill>
                  <a:srgbClr val="03607B"/>
                </a:solidFill>
                <a:latin typeface="Calibri"/>
                <a:cs typeface="Calibri"/>
              </a:rPr>
              <a:t>A</a:t>
            </a:r>
            <a:r>
              <a:rPr sz="5000" b="1" spc="-10" dirty="0">
                <a:solidFill>
                  <a:srgbClr val="03607B"/>
                </a:solidFill>
                <a:latin typeface="Calibri"/>
                <a:cs typeface="Calibri"/>
              </a:rPr>
              <a:t>M</a:t>
            </a:r>
            <a:r>
              <a:rPr sz="5000" b="1" spc="-20" dirty="0">
                <a:solidFill>
                  <a:srgbClr val="03607B"/>
                </a:solidFill>
                <a:latin typeface="Calibri"/>
                <a:cs typeface="Calibri"/>
              </a:rPr>
              <a:t>I</a:t>
            </a:r>
            <a:r>
              <a:rPr sz="5000" b="1" spc="-35" dirty="0">
                <a:solidFill>
                  <a:srgbClr val="03607B"/>
                </a:solidFill>
                <a:latin typeface="Calibri"/>
                <a:cs typeface="Calibri"/>
              </a:rPr>
              <a:t>N</a:t>
            </a:r>
            <a:r>
              <a:rPr sz="5000" b="1" spc="-120" dirty="0">
                <a:solidFill>
                  <a:srgbClr val="03607B"/>
                </a:solidFill>
                <a:latin typeface="Times New Roman"/>
                <a:cs typeface="Times New Roman"/>
              </a:rPr>
              <a:t> </a:t>
            </a:r>
            <a:r>
              <a:rPr sz="5000" b="1" spc="-35" dirty="0">
                <a:solidFill>
                  <a:srgbClr val="03607B"/>
                </a:solidFill>
                <a:latin typeface="Calibri"/>
                <a:cs typeface="Calibri"/>
              </a:rPr>
              <a:t>A</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25604"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4D6F8307-DF8A-4DA0-B83A-58EF8CF959BA}" type="slidenum">
              <a:rPr lang="en-US" altLang="en-US" smtClean="0">
                <a:solidFill>
                  <a:srgbClr val="035C74"/>
                </a:solidFill>
                <a:latin typeface="Constantia" pitchFamily="18" charset="0"/>
              </a:rPr>
              <a:pPr eaLnBrk="1" fontAlgn="base" hangingPunct="1">
                <a:spcBef>
                  <a:spcPct val="0"/>
                </a:spcBef>
                <a:spcAft>
                  <a:spcPct val="0"/>
                </a:spcAft>
              </a:pPr>
              <a:t>39</a:t>
            </a:fld>
            <a:endParaRPr lang="en-US" altLang="en-US" smtClean="0">
              <a:solidFill>
                <a:srgbClr val="035C74"/>
              </a:solidFill>
              <a:latin typeface="Constantia" pitchFamily="18" charset="0"/>
            </a:endParaRPr>
          </a:p>
        </p:txBody>
      </p:sp>
      <p:sp>
        <p:nvSpPr>
          <p:cNvPr id="25605" name="object 3"/>
          <p:cNvSpPr txBox="1">
            <a:spLocks noChangeArrowheads="1"/>
          </p:cNvSpPr>
          <p:nvPr/>
        </p:nvSpPr>
        <p:spPr bwMode="auto">
          <a:xfrm>
            <a:off x="536575" y="963613"/>
            <a:ext cx="8056563" cy="549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ts val="2588"/>
              </a:lnSpc>
            </a:pPr>
            <a:r>
              <a:rPr lang="en-US" altLang="en-US" sz="3300" baseline="7000">
                <a:solidFill>
                  <a:srgbClr val="0AD0D9"/>
                </a:solidFill>
                <a:latin typeface="OpenSymbol" pitchFamily="2" charset="0"/>
              </a:rPr>
              <a:t></a:t>
            </a:r>
            <a:r>
              <a:rPr lang="en-US" altLang="en-US" sz="2400">
                <a:latin typeface="Constantia" pitchFamily="18" charset="0"/>
              </a:rPr>
              <a:t>An</a:t>
            </a:r>
            <a:r>
              <a:rPr lang="en-US" altLang="en-US" sz="2400">
                <a:latin typeface="Times New Roman" pitchFamily="18" charset="0"/>
                <a:cs typeface="Times New Roman" pitchFamily="18" charset="0"/>
              </a:rPr>
              <a:t> </a:t>
            </a:r>
            <a:r>
              <a:rPr lang="en-US" altLang="en-US" sz="2400">
                <a:latin typeface="Constantia" pitchFamily="18" charset="0"/>
              </a:rPr>
              <a:t>adult</a:t>
            </a:r>
            <a:r>
              <a:rPr lang="en-US" altLang="en-US" sz="2400">
                <a:latin typeface="Times New Roman" pitchFamily="18" charset="0"/>
                <a:cs typeface="Times New Roman" pitchFamily="18" charset="0"/>
              </a:rPr>
              <a:t> </a:t>
            </a:r>
            <a:r>
              <a:rPr lang="en-US" altLang="en-US" sz="2400">
                <a:latin typeface="Constantia" pitchFamily="18" charset="0"/>
              </a:rPr>
              <a:t>person</a:t>
            </a:r>
            <a:r>
              <a:rPr lang="en-US" altLang="en-US" sz="2400">
                <a:latin typeface="Times New Roman" pitchFamily="18" charset="0"/>
                <a:cs typeface="Times New Roman" pitchFamily="18" charset="0"/>
              </a:rPr>
              <a:t> </a:t>
            </a:r>
            <a:r>
              <a:rPr lang="en-US" altLang="en-US" sz="2400">
                <a:latin typeface="Constantia" pitchFamily="18" charset="0"/>
              </a:rPr>
              <a:t>(men/women/pregnancy)</a:t>
            </a:r>
            <a:r>
              <a:rPr lang="en-US" altLang="en-US" sz="2400">
                <a:latin typeface="Times New Roman" pitchFamily="18" charset="0"/>
                <a:cs typeface="Times New Roman" pitchFamily="18" charset="0"/>
              </a:rPr>
              <a:t> </a:t>
            </a:r>
            <a:r>
              <a:rPr lang="en-US" altLang="en-US" sz="2400">
                <a:latin typeface="Constantia" pitchFamily="18" charset="0"/>
              </a:rPr>
              <a:t>needs</a:t>
            </a:r>
            <a:r>
              <a:rPr lang="en-US" altLang="en-US" sz="2400">
                <a:latin typeface="Times New Roman" pitchFamily="18" charset="0"/>
                <a:cs typeface="Times New Roman" pitchFamily="18" charset="0"/>
              </a:rPr>
              <a:t> </a:t>
            </a:r>
            <a:r>
              <a:rPr lang="en-US" altLang="en-US" sz="2400">
                <a:latin typeface="Constantia" pitchFamily="18" charset="0"/>
              </a:rPr>
              <a:t>600</a:t>
            </a:r>
            <a:r>
              <a:rPr lang="en-US" altLang="en-US" sz="2400">
                <a:latin typeface="Times New Roman" pitchFamily="18" charset="0"/>
                <a:cs typeface="Times New Roman" pitchFamily="18" charset="0"/>
              </a:rPr>
              <a:t> </a:t>
            </a:r>
            <a:r>
              <a:rPr lang="en-US" altLang="en-US" sz="2400">
                <a:latin typeface="Constantia" pitchFamily="18" charset="0"/>
              </a:rPr>
              <a:t>µg</a:t>
            </a:r>
            <a:r>
              <a:rPr lang="en-US" altLang="en-US" sz="2400">
                <a:latin typeface="Times New Roman" pitchFamily="18" charset="0"/>
                <a:cs typeface="Times New Roman" pitchFamily="18" charset="0"/>
              </a:rPr>
              <a:t> </a:t>
            </a:r>
            <a:r>
              <a:rPr lang="en-US" altLang="en-US" sz="2400">
                <a:latin typeface="Constantia" pitchFamily="18" charset="0"/>
              </a:rPr>
              <a:t>of</a:t>
            </a:r>
            <a:r>
              <a:rPr lang="en-US" altLang="en-US" sz="2400">
                <a:latin typeface="Times New Roman" pitchFamily="18" charset="0"/>
                <a:cs typeface="Times New Roman" pitchFamily="18" charset="0"/>
              </a:rPr>
              <a:t> </a:t>
            </a:r>
            <a:r>
              <a:rPr lang="en-US" altLang="en-US" sz="2400">
                <a:latin typeface="Constantia" pitchFamily="18" charset="0"/>
              </a:rPr>
              <a:t>retinol</a:t>
            </a:r>
            <a:r>
              <a:rPr lang="en-US" altLang="en-US" sz="2400">
                <a:latin typeface="Times New Roman" pitchFamily="18" charset="0"/>
                <a:cs typeface="Times New Roman" pitchFamily="18" charset="0"/>
              </a:rPr>
              <a:t> </a:t>
            </a:r>
            <a:r>
              <a:rPr lang="en-US" altLang="en-US" sz="2400">
                <a:latin typeface="Constantia" pitchFamily="18" charset="0"/>
              </a:rPr>
              <a:t>or</a:t>
            </a:r>
            <a:r>
              <a:rPr lang="en-US" altLang="en-US" sz="2400">
                <a:latin typeface="Times New Roman" pitchFamily="18" charset="0"/>
                <a:cs typeface="Times New Roman" pitchFamily="18" charset="0"/>
              </a:rPr>
              <a:t> </a:t>
            </a:r>
            <a:r>
              <a:rPr lang="en-US" altLang="en-US" sz="2400">
                <a:latin typeface="Constantia" pitchFamily="18" charset="0"/>
              </a:rPr>
              <a:t>2400</a:t>
            </a:r>
            <a:r>
              <a:rPr lang="en-US" altLang="en-US" sz="2400">
                <a:latin typeface="Times New Roman" pitchFamily="18" charset="0"/>
                <a:cs typeface="Times New Roman" pitchFamily="18" charset="0"/>
              </a:rPr>
              <a:t> </a:t>
            </a:r>
            <a:r>
              <a:rPr lang="en-US" altLang="en-US" sz="2400">
                <a:latin typeface="Constantia" pitchFamily="18" charset="0"/>
              </a:rPr>
              <a:t>µg</a:t>
            </a:r>
            <a:r>
              <a:rPr lang="en-US" altLang="en-US" sz="2400">
                <a:latin typeface="Times New Roman" pitchFamily="18" charset="0"/>
                <a:cs typeface="Times New Roman" pitchFamily="18" charset="0"/>
              </a:rPr>
              <a:t> </a:t>
            </a:r>
            <a:r>
              <a:rPr lang="en-US" altLang="en-US" sz="2400">
                <a:latin typeface="Constantia" pitchFamily="18" charset="0"/>
              </a:rPr>
              <a:t>of</a:t>
            </a:r>
            <a:r>
              <a:rPr lang="en-US" altLang="en-US" sz="2400">
                <a:latin typeface="Times New Roman" pitchFamily="18" charset="0"/>
                <a:cs typeface="Times New Roman" pitchFamily="18" charset="0"/>
              </a:rPr>
              <a:t> </a:t>
            </a:r>
            <a:r>
              <a:rPr lang="en-US" altLang="en-US" sz="2400">
                <a:latin typeface="Constantia" pitchFamily="18" charset="0"/>
              </a:rPr>
              <a:t>β-</a:t>
            </a:r>
            <a:r>
              <a:rPr lang="en-US" altLang="en-US" sz="2400">
                <a:latin typeface="Times New Roman" pitchFamily="18" charset="0"/>
                <a:cs typeface="Times New Roman" pitchFamily="18" charset="0"/>
              </a:rPr>
              <a:t> </a:t>
            </a:r>
            <a:r>
              <a:rPr lang="en-US" altLang="en-US" sz="2400">
                <a:latin typeface="Constantia" pitchFamily="18" charset="0"/>
              </a:rPr>
              <a:t>carotene.</a:t>
            </a:r>
          </a:p>
          <a:p>
            <a:pPr eaLnBrk="1" hangingPunct="1">
              <a:spcBef>
                <a:spcPts val="275"/>
              </a:spcBef>
            </a:pPr>
            <a:r>
              <a:rPr lang="en-US" altLang="en-US" sz="2400" b="1">
                <a:latin typeface="Constantia" pitchFamily="18" charset="0"/>
              </a:rPr>
              <a:t>Deficiency:</a:t>
            </a:r>
            <a:endParaRPr lang="en-US" altLang="en-US" sz="2400">
              <a:latin typeface="Constantia" pitchFamily="18" charset="0"/>
            </a:endParaRPr>
          </a:p>
          <a:p>
            <a:pPr eaLnBrk="1" hangingPunct="1">
              <a:spcBef>
                <a:spcPts val="313"/>
              </a:spcBef>
            </a:pPr>
            <a:r>
              <a:rPr lang="en-US" altLang="en-US" sz="3300" baseline="7000">
                <a:solidFill>
                  <a:srgbClr val="0AD0D9"/>
                </a:solidFill>
                <a:latin typeface="OpenSymbol" pitchFamily="2" charset="0"/>
              </a:rPr>
              <a:t></a:t>
            </a:r>
            <a:r>
              <a:rPr lang="en-US" altLang="en-US" sz="2400" b="1">
                <a:latin typeface="Constantia" pitchFamily="18" charset="0"/>
              </a:rPr>
              <a:t>Night</a:t>
            </a:r>
            <a:r>
              <a:rPr lang="en-US" altLang="en-US" sz="2400" b="1">
                <a:latin typeface="Times New Roman" pitchFamily="18" charset="0"/>
                <a:cs typeface="Times New Roman" pitchFamily="18" charset="0"/>
              </a:rPr>
              <a:t> </a:t>
            </a:r>
            <a:r>
              <a:rPr lang="en-US" altLang="en-US" sz="2400" b="1">
                <a:latin typeface="Constantia" pitchFamily="18" charset="0"/>
              </a:rPr>
              <a:t>blindness:</a:t>
            </a:r>
            <a:r>
              <a:rPr lang="en-US" altLang="en-US" sz="2400" b="1">
                <a:latin typeface="Times New Roman" pitchFamily="18" charset="0"/>
                <a:cs typeface="Times New Roman" pitchFamily="18" charset="0"/>
              </a:rPr>
              <a:t> </a:t>
            </a:r>
            <a:r>
              <a:rPr lang="en-US" altLang="en-US" sz="2400">
                <a:latin typeface="Constantia" pitchFamily="18" charset="0"/>
              </a:rPr>
              <a:t>inability</a:t>
            </a:r>
            <a:r>
              <a:rPr lang="en-US" altLang="en-US" sz="2400">
                <a:latin typeface="Times New Roman" pitchFamily="18" charset="0"/>
                <a:cs typeface="Times New Roman" pitchFamily="18" charset="0"/>
              </a:rPr>
              <a:t> </a:t>
            </a:r>
            <a:r>
              <a:rPr lang="en-US" altLang="en-US" sz="2400">
                <a:latin typeface="Constantia" pitchFamily="18" charset="0"/>
              </a:rPr>
              <a:t>to</a:t>
            </a:r>
            <a:r>
              <a:rPr lang="en-US" altLang="en-US" sz="2400">
                <a:latin typeface="Times New Roman" pitchFamily="18" charset="0"/>
                <a:cs typeface="Times New Roman" pitchFamily="18" charset="0"/>
              </a:rPr>
              <a:t> </a:t>
            </a:r>
            <a:r>
              <a:rPr lang="en-US" altLang="en-US" sz="2400">
                <a:latin typeface="Constantia" pitchFamily="18" charset="0"/>
              </a:rPr>
              <a:t>see</a:t>
            </a:r>
            <a:r>
              <a:rPr lang="en-US" altLang="en-US" sz="2400">
                <a:latin typeface="Times New Roman" pitchFamily="18" charset="0"/>
                <a:cs typeface="Times New Roman" pitchFamily="18" charset="0"/>
              </a:rPr>
              <a:t> </a:t>
            </a:r>
            <a:r>
              <a:rPr lang="en-US" altLang="en-US" sz="2400">
                <a:latin typeface="Constantia" pitchFamily="18" charset="0"/>
              </a:rPr>
              <a:t>in</a:t>
            </a:r>
            <a:r>
              <a:rPr lang="en-US" altLang="en-US" sz="2400">
                <a:latin typeface="Times New Roman" pitchFamily="18" charset="0"/>
                <a:cs typeface="Times New Roman" pitchFamily="18" charset="0"/>
              </a:rPr>
              <a:t> </a:t>
            </a:r>
            <a:r>
              <a:rPr lang="en-US" altLang="en-US" sz="2400">
                <a:latin typeface="Constantia" pitchFamily="18" charset="0"/>
              </a:rPr>
              <a:t>dim</a:t>
            </a:r>
            <a:r>
              <a:rPr lang="en-US" altLang="en-US" sz="2400">
                <a:latin typeface="Times New Roman" pitchFamily="18" charset="0"/>
                <a:cs typeface="Times New Roman" pitchFamily="18" charset="0"/>
              </a:rPr>
              <a:t> </a:t>
            </a:r>
            <a:r>
              <a:rPr lang="en-US" altLang="en-US" sz="2400">
                <a:latin typeface="Constantia" pitchFamily="18" charset="0"/>
              </a:rPr>
              <a:t>light.</a:t>
            </a:r>
          </a:p>
          <a:p>
            <a:pPr eaLnBrk="1" hangingPunct="1">
              <a:lnSpc>
                <a:spcPts val="2588"/>
              </a:lnSpc>
              <a:spcBef>
                <a:spcPts val="638"/>
              </a:spcBef>
            </a:pPr>
            <a:r>
              <a:rPr lang="en-US" altLang="en-US" sz="3300" baseline="7000">
                <a:solidFill>
                  <a:srgbClr val="0AD0D9"/>
                </a:solidFill>
                <a:latin typeface="OpenSymbol" pitchFamily="2" charset="0"/>
              </a:rPr>
              <a:t></a:t>
            </a:r>
            <a:r>
              <a:rPr lang="en-US" altLang="en-US" sz="2400" b="1">
                <a:latin typeface="Constantia" pitchFamily="18" charset="0"/>
              </a:rPr>
              <a:t>Conjunctival</a:t>
            </a:r>
            <a:r>
              <a:rPr lang="en-US" altLang="en-US" sz="2400" b="1">
                <a:latin typeface="Times New Roman" pitchFamily="18" charset="0"/>
                <a:cs typeface="Times New Roman" pitchFamily="18" charset="0"/>
              </a:rPr>
              <a:t> </a:t>
            </a:r>
            <a:r>
              <a:rPr lang="en-US" altLang="en-US" sz="2400" b="1">
                <a:latin typeface="Constantia" pitchFamily="18" charset="0"/>
              </a:rPr>
              <a:t>Xerosis:</a:t>
            </a:r>
            <a:r>
              <a:rPr lang="en-US" altLang="en-US" sz="2400" b="1">
                <a:latin typeface="Times New Roman" pitchFamily="18" charset="0"/>
                <a:cs typeface="Times New Roman" pitchFamily="18" charset="0"/>
              </a:rPr>
              <a:t> </a:t>
            </a:r>
            <a:r>
              <a:rPr lang="en-US" altLang="en-US" sz="2400">
                <a:latin typeface="Constantia" pitchFamily="18" charset="0"/>
              </a:rPr>
              <a:t>conjunctiva</a:t>
            </a:r>
            <a:r>
              <a:rPr lang="en-US" altLang="en-US" sz="2400">
                <a:latin typeface="Times New Roman" pitchFamily="18" charset="0"/>
                <a:cs typeface="Times New Roman" pitchFamily="18" charset="0"/>
              </a:rPr>
              <a:t> </a:t>
            </a:r>
            <a:r>
              <a:rPr lang="en-US" altLang="en-US" sz="2400">
                <a:latin typeface="Constantia" pitchFamily="18" charset="0"/>
              </a:rPr>
              <a:t>becomes</a:t>
            </a:r>
            <a:r>
              <a:rPr lang="en-US" altLang="en-US" sz="2400">
                <a:latin typeface="Times New Roman" pitchFamily="18" charset="0"/>
                <a:cs typeface="Times New Roman" pitchFamily="18" charset="0"/>
              </a:rPr>
              <a:t> </a:t>
            </a:r>
            <a:r>
              <a:rPr lang="en-US" altLang="en-US" sz="2400">
                <a:latin typeface="Constantia" pitchFamily="18" charset="0"/>
              </a:rPr>
              <a:t>dry</a:t>
            </a:r>
            <a:r>
              <a:rPr lang="en-US" altLang="en-US" sz="2400">
                <a:latin typeface="Times New Roman" pitchFamily="18" charset="0"/>
                <a:cs typeface="Times New Roman" pitchFamily="18" charset="0"/>
              </a:rPr>
              <a:t> </a:t>
            </a:r>
            <a:r>
              <a:rPr lang="en-US" altLang="en-US" sz="2400">
                <a:latin typeface="Constantia" pitchFamily="18" charset="0"/>
              </a:rPr>
              <a:t>and</a:t>
            </a:r>
            <a:r>
              <a:rPr lang="en-US" altLang="en-US" sz="2400">
                <a:latin typeface="Times New Roman" pitchFamily="18" charset="0"/>
                <a:cs typeface="Times New Roman" pitchFamily="18" charset="0"/>
              </a:rPr>
              <a:t> </a:t>
            </a:r>
            <a:r>
              <a:rPr lang="en-US" altLang="en-US" sz="2400">
                <a:latin typeface="Constantia" pitchFamily="18" charset="0"/>
              </a:rPr>
              <a:t>non-</a:t>
            </a:r>
            <a:r>
              <a:rPr lang="en-US" altLang="en-US" sz="2400">
                <a:latin typeface="Times New Roman" pitchFamily="18" charset="0"/>
                <a:cs typeface="Times New Roman" pitchFamily="18" charset="0"/>
              </a:rPr>
              <a:t> </a:t>
            </a:r>
            <a:r>
              <a:rPr lang="en-US" altLang="en-US" sz="2400">
                <a:latin typeface="Constantia" pitchFamily="18" charset="0"/>
              </a:rPr>
              <a:t>wettable.</a:t>
            </a:r>
          </a:p>
          <a:p>
            <a:pPr eaLnBrk="1" hangingPunct="1">
              <a:lnSpc>
                <a:spcPts val="2588"/>
              </a:lnSpc>
              <a:spcBef>
                <a:spcPts val="600"/>
              </a:spcBef>
            </a:pPr>
            <a:r>
              <a:rPr lang="en-US" altLang="en-US" sz="3300" baseline="7000">
                <a:solidFill>
                  <a:srgbClr val="0AD0D9"/>
                </a:solidFill>
                <a:latin typeface="OpenSymbol" pitchFamily="2" charset="0"/>
              </a:rPr>
              <a:t></a:t>
            </a:r>
            <a:r>
              <a:rPr lang="en-US" altLang="en-US" sz="2400" b="1">
                <a:latin typeface="Constantia" pitchFamily="18" charset="0"/>
              </a:rPr>
              <a:t>Bitot’s</a:t>
            </a:r>
            <a:r>
              <a:rPr lang="en-US" altLang="en-US" sz="2400" b="1">
                <a:latin typeface="Times New Roman" pitchFamily="18" charset="0"/>
                <a:cs typeface="Times New Roman" pitchFamily="18" charset="0"/>
              </a:rPr>
              <a:t> </a:t>
            </a:r>
            <a:r>
              <a:rPr lang="en-US" altLang="en-US" sz="2400" b="1">
                <a:latin typeface="Constantia" pitchFamily="18" charset="0"/>
              </a:rPr>
              <a:t>spots:</a:t>
            </a:r>
            <a:r>
              <a:rPr lang="en-US" altLang="en-US" sz="2400" b="1">
                <a:latin typeface="Times New Roman" pitchFamily="18" charset="0"/>
                <a:cs typeface="Times New Roman" pitchFamily="18" charset="0"/>
              </a:rPr>
              <a:t> </a:t>
            </a:r>
            <a:r>
              <a:rPr lang="en-US" altLang="en-US" sz="2400">
                <a:latin typeface="Constantia" pitchFamily="18" charset="0"/>
              </a:rPr>
              <a:t>Triangular,</a:t>
            </a:r>
            <a:r>
              <a:rPr lang="en-US" altLang="en-US" sz="2400">
                <a:latin typeface="Times New Roman" pitchFamily="18" charset="0"/>
                <a:cs typeface="Times New Roman" pitchFamily="18" charset="0"/>
              </a:rPr>
              <a:t> </a:t>
            </a:r>
            <a:r>
              <a:rPr lang="en-US" altLang="en-US" sz="2400">
                <a:latin typeface="Constantia" pitchFamily="18" charset="0"/>
              </a:rPr>
              <a:t>pearly-white</a:t>
            </a:r>
            <a:r>
              <a:rPr lang="en-US" altLang="en-US" sz="2400">
                <a:latin typeface="Times New Roman" pitchFamily="18" charset="0"/>
                <a:cs typeface="Times New Roman" pitchFamily="18" charset="0"/>
              </a:rPr>
              <a:t> </a:t>
            </a:r>
            <a:r>
              <a:rPr lang="en-US" altLang="en-US" sz="2400">
                <a:latin typeface="Constantia" pitchFamily="18" charset="0"/>
              </a:rPr>
              <a:t>or</a:t>
            </a:r>
            <a:r>
              <a:rPr lang="en-US" altLang="en-US" sz="2400">
                <a:latin typeface="Times New Roman" pitchFamily="18" charset="0"/>
                <a:cs typeface="Times New Roman" pitchFamily="18" charset="0"/>
              </a:rPr>
              <a:t> </a:t>
            </a:r>
            <a:r>
              <a:rPr lang="en-US" altLang="en-US" sz="2400">
                <a:latin typeface="Constantia" pitchFamily="18" charset="0"/>
              </a:rPr>
              <a:t>yellowish</a:t>
            </a:r>
            <a:r>
              <a:rPr lang="en-US" altLang="en-US" sz="2400">
                <a:latin typeface="Times New Roman" pitchFamily="18" charset="0"/>
                <a:cs typeface="Times New Roman" pitchFamily="18" charset="0"/>
              </a:rPr>
              <a:t> </a:t>
            </a:r>
            <a:r>
              <a:rPr lang="en-US" altLang="en-US" sz="2400">
                <a:latin typeface="Constantia" pitchFamily="18" charset="0"/>
              </a:rPr>
              <a:t>foamy</a:t>
            </a:r>
            <a:r>
              <a:rPr lang="en-US" altLang="en-US" sz="2400">
                <a:latin typeface="Times New Roman" pitchFamily="18" charset="0"/>
                <a:cs typeface="Times New Roman" pitchFamily="18" charset="0"/>
              </a:rPr>
              <a:t> </a:t>
            </a:r>
            <a:r>
              <a:rPr lang="en-US" altLang="en-US" sz="2400">
                <a:latin typeface="Constantia" pitchFamily="18" charset="0"/>
              </a:rPr>
              <a:t>spots</a:t>
            </a:r>
            <a:r>
              <a:rPr lang="en-US" altLang="en-US" sz="2400">
                <a:latin typeface="Times New Roman" pitchFamily="18" charset="0"/>
                <a:cs typeface="Times New Roman" pitchFamily="18" charset="0"/>
              </a:rPr>
              <a:t> </a:t>
            </a:r>
            <a:r>
              <a:rPr lang="en-US" altLang="en-US" sz="2400">
                <a:latin typeface="Constantia" pitchFamily="18" charset="0"/>
              </a:rPr>
              <a:t>on</a:t>
            </a:r>
            <a:r>
              <a:rPr lang="en-US" altLang="en-US" sz="2400">
                <a:latin typeface="Times New Roman" pitchFamily="18" charset="0"/>
                <a:cs typeface="Times New Roman" pitchFamily="18" charset="0"/>
              </a:rPr>
              <a:t> </a:t>
            </a:r>
            <a:r>
              <a:rPr lang="en-US" altLang="en-US" sz="2400">
                <a:latin typeface="Constantia" pitchFamily="18" charset="0"/>
              </a:rPr>
              <a:t>the</a:t>
            </a:r>
            <a:r>
              <a:rPr lang="en-US" altLang="en-US" sz="2400">
                <a:latin typeface="Times New Roman" pitchFamily="18" charset="0"/>
                <a:cs typeface="Times New Roman" pitchFamily="18" charset="0"/>
              </a:rPr>
              <a:t> </a:t>
            </a:r>
            <a:r>
              <a:rPr lang="en-US" altLang="en-US" sz="2400">
                <a:latin typeface="Constantia" pitchFamily="18" charset="0"/>
              </a:rPr>
              <a:t>bolbular</a:t>
            </a:r>
            <a:r>
              <a:rPr lang="en-US" altLang="en-US" sz="2400">
                <a:latin typeface="Times New Roman" pitchFamily="18" charset="0"/>
                <a:cs typeface="Times New Roman" pitchFamily="18" charset="0"/>
              </a:rPr>
              <a:t> </a:t>
            </a:r>
            <a:r>
              <a:rPr lang="en-US" altLang="en-US" sz="2400">
                <a:latin typeface="Constantia" pitchFamily="18" charset="0"/>
              </a:rPr>
              <a:t>conjunctiva.</a:t>
            </a:r>
          </a:p>
          <a:p>
            <a:pPr eaLnBrk="1" hangingPunct="1">
              <a:lnSpc>
                <a:spcPts val="2588"/>
              </a:lnSpc>
              <a:spcBef>
                <a:spcPts val="600"/>
              </a:spcBef>
            </a:pPr>
            <a:r>
              <a:rPr lang="en-US" altLang="en-US" sz="3300" baseline="7000">
                <a:solidFill>
                  <a:srgbClr val="0AD0D9"/>
                </a:solidFill>
                <a:latin typeface="OpenSymbol" pitchFamily="2" charset="0"/>
              </a:rPr>
              <a:t></a:t>
            </a:r>
            <a:r>
              <a:rPr lang="en-US" altLang="en-US" sz="2400" b="1">
                <a:latin typeface="Constantia" pitchFamily="18" charset="0"/>
              </a:rPr>
              <a:t>Corneal</a:t>
            </a:r>
            <a:r>
              <a:rPr lang="en-US" altLang="en-US" sz="2400" b="1">
                <a:latin typeface="Times New Roman" pitchFamily="18" charset="0"/>
                <a:cs typeface="Times New Roman" pitchFamily="18" charset="0"/>
              </a:rPr>
              <a:t> </a:t>
            </a:r>
            <a:r>
              <a:rPr lang="en-US" altLang="en-US" sz="2400" b="1">
                <a:latin typeface="Constantia" pitchFamily="18" charset="0"/>
              </a:rPr>
              <a:t>xerosis:</a:t>
            </a:r>
            <a:r>
              <a:rPr lang="en-US" altLang="en-US" sz="2400" b="1">
                <a:latin typeface="Times New Roman" pitchFamily="18" charset="0"/>
                <a:cs typeface="Times New Roman" pitchFamily="18" charset="0"/>
              </a:rPr>
              <a:t> </a:t>
            </a:r>
            <a:r>
              <a:rPr lang="en-US" altLang="en-US" sz="2400">
                <a:latin typeface="Constantia" pitchFamily="18" charset="0"/>
              </a:rPr>
              <a:t>The</a:t>
            </a:r>
            <a:r>
              <a:rPr lang="en-US" altLang="en-US" sz="2400">
                <a:latin typeface="Times New Roman" pitchFamily="18" charset="0"/>
                <a:cs typeface="Times New Roman" pitchFamily="18" charset="0"/>
              </a:rPr>
              <a:t> </a:t>
            </a:r>
            <a:r>
              <a:rPr lang="en-US" altLang="en-US" sz="2400">
                <a:latin typeface="Constantia" pitchFamily="18" charset="0"/>
              </a:rPr>
              <a:t>cornea</a:t>
            </a:r>
            <a:r>
              <a:rPr lang="en-US" altLang="en-US" sz="2400">
                <a:latin typeface="Times New Roman" pitchFamily="18" charset="0"/>
                <a:cs typeface="Times New Roman" pitchFamily="18" charset="0"/>
              </a:rPr>
              <a:t> </a:t>
            </a:r>
            <a:r>
              <a:rPr lang="en-US" altLang="en-US" sz="2400">
                <a:latin typeface="Constantia" pitchFamily="18" charset="0"/>
              </a:rPr>
              <a:t>appears</a:t>
            </a:r>
            <a:r>
              <a:rPr lang="en-US" altLang="en-US" sz="2400">
                <a:latin typeface="Times New Roman" pitchFamily="18" charset="0"/>
                <a:cs typeface="Times New Roman" pitchFamily="18" charset="0"/>
              </a:rPr>
              <a:t> </a:t>
            </a:r>
            <a:r>
              <a:rPr lang="en-US" altLang="en-US" sz="2400">
                <a:latin typeface="Constantia" pitchFamily="18" charset="0"/>
              </a:rPr>
              <a:t>dull,</a:t>
            </a:r>
            <a:r>
              <a:rPr lang="en-US" altLang="en-US" sz="2400">
                <a:latin typeface="Times New Roman" pitchFamily="18" charset="0"/>
                <a:cs typeface="Times New Roman" pitchFamily="18" charset="0"/>
              </a:rPr>
              <a:t> </a:t>
            </a:r>
            <a:r>
              <a:rPr lang="en-US" altLang="en-US" sz="2400">
                <a:latin typeface="Constantia" pitchFamily="18" charset="0"/>
              </a:rPr>
              <a:t>dry</a:t>
            </a:r>
            <a:r>
              <a:rPr lang="en-US" altLang="en-US" sz="2400">
                <a:latin typeface="Times New Roman" pitchFamily="18" charset="0"/>
                <a:cs typeface="Times New Roman" pitchFamily="18" charset="0"/>
              </a:rPr>
              <a:t> </a:t>
            </a:r>
            <a:r>
              <a:rPr lang="en-US" altLang="en-US" sz="2400">
                <a:latin typeface="Constantia" pitchFamily="18" charset="0"/>
              </a:rPr>
              <a:t>and</a:t>
            </a:r>
            <a:r>
              <a:rPr lang="en-US" altLang="en-US" sz="2400">
                <a:latin typeface="Times New Roman" pitchFamily="18" charset="0"/>
                <a:cs typeface="Times New Roman" pitchFamily="18" charset="0"/>
              </a:rPr>
              <a:t> </a:t>
            </a:r>
            <a:r>
              <a:rPr lang="en-US" altLang="en-US" sz="2400">
                <a:latin typeface="Constantia" pitchFamily="18" charset="0"/>
              </a:rPr>
              <a:t>non</a:t>
            </a:r>
            <a:r>
              <a:rPr lang="en-US" altLang="en-US" sz="2400">
                <a:latin typeface="Times New Roman" pitchFamily="18" charset="0"/>
                <a:cs typeface="Times New Roman" pitchFamily="18" charset="0"/>
              </a:rPr>
              <a:t> </a:t>
            </a:r>
            <a:r>
              <a:rPr lang="en-US" altLang="en-US" sz="2400">
                <a:latin typeface="Constantia" pitchFamily="18" charset="0"/>
              </a:rPr>
              <a:t>wettable</a:t>
            </a:r>
            <a:r>
              <a:rPr lang="en-US" altLang="en-US" sz="2400">
                <a:latin typeface="Times New Roman" pitchFamily="18" charset="0"/>
                <a:cs typeface="Times New Roman" pitchFamily="18" charset="0"/>
              </a:rPr>
              <a:t> </a:t>
            </a:r>
            <a:r>
              <a:rPr lang="en-US" altLang="en-US" sz="2400">
                <a:latin typeface="Constantia" pitchFamily="18" charset="0"/>
              </a:rPr>
              <a:t>and</a:t>
            </a:r>
            <a:r>
              <a:rPr lang="en-US" altLang="en-US" sz="2400">
                <a:latin typeface="Times New Roman" pitchFamily="18" charset="0"/>
                <a:cs typeface="Times New Roman" pitchFamily="18" charset="0"/>
              </a:rPr>
              <a:t> </a:t>
            </a:r>
            <a:r>
              <a:rPr lang="en-US" altLang="en-US" sz="2400">
                <a:latin typeface="Constantia" pitchFamily="18" charset="0"/>
              </a:rPr>
              <a:t>in</a:t>
            </a:r>
            <a:r>
              <a:rPr lang="en-US" altLang="en-US" sz="2400">
                <a:latin typeface="Times New Roman" pitchFamily="18" charset="0"/>
                <a:cs typeface="Times New Roman" pitchFamily="18" charset="0"/>
              </a:rPr>
              <a:t> </a:t>
            </a:r>
            <a:r>
              <a:rPr lang="en-US" altLang="en-US" sz="2400">
                <a:latin typeface="Constantia" pitchFamily="18" charset="0"/>
              </a:rPr>
              <a:t>more</a:t>
            </a:r>
            <a:r>
              <a:rPr lang="en-US" altLang="en-US" sz="2400">
                <a:latin typeface="Times New Roman" pitchFamily="18" charset="0"/>
                <a:cs typeface="Times New Roman" pitchFamily="18" charset="0"/>
              </a:rPr>
              <a:t> </a:t>
            </a:r>
            <a:r>
              <a:rPr lang="en-US" altLang="en-US" sz="2400">
                <a:latin typeface="Constantia" pitchFamily="18" charset="0"/>
              </a:rPr>
              <a:t>advanced</a:t>
            </a:r>
            <a:r>
              <a:rPr lang="en-US" altLang="en-US" sz="2400">
                <a:latin typeface="Times New Roman" pitchFamily="18" charset="0"/>
                <a:cs typeface="Times New Roman" pitchFamily="18" charset="0"/>
              </a:rPr>
              <a:t> </a:t>
            </a:r>
            <a:r>
              <a:rPr lang="en-US" altLang="en-US" sz="2400">
                <a:latin typeface="Constantia" pitchFamily="18" charset="0"/>
              </a:rPr>
              <a:t>corneal</a:t>
            </a:r>
            <a:r>
              <a:rPr lang="en-US" altLang="en-US" sz="2400">
                <a:latin typeface="Times New Roman" pitchFamily="18" charset="0"/>
                <a:cs typeface="Times New Roman" pitchFamily="18" charset="0"/>
              </a:rPr>
              <a:t> </a:t>
            </a:r>
            <a:r>
              <a:rPr lang="en-US" altLang="en-US" sz="2400">
                <a:latin typeface="Constantia" pitchFamily="18" charset="0"/>
              </a:rPr>
              <a:t>ulceration.</a:t>
            </a:r>
          </a:p>
          <a:p>
            <a:pPr eaLnBrk="1" hangingPunct="1">
              <a:lnSpc>
                <a:spcPts val="2588"/>
              </a:lnSpc>
              <a:spcBef>
                <a:spcPts val="600"/>
              </a:spcBef>
            </a:pPr>
            <a:r>
              <a:rPr lang="en-US" altLang="en-US" sz="3300" baseline="7000">
                <a:solidFill>
                  <a:srgbClr val="0AD0D9"/>
                </a:solidFill>
                <a:latin typeface="OpenSymbol" pitchFamily="2" charset="0"/>
              </a:rPr>
              <a:t></a:t>
            </a:r>
            <a:r>
              <a:rPr lang="en-US" altLang="en-US" sz="2400" b="1">
                <a:latin typeface="Constantia" pitchFamily="18" charset="0"/>
              </a:rPr>
              <a:t>Keratomalacia:</a:t>
            </a:r>
            <a:r>
              <a:rPr lang="en-US" altLang="en-US" sz="2400" b="1">
                <a:latin typeface="Times New Roman" pitchFamily="18" charset="0"/>
                <a:cs typeface="Times New Roman" pitchFamily="18" charset="0"/>
              </a:rPr>
              <a:t> </a:t>
            </a:r>
            <a:r>
              <a:rPr lang="en-US" altLang="en-US" sz="2400">
                <a:latin typeface="Constantia" pitchFamily="18" charset="0"/>
              </a:rPr>
              <a:t>The</a:t>
            </a:r>
            <a:r>
              <a:rPr lang="en-US" altLang="en-US" sz="2400">
                <a:latin typeface="Times New Roman" pitchFamily="18" charset="0"/>
                <a:cs typeface="Times New Roman" pitchFamily="18" charset="0"/>
              </a:rPr>
              <a:t> </a:t>
            </a:r>
            <a:r>
              <a:rPr lang="en-US" altLang="en-US" sz="2400">
                <a:latin typeface="Constantia" pitchFamily="18" charset="0"/>
              </a:rPr>
              <a:t>cornea</a:t>
            </a:r>
            <a:r>
              <a:rPr lang="en-US" altLang="en-US" sz="2400">
                <a:latin typeface="Times New Roman" pitchFamily="18" charset="0"/>
                <a:cs typeface="Times New Roman" pitchFamily="18" charset="0"/>
              </a:rPr>
              <a:t> </a:t>
            </a:r>
            <a:r>
              <a:rPr lang="en-US" altLang="en-US" sz="2400">
                <a:latin typeface="Constantia" pitchFamily="18" charset="0"/>
              </a:rPr>
              <a:t>may</a:t>
            </a:r>
            <a:r>
              <a:rPr lang="en-US" altLang="en-US" sz="2400">
                <a:latin typeface="Times New Roman" pitchFamily="18" charset="0"/>
                <a:cs typeface="Times New Roman" pitchFamily="18" charset="0"/>
              </a:rPr>
              <a:t> </a:t>
            </a:r>
            <a:r>
              <a:rPr lang="en-US" altLang="en-US" sz="2400">
                <a:latin typeface="Constantia" pitchFamily="18" charset="0"/>
              </a:rPr>
              <a:t>become</a:t>
            </a:r>
            <a:r>
              <a:rPr lang="en-US" altLang="en-US" sz="2400">
                <a:latin typeface="Times New Roman" pitchFamily="18" charset="0"/>
                <a:cs typeface="Times New Roman" pitchFamily="18" charset="0"/>
              </a:rPr>
              <a:t> </a:t>
            </a:r>
            <a:r>
              <a:rPr lang="en-US" altLang="en-US" sz="2400">
                <a:latin typeface="Constantia" pitchFamily="18" charset="0"/>
              </a:rPr>
              <a:t>soft</a:t>
            </a:r>
            <a:r>
              <a:rPr lang="en-US" altLang="en-US" sz="2400">
                <a:latin typeface="Times New Roman" pitchFamily="18" charset="0"/>
                <a:cs typeface="Times New Roman" pitchFamily="18" charset="0"/>
              </a:rPr>
              <a:t> </a:t>
            </a:r>
            <a:r>
              <a:rPr lang="en-US" altLang="en-US" sz="2400">
                <a:latin typeface="Constantia" pitchFamily="18" charset="0"/>
              </a:rPr>
              <a:t>and</a:t>
            </a:r>
            <a:r>
              <a:rPr lang="en-US" altLang="en-US" sz="2400">
                <a:latin typeface="Times New Roman" pitchFamily="18" charset="0"/>
                <a:cs typeface="Times New Roman" pitchFamily="18" charset="0"/>
              </a:rPr>
              <a:t> </a:t>
            </a:r>
            <a:r>
              <a:rPr lang="en-US" altLang="en-US" sz="2400">
                <a:latin typeface="Constantia" pitchFamily="18" charset="0"/>
              </a:rPr>
              <a:t>may</a:t>
            </a:r>
            <a:r>
              <a:rPr lang="en-US" altLang="en-US" sz="2400">
                <a:latin typeface="Times New Roman" pitchFamily="18" charset="0"/>
                <a:cs typeface="Times New Roman" pitchFamily="18" charset="0"/>
              </a:rPr>
              <a:t> </a:t>
            </a:r>
            <a:r>
              <a:rPr lang="en-US" altLang="en-US" sz="2400">
                <a:latin typeface="Constantia" pitchFamily="18" charset="0"/>
              </a:rPr>
              <a:t>burst</a:t>
            </a:r>
            <a:r>
              <a:rPr lang="en-US" altLang="en-US" sz="2400">
                <a:latin typeface="Times New Roman" pitchFamily="18" charset="0"/>
                <a:cs typeface="Times New Roman" pitchFamily="18" charset="0"/>
              </a:rPr>
              <a:t> </a:t>
            </a:r>
            <a:r>
              <a:rPr lang="en-US" altLang="en-US" sz="2400">
                <a:latin typeface="Constantia" pitchFamily="18" charset="0"/>
              </a:rPr>
              <a:t>open.</a:t>
            </a:r>
          </a:p>
          <a:p>
            <a:pPr eaLnBrk="1" hangingPunct="1">
              <a:lnSpc>
                <a:spcPts val="2588"/>
              </a:lnSpc>
              <a:spcBef>
                <a:spcPts val="600"/>
              </a:spcBef>
            </a:pPr>
            <a:r>
              <a:rPr lang="en-US" altLang="en-US" sz="3300" baseline="7000">
                <a:solidFill>
                  <a:srgbClr val="0AD0D9"/>
                </a:solidFill>
                <a:latin typeface="OpenSymbol" pitchFamily="2" charset="0"/>
              </a:rPr>
              <a:t></a:t>
            </a:r>
            <a:r>
              <a:rPr lang="en-US" altLang="en-US" sz="2400" b="1">
                <a:latin typeface="Constantia" pitchFamily="18" charset="0"/>
              </a:rPr>
              <a:t>Corneal</a:t>
            </a:r>
            <a:r>
              <a:rPr lang="en-US" altLang="en-US" sz="2400" b="1">
                <a:latin typeface="Times New Roman" pitchFamily="18" charset="0"/>
                <a:cs typeface="Times New Roman" pitchFamily="18" charset="0"/>
              </a:rPr>
              <a:t> </a:t>
            </a:r>
            <a:r>
              <a:rPr lang="en-US" altLang="en-US" sz="2400" b="1">
                <a:latin typeface="Constantia" pitchFamily="18" charset="0"/>
              </a:rPr>
              <a:t>Ulcer:</a:t>
            </a:r>
            <a:r>
              <a:rPr lang="en-US" altLang="en-US" sz="2400" b="1">
                <a:latin typeface="Times New Roman" pitchFamily="18" charset="0"/>
                <a:cs typeface="Times New Roman" pitchFamily="18" charset="0"/>
              </a:rPr>
              <a:t> </a:t>
            </a:r>
            <a:r>
              <a:rPr lang="en-US" altLang="en-US" sz="2400">
                <a:latin typeface="Constantia" pitchFamily="18" charset="0"/>
              </a:rPr>
              <a:t>Keratomalacia</a:t>
            </a:r>
            <a:r>
              <a:rPr lang="en-US" altLang="en-US" sz="2400">
                <a:latin typeface="Times New Roman" pitchFamily="18" charset="0"/>
                <a:cs typeface="Times New Roman" pitchFamily="18" charset="0"/>
              </a:rPr>
              <a:t> </a:t>
            </a:r>
            <a:r>
              <a:rPr lang="en-US" altLang="en-US" sz="2400">
                <a:latin typeface="Constantia" pitchFamily="18" charset="0"/>
              </a:rPr>
              <a:t>can</a:t>
            </a:r>
            <a:r>
              <a:rPr lang="en-US" altLang="en-US" sz="2400">
                <a:latin typeface="Times New Roman" pitchFamily="18" charset="0"/>
                <a:cs typeface="Times New Roman" pitchFamily="18" charset="0"/>
              </a:rPr>
              <a:t> </a:t>
            </a:r>
            <a:r>
              <a:rPr lang="en-US" altLang="en-US" sz="2400">
                <a:latin typeface="Constantia" pitchFamily="18" charset="0"/>
              </a:rPr>
              <a:t>lead</a:t>
            </a:r>
            <a:r>
              <a:rPr lang="en-US" altLang="en-US" sz="2400">
                <a:latin typeface="Times New Roman" pitchFamily="18" charset="0"/>
                <a:cs typeface="Times New Roman" pitchFamily="18" charset="0"/>
              </a:rPr>
              <a:t> </a:t>
            </a:r>
            <a:r>
              <a:rPr lang="en-US" altLang="en-US" sz="2400">
                <a:latin typeface="Constantia" pitchFamily="18" charset="0"/>
              </a:rPr>
              <a:t>to</a:t>
            </a:r>
            <a:r>
              <a:rPr lang="en-US" altLang="en-US" sz="2400">
                <a:latin typeface="Times New Roman" pitchFamily="18" charset="0"/>
                <a:cs typeface="Times New Roman" pitchFamily="18" charset="0"/>
              </a:rPr>
              <a:t> </a:t>
            </a:r>
            <a:r>
              <a:rPr lang="en-US" altLang="en-US" sz="2400">
                <a:latin typeface="Constantia" pitchFamily="18" charset="0"/>
              </a:rPr>
              <a:t>perforation</a:t>
            </a:r>
            <a:r>
              <a:rPr lang="en-US" altLang="en-US" sz="2400">
                <a:latin typeface="Times New Roman" pitchFamily="18" charset="0"/>
                <a:cs typeface="Times New Roman" pitchFamily="18" charset="0"/>
              </a:rPr>
              <a:t> </a:t>
            </a:r>
            <a:r>
              <a:rPr lang="en-US" altLang="en-US" sz="2400">
                <a:latin typeface="Constantia" pitchFamily="18" charset="0"/>
              </a:rPr>
              <a:t>of</a:t>
            </a:r>
            <a:r>
              <a:rPr lang="en-US" altLang="en-US" sz="2400">
                <a:latin typeface="Times New Roman" pitchFamily="18" charset="0"/>
                <a:cs typeface="Times New Roman" pitchFamily="18" charset="0"/>
              </a:rPr>
              <a:t> </a:t>
            </a:r>
            <a:r>
              <a:rPr lang="en-US" altLang="en-US" sz="2400">
                <a:latin typeface="Constantia" pitchFamily="18" charset="0"/>
              </a:rPr>
              <a:t>the</a:t>
            </a:r>
            <a:r>
              <a:rPr lang="en-US" altLang="en-US" sz="2400">
                <a:latin typeface="Times New Roman" pitchFamily="18" charset="0"/>
                <a:cs typeface="Times New Roman" pitchFamily="18" charset="0"/>
              </a:rPr>
              <a:t> </a:t>
            </a:r>
            <a:r>
              <a:rPr lang="en-US" altLang="en-US" sz="2400">
                <a:latin typeface="Constantia" pitchFamily="18" charset="0"/>
              </a:rPr>
              <a:t>cornea</a:t>
            </a:r>
            <a:r>
              <a:rPr lang="en-US" altLang="en-US" sz="2400">
                <a:latin typeface="Times New Roman" pitchFamily="18" charset="0"/>
                <a:cs typeface="Times New Roman" pitchFamily="18" charset="0"/>
              </a:rPr>
              <a:t> </a:t>
            </a:r>
            <a:r>
              <a:rPr lang="en-US" altLang="en-US" sz="2400">
                <a:latin typeface="Constantia" pitchFamily="18" charset="0"/>
              </a:rPr>
              <a:t>and</a:t>
            </a:r>
            <a:r>
              <a:rPr lang="en-US" altLang="en-US" sz="2400">
                <a:latin typeface="Times New Roman" pitchFamily="18" charset="0"/>
                <a:cs typeface="Times New Roman" pitchFamily="18" charset="0"/>
              </a:rPr>
              <a:t> </a:t>
            </a:r>
            <a:r>
              <a:rPr lang="en-US" altLang="en-US" sz="2400">
                <a:latin typeface="Constantia" pitchFamily="18" charset="0"/>
              </a:rPr>
              <a:t>corneal</a:t>
            </a:r>
            <a:r>
              <a:rPr lang="en-US" altLang="en-US" sz="2400">
                <a:latin typeface="Times New Roman" pitchFamily="18" charset="0"/>
                <a:cs typeface="Times New Roman" pitchFamily="18" charset="0"/>
              </a:rPr>
              <a:t> </a:t>
            </a:r>
            <a:r>
              <a:rPr lang="en-US" altLang="en-US" sz="2400">
                <a:latin typeface="Constantia" pitchFamily="18" charset="0"/>
              </a:rPr>
              <a:t>ulcer</a:t>
            </a:r>
            <a:r>
              <a:rPr lang="en-US" altLang="en-US" sz="2400">
                <a:latin typeface="Times New Roman" pitchFamily="18" charset="0"/>
                <a:cs typeface="Times New Roman" pitchFamily="18" charset="0"/>
              </a:rPr>
              <a:t> </a:t>
            </a:r>
            <a:r>
              <a:rPr lang="en-US" altLang="en-US" sz="2400">
                <a:latin typeface="Constantia" pitchFamily="18" charset="0"/>
              </a:rPr>
              <a:t>leading</a:t>
            </a:r>
            <a:r>
              <a:rPr lang="en-US" altLang="en-US" sz="2400">
                <a:latin typeface="Times New Roman" pitchFamily="18" charset="0"/>
                <a:cs typeface="Times New Roman" pitchFamily="18" charset="0"/>
              </a:rPr>
              <a:t> </a:t>
            </a:r>
            <a:r>
              <a:rPr lang="en-US" altLang="en-US" sz="2400">
                <a:latin typeface="Constantia" pitchFamily="18" charset="0"/>
              </a:rPr>
              <a:t>to</a:t>
            </a:r>
            <a:r>
              <a:rPr lang="en-US" altLang="en-US" sz="2400">
                <a:latin typeface="Times New Roman" pitchFamily="18" charset="0"/>
                <a:cs typeface="Times New Roman" pitchFamily="18" charset="0"/>
              </a:rPr>
              <a:t> </a:t>
            </a:r>
            <a:r>
              <a:rPr lang="en-US" altLang="en-US" sz="2400">
                <a:latin typeface="Constantia" pitchFamily="18" charset="0"/>
              </a:rPr>
              <a:t>permanent</a:t>
            </a:r>
            <a:r>
              <a:rPr lang="en-US" altLang="en-US" sz="2400">
                <a:latin typeface="Times New Roman" pitchFamily="18" charset="0"/>
                <a:cs typeface="Times New Roman" pitchFamily="18" charset="0"/>
              </a:rPr>
              <a:t> </a:t>
            </a:r>
            <a:r>
              <a:rPr lang="en-US" altLang="en-US" sz="2400">
                <a:latin typeface="Constantia" pitchFamily="18" charset="0"/>
              </a:rPr>
              <a:t>blindness.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300" y="415925"/>
            <a:ext cx="2662238" cy="596900"/>
          </a:xfrm>
          <a:prstGeom prst="rect">
            <a:avLst/>
          </a:prstGeom>
        </p:spPr>
        <p:txBody>
          <a:bodyPr lIns="0" tIns="0" rIns="0" bIns="0">
            <a:spAutoFit/>
          </a:bodyPr>
          <a:lstStyle/>
          <a:p>
            <a:pPr marL="12700" fontAlgn="auto">
              <a:spcBef>
                <a:spcPts val="0"/>
              </a:spcBef>
              <a:spcAft>
                <a:spcPts val="0"/>
              </a:spcAft>
              <a:defRPr/>
            </a:pPr>
            <a:r>
              <a:rPr sz="4500" b="1" spc="-25" dirty="0">
                <a:solidFill>
                  <a:srgbClr val="03607B"/>
                </a:solidFill>
                <a:latin typeface="Calibri"/>
                <a:cs typeface="Calibri"/>
              </a:rPr>
              <a:t>VI</a:t>
            </a:r>
            <a:r>
              <a:rPr sz="4500" b="1" spc="5" dirty="0">
                <a:solidFill>
                  <a:srgbClr val="03607B"/>
                </a:solidFill>
                <a:latin typeface="Calibri"/>
                <a:cs typeface="Calibri"/>
              </a:rPr>
              <a:t>T</a:t>
            </a:r>
            <a:r>
              <a:rPr sz="4500" b="1" spc="-40" dirty="0">
                <a:solidFill>
                  <a:srgbClr val="03607B"/>
                </a:solidFill>
                <a:latin typeface="Calibri"/>
                <a:cs typeface="Calibri"/>
              </a:rPr>
              <a:t>A</a:t>
            </a:r>
            <a:r>
              <a:rPr sz="4500" b="1" spc="-5" dirty="0">
                <a:solidFill>
                  <a:srgbClr val="03607B"/>
                </a:solidFill>
                <a:latin typeface="Calibri"/>
                <a:cs typeface="Calibri"/>
              </a:rPr>
              <a:t>M</a:t>
            </a:r>
            <a:r>
              <a:rPr sz="4500" b="1" spc="-20" dirty="0">
                <a:solidFill>
                  <a:srgbClr val="03607B"/>
                </a:solidFill>
                <a:latin typeface="Calibri"/>
                <a:cs typeface="Calibri"/>
              </a:rPr>
              <a:t>I</a:t>
            </a:r>
            <a:r>
              <a:rPr sz="4500" b="1" spc="-30" dirty="0">
                <a:solidFill>
                  <a:srgbClr val="03607B"/>
                </a:solidFill>
                <a:latin typeface="Calibri"/>
                <a:cs typeface="Calibri"/>
              </a:rPr>
              <a:t>N</a:t>
            </a:r>
            <a:r>
              <a:rPr sz="4500" b="1" spc="-110" dirty="0">
                <a:solidFill>
                  <a:srgbClr val="03607B"/>
                </a:solidFill>
                <a:latin typeface="Times New Roman"/>
                <a:cs typeface="Times New Roman"/>
              </a:rPr>
              <a:t> </a:t>
            </a:r>
            <a:r>
              <a:rPr sz="4500" b="1" dirty="0">
                <a:solidFill>
                  <a:srgbClr val="03607B"/>
                </a:solidFill>
                <a:latin typeface="Calibri"/>
                <a:cs typeface="Calibri"/>
              </a:rPr>
              <a:t>D</a:t>
            </a:r>
            <a:endParaRPr sz="45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26628"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BE34FD79-D12E-40A5-9254-140F1C0B581E}" type="slidenum">
              <a:rPr lang="en-US" altLang="en-US" smtClean="0">
                <a:solidFill>
                  <a:srgbClr val="035C74"/>
                </a:solidFill>
                <a:latin typeface="Constantia" pitchFamily="18" charset="0"/>
              </a:rPr>
              <a:pPr eaLnBrk="1" fontAlgn="base" hangingPunct="1">
                <a:spcBef>
                  <a:spcPct val="0"/>
                </a:spcBef>
                <a:spcAft>
                  <a:spcPct val="0"/>
                </a:spcAft>
              </a:pPr>
              <a:t>40</a:t>
            </a:fld>
            <a:endParaRPr lang="en-US" altLang="en-US" smtClean="0">
              <a:solidFill>
                <a:srgbClr val="035C74"/>
              </a:solidFill>
              <a:latin typeface="Constantia" pitchFamily="18" charset="0"/>
            </a:endParaRPr>
          </a:p>
        </p:txBody>
      </p:sp>
      <p:sp>
        <p:nvSpPr>
          <p:cNvPr id="26629" name="object 3"/>
          <p:cNvSpPr txBox="1">
            <a:spLocks noChangeArrowheads="1"/>
          </p:cNvSpPr>
          <p:nvPr/>
        </p:nvSpPr>
        <p:spPr bwMode="auto">
          <a:xfrm>
            <a:off x="384175" y="966788"/>
            <a:ext cx="8604250" cy="534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5750" indent="-273050" eaLnBrk="0" hangingPunct="0">
              <a:tabLst>
                <a:tab pos="3351213" algn="l"/>
              </a:tabLst>
              <a:defRPr>
                <a:solidFill>
                  <a:schemeClr val="tx1"/>
                </a:solidFill>
                <a:latin typeface="Calibri" pitchFamily="34" charset="0"/>
                <a:cs typeface="Arial" charset="0"/>
              </a:defRPr>
            </a:lvl1pPr>
            <a:lvl2pPr marL="742950" indent="-285750" eaLnBrk="0" hangingPunct="0">
              <a:tabLst>
                <a:tab pos="3351213" algn="l"/>
              </a:tabLst>
              <a:defRPr>
                <a:solidFill>
                  <a:schemeClr val="tx1"/>
                </a:solidFill>
                <a:latin typeface="Calibri" pitchFamily="34" charset="0"/>
                <a:cs typeface="Arial" charset="0"/>
              </a:defRPr>
            </a:lvl2pPr>
            <a:lvl3pPr marL="1143000" indent="-228600" eaLnBrk="0" hangingPunct="0">
              <a:tabLst>
                <a:tab pos="3351213" algn="l"/>
              </a:tabLst>
              <a:defRPr>
                <a:solidFill>
                  <a:schemeClr val="tx1"/>
                </a:solidFill>
                <a:latin typeface="Calibri" pitchFamily="34" charset="0"/>
                <a:cs typeface="Arial" charset="0"/>
              </a:defRPr>
            </a:lvl3pPr>
            <a:lvl4pPr marL="1600200" indent="-228600" eaLnBrk="0" hangingPunct="0">
              <a:tabLst>
                <a:tab pos="3351213" algn="l"/>
              </a:tabLst>
              <a:defRPr>
                <a:solidFill>
                  <a:schemeClr val="tx1"/>
                </a:solidFill>
                <a:latin typeface="Calibri" pitchFamily="34" charset="0"/>
                <a:cs typeface="Arial" charset="0"/>
              </a:defRPr>
            </a:lvl4pPr>
            <a:lvl5pPr marL="2057400" indent="-228600" eaLnBrk="0" hangingPunct="0">
              <a:tabLst>
                <a:tab pos="3351213"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3351213"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3351213"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3351213"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3351213" algn="l"/>
              </a:tabLst>
              <a:defRPr>
                <a:solidFill>
                  <a:schemeClr val="tx1"/>
                </a:solidFill>
                <a:latin typeface="Calibri" pitchFamily="34" charset="0"/>
                <a:cs typeface="Arial" charset="0"/>
              </a:defRPr>
            </a:lvl9pPr>
          </a:lstStyle>
          <a:p>
            <a:pPr eaLnBrk="1" hangingPunct="1">
              <a:lnSpc>
                <a:spcPts val="2800"/>
              </a:lnSpc>
            </a:pPr>
            <a:r>
              <a:rPr lang="en-US" altLang="en-US" sz="3600" baseline="7000">
                <a:solidFill>
                  <a:srgbClr val="0AD0D9"/>
                </a:solidFill>
                <a:latin typeface="OpenSymbol" pitchFamily="2" charset="0"/>
              </a:rPr>
              <a:t></a:t>
            </a:r>
            <a:r>
              <a:rPr lang="en-US" altLang="en-US" sz="2600">
                <a:latin typeface="Constantia" pitchFamily="18" charset="0"/>
              </a:rPr>
              <a:t>Fat</a:t>
            </a:r>
            <a:r>
              <a:rPr lang="en-US" altLang="en-US" sz="2600">
                <a:latin typeface="Times New Roman" pitchFamily="18" charset="0"/>
                <a:cs typeface="Times New Roman" pitchFamily="18" charset="0"/>
              </a:rPr>
              <a:t> </a:t>
            </a:r>
            <a:r>
              <a:rPr lang="en-US" altLang="en-US" sz="2600">
                <a:latin typeface="Constantia" pitchFamily="18" charset="0"/>
              </a:rPr>
              <a:t>soluble</a:t>
            </a:r>
            <a:r>
              <a:rPr lang="en-US" altLang="en-US" sz="2600">
                <a:latin typeface="Times New Roman" pitchFamily="18" charset="0"/>
                <a:cs typeface="Times New Roman" pitchFamily="18" charset="0"/>
              </a:rPr>
              <a:t> </a:t>
            </a:r>
            <a:r>
              <a:rPr lang="en-US" altLang="en-US" sz="2600">
                <a:latin typeface="Constantia" pitchFamily="18" charset="0"/>
              </a:rPr>
              <a:t>found</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two</a:t>
            </a:r>
            <a:r>
              <a:rPr lang="en-US" altLang="en-US" sz="2600">
                <a:latin typeface="Times New Roman" pitchFamily="18" charset="0"/>
                <a:cs typeface="Times New Roman" pitchFamily="18" charset="0"/>
              </a:rPr>
              <a:t> </a:t>
            </a:r>
            <a:r>
              <a:rPr lang="en-US" altLang="en-US" sz="2600">
                <a:latin typeface="Constantia" pitchFamily="18" charset="0"/>
              </a:rPr>
              <a:t>important</a:t>
            </a:r>
            <a:r>
              <a:rPr lang="en-US" altLang="en-US" sz="2600">
                <a:latin typeface="Times New Roman" pitchFamily="18" charset="0"/>
                <a:cs typeface="Times New Roman" pitchFamily="18" charset="0"/>
              </a:rPr>
              <a:t> </a:t>
            </a:r>
            <a:r>
              <a:rPr lang="en-US" altLang="en-US" sz="2600">
                <a:latin typeface="Constantia" pitchFamily="18" charset="0"/>
              </a:rPr>
              <a:t>forms:</a:t>
            </a:r>
            <a:r>
              <a:rPr lang="en-US" altLang="en-US" sz="2600">
                <a:latin typeface="Times New Roman" pitchFamily="18" charset="0"/>
                <a:cs typeface="Times New Roman" pitchFamily="18" charset="0"/>
              </a:rPr>
              <a:t> </a:t>
            </a:r>
            <a:r>
              <a:rPr lang="en-US" altLang="en-US" sz="2600">
                <a:latin typeface="Constantia" pitchFamily="18" charset="0"/>
              </a:rPr>
              <a:t>Calceferol</a:t>
            </a:r>
            <a:r>
              <a:rPr lang="en-US" altLang="en-US" sz="2600">
                <a:latin typeface="Times New Roman" pitchFamily="18" charset="0"/>
                <a:cs typeface="Times New Roman" pitchFamily="18" charset="0"/>
              </a:rPr>
              <a:t> </a:t>
            </a:r>
            <a:r>
              <a:rPr lang="en-US" altLang="en-US" sz="2600">
                <a:latin typeface="Constantia" pitchFamily="18" charset="0"/>
              </a:rPr>
              <a:t>(D2)</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Cholecalceferol</a:t>
            </a:r>
            <a:r>
              <a:rPr lang="en-US" altLang="en-US" sz="2600">
                <a:latin typeface="Times New Roman" pitchFamily="18" charset="0"/>
                <a:cs typeface="Times New Roman" pitchFamily="18" charset="0"/>
              </a:rPr>
              <a:t> </a:t>
            </a:r>
            <a:r>
              <a:rPr lang="en-US" altLang="en-US" sz="2600">
                <a:latin typeface="Constantia" pitchFamily="18" charset="0"/>
              </a:rPr>
              <a:t>(D3).</a:t>
            </a:r>
          </a:p>
          <a:p>
            <a:pPr eaLnBrk="1" hangingPunct="1">
              <a:lnSpc>
                <a:spcPct val="90000"/>
              </a:lnSpc>
              <a:spcBef>
                <a:spcPts val="613"/>
              </a:spcBef>
            </a:pPr>
            <a:r>
              <a:rPr lang="en-US" altLang="en-US" sz="3600" baseline="7000">
                <a:solidFill>
                  <a:srgbClr val="0AD0D9"/>
                </a:solidFill>
                <a:latin typeface="OpenSymbol" pitchFamily="2" charset="0"/>
              </a:rPr>
              <a:t></a:t>
            </a:r>
            <a:r>
              <a:rPr lang="en-US" altLang="en-US" sz="2600">
                <a:latin typeface="Constantia" pitchFamily="18" charset="0"/>
              </a:rPr>
              <a:t>Calceferol</a:t>
            </a:r>
            <a:r>
              <a:rPr lang="en-US" altLang="en-US" sz="2600">
                <a:latin typeface="Times New Roman" pitchFamily="18" charset="0"/>
                <a:cs typeface="Times New Roman" pitchFamily="18" charset="0"/>
              </a:rPr>
              <a:t> </a:t>
            </a:r>
            <a:r>
              <a:rPr lang="en-US" altLang="en-US" sz="2600">
                <a:latin typeface="Constantia" pitchFamily="18" charset="0"/>
              </a:rPr>
              <a:t>may</a:t>
            </a:r>
            <a:r>
              <a:rPr lang="en-US" altLang="en-US" sz="2600">
                <a:latin typeface="Times New Roman" pitchFamily="18" charset="0"/>
                <a:cs typeface="Times New Roman" pitchFamily="18" charset="0"/>
              </a:rPr>
              <a:t> </a:t>
            </a:r>
            <a:r>
              <a:rPr lang="en-US" altLang="en-US" sz="2600">
                <a:latin typeface="Constantia" pitchFamily="18" charset="0"/>
              </a:rPr>
              <a:t>be</a:t>
            </a:r>
            <a:r>
              <a:rPr lang="en-US" altLang="en-US" sz="2600">
                <a:latin typeface="Times New Roman" pitchFamily="18" charset="0"/>
                <a:cs typeface="Times New Roman" pitchFamily="18" charset="0"/>
              </a:rPr>
              <a:t> </a:t>
            </a:r>
            <a:r>
              <a:rPr lang="en-US" altLang="en-US" sz="2600">
                <a:latin typeface="Constantia" pitchFamily="18" charset="0"/>
              </a:rPr>
              <a:t>derived</a:t>
            </a:r>
            <a:r>
              <a:rPr lang="en-US" altLang="en-US" sz="2600">
                <a:latin typeface="Times New Roman" pitchFamily="18" charset="0"/>
                <a:cs typeface="Times New Roman" pitchFamily="18" charset="0"/>
              </a:rPr>
              <a:t> </a:t>
            </a:r>
            <a:r>
              <a:rPr lang="en-US" altLang="en-US" sz="2600">
                <a:latin typeface="Constantia" pitchFamily="18" charset="0"/>
              </a:rPr>
              <a:t>by</a:t>
            </a:r>
            <a:r>
              <a:rPr lang="en-US" altLang="en-US" sz="2600">
                <a:latin typeface="Times New Roman" pitchFamily="18" charset="0"/>
                <a:cs typeface="Times New Roman" pitchFamily="18" charset="0"/>
              </a:rPr>
              <a:t> </a:t>
            </a:r>
            <a:r>
              <a:rPr lang="en-US" altLang="en-US" sz="2600">
                <a:latin typeface="Constantia" pitchFamily="18" charset="0"/>
              </a:rPr>
              <a:t>plant</a:t>
            </a:r>
            <a:r>
              <a:rPr lang="en-US" altLang="en-US" sz="2600">
                <a:latin typeface="Times New Roman" pitchFamily="18" charset="0"/>
                <a:cs typeface="Times New Roman" pitchFamily="18" charset="0"/>
              </a:rPr>
              <a:t> </a:t>
            </a:r>
            <a:r>
              <a:rPr lang="en-US" altLang="en-US" sz="2600">
                <a:latin typeface="Constantia" pitchFamily="18" charset="0"/>
              </a:rPr>
              <a:t>sterols</a:t>
            </a:r>
            <a:r>
              <a:rPr lang="en-US" altLang="en-US" sz="2600">
                <a:latin typeface="Times New Roman" pitchFamily="18" charset="0"/>
                <a:cs typeface="Times New Roman" pitchFamily="18" charset="0"/>
              </a:rPr>
              <a:t> </a:t>
            </a:r>
            <a:r>
              <a:rPr lang="en-US" altLang="en-US" sz="2600">
                <a:latin typeface="Constantia" pitchFamily="18" charset="0"/>
              </a:rPr>
              <a:t>&amp;</a:t>
            </a:r>
            <a:r>
              <a:rPr lang="en-US" altLang="en-US" sz="2600">
                <a:latin typeface="Times New Roman" pitchFamily="18" charset="0"/>
                <a:cs typeface="Times New Roman" pitchFamily="18" charset="0"/>
              </a:rPr>
              <a:t> </a:t>
            </a:r>
            <a:r>
              <a:rPr lang="en-US" altLang="en-US" sz="2600">
                <a:latin typeface="Constantia" pitchFamily="18" charset="0"/>
              </a:rPr>
              <a:t>ergo</a:t>
            </a:r>
            <a:r>
              <a:rPr lang="en-US" altLang="en-US" sz="2600">
                <a:latin typeface="Times New Roman" pitchFamily="18" charset="0"/>
                <a:cs typeface="Times New Roman" pitchFamily="18" charset="0"/>
              </a:rPr>
              <a:t> </a:t>
            </a:r>
            <a:r>
              <a:rPr lang="en-US" altLang="en-US" sz="2600">
                <a:latin typeface="Constantia" pitchFamily="18" charset="0"/>
              </a:rPr>
              <a:t>sterols;</a:t>
            </a:r>
            <a:r>
              <a:rPr lang="en-US" altLang="en-US" sz="2600">
                <a:latin typeface="Times New Roman" pitchFamily="18" charset="0"/>
                <a:cs typeface="Times New Roman" pitchFamily="18" charset="0"/>
              </a:rPr>
              <a:t> </a:t>
            </a:r>
            <a:r>
              <a:rPr lang="en-US" altLang="en-US" sz="2600">
                <a:latin typeface="Constantia" pitchFamily="18" charset="0"/>
              </a:rPr>
              <a:t>where</a:t>
            </a:r>
            <a:r>
              <a:rPr lang="en-US" altLang="en-US" sz="2600">
                <a:latin typeface="Times New Roman" pitchFamily="18" charset="0"/>
                <a:cs typeface="Times New Roman" pitchFamily="18" charset="0"/>
              </a:rPr>
              <a:t> </a:t>
            </a:r>
            <a:r>
              <a:rPr lang="en-US" altLang="en-US" sz="2600">
                <a:latin typeface="Constantia" pitchFamily="18" charset="0"/>
              </a:rPr>
              <a:t>as</a:t>
            </a:r>
            <a:r>
              <a:rPr lang="en-US" altLang="en-US" sz="2600">
                <a:latin typeface="Times New Roman" pitchFamily="18" charset="0"/>
                <a:cs typeface="Times New Roman" pitchFamily="18" charset="0"/>
              </a:rPr>
              <a:t> </a:t>
            </a:r>
            <a:r>
              <a:rPr lang="en-US" altLang="en-US" sz="2600">
                <a:latin typeface="Constantia" pitchFamily="18" charset="0"/>
              </a:rPr>
              <a:t>cholocalceferol</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found</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animal</a:t>
            </a:r>
            <a:r>
              <a:rPr lang="en-US" altLang="en-US" sz="2600">
                <a:latin typeface="Times New Roman" pitchFamily="18" charset="0"/>
                <a:cs typeface="Times New Roman" pitchFamily="18" charset="0"/>
              </a:rPr>
              <a:t> </a:t>
            </a:r>
            <a:r>
              <a:rPr lang="en-US" altLang="en-US" sz="2600">
                <a:latin typeface="Constantia" pitchFamily="18" charset="0"/>
              </a:rPr>
              <a:t>fats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fish</a:t>
            </a:r>
            <a:r>
              <a:rPr lang="en-US" altLang="en-US" sz="2600">
                <a:latin typeface="Times New Roman" pitchFamily="18" charset="0"/>
                <a:cs typeface="Times New Roman" pitchFamily="18" charset="0"/>
              </a:rPr>
              <a:t> </a:t>
            </a:r>
            <a:r>
              <a:rPr lang="en-US" altLang="en-US" sz="2600">
                <a:latin typeface="Constantia" pitchFamily="18" charset="0"/>
              </a:rPr>
              <a:t>oils.</a:t>
            </a:r>
          </a:p>
          <a:p>
            <a:pPr eaLnBrk="1" hangingPunct="1">
              <a:lnSpc>
                <a:spcPts val="2800"/>
              </a:lnSpc>
              <a:spcBef>
                <a:spcPts val="700"/>
              </a:spcBef>
            </a:pPr>
            <a:r>
              <a:rPr lang="en-US" altLang="en-US" sz="3600" baseline="7000">
                <a:solidFill>
                  <a:srgbClr val="0AD0D9"/>
                </a:solidFill>
                <a:latin typeface="OpenSymbol" pitchFamily="2" charset="0"/>
              </a:rPr>
              <a:t></a:t>
            </a:r>
            <a:r>
              <a:rPr lang="en-US" altLang="en-US" sz="2600">
                <a:latin typeface="Constantia" pitchFamily="18" charset="0"/>
              </a:rPr>
              <a:t>Sunlight</a:t>
            </a:r>
            <a:r>
              <a:rPr lang="en-US" altLang="en-US" sz="2600">
                <a:latin typeface="Times New Roman" pitchFamily="18" charset="0"/>
                <a:cs typeface="Times New Roman" pitchFamily="18" charset="0"/>
              </a:rPr>
              <a:t> </a:t>
            </a:r>
            <a:r>
              <a:rPr lang="en-US" altLang="en-US" sz="2600">
                <a:latin typeface="Constantia" pitchFamily="18" charset="0"/>
              </a:rPr>
              <a:t>(ultra-</a:t>
            </a:r>
            <a:r>
              <a:rPr lang="en-US" altLang="en-US" sz="2600">
                <a:latin typeface="Times New Roman" pitchFamily="18" charset="0"/>
                <a:cs typeface="Times New Roman" pitchFamily="18" charset="0"/>
              </a:rPr>
              <a:t> </a:t>
            </a:r>
            <a:r>
              <a:rPr lang="en-US" altLang="en-US" sz="2600">
                <a:latin typeface="Constantia" pitchFamily="18" charset="0"/>
              </a:rPr>
              <a:t>violet</a:t>
            </a:r>
            <a:r>
              <a:rPr lang="en-US" altLang="en-US" sz="2600">
                <a:latin typeface="Times New Roman" pitchFamily="18" charset="0"/>
                <a:cs typeface="Times New Roman" pitchFamily="18" charset="0"/>
              </a:rPr>
              <a:t> </a:t>
            </a:r>
            <a:r>
              <a:rPr lang="en-US" altLang="en-US" sz="2600">
                <a:latin typeface="Constantia" pitchFamily="18" charset="0"/>
              </a:rPr>
              <a:t>ray)</a:t>
            </a:r>
            <a:r>
              <a:rPr lang="en-US" altLang="en-US" sz="2600">
                <a:latin typeface="Times New Roman" pitchFamily="18" charset="0"/>
                <a:cs typeface="Times New Roman" pitchFamily="18" charset="0"/>
              </a:rPr>
              <a:t> </a:t>
            </a:r>
            <a:r>
              <a:rPr lang="en-US" altLang="en-US" sz="2600">
                <a:latin typeface="Constantia" pitchFamily="18" charset="0"/>
              </a:rPr>
              <a:t>also</a:t>
            </a:r>
            <a:r>
              <a:rPr lang="en-US" altLang="en-US" sz="2600">
                <a:latin typeface="Times New Roman" pitchFamily="18" charset="0"/>
                <a:cs typeface="Times New Roman" pitchFamily="18" charset="0"/>
              </a:rPr>
              <a:t> </a:t>
            </a:r>
            <a:r>
              <a:rPr lang="en-US" altLang="en-US" sz="2600">
                <a:latin typeface="Constantia" pitchFamily="18" charset="0"/>
              </a:rPr>
              <a:t>converts</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cholesterol</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body</a:t>
            </a:r>
            <a:r>
              <a:rPr lang="en-US" altLang="en-US" sz="2600">
                <a:latin typeface="Times New Roman" pitchFamily="18" charset="0"/>
                <a:cs typeface="Times New Roman" pitchFamily="18" charset="0"/>
              </a:rPr>
              <a:t> </a:t>
            </a:r>
            <a:r>
              <a:rPr lang="en-US" altLang="en-US" sz="2600">
                <a:latin typeface="Constantia" pitchFamily="18" charset="0"/>
              </a:rPr>
              <a:t>skin</a:t>
            </a:r>
            <a:r>
              <a:rPr lang="en-US" altLang="en-US" sz="2600">
                <a:latin typeface="Times New Roman" pitchFamily="18" charset="0"/>
                <a:cs typeface="Times New Roman" pitchFamily="18" charset="0"/>
              </a:rPr>
              <a:t> </a:t>
            </a:r>
            <a:r>
              <a:rPr lang="en-US" altLang="en-US" sz="2600">
                <a:latin typeface="Constantia" pitchFamily="18" charset="0"/>
              </a:rPr>
              <a:t>to</a:t>
            </a:r>
            <a:r>
              <a:rPr lang="en-US" altLang="en-US" sz="2600">
                <a:latin typeface="Times New Roman" pitchFamily="18" charset="0"/>
                <a:cs typeface="Times New Roman" pitchFamily="18" charset="0"/>
              </a:rPr>
              <a:t> </a:t>
            </a:r>
            <a:r>
              <a:rPr lang="en-US" altLang="en-US" sz="2600">
                <a:latin typeface="Constantia" pitchFamily="18" charset="0"/>
              </a:rPr>
              <a:t>vitamin</a:t>
            </a:r>
            <a:r>
              <a:rPr lang="en-US" altLang="en-US" sz="2600">
                <a:latin typeface="Times New Roman" pitchFamily="18" charset="0"/>
                <a:cs typeface="Times New Roman" pitchFamily="18" charset="0"/>
              </a:rPr>
              <a:t> </a:t>
            </a:r>
            <a:r>
              <a:rPr lang="en-US" altLang="en-US" sz="2600">
                <a:latin typeface="Constantia" pitchFamily="18" charset="0"/>
              </a:rPr>
              <a:t>D.</a:t>
            </a:r>
          </a:p>
          <a:p>
            <a:pPr eaLnBrk="1" hangingPunct="1">
              <a:spcBef>
                <a:spcPts val="300"/>
              </a:spcBef>
            </a:pPr>
            <a:r>
              <a:rPr lang="en-US" altLang="en-US" sz="2600" b="1">
                <a:latin typeface="Constantia" pitchFamily="18" charset="0"/>
              </a:rPr>
              <a:t>Functions</a:t>
            </a:r>
            <a:endParaRPr lang="en-US" altLang="en-US" sz="2600">
              <a:latin typeface="Constantia" pitchFamily="18" charset="0"/>
            </a:endParaRPr>
          </a:p>
          <a:p>
            <a:pPr eaLnBrk="1" hangingPunct="1">
              <a:lnSpc>
                <a:spcPct val="90000"/>
              </a:lnSpc>
              <a:spcBef>
                <a:spcPts val="638"/>
              </a:spcBef>
            </a:pPr>
            <a:r>
              <a:rPr lang="en-US" altLang="en-US" sz="3600" baseline="7000">
                <a:solidFill>
                  <a:srgbClr val="0AD0D9"/>
                </a:solidFill>
                <a:latin typeface="OpenSymbol" pitchFamily="2" charset="0"/>
              </a:rPr>
              <a:t></a:t>
            </a:r>
            <a:r>
              <a:rPr lang="en-US" altLang="en-US" sz="2600">
                <a:latin typeface="Constantia" pitchFamily="18" charset="0"/>
              </a:rPr>
              <a:t>Promotes</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intestinal</a:t>
            </a:r>
            <a:r>
              <a:rPr lang="en-US" altLang="en-US" sz="2600">
                <a:latin typeface="Times New Roman" pitchFamily="18" charset="0"/>
                <a:cs typeface="Times New Roman" pitchFamily="18" charset="0"/>
              </a:rPr>
              <a:t> </a:t>
            </a:r>
            <a:r>
              <a:rPr lang="en-US" altLang="en-US" sz="2600">
                <a:latin typeface="Constantia" pitchFamily="18" charset="0"/>
              </a:rPr>
              <a:t>absorption</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calcium</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phosphorus;</a:t>
            </a:r>
            <a:r>
              <a:rPr lang="en-US" altLang="en-US" sz="2600">
                <a:latin typeface="Times New Roman" pitchFamily="18" charset="0"/>
                <a:cs typeface="Times New Roman" pitchFamily="18" charset="0"/>
              </a:rPr>
              <a:t> </a:t>
            </a:r>
            <a:r>
              <a:rPr lang="en-US" altLang="en-US" sz="2600">
                <a:latin typeface="Constantia" pitchFamily="18" charset="0"/>
              </a:rPr>
              <a:t>Promotes</a:t>
            </a:r>
            <a:r>
              <a:rPr lang="en-US" altLang="en-US" sz="2600">
                <a:latin typeface="Times New Roman" pitchFamily="18" charset="0"/>
                <a:cs typeface="Times New Roman" pitchFamily="18" charset="0"/>
              </a:rPr>
              <a:t> </a:t>
            </a:r>
            <a:r>
              <a:rPr lang="en-US" altLang="en-US" sz="2600">
                <a:latin typeface="Constantia" pitchFamily="18" charset="0"/>
              </a:rPr>
              <a:t>bones</a:t>
            </a:r>
            <a:r>
              <a:rPr lang="en-US" altLang="en-US" sz="2600">
                <a:latin typeface="Times New Roman" pitchFamily="18" charset="0"/>
                <a:cs typeface="Times New Roman" pitchFamily="18" charset="0"/>
              </a:rPr>
              <a:t> </a:t>
            </a:r>
            <a:r>
              <a:rPr lang="en-US" altLang="en-US" sz="2600">
                <a:latin typeface="Constantia" pitchFamily="18" charset="0"/>
              </a:rPr>
              <a:t>dissolution</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mineralization;</a:t>
            </a:r>
            <a:r>
              <a:rPr lang="en-US" altLang="en-US" sz="2600">
                <a:latin typeface="Times New Roman" pitchFamily="18" charset="0"/>
                <a:cs typeface="Times New Roman" pitchFamily="18" charset="0"/>
              </a:rPr>
              <a:t> </a:t>
            </a:r>
            <a:r>
              <a:rPr lang="en-US" altLang="en-US" sz="2600">
                <a:latin typeface="Constantia" pitchFamily="18" charset="0"/>
              </a:rPr>
              <a:t>Prevent</a:t>
            </a:r>
            <a:r>
              <a:rPr lang="en-US" altLang="en-US" sz="2600">
                <a:latin typeface="Times New Roman" pitchFamily="18" charset="0"/>
                <a:cs typeface="Times New Roman" pitchFamily="18" charset="0"/>
              </a:rPr>
              <a:t> </a:t>
            </a:r>
            <a:r>
              <a:rPr lang="en-US" altLang="en-US" sz="2600">
                <a:latin typeface="Constantia" pitchFamily="18" charset="0"/>
              </a:rPr>
              <a:t>from</a:t>
            </a:r>
            <a:r>
              <a:rPr lang="en-US" altLang="en-US" sz="2600">
                <a:latin typeface="Times New Roman" pitchFamily="18" charset="0"/>
                <a:cs typeface="Times New Roman" pitchFamily="18" charset="0"/>
              </a:rPr>
              <a:t> </a:t>
            </a:r>
            <a:r>
              <a:rPr lang="en-US" altLang="en-US" sz="2600">
                <a:latin typeface="Constantia" pitchFamily="18" charset="0"/>
              </a:rPr>
              <a:t>Rickets</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children,</a:t>
            </a:r>
            <a:r>
              <a:rPr lang="en-US" altLang="en-US" sz="2600">
                <a:latin typeface="Times New Roman" pitchFamily="18" charset="0"/>
                <a:cs typeface="Times New Roman" pitchFamily="18" charset="0"/>
              </a:rPr>
              <a:t> </a:t>
            </a:r>
            <a:r>
              <a:rPr lang="en-US" altLang="en-US" sz="2600">
                <a:latin typeface="Constantia" pitchFamily="18" charset="0"/>
              </a:rPr>
              <a:t>Increase</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tubular</a:t>
            </a:r>
            <a:r>
              <a:rPr lang="en-US" altLang="en-US" sz="2600">
                <a:latin typeface="Times New Roman" pitchFamily="18" charset="0"/>
                <a:cs typeface="Times New Roman" pitchFamily="18" charset="0"/>
              </a:rPr>
              <a:t> </a:t>
            </a:r>
            <a:r>
              <a:rPr lang="en-US" altLang="en-US" sz="2600">
                <a:latin typeface="Constantia" pitchFamily="18" charset="0"/>
              </a:rPr>
              <a:t>reabsorption</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phosphate</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variable</a:t>
            </a:r>
            <a:r>
              <a:rPr lang="en-US" altLang="en-US" sz="2600">
                <a:latin typeface="Times New Roman" pitchFamily="18" charset="0"/>
                <a:cs typeface="Times New Roman" pitchFamily="18" charset="0"/>
              </a:rPr>
              <a:t> </a:t>
            </a:r>
            <a:r>
              <a:rPr lang="en-US" altLang="en-US" sz="2600">
                <a:latin typeface="Constantia" pitchFamily="18" charset="0"/>
              </a:rPr>
              <a:t>effect</a:t>
            </a:r>
            <a:r>
              <a:rPr lang="en-US" altLang="en-US" sz="2600">
                <a:latin typeface="Times New Roman" pitchFamily="18" charset="0"/>
                <a:cs typeface="Times New Roman" pitchFamily="18" charset="0"/>
              </a:rPr>
              <a:t> </a:t>
            </a:r>
            <a:r>
              <a:rPr lang="en-US" altLang="en-US" sz="2600">
                <a:latin typeface="Constantia" pitchFamily="18" charset="0"/>
              </a:rPr>
              <a:t>on</a:t>
            </a:r>
            <a:r>
              <a:rPr lang="en-US" altLang="en-US" sz="2600">
                <a:latin typeface="Times New Roman" pitchFamily="18" charset="0"/>
                <a:cs typeface="Times New Roman" pitchFamily="18" charset="0"/>
              </a:rPr>
              <a:t> </a:t>
            </a:r>
            <a:r>
              <a:rPr lang="en-US" altLang="en-US" sz="2600">
                <a:latin typeface="Constantia" pitchFamily="18" charset="0"/>
              </a:rPr>
              <a:t>reabsorption</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calcium.</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Facilitates</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calcium</a:t>
            </a:r>
            <a:r>
              <a:rPr lang="en-US" altLang="en-US" sz="2600">
                <a:latin typeface="Times New Roman" pitchFamily="18" charset="0"/>
                <a:cs typeface="Times New Roman" pitchFamily="18" charset="0"/>
              </a:rPr>
              <a:t> </a:t>
            </a:r>
            <a:r>
              <a:rPr lang="en-US" altLang="en-US" sz="2600">
                <a:latin typeface="Constantia" pitchFamily="18" charset="0"/>
              </a:rPr>
              <a:t>deposition</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bones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teeth.</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2100" y="241300"/>
            <a:ext cx="2955925"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Calibri"/>
                <a:cs typeface="Calibri"/>
              </a:rPr>
              <a:t>V</a:t>
            </a:r>
            <a:r>
              <a:rPr sz="5000" b="1" spc="-20" dirty="0">
                <a:solidFill>
                  <a:srgbClr val="03607B"/>
                </a:solidFill>
                <a:latin typeface="Calibri"/>
                <a:cs typeface="Calibri"/>
              </a:rPr>
              <a:t>I</a:t>
            </a:r>
            <a:r>
              <a:rPr sz="5000" b="1" spc="-10" dirty="0">
                <a:solidFill>
                  <a:srgbClr val="03607B"/>
                </a:solidFill>
                <a:latin typeface="Calibri"/>
                <a:cs typeface="Calibri"/>
              </a:rPr>
              <a:t>T</a:t>
            </a:r>
            <a:r>
              <a:rPr sz="5000" b="1" spc="-30" dirty="0">
                <a:solidFill>
                  <a:srgbClr val="03607B"/>
                </a:solidFill>
                <a:latin typeface="Calibri"/>
                <a:cs typeface="Calibri"/>
              </a:rPr>
              <a:t>A</a:t>
            </a:r>
            <a:r>
              <a:rPr sz="5000" b="1" spc="-10" dirty="0">
                <a:solidFill>
                  <a:srgbClr val="03607B"/>
                </a:solidFill>
                <a:latin typeface="Calibri"/>
                <a:cs typeface="Calibri"/>
              </a:rPr>
              <a:t>M</a:t>
            </a:r>
            <a:r>
              <a:rPr sz="5000" b="1" spc="-20" dirty="0">
                <a:solidFill>
                  <a:srgbClr val="03607B"/>
                </a:solidFill>
                <a:latin typeface="Calibri"/>
                <a:cs typeface="Calibri"/>
              </a:rPr>
              <a:t>I</a:t>
            </a:r>
            <a:r>
              <a:rPr sz="5000" b="1" spc="-35" dirty="0">
                <a:solidFill>
                  <a:srgbClr val="03607B"/>
                </a:solidFill>
                <a:latin typeface="Calibri"/>
                <a:cs typeface="Calibri"/>
              </a:rPr>
              <a:t>N</a:t>
            </a:r>
            <a:r>
              <a:rPr sz="5000" b="1" spc="-120" dirty="0">
                <a:solidFill>
                  <a:srgbClr val="03607B"/>
                </a:solidFill>
                <a:latin typeface="Times New Roman"/>
                <a:cs typeface="Times New Roman"/>
              </a:rPr>
              <a:t> </a:t>
            </a:r>
            <a:r>
              <a:rPr sz="5000" b="1" dirty="0">
                <a:solidFill>
                  <a:srgbClr val="03607B"/>
                </a:solidFill>
                <a:latin typeface="Calibri"/>
                <a:cs typeface="Calibri"/>
              </a:rPr>
              <a:t>D</a:t>
            </a:r>
            <a:endParaRPr sz="5000">
              <a:latin typeface="Calibri"/>
              <a:cs typeface="Calibri"/>
            </a:endParaRPr>
          </a:p>
        </p:txBody>
      </p:sp>
      <p:sp>
        <p:nvSpPr>
          <p:cNvPr id="6" name="object 6"/>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27652" name="object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7E3F5295-18CA-4670-A6A5-EC759759257B}" type="slidenum">
              <a:rPr lang="en-US" altLang="en-US" smtClean="0">
                <a:solidFill>
                  <a:srgbClr val="035C74"/>
                </a:solidFill>
                <a:latin typeface="Constantia" pitchFamily="18" charset="0"/>
              </a:rPr>
              <a:pPr eaLnBrk="1" fontAlgn="base" hangingPunct="1">
                <a:spcBef>
                  <a:spcPct val="0"/>
                </a:spcBef>
                <a:spcAft>
                  <a:spcPct val="0"/>
                </a:spcAft>
              </a:pPr>
              <a:t>41</a:t>
            </a:fld>
            <a:endParaRPr lang="en-US" altLang="en-US" smtClean="0">
              <a:solidFill>
                <a:srgbClr val="035C74"/>
              </a:solidFill>
              <a:latin typeface="Constantia" pitchFamily="18" charset="0"/>
            </a:endParaRPr>
          </a:p>
        </p:txBody>
      </p:sp>
      <p:sp>
        <p:nvSpPr>
          <p:cNvPr id="27653" name="object 3"/>
          <p:cNvSpPr txBox="1">
            <a:spLocks noChangeArrowheads="1"/>
          </p:cNvSpPr>
          <p:nvPr/>
        </p:nvSpPr>
        <p:spPr bwMode="auto">
          <a:xfrm>
            <a:off x="307975" y="954088"/>
            <a:ext cx="8170863" cy="303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600" b="1">
                <a:latin typeface="Constantia" pitchFamily="18" charset="0"/>
              </a:rPr>
              <a:t>Sources</a:t>
            </a:r>
            <a:endParaRPr lang="en-US" altLang="en-US" sz="2600">
              <a:latin typeface="Constantia" pitchFamily="18" charset="0"/>
            </a:endParaRPr>
          </a:p>
          <a:p>
            <a:pPr eaLnBrk="1" hangingPunct="1">
              <a:lnSpc>
                <a:spcPct val="107000"/>
              </a:lnSpc>
              <a:spcBef>
                <a:spcPts val="438"/>
              </a:spcBef>
            </a:pPr>
            <a:r>
              <a:rPr lang="en-US" altLang="en-US" sz="3600" baseline="2000">
                <a:solidFill>
                  <a:srgbClr val="0AD0D9"/>
                </a:solidFill>
                <a:latin typeface="OpenSymbol" pitchFamily="2" charset="0"/>
              </a:rPr>
              <a:t></a:t>
            </a:r>
            <a:r>
              <a:rPr lang="en-US" altLang="en-US" sz="2600" b="1">
                <a:latin typeface="Constantia" pitchFamily="18" charset="0"/>
              </a:rPr>
              <a:t>Sunlight</a:t>
            </a:r>
            <a:r>
              <a:rPr lang="en-US" altLang="en-US" sz="2600">
                <a:latin typeface="Constantia" pitchFamily="18" charset="0"/>
              </a:rPr>
              <a:t>:</a:t>
            </a:r>
            <a:r>
              <a:rPr lang="en-US" altLang="en-US" sz="2600">
                <a:latin typeface="Times New Roman" pitchFamily="18" charset="0"/>
                <a:cs typeface="Times New Roman" pitchFamily="18" charset="0"/>
              </a:rPr>
              <a:t> </a:t>
            </a:r>
            <a:r>
              <a:rPr lang="en-US" altLang="en-US" sz="2600">
                <a:latin typeface="Constantia" pitchFamily="18" charset="0"/>
              </a:rPr>
              <a:t>Vitamin</a:t>
            </a:r>
            <a:r>
              <a:rPr lang="en-US" altLang="en-US" sz="2600">
                <a:latin typeface="Times New Roman" pitchFamily="18" charset="0"/>
                <a:cs typeface="Times New Roman" pitchFamily="18" charset="0"/>
              </a:rPr>
              <a:t> </a:t>
            </a:r>
            <a:r>
              <a:rPr lang="en-US" altLang="en-US" sz="2600">
                <a:latin typeface="Constantia" pitchFamily="18" charset="0"/>
              </a:rPr>
              <a:t>D</a:t>
            </a:r>
            <a:r>
              <a:rPr lang="en-US" altLang="en-US" sz="2200" baseline="-24000">
                <a:latin typeface="Constantia" pitchFamily="18" charset="0"/>
              </a:rPr>
              <a:t>3</a:t>
            </a:r>
            <a:r>
              <a:rPr lang="en-US" altLang="en-US" sz="2200" baseline="-240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formed</a:t>
            </a:r>
            <a:r>
              <a:rPr lang="en-US" altLang="en-US" sz="2600">
                <a:latin typeface="Times New Roman" pitchFamily="18" charset="0"/>
                <a:cs typeface="Times New Roman" pitchFamily="18" charset="0"/>
              </a:rPr>
              <a:t> </a:t>
            </a:r>
            <a:r>
              <a:rPr lang="en-US" altLang="en-US" sz="2600">
                <a:latin typeface="Constantia" pitchFamily="18" charset="0"/>
              </a:rPr>
              <a:t>by</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exposure</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7-</a:t>
            </a:r>
            <a:r>
              <a:rPr lang="en-US" altLang="en-US" sz="2600">
                <a:latin typeface="Times New Roman" pitchFamily="18" charset="0"/>
                <a:cs typeface="Times New Roman" pitchFamily="18" charset="0"/>
              </a:rPr>
              <a:t> </a:t>
            </a:r>
            <a:r>
              <a:rPr lang="en-US" altLang="en-US" sz="2600">
                <a:latin typeface="Constantia" pitchFamily="18" charset="0"/>
              </a:rPr>
              <a:t>dehydrocholesterol,</a:t>
            </a:r>
            <a:r>
              <a:rPr lang="en-US" altLang="en-US" sz="2600">
                <a:latin typeface="Times New Roman" pitchFamily="18" charset="0"/>
                <a:cs typeface="Times New Roman" pitchFamily="18" charset="0"/>
              </a:rPr>
              <a:t> </a:t>
            </a:r>
            <a:r>
              <a:rPr lang="en-US" altLang="en-US" sz="2600">
                <a:latin typeface="Constantia" pitchFamily="18" charset="0"/>
              </a:rPr>
              <a:t>which</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present</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skin,</a:t>
            </a:r>
            <a:r>
              <a:rPr lang="en-US" altLang="en-US" sz="2600">
                <a:latin typeface="Times New Roman" pitchFamily="18" charset="0"/>
                <a:cs typeface="Times New Roman" pitchFamily="18" charset="0"/>
              </a:rPr>
              <a:t> </a:t>
            </a:r>
            <a:r>
              <a:rPr lang="en-US" altLang="en-US" sz="2600">
                <a:latin typeface="Constantia" pitchFamily="18" charset="0"/>
              </a:rPr>
              <a:t>to</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ultraviolet</a:t>
            </a:r>
            <a:r>
              <a:rPr lang="en-US" altLang="en-US" sz="2600">
                <a:latin typeface="Times New Roman" pitchFamily="18" charset="0"/>
                <a:cs typeface="Times New Roman" pitchFamily="18" charset="0"/>
              </a:rPr>
              <a:t> </a:t>
            </a:r>
            <a:r>
              <a:rPr lang="en-US" altLang="en-US" sz="2600">
                <a:latin typeface="Constantia" pitchFamily="18" charset="0"/>
              </a:rPr>
              <a:t>ray</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sunlight</a:t>
            </a:r>
          </a:p>
          <a:p>
            <a:pPr eaLnBrk="1" hangingPunct="1">
              <a:spcBef>
                <a:spcPts val="650"/>
              </a:spcBef>
            </a:pPr>
            <a:r>
              <a:rPr lang="en-US" altLang="en-US" sz="3600" baseline="7000">
                <a:solidFill>
                  <a:srgbClr val="0AD0D9"/>
                </a:solidFill>
                <a:latin typeface="OpenSymbol" pitchFamily="2" charset="0"/>
              </a:rPr>
              <a:t></a:t>
            </a:r>
            <a:r>
              <a:rPr lang="en-US" altLang="en-US" sz="2600" b="1">
                <a:latin typeface="Constantia" pitchFamily="18" charset="0"/>
              </a:rPr>
              <a:t>Foods:</a:t>
            </a:r>
            <a:r>
              <a:rPr lang="en-US" altLang="en-US" sz="2600" b="1">
                <a:latin typeface="Times New Roman" pitchFamily="18" charset="0"/>
                <a:cs typeface="Times New Roman" pitchFamily="18" charset="0"/>
              </a:rPr>
              <a:t> </a:t>
            </a:r>
            <a:r>
              <a:rPr lang="en-US" altLang="en-US" sz="2600">
                <a:latin typeface="Constantia" pitchFamily="18" charset="0"/>
              </a:rPr>
              <a:t>only</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food</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animal</a:t>
            </a:r>
            <a:r>
              <a:rPr lang="en-US" altLang="en-US" sz="2600">
                <a:latin typeface="Times New Roman" pitchFamily="18" charset="0"/>
                <a:cs typeface="Times New Roman" pitchFamily="18" charset="0"/>
              </a:rPr>
              <a:t> </a:t>
            </a:r>
            <a:r>
              <a:rPr lang="en-US" altLang="en-US" sz="2600">
                <a:latin typeface="Constantia" pitchFamily="18" charset="0"/>
              </a:rPr>
              <a:t>origin.</a:t>
            </a:r>
            <a:r>
              <a:rPr lang="en-US" altLang="en-US" sz="2600">
                <a:latin typeface="Times New Roman" pitchFamily="18" charset="0"/>
                <a:cs typeface="Times New Roman" pitchFamily="18" charset="0"/>
              </a:rPr>
              <a:t> </a:t>
            </a:r>
            <a:r>
              <a:rPr lang="en-US" altLang="en-US" sz="2600">
                <a:latin typeface="Constantia" pitchFamily="18" charset="0"/>
              </a:rPr>
              <a:t>Liver,</a:t>
            </a:r>
            <a:r>
              <a:rPr lang="en-US" altLang="en-US" sz="2600">
                <a:latin typeface="Times New Roman" pitchFamily="18" charset="0"/>
                <a:cs typeface="Times New Roman" pitchFamily="18" charset="0"/>
              </a:rPr>
              <a:t> </a:t>
            </a:r>
            <a:r>
              <a:rPr lang="en-US" altLang="en-US" sz="2600">
                <a:latin typeface="Constantia" pitchFamily="18" charset="0"/>
              </a:rPr>
              <a:t>egg</a:t>
            </a:r>
            <a:r>
              <a:rPr lang="en-US" altLang="en-US" sz="2600">
                <a:latin typeface="Times New Roman" pitchFamily="18" charset="0"/>
                <a:cs typeface="Times New Roman" pitchFamily="18" charset="0"/>
              </a:rPr>
              <a:t> </a:t>
            </a:r>
            <a:r>
              <a:rPr lang="en-US" altLang="en-US" sz="2600">
                <a:latin typeface="Constantia" pitchFamily="18" charset="0"/>
              </a:rPr>
              <a:t>yolk,</a:t>
            </a:r>
            <a:r>
              <a:rPr lang="en-US" altLang="en-US" sz="2600">
                <a:latin typeface="Times New Roman" pitchFamily="18" charset="0"/>
                <a:cs typeface="Times New Roman" pitchFamily="18" charset="0"/>
              </a:rPr>
              <a:t> </a:t>
            </a:r>
            <a:r>
              <a:rPr lang="en-US" altLang="en-US" sz="2600">
                <a:latin typeface="Constantia" pitchFamily="18" charset="0"/>
              </a:rPr>
              <a:t>butter,</a:t>
            </a:r>
            <a:r>
              <a:rPr lang="en-US" altLang="en-US" sz="2600">
                <a:latin typeface="Times New Roman" pitchFamily="18" charset="0"/>
                <a:cs typeface="Times New Roman" pitchFamily="18" charset="0"/>
              </a:rPr>
              <a:t> </a:t>
            </a:r>
            <a:r>
              <a:rPr lang="en-US" altLang="en-US" sz="2600">
                <a:latin typeface="Constantia" pitchFamily="18" charset="0"/>
              </a:rPr>
              <a:t>cheese</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some</a:t>
            </a:r>
            <a:r>
              <a:rPr lang="en-US" altLang="en-US" sz="2600">
                <a:latin typeface="Times New Roman" pitchFamily="18" charset="0"/>
                <a:cs typeface="Times New Roman" pitchFamily="18" charset="0"/>
              </a:rPr>
              <a:t> </a:t>
            </a:r>
            <a:r>
              <a:rPr lang="en-US" altLang="en-US" sz="2600">
                <a:latin typeface="Constantia" pitchFamily="18" charset="0"/>
              </a:rPr>
              <a:t>species</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fish.</a:t>
            </a:r>
          </a:p>
          <a:p>
            <a:pPr eaLnBrk="1" hangingPunct="1">
              <a:spcBef>
                <a:spcPts val="650"/>
              </a:spcBef>
            </a:pPr>
            <a:r>
              <a:rPr lang="en-US" altLang="en-US" sz="2600" b="1">
                <a:latin typeface="Constantia" pitchFamily="18" charset="0"/>
              </a:rPr>
              <a:t>Daily</a:t>
            </a:r>
            <a:r>
              <a:rPr lang="en-US" altLang="en-US" sz="2600" b="1">
                <a:latin typeface="Times New Roman" pitchFamily="18" charset="0"/>
                <a:cs typeface="Times New Roman" pitchFamily="18" charset="0"/>
              </a:rPr>
              <a:t> </a:t>
            </a:r>
            <a:r>
              <a:rPr lang="en-US" altLang="en-US" sz="2600" b="1">
                <a:latin typeface="Constantia" pitchFamily="18" charset="0"/>
              </a:rPr>
              <a:t>requirement:</a:t>
            </a:r>
            <a:endParaRPr lang="en-US" altLang="en-US" sz="2600">
              <a:latin typeface="Constantia" pitchFamily="18" charset="0"/>
            </a:endParaRPr>
          </a:p>
        </p:txBody>
      </p:sp>
      <p:sp>
        <p:nvSpPr>
          <p:cNvPr id="27654" name="object 4"/>
          <p:cNvSpPr txBox="1">
            <a:spLocks noChangeArrowheads="1"/>
          </p:cNvSpPr>
          <p:nvPr/>
        </p:nvSpPr>
        <p:spPr bwMode="auto">
          <a:xfrm>
            <a:off x="307975" y="4084638"/>
            <a:ext cx="8140700" cy="212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600" baseline="7000">
                <a:solidFill>
                  <a:srgbClr val="0AD0D9"/>
                </a:solidFill>
                <a:latin typeface="OpenSymbol" pitchFamily="2" charset="0"/>
              </a:rPr>
              <a:t></a:t>
            </a:r>
            <a:r>
              <a:rPr lang="en-US" altLang="en-US" sz="2600">
                <a:latin typeface="Constantia" pitchFamily="18" charset="0"/>
              </a:rPr>
              <a:t>Adult:</a:t>
            </a:r>
          </a:p>
          <a:p>
            <a:pPr eaLnBrk="1" hangingPunct="1">
              <a:spcBef>
                <a:spcPts val="650"/>
              </a:spcBef>
            </a:pPr>
            <a:r>
              <a:rPr lang="en-US" altLang="en-US" sz="2600" b="1">
                <a:latin typeface="Constantia" pitchFamily="18" charset="0"/>
              </a:rPr>
              <a:t>Deficiency:</a:t>
            </a:r>
            <a:endParaRPr lang="en-US" altLang="en-US" sz="2600">
              <a:latin typeface="Constantia" pitchFamily="18" charset="0"/>
            </a:endParaRPr>
          </a:p>
          <a:p>
            <a:pPr eaLnBrk="1" hangingPunct="1">
              <a:spcBef>
                <a:spcPts val="650"/>
              </a:spcBef>
            </a:pPr>
            <a:r>
              <a:rPr lang="en-US" altLang="en-US" sz="3600" baseline="7000">
                <a:solidFill>
                  <a:srgbClr val="0AD0D9"/>
                </a:solidFill>
                <a:latin typeface="OpenSymbol" pitchFamily="2" charset="0"/>
              </a:rPr>
              <a:t></a:t>
            </a:r>
            <a:r>
              <a:rPr lang="en-US" altLang="en-US" sz="2600">
                <a:latin typeface="Constantia" pitchFamily="18" charset="0"/>
              </a:rPr>
              <a:t>Decrease</a:t>
            </a:r>
            <a:r>
              <a:rPr lang="en-US" altLang="en-US" sz="2600">
                <a:latin typeface="Times New Roman" pitchFamily="18" charset="0"/>
                <a:cs typeface="Times New Roman" pitchFamily="18" charset="0"/>
              </a:rPr>
              <a:t> </a:t>
            </a:r>
            <a:r>
              <a:rPr lang="en-US" altLang="en-US" sz="2600">
                <a:latin typeface="Constantia" pitchFamily="18" charset="0"/>
              </a:rPr>
              <a:t>calcium</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phosphorus</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blood;</a:t>
            </a:r>
            <a:r>
              <a:rPr lang="en-US" altLang="en-US" sz="2600">
                <a:latin typeface="Times New Roman" pitchFamily="18" charset="0"/>
                <a:cs typeface="Times New Roman" pitchFamily="18" charset="0"/>
              </a:rPr>
              <a:t> </a:t>
            </a:r>
            <a:r>
              <a:rPr lang="en-US" altLang="en-US" sz="2600">
                <a:latin typeface="Constantia" pitchFamily="18" charset="0"/>
              </a:rPr>
              <a:t>low</a:t>
            </a:r>
            <a:r>
              <a:rPr lang="en-US" altLang="en-US" sz="2600">
                <a:latin typeface="Times New Roman" pitchFamily="18" charset="0"/>
                <a:cs typeface="Times New Roman" pitchFamily="18" charset="0"/>
              </a:rPr>
              <a:t> </a:t>
            </a:r>
            <a:r>
              <a:rPr lang="en-US" altLang="en-US" sz="2600">
                <a:latin typeface="Constantia" pitchFamily="18" charset="0"/>
              </a:rPr>
              <a:t>deposition</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calcium</a:t>
            </a:r>
            <a:r>
              <a:rPr lang="en-US" altLang="en-US" sz="2600">
                <a:latin typeface="Times New Roman" pitchFamily="18" charset="0"/>
                <a:cs typeface="Times New Roman" pitchFamily="18" charset="0"/>
              </a:rPr>
              <a:t> </a:t>
            </a:r>
            <a:r>
              <a:rPr lang="en-US" altLang="en-US" sz="2600">
                <a:latin typeface="Constantia" pitchFamily="18" charset="0"/>
              </a:rPr>
              <a:t>phosphate</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growing</a:t>
            </a:r>
            <a:r>
              <a:rPr lang="en-US" altLang="en-US" sz="2600">
                <a:latin typeface="Times New Roman" pitchFamily="18" charset="0"/>
                <a:cs typeface="Times New Roman" pitchFamily="18" charset="0"/>
              </a:rPr>
              <a:t> </a:t>
            </a:r>
            <a:r>
              <a:rPr lang="en-US" altLang="en-US" sz="2600">
                <a:latin typeface="Constantia" pitchFamily="18" charset="0"/>
              </a:rPr>
              <a:t>bones;</a:t>
            </a:r>
            <a:r>
              <a:rPr lang="en-US" altLang="en-US" sz="2600">
                <a:latin typeface="Times New Roman" pitchFamily="18" charset="0"/>
                <a:cs typeface="Times New Roman" pitchFamily="18" charset="0"/>
              </a:rPr>
              <a:t> </a:t>
            </a:r>
            <a:r>
              <a:rPr lang="en-US" altLang="en-US" sz="2600" b="1">
                <a:latin typeface="Constantia" pitchFamily="18" charset="0"/>
              </a:rPr>
              <a:t>Rickets;</a:t>
            </a:r>
            <a:r>
              <a:rPr lang="en-US" altLang="en-US" sz="2600" b="1">
                <a:latin typeface="Times New Roman" pitchFamily="18" charset="0"/>
                <a:cs typeface="Times New Roman" pitchFamily="18" charset="0"/>
              </a:rPr>
              <a:t> </a:t>
            </a:r>
            <a:r>
              <a:rPr lang="en-US" altLang="en-US" sz="2600" b="1">
                <a:latin typeface="Constantia" pitchFamily="18" charset="0"/>
              </a:rPr>
              <a:t>Oesteomalacia.</a:t>
            </a:r>
            <a:endParaRPr lang="en-US" altLang="en-US" sz="2600">
              <a:latin typeface="Constantia" pitchFamily="18" charset="0"/>
            </a:endParaRPr>
          </a:p>
        </p:txBody>
      </p:sp>
      <p:sp>
        <p:nvSpPr>
          <p:cNvPr id="5" name="object 5"/>
          <p:cNvSpPr txBox="1"/>
          <p:nvPr/>
        </p:nvSpPr>
        <p:spPr>
          <a:xfrm>
            <a:off x="4559300" y="4110038"/>
            <a:ext cx="2339975" cy="355600"/>
          </a:xfrm>
          <a:prstGeom prst="rect">
            <a:avLst/>
          </a:prstGeom>
        </p:spPr>
        <p:txBody>
          <a:bodyPr lIns="0" tIns="0" rIns="0" bIns="0">
            <a:spAutoFit/>
          </a:bodyPr>
          <a:lstStyle/>
          <a:p>
            <a:pPr marL="12700" fontAlgn="auto">
              <a:spcBef>
                <a:spcPts val="0"/>
              </a:spcBef>
              <a:spcAft>
                <a:spcPts val="0"/>
              </a:spcAft>
              <a:defRPr/>
            </a:pPr>
            <a:r>
              <a:rPr sz="2600" spc="-5" dirty="0">
                <a:latin typeface="Constantia"/>
                <a:cs typeface="Constantia"/>
              </a:rPr>
              <a:t>2</a:t>
            </a:r>
            <a:r>
              <a:rPr sz="2600" dirty="0">
                <a:latin typeface="Constantia"/>
                <a:cs typeface="Constantia"/>
              </a:rPr>
              <a:t>.</a:t>
            </a:r>
            <a:r>
              <a:rPr sz="2600" spc="-15" dirty="0">
                <a:latin typeface="Constantia"/>
                <a:cs typeface="Constantia"/>
              </a:rPr>
              <a:t>5</a:t>
            </a:r>
            <a:r>
              <a:rPr sz="2600" spc="-10" dirty="0">
                <a:latin typeface="Times New Roman"/>
                <a:cs typeface="Times New Roman"/>
              </a:rPr>
              <a:t> </a:t>
            </a:r>
            <a:r>
              <a:rPr sz="2600" dirty="0">
                <a:latin typeface="Constantia"/>
                <a:cs typeface="Constantia"/>
              </a:rPr>
              <a:t>m</a:t>
            </a:r>
            <a:r>
              <a:rPr sz="2600" spc="-5" dirty="0">
                <a:latin typeface="Constantia"/>
                <a:cs typeface="Constantia"/>
              </a:rPr>
              <a:t>c</a:t>
            </a:r>
            <a:r>
              <a:rPr sz="2600" dirty="0">
                <a:latin typeface="Constantia"/>
                <a:cs typeface="Constantia"/>
              </a:rPr>
              <a:t>g</a:t>
            </a:r>
            <a:r>
              <a:rPr sz="2600" spc="-5" dirty="0">
                <a:latin typeface="Times New Roman"/>
                <a:cs typeface="Times New Roman"/>
              </a:rPr>
              <a:t> </a:t>
            </a:r>
            <a:r>
              <a:rPr sz="2600" spc="-15" dirty="0">
                <a:latin typeface="Constantia"/>
                <a:cs typeface="Constantia"/>
              </a:rPr>
              <a:t>(1</a:t>
            </a:r>
            <a:r>
              <a:rPr sz="2600" spc="-10" dirty="0">
                <a:latin typeface="Constantia"/>
                <a:cs typeface="Constantia"/>
              </a:rPr>
              <a:t>0</a:t>
            </a:r>
            <a:r>
              <a:rPr sz="2600" spc="-15" dirty="0">
                <a:latin typeface="Constantia"/>
                <a:cs typeface="Constantia"/>
              </a:rPr>
              <a:t>0</a:t>
            </a:r>
            <a:r>
              <a:rPr sz="2600" spc="-5" dirty="0">
                <a:latin typeface="Times New Roman"/>
                <a:cs typeface="Times New Roman"/>
              </a:rPr>
              <a:t> </a:t>
            </a:r>
            <a:r>
              <a:rPr sz="2600" spc="-10" dirty="0">
                <a:latin typeface="Constantia"/>
                <a:cs typeface="Constantia"/>
              </a:rPr>
              <a:t>I</a:t>
            </a:r>
            <a:r>
              <a:rPr sz="2600" spc="-25" dirty="0">
                <a:latin typeface="Constantia"/>
                <a:cs typeface="Constantia"/>
              </a:rPr>
              <a:t>U</a:t>
            </a:r>
            <a:r>
              <a:rPr sz="2600" spc="-10" dirty="0">
                <a:latin typeface="Constantia"/>
                <a:cs typeface="Constantia"/>
              </a:rPr>
              <a:t>)</a:t>
            </a:r>
            <a:endParaRPr sz="2600">
              <a:latin typeface="Constantia"/>
              <a:cs typeface="Constantia"/>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700" y="374650"/>
            <a:ext cx="2863850"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Calibri"/>
                <a:cs typeface="Calibri"/>
              </a:rPr>
              <a:t>V</a:t>
            </a:r>
            <a:r>
              <a:rPr sz="5000" b="1" spc="-20" dirty="0">
                <a:solidFill>
                  <a:srgbClr val="03607B"/>
                </a:solidFill>
                <a:latin typeface="Calibri"/>
                <a:cs typeface="Calibri"/>
              </a:rPr>
              <a:t>I</a:t>
            </a:r>
            <a:r>
              <a:rPr sz="5000" b="1" spc="-10" dirty="0">
                <a:solidFill>
                  <a:srgbClr val="03607B"/>
                </a:solidFill>
                <a:latin typeface="Calibri"/>
                <a:cs typeface="Calibri"/>
              </a:rPr>
              <a:t>T</a:t>
            </a:r>
            <a:r>
              <a:rPr sz="5000" b="1" spc="-30" dirty="0">
                <a:solidFill>
                  <a:srgbClr val="03607B"/>
                </a:solidFill>
                <a:latin typeface="Calibri"/>
                <a:cs typeface="Calibri"/>
              </a:rPr>
              <a:t>A</a:t>
            </a:r>
            <a:r>
              <a:rPr sz="5000" b="1" spc="-10" dirty="0">
                <a:solidFill>
                  <a:srgbClr val="03607B"/>
                </a:solidFill>
                <a:latin typeface="Calibri"/>
                <a:cs typeface="Calibri"/>
              </a:rPr>
              <a:t>M</a:t>
            </a:r>
            <a:r>
              <a:rPr sz="5000" b="1" spc="-20" dirty="0">
                <a:solidFill>
                  <a:srgbClr val="03607B"/>
                </a:solidFill>
                <a:latin typeface="Calibri"/>
                <a:cs typeface="Calibri"/>
              </a:rPr>
              <a:t>I</a:t>
            </a:r>
            <a:r>
              <a:rPr sz="5000" b="1" spc="-35" dirty="0">
                <a:solidFill>
                  <a:srgbClr val="03607B"/>
                </a:solidFill>
                <a:latin typeface="Calibri"/>
                <a:cs typeface="Calibri"/>
              </a:rPr>
              <a:t>N</a:t>
            </a:r>
            <a:r>
              <a:rPr sz="5000" b="1" spc="-120" dirty="0">
                <a:solidFill>
                  <a:srgbClr val="03607B"/>
                </a:solidFill>
                <a:latin typeface="Times New Roman"/>
                <a:cs typeface="Times New Roman"/>
              </a:rPr>
              <a:t> </a:t>
            </a:r>
            <a:r>
              <a:rPr sz="5000" b="1" spc="-25" dirty="0">
                <a:solidFill>
                  <a:srgbClr val="03607B"/>
                </a:solidFill>
                <a:latin typeface="Calibri"/>
                <a:cs typeface="Calibri"/>
              </a:rPr>
              <a:t>E</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28676"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E5F777C8-8331-422A-9771-18B74CC1D6E1}" type="slidenum">
              <a:rPr lang="en-US" altLang="en-US" smtClean="0">
                <a:solidFill>
                  <a:srgbClr val="035C74"/>
                </a:solidFill>
                <a:latin typeface="Constantia" pitchFamily="18" charset="0"/>
              </a:rPr>
              <a:pPr eaLnBrk="1" fontAlgn="base" hangingPunct="1">
                <a:spcBef>
                  <a:spcPct val="0"/>
                </a:spcBef>
                <a:spcAft>
                  <a:spcPct val="0"/>
                </a:spcAft>
              </a:pPr>
              <a:t>42</a:t>
            </a:fld>
            <a:endParaRPr lang="en-US" altLang="en-US" smtClean="0">
              <a:solidFill>
                <a:srgbClr val="035C74"/>
              </a:solidFill>
              <a:latin typeface="Constantia" pitchFamily="18" charset="0"/>
            </a:endParaRPr>
          </a:p>
        </p:txBody>
      </p:sp>
      <p:sp>
        <p:nvSpPr>
          <p:cNvPr id="28677" name="object 3"/>
          <p:cNvSpPr txBox="1">
            <a:spLocks noChangeArrowheads="1"/>
          </p:cNvSpPr>
          <p:nvPr/>
        </p:nvSpPr>
        <p:spPr bwMode="auto">
          <a:xfrm>
            <a:off x="536575" y="1314450"/>
            <a:ext cx="8248650" cy="484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900" baseline="7000">
                <a:solidFill>
                  <a:srgbClr val="0AD0D9"/>
                </a:solidFill>
                <a:latin typeface="OpenSymbol" pitchFamily="2" charset="0"/>
              </a:rPr>
              <a:t></a:t>
            </a:r>
            <a:r>
              <a:rPr lang="en-US" altLang="en-US" sz="2800">
                <a:latin typeface="Constantia" pitchFamily="18" charset="0"/>
              </a:rPr>
              <a:t>Fat</a:t>
            </a:r>
            <a:r>
              <a:rPr lang="en-US" altLang="en-US" sz="2800">
                <a:latin typeface="Times New Roman" pitchFamily="18" charset="0"/>
                <a:cs typeface="Times New Roman" pitchFamily="18" charset="0"/>
              </a:rPr>
              <a:t> </a:t>
            </a:r>
            <a:r>
              <a:rPr lang="en-US" altLang="en-US" sz="2800">
                <a:latin typeface="Constantia" pitchFamily="18" charset="0"/>
              </a:rPr>
              <a:t>soluble</a:t>
            </a:r>
            <a:r>
              <a:rPr lang="en-US" altLang="en-US" sz="2800">
                <a:latin typeface="Times New Roman" pitchFamily="18" charset="0"/>
                <a:cs typeface="Times New Roman" pitchFamily="18" charset="0"/>
              </a:rPr>
              <a:t> </a:t>
            </a:r>
            <a:r>
              <a:rPr lang="en-US" altLang="en-US" sz="2800">
                <a:latin typeface="Constantia" pitchFamily="18" charset="0"/>
              </a:rPr>
              <a:t>vitamin</a:t>
            </a:r>
            <a:r>
              <a:rPr lang="en-US" altLang="en-US" sz="2800">
                <a:latin typeface="Times New Roman" pitchFamily="18" charset="0"/>
                <a:cs typeface="Times New Roman" pitchFamily="18" charset="0"/>
              </a:rPr>
              <a:t> </a:t>
            </a:r>
            <a:r>
              <a:rPr lang="en-US" altLang="en-US" sz="2800">
                <a:latin typeface="Constantia" pitchFamily="18" charset="0"/>
              </a:rPr>
              <a:t>also</a:t>
            </a:r>
            <a:r>
              <a:rPr lang="en-US" altLang="en-US" sz="2800">
                <a:latin typeface="Times New Roman" pitchFamily="18" charset="0"/>
                <a:cs typeface="Times New Roman" pitchFamily="18" charset="0"/>
              </a:rPr>
              <a:t> </a:t>
            </a:r>
            <a:r>
              <a:rPr lang="en-US" altLang="en-US" sz="2800">
                <a:latin typeface="Constantia" pitchFamily="18" charset="0"/>
              </a:rPr>
              <a:t>known</a:t>
            </a:r>
            <a:r>
              <a:rPr lang="en-US" altLang="en-US" sz="2800">
                <a:latin typeface="Times New Roman" pitchFamily="18" charset="0"/>
                <a:cs typeface="Times New Roman" pitchFamily="18" charset="0"/>
              </a:rPr>
              <a:t> </a:t>
            </a:r>
            <a:r>
              <a:rPr lang="en-US" altLang="en-US" sz="2800">
                <a:latin typeface="Constantia" pitchFamily="18" charset="0"/>
              </a:rPr>
              <a:t>as</a:t>
            </a:r>
            <a:r>
              <a:rPr lang="en-US" altLang="en-US" sz="2800">
                <a:latin typeface="Times New Roman" pitchFamily="18" charset="0"/>
                <a:cs typeface="Times New Roman" pitchFamily="18" charset="0"/>
              </a:rPr>
              <a:t> </a:t>
            </a:r>
            <a:r>
              <a:rPr lang="en-US" altLang="en-US" sz="2800">
                <a:latin typeface="Constantia" pitchFamily="18" charset="0"/>
              </a:rPr>
              <a:t>Tocopherol</a:t>
            </a:r>
            <a:r>
              <a:rPr lang="en-US" altLang="en-US" sz="2800">
                <a:latin typeface="Times New Roman" pitchFamily="18" charset="0"/>
                <a:cs typeface="Times New Roman" pitchFamily="18" charset="0"/>
              </a:rPr>
              <a:t> </a:t>
            </a:r>
            <a:r>
              <a:rPr lang="en-US" altLang="en-US" sz="2800">
                <a:latin typeface="Constantia" pitchFamily="18" charset="0"/>
              </a:rPr>
              <a:t>“a</a:t>
            </a:r>
            <a:r>
              <a:rPr lang="en-US" altLang="en-US" sz="2800">
                <a:latin typeface="Times New Roman" pitchFamily="18" charset="0"/>
                <a:cs typeface="Times New Roman" pitchFamily="18" charset="0"/>
              </a:rPr>
              <a:t> </a:t>
            </a:r>
            <a:r>
              <a:rPr lang="en-US" altLang="en-US" sz="2800">
                <a:latin typeface="Constantia" pitchFamily="18" charset="0"/>
              </a:rPr>
              <a:t>Anti-sterility</a:t>
            </a:r>
            <a:r>
              <a:rPr lang="en-US" altLang="en-US" sz="2800">
                <a:latin typeface="Times New Roman" pitchFamily="18" charset="0"/>
                <a:cs typeface="Times New Roman" pitchFamily="18" charset="0"/>
              </a:rPr>
              <a:t> </a:t>
            </a:r>
            <a:r>
              <a:rPr lang="en-US" altLang="en-US" sz="2800">
                <a:latin typeface="Constantia" pitchFamily="18" charset="0"/>
              </a:rPr>
              <a:t>Vitamin”</a:t>
            </a:r>
            <a:r>
              <a:rPr lang="en-US" altLang="en-US" sz="2800">
                <a:latin typeface="Times New Roman" pitchFamily="18" charset="0"/>
                <a:cs typeface="Times New Roman" pitchFamily="18" charset="0"/>
              </a:rPr>
              <a:t> </a:t>
            </a:r>
            <a:r>
              <a:rPr lang="en-US" altLang="en-US" sz="2800">
                <a:latin typeface="Constantia" pitchFamily="18" charset="0"/>
              </a:rPr>
              <a:t>.</a:t>
            </a:r>
          </a:p>
          <a:p>
            <a:pPr eaLnBrk="1" hangingPunct="1">
              <a:spcBef>
                <a:spcPts val="688"/>
              </a:spcBef>
            </a:pPr>
            <a:r>
              <a:rPr lang="en-US" altLang="en-US" sz="2800" b="1">
                <a:latin typeface="Constantia" pitchFamily="18" charset="0"/>
              </a:rPr>
              <a:t>Functions</a:t>
            </a:r>
            <a:endParaRPr lang="en-US" altLang="en-US" sz="2800">
              <a:latin typeface="Constantia" pitchFamily="18" charset="0"/>
            </a:endParaRPr>
          </a:p>
          <a:p>
            <a:pPr eaLnBrk="1" hangingPunct="1">
              <a:spcBef>
                <a:spcPts val="700"/>
              </a:spcBef>
            </a:pPr>
            <a:r>
              <a:rPr lang="en-US" altLang="en-US" sz="3900" baseline="7000">
                <a:solidFill>
                  <a:srgbClr val="0AD0D9"/>
                </a:solidFill>
                <a:latin typeface="OpenSymbol" pitchFamily="2" charset="0"/>
              </a:rPr>
              <a:t></a:t>
            </a:r>
            <a:r>
              <a:rPr lang="en-US" altLang="en-US" sz="2800">
                <a:latin typeface="Constantia" pitchFamily="18" charset="0"/>
              </a:rPr>
              <a:t>Acts</a:t>
            </a:r>
            <a:r>
              <a:rPr lang="en-US" altLang="en-US" sz="2800">
                <a:latin typeface="Times New Roman" pitchFamily="18" charset="0"/>
                <a:cs typeface="Times New Roman" pitchFamily="18" charset="0"/>
              </a:rPr>
              <a:t> </a:t>
            </a:r>
            <a:r>
              <a:rPr lang="en-US" altLang="en-US" sz="2800">
                <a:latin typeface="Constantia" pitchFamily="18" charset="0"/>
              </a:rPr>
              <a:t>as</a:t>
            </a:r>
            <a:r>
              <a:rPr lang="en-US" altLang="en-US" sz="2800">
                <a:latin typeface="Times New Roman" pitchFamily="18" charset="0"/>
                <a:cs typeface="Times New Roman" pitchFamily="18" charset="0"/>
              </a:rPr>
              <a:t> </a:t>
            </a:r>
            <a:r>
              <a:rPr lang="en-US" altLang="en-US" sz="2800">
                <a:latin typeface="Constantia" pitchFamily="18" charset="0"/>
              </a:rPr>
              <a:t>an</a:t>
            </a:r>
            <a:r>
              <a:rPr lang="en-US" altLang="en-US" sz="2800">
                <a:latin typeface="Times New Roman" pitchFamily="18" charset="0"/>
                <a:cs typeface="Times New Roman" pitchFamily="18" charset="0"/>
              </a:rPr>
              <a:t> </a:t>
            </a:r>
            <a:r>
              <a:rPr lang="en-US" altLang="en-US" sz="2800">
                <a:latin typeface="Constantia" pitchFamily="18" charset="0"/>
              </a:rPr>
              <a:t>antioxidant</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reduce</a:t>
            </a:r>
            <a:r>
              <a:rPr lang="en-US" altLang="en-US" sz="2800">
                <a:latin typeface="Times New Roman" pitchFamily="18" charset="0"/>
                <a:cs typeface="Times New Roman" pitchFamily="18" charset="0"/>
              </a:rPr>
              <a:t> </a:t>
            </a:r>
            <a:r>
              <a:rPr lang="en-US" altLang="en-US" sz="2800">
                <a:latin typeface="Constantia" pitchFamily="18" charset="0"/>
              </a:rPr>
              <a:t>oxidation</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unsaturated</a:t>
            </a:r>
            <a:r>
              <a:rPr lang="en-US" altLang="en-US" sz="2800">
                <a:latin typeface="Times New Roman" pitchFamily="18" charset="0"/>
                <a:cs typeface="Times New Roman" pitchFamily="18" charset="0"/>
              </a:rPr>
              <a:t> </a:t>
            </a:r>
            <a:r>
              <a:rPr lang="en-US" altLang="en-US" sz="2800">
                <a:latin typeface="Constantia" pitchFamily="18" charset="0"/>
              </a:rPr>
              <a:t>fatty</a:t>
            </a:r>
            <a:r>
              <a:rPr lang="en-US" altLang="en-US" sz="2800">
                <a:latin typeface="Times New Roman" pitchFamily="18" charset="0"/>
                <a:cs typeface="Times New Roman" pitchFamily="18" charset="0"/>
              </a:rPr>
              <a:t> </a:t>
            </a:r>
            <a:r>
              <a:rPr lang="en-US" altLang="en-US" sz="2800">
                <a:latin typeface="Constantia" pitchFamily="18" charset="0"/>
              </a:rPr>
              <a:t>acids.</a:t>
            </a:r>
            <a:r>
              <a:rPr lang="en-US" altLang="en-US" sz="2800">
                <a:latin typeface="Times New Roman" pitchFamily="18" charset="0"/>
                <a:cs typeface="Times New Roman" pitchFamily="18" charset="0"/>
              </a:rPr>
              <a:t> </a:t>
            </a:r>
            <a:r>
              <a:rPr lang="en-US" altLang="en-US" sz="2800">
                <a:latin typeface="Constantia" pitchFamily="18" charset="0"/>
              </a:rPr>
              <a:t>Due</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latin typeface="Constantia" pitchFamily="18" charset="0"/>
              </a:rPr>
              <a:t>anti-</a:t>
            </a:r>
            <a:r>
              <a:rPr lang="en-US" altLang="en-US" sz="2800">
                <a:latin typeface="Times New Roman" pitchFamily="18" charset="0"/>
                <a:cs typeface="Times New Roman" pitchFamily="18" charset="0"/>
              </a:rPr>
              <a:t> </a:t>
            </a:r>
            <a:r>
              <a:rPr lang="en-US" altLang="en-US" sz="2800">
                <a:latin typeface="Constantia" pitchFamily="18" charset="0"/>
              </a:rPr>
              <a:t>neoplastic</a:t>
            </a:r>
            <a:r>
              <a:rPr lang="en-US" altLang="en-US" sz="2800">
                <a:latin typeface="Times New Roman" pitchFamily="18" charset="0"/>
                <a:cs typeface="Times New Roman" pitchFamily="18" charset="0"/>
              </a:rPr>
              <a:t> </a:t>
            </a:r>
            <a:r>
              <a:rPr lang="en-US" altLang="en-US" sz="2800">
                <a:latin typeface="Constantia" pitchFamily="18" charset="0"/>
              </a:rPr>
              <a:t>effect</a:t>
            </a:r>
            <a:r>
              <a:rPr lang="en-US" altLang="en-US" sz="2800">
                <a:latin typeface="Times New Roman" pitchFamily="18" charset="0"/>
                <a:cs typeface="Times New Roman" pitchFamily="18" charset="0"/>
              </a:rPr>
              <a:t> </a:t>
            </a:r>
            <a:r>
              <a:rPr lang="en-US" altLang="en-US" sz="2800">
                <a:latin typeface="Constantia" pitchFamily="18" charset="0"/>
              </a:rPr>
              <a:t>raises</a:t>
            </a:r>
            <a:r>
              <a:rPr lang="en-US" altLang="en-US" sz="2800">
                <a:latin typeface="Times New Roman" pitchFamily="18" charset="0"/>
                <a:cs typeface="Times New Roman" pitchFamily="18" charset="0"/>
              </a:rPr>
              <a:t> </a:t>
            </a:r>
            <a:r>
              <a:rPr lang="en-US" altLang="en-US" sz="2800">
                <a:latin typeface="Constantia" pitchFamily="18" charset="0"/>
              </a:rPr>
              <a:t>the</a:t>
            </a:r>
            <a:r>
              <a:rPr lang="en-US" altLang="en-US" sz="2800">
                <a:latin typeface="Times New Roman" pitchFamily="18" charset="0"/>
                <a:cs typeface="Times New Roman" pitchFamily="18" charset="0"/>
              </a:rPr>
              <a:t> </a:t>
            </a:r>
            <a:r>
              <a:rPr lang="en-US" altLang="en-US" sz="2800">
                <a:latin typeface="Constantia" pitchFamily="18" charset="0"/>
              </a:rPr>
              <a:t>concentration</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high</a:t>
            </a:r>
            <a:r>
              <a:rPr lang="en-US" altLang="en-US" sz="2800">
                <a:latin typeface="Times New Roman" pitchFamily="18" charset="0"/>
                <a:cs typeface="Times New Roman" pitchFamily="18" charset="0"/>
              </a:rPr>
              <a:t> </a:t>
            </a:r>
            <a:r>
              <a:rPr lang="en-US" altLang="en-US" sz="2800">
                <a:latin typeface="Constantia" pitchFamily="18" charset="0"/>
              </a:rPr>
              <a:t>density</a:t>
            </a:r>
            <a:r>
              <a:rPr lang="en-US" altLang="en-US" sz="2800">
                <a:latin typeface="Times New Roman" pitchFamily="18" charset="0"/>
                <a:cs typeface="Times New Roman" pitchFamily="18" charset="0"/>
              </a:rPr>
              <a:t> </a:t>
            </a:r>
            <a:r>
              <a:rPr lang="en-US" altLang="en-US" sz="2800">
                <a:latin typeface="Constantia" pitchFamily="18" charset="0"/>
              </a:rPr>
              <a:t>lipids</a:t>
            </a:r>
            <a:r>
              <a:rPr lang="en-US" altLang="en-US" sz="2800">
                <a:latin typeface="Times New Roman" pitchFamily="18" charset="0"/>
                <a:cs typeface="Times New Roman" pitchFamily="18" charset="0"/>
              </a:rPr>
              <a:t> </a:t>
            </a:r>
            <a:r>
              <a:rPr lang="en-US" altLang="en-US" sz="2800">
                <a:latin typeface="Constantia" pitchFamily="18" charset="0"/>
              </a:rPr>
              <a:t>cholesterol.</a:t>
            </a:r>
            <a:r>
              <a:rPr lang="en-US" altLang="en-US" sz="2800">
                <a:latin typeface="Times New Roman" pitchFamily="18" charset="0"/>
                <a:cs typeface="Times New Roman" pitchFamily="18" charset="0"/>
              </a:rPr>
              <a:t> </a:t>
            </a:r>
            <a:r>
              <a:rPr lang="en-US" altLang="en-US" sz="2800">
                <a:latin typeface="Constantia" pitchFamily="18" charset="0"/>
              </a:rPr>
              <a:t>With</a:t>
            </a:r>
            <a:r>
              <a:rPr lang="en-US" altLang="en-US" sz="2800">
                <a:latin typeface="Times New Roman" pitchFamily="18" charset="0"/>
                <a:cs typeface="Times New Roman" pitchFamily="18" charset="0"/>
              </a:rPr>
              <a:t> </a:t>
            </a:r>
            <a:r>
              <a:rPr lang="en-US" altLang="en-US" sz="2800">
                <a:latin typeface="Constantia" pitchFamily="18" charset="0"/>
              </a:rPr>
              <a:t>Vitamin</a:t>
            </a:r>
            <a:r>
              <a:rPr lang="en-US" altLang="en-US" sz="2800">
                <a:latin typeface="Times New Roman" pitchFamily="18" charset="0"/>
                <a:cs typeface="Times New Roman" pitchFamily="18" charset="0"/>
              </a:rPr>
              <a:t> </a:t>
            </a:r>
            <a:r>
              <a:rPr lang="en-US" altLang="en-US" sz="2800">
                <a:latin typeface="Constantia" pitchFamily="18" charset="0"/>
              </a:rPr>
              <a:t>E,</a:t>
            </a:r>
            <a:r>
              <a:rPr lang="en-US" altLang="en-US" sz="2800">
                <a:latin typeface="Times New Roman" pitchFamily="18" charset="0"/>
                <a:cs typeface="Times New Roman" pitchFamily="18" charset="0"/>
              </a:rPr>
              <a:t> </a:t>
            </a:r>
            <a:r>
              <a:rPr lang="en-US" altLang="en-US" sz="2800">
                <a:latin typeface="Constantia" pitchFamily="18" charset="0"/>
              </a:rPr>
              <a:t>selenium</a:t>
            </a:r>
            <a:r>
              <a:rPr lang="en-US" altLang="en-US" sz="2800">
                <a:latin typeface="Times New Roman" pitchFamily="18" charset="0"/>
                <a:cs typeface="Times New Roman" pitchFamily="18" charset="0"/>
              </a:rPr>
              <a:t> </a:t>
            </a:r>
            <a:r>
              <a:rPr lang="en-US" altLang="en-US" sz="2800">
                <a:latin typeface="Constantia" pitchFamily="18" charset="0"/>
              </a:rPr>
              <a:t>plays</a:t>
            </a:r>
            <a:r>
              <a:rPr lang="en-US" altLang="en-US" sz="2800">
                <a:latin typeface="Times New Roman" pitchFamily="18" charset="0"/>
                <a:cs typeface="Times New Roman" pitchFamily="18" charset="0"/>
              </a:rPr>
              <a:t> </a:t>
            </a:r>
            <a:r>
              <a:rPr lang="en-US" altLang="en-US" sz="2800">
                <a:latin typeface="Constantia" pitchFamily="18" charset="0"/>
              </a:rPr>
              <a:t>the</a:t>
            </a:r>
            <a:r>
              <a:rPr lang="en-US" altLang="en-US" sz="2800">
                <a:latin typeface="Times New Roman" pitchFamily="18" charset="0"/>
                <a:cs typeface="Times New Roman" pitchFamily="18" charset="0"/>
              </a:rPr>
              <a:t> </a:t>
            </a:r>
            <a:r>
              <a:rPr lang="en-US" altLang="en-US" sz="2800">
                <a:latin typeface="Constantia" pitchFamily="18" charset="0"/>
              </a:rPr>
              <a:t>role</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preventing</a:t>
            </a:r>
            <a:r>
              <a:rPr lang="en-US" altLang="en-US" sz="2800">
                <a:latin typeface="Times New Roman" pitchFamily="18" charset="0"/>
                <a:cs typeface="Times New Roman" pitchFamily="18" charset="0"/>
              </a:rPr>
              <a:t> </a:t>
            </a:r>
            <a:r>
              <a:rPr lang="en-US" altLang="en-US" sz="2800">
                <a:latin typeface="Constantia" pitchFamily="18" charset="0"/>
              </a:rPr>
              <a:t>destruction</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lipids</a:t>
            </a:r>
            <a:r>
              <a:rPr lang="en-US" altLang="en-US" sz="2800">
                <a:latin typeface="Times New Roman" pitchFamily="18" charset="0"/>
                <a:cs typeface="Times New Roman" pitchFamily="18" charset="0"/>
              </a:rPr>
              <a:t> </a:t>
            </a:r>
            <a:r>
              <a:rPr lang="en-US" altLang="en-US" sz="2800">
                <a:latin typeface="Constantia" pitchFamily="18" charset="0"/>
              </a:rPr>
              <a:t>by</a:t>
            </a:r>
            <a:r>
              <a:rPr lang="en-US" altLang="en-US" sz="2800">
                <a:latin typeface="Times New Roman" pitchFamily="18" charset="0"/>
                <a:cs typeface="Times New Roman" pitchFamily="18" charset="0"/>
              </a:rPr>
              <a:t> </a:t>
            </a:r>
            <a:r>
              <a:rPr lang="en-US" altLang="en-US" sz="2800">
                <a:latin typeface="Constantia" pitchFamily="18" charset="0"/>
              </a:rPr>
              <a:t>oxidation.</a:t>
            </a:r>
            <a:r>
              <a:rPr lang="en-US" altLang="en-US" sz="2800">
                <a:latin typeface="Times New Roman" pitchFamily="18" charset="0"/>
                <a:cs typeface="Times New Roman" pitchFamily="18" charset="0"/>
              </a:rPr>
              <a:t> </a:t>
            </a:r>
            <a:r>
              <a:rPr lang="en-US" altLang="en-US" sz="2800">
                <a:latin typeface="Constantia" pitchFamily="18" charset="0"/>
              </a:rPr>
              <a:t>Maintains</a:t>
            </a:r>
            <a:r>
              <a:rPr lang="en-US" altLang="en-US" sz="2800">
                <a:latin typeface="Times New Roman" pitchFamily="18" charset="0"/>
                <a:cs typeface="Times New Roman" pitchFamily="18" charset="0"/>
              </a:rPr>
              <a:t> </a:t>
            </a:r>
            <a:r>
              <a:rPr lang="en-US" altLang="en-US" sz="2800">
                <a:latin typeface="Constantia" pitchFamily="18" charset="0"/>
              </a:rPr>
              <a:t>stability</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cell</a:t>
            </a:r>
            <a:r>
              <a:rPr lang="en-US" altLang="en-US" sz="2800">
                <a:latin typeface="Times New Roman" pitchFamily="18" charset="0"/>
                <a:cs typeface="Times New Roman" pitchFamily="18" charset="0"/>
              </a:rPr>
              <a:t> </a:t>
            </a:r>
            <a:r>
              <a:rPr lang="en-US" altLang="en-US" sz="2800">
                <a:latin typeface="Constantia" pitchFamily="18" charset="0"/>
              </a:rPr>
              <a:t>membranes.</a:t>
            </a:r>
            <a:r>
              <a:rPr lang="en-US" altLang="en-US" sz="2800">
                <a:latin typeface="Times New Roman" pitchFamily="18" charset="0"/>
                <a:cs typeface="Times New Roman" pitchFamily="18" charset="0"/>
              </a:rPr>
              <a:t> </a:t>
            </a:r>
            <a:r>
              <a:rPr lang="en-US" altLang="en-US" sz="2800">
                <a:latin typeface="Constantia" pitchFamily="18" charset="0"/>
              </a:rPr>
              <a:t>when</a:t>
            </a:r>
            <a:r>
              <a:rPr lang="en-US" altLang="en-US" sz="2800">
                <a:latin typeface="Times New Roman" pitchFamily="18" charset="0"/>
                <a:cs typeface="Times New Roman" pitchFamily="18" charset="0"/>
              </a:rPr>
              <a:t> </a:t>
            </a:r>
            <a:r>
              <a:rPr lang="en-US" altLang="en-US" sz="2800">
                <a:latin typeface="Constantia" pitchFamily="18" charset="0"/>
              </a:rPr>
              <a:t>externally</a:t>
            </a:r>
            <a:r>
              <a:rPr lang="en-US" altLang="en-US" sz="2800">
                <a:latin typeface="Times New Roman" pitchFamily="18" charset="0"/>
                <a:cs typeface="Times New Roman" pitchFamily="18" charset="0"/>
              </a:rPr>
              <a:t> </a:t>
            </a:r>
            <a:r>
              <a:rPr lang="en-US" altLang="en-US" sz="2800">
                <a:latin typeface="Constantia" pitchFamily="18" charset="0"/>
              </a:rPr>
              <a:t>applied</a:t>
            </a:r>
            <a:r>
              <a:rPr lang="en-US" altLang="en-US" sz="2800">
                <a:latin typeface="Times New Roman" pitchFamily="18" charset="0"/>
                <a:cs typeface="Times New Roman" pitchFamily="18" charset="0"/>
              </a:rPr>
              <a:t> </a:t>
            </a:r>
            <a:r>
              <a:rPr lang="en-US" altLang="en-US" sz="2800">
                <a:latin typeface="Constantia" pitchFamily="18" charset="0"/>
              </a:rPr>
              <a:t>would</a:t>
            </a:r>
            <a:r>
              <a:rPr lang="en-US" altLang="en-US" sz="2800">
                <a:latin typeface="Times New Roman" pitchFamily="18" charset="0"/>
                <a:cs typeface="Times New Roman" pitchFamily="18" charset="0"/>
              </a:rPr>
              <a:t> </a:t>
            </a:r>
            <a:r>
              <a:rPr lang="en-US" altLang="en-US" sz="2800">
                <a:latin typeface="Constantia" pitchFamily="18" charset="0"/>
              </a:rPr>
              <a:t>minimize</a:t>
            </a:r>
            <a:r>
              <a:rPr lang="en-US" altLang="en-US" sz="2800">
                <a:latin typeface="Times New Roman" pitchFamily="18" charset="0"/>
                <a:cs typeface="Times New Roman" pitchFamily="18" charset="0"/>
              </a:rPr>
              <a:t> </a:t>
            </a:r>
            <a:r>
              <a:rPr lang="en-US" altLang="en-US" sz="2800">
                <a:latin typeface="Constantia" pitchFamily="18" charset="0"/>
              </a:rPr>
              <a:t>wrinkles,</a:t>
            </a:r>
            <a:r>
              <a:rPr lang="en-US" altLang="en-US" sz="2800">
                <a:latin typeface="Times New Roman" pitchFamily="18" charset="0"/>
                <a:cs typeface="Times New Roman" pitchFamily="18" charset="0"/>
              </a:rPr>
              <a:t> </a:t>
            </a:r>
            <a:r>
              <a:rPr lang="en-US" altLang="en-US" sz="2800">
                <a:latin typeface="Constantia" pitchFamily="18" charset="0"/>
              </a:rPr>
              <a:t>scars</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scratch</a:t>
            </a:r>
            <a:r>
              <a:rPr lang="en-US" altLang="en-US" sz="2800">
                <a:latin typeface="Times New Roman" pitchFamily="18" charset="0"/>
                <a:cs typeface="Times New Roman" pitchFamily="18" charset="0"/>
              </a:rPr>
              <a:t> </a:t>
            </a:r>
            <a:r>
              <a:rPr lang="en-US" altLang="en-US" sz="2800">
                <a:latin typeface="Constantia" pitchFamily="18" charset="0"/>
              </a:rPr>
              <a:t>marks.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5900" y="450850"/>
            <a:ext cx="2863850"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Calibri"/>
                <a:cs typeface="Calibri"/>
              </a:rPr>
              <a:t>V</a:t>
            </a:r>
            <a:r>
              <a:rPr sz="5000" b="1" spc="-20" dirty="0">
                <a:solidFill>
                  <a:srgbClr val="03607B"/>
                </a:solidFill>
                <a:latin typeface="Calibri"/>
                <a:cs typeface="Calibri"/>
              </a:rPr>
              <a:t>I</a:t>
            </a:r>
            <a:r>
              <a:rPr sz="5000" b="1" spc="-10" dirty="0">
                <a:solidFill>
                  <a:srgbClr val="03607B"/>
                </a:solidFill>
                <a:latin typeface="Calibri"/>
                <a:cs typeface="Calibri"/>
              </a:rPr>
              <a:t>T</a:t>
            </a:r>
            <a:r>
              <a:rPr sz="5000" b="1" spc="-30" dirty="0">
                <a:solidFill>
                  <a:srgbClr val="03607B"/>
                </a:solidFill>
                <a:latin typeface="Calibri"/>
                <a:cs typeface="Calibri"/>
              </a:rPr>
              <a:t>A</a:t>
            </a:r>
            <a:r>
              <a:rPr sz="5000" b="1" spc="-10" dirty="0">
                <a:solidFill>
                  <a:srgbClr val="03607B"/>
                </a:solidFill>
                <a:latin typeface="Calibri"/>
                <a:cs typeface="Calibri"/>
              </a:rPr>
              <a:t>M</a:t>
            </a:r>
            <a:r>
              <a:rPr sz="5000" b="1" spc="-20" dirty="0">
                <a:solidFill>
                  <a:srgbClr val="03607B"/>
                </a:solidFill>
                <a:latin typeface="Calibri"/>
                <a:cs typeface="Calibri"/>
              </a:rPr>
              <a:t>I</a:t>
            </a:r>
            <a:r>
              <a:rPr sz="5000" b="1" spc="-35" dirty="0">
                <a:solidFill>
                  <a:srgbClr val="03607B"/>
                </a:solidFill>
                <a:latin typeface="Calibri"/>
                <a:cs typeface="Calibri"/>
              </a:rPr>
              <a:t>N</a:t>
            </a:r>
            <a:r>
              <a:rPr sz="5000" b="1" spc="-120" dirty="0">
                <a:solidFill>
                  <a:srgbClr val="03607B"/>
                </a:solidFill>
                <a:latin typeface="Times New Roman"/>
                <a:cs typeface="Times New Roman"/>
              </a:rPr>
              <a:t> </a:t>
            </a:r>
            <a:r>
              <a:rPr sz="5000" b="1" spc="-25" dirty="0">
                <a:solidFill>
                  <a:srgbClr val="03607B"/>
                </a:solidFill>
                <a:latin typeface="Calibri"/>
                <a:cs typeface="Calibri"/>
              </a:rPr>
              <a:t>E</a:t>
            </a:r>
            <a:endParaRPr sz="5000">
              <a:latin typeface="Calibri"/>
              <a:cs typeface="Calibri"/>
            </a:endParaRPr>
          </a:p>
        </p:txBody>
      </p:sp>
      <p:sp>
        <p:nvSpPr>
          <p:cNvPr id="6" name="object 6"/>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29700" name="object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879C880F-4A62-4311-BB70-50EFA79CBBF0}" type="slidenum">
              <a:rPr lang="en-US" altLang="en-US" smtClean="0">
                <a:solidFill>
                  <a:srgbClr val="035C74"/>
                </a:solidFill>
                <a:latin typeface="Constantia" pitchFamily="18" charset="0"/>
              </a:rPr>
              <a:pPr eaLnBrk="1" fontAlgn="base" hangingPunct="1">
                <a:spcBef>
                  <a:spcPct val="0"/>
                </a:spcBef>
                <a:spcAft>
                  <a:spcPct val="0"/>
                </a:spcAft>
              </a:pPr>
              <a:t>43</a:t>
            </a:fld>
            <a:endParaRPr lang="en-US" altLang="en-US" smtClean="0">
              <a:solidFill>
                <a:srgbClr val="035C74"/>
              </a:solidFill>
              <a:latin typeface="Constantia" pitchFamily="18" charset="0"/>
            </a:endParaRPr>
          </a:p>
        </p:txBody>
      </p:sp>
      <p:sp>
        <p:nvSpPr>
          <p:cNvPr id="29701" name="object 3"/>
          <p:cNvSpPr txBox="1">
            <a:spLocks noChangeArrowheads="1"/>
          </p:cNvSpPr>
          <p:nvPr/>
        </p:nvSpPr>
        <p:spPr bwMode="auto">
          <a:xfrm>
            <a:off x="536575" y="1254125"/>
            <a:ext cx="8521700"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600" b="1">
                <a:latin typeface="Constantia" pitchFamily="18" charset="0"/>
              </a:rPr>
              <a:t>Sources</a:t>
            </a:r>
            <a:r>
              <a:rPr lang="en-US" altLang="en-US" sz="2600" b="1">
                <a:latin typeface="Times New Roman" pitchFamily="18" charset="0"/>
                <a:cs typeface="Times New Roman" pitchFamily="18" charset="0"/>
              </a:rPr>
              <a:t> </a:t>
            </a:r>
            <a:r>
              <a:rPr lang="en-US" altLang="en-US" sz="2600" b="1">
                <a:latin typeface="Constantia" pitchFamily="18" charset="0"/>
              </a:rPr>
              <a:t>of</a:t>
            </a:r>
            <a:r>
              <a:rPr lang="en-US" altLang="en-US" sz="2600" b="1">
                <a:latin typeface="Times New Roman" pitchFamily="18" charset="0"/>
                <a:cs typeface="Times New Roman" pitchFamily="18" charset="0"/>
              </a:rPr>
              <a:t> </a:t>
            </a:r>
            <a:r>
              <a:rPr lang="en-US" altLang="en-US" sz="2600" b="1">
                <a:latin typeface="Constantia" pitchFamily="18" charset="0"/>
              </a:rPr>
              <a:t>Vitamin</a:t>
            </a:r>
            <a:r>
              <a:rPr lang="en-US" altLang="en-US" sz="2600" b="1">
                <a:latin typeface="Times New Roman" pitchFamily="18" charset="0"/>
                <a:cs typeface="Times New Roman" pitchFamily="18" charset="0"/>
              </a:rPr>
              <a:t> </a:t>
            </a:r>
            <a:r>
              <a:rPr lang="en-US" altLang="en-US" sz="2600" b="1">
                <a:latin typeface="Constantia" pitchFamily="18" charset="0"/>
              </a:rPr>
              <a:t>E</a:t>
            </a:r>
            <a:endParaRPr lang="en-US" altLang="en-US" sz="2600">
              <a:latin typeface="Constantia" pitchFamily="18" charset="0"/>
            </a:endParaRPr>
          </a:p>
          <a:p>
            <a:pPr eaLnBrk="1" hangingPunct="1">
              <a:lnSpc>
                <a:spcPct val="80000"/>
              </a:lnSpc>
              <a:spcBef>
                <a:spcPts val="650"/>
              </a:spcBef>
            </a:pPr>
            <a:r>
              <a:rPr lang="en-US" altLang="en-US" sz="3300" baseline="9000">
                <a:solidFill>
                  <a:srgbClr val="0AD0D9"/>
                </a:solidFill>
                <a:latin typeface="OpenSymbol" pitchFamily="2" charset="0"/>
              </a:rPr>
              <a:t></a:t>
            </a:r>
            <a:r>
              <a:rPr lang="en-US" altLang="en-US" sz="2400" b="1">
                <a:latin typeface="Constantia" pitchFamily="18" charset="0"/>
              </a:rPr>
              <a:t>Plants</a:t>
            </a:r>
            <a:r>
              <a:rPr lang="en-US" altLang="en-US" sz="2400" b="1">
                <a:latin typeface="Times New Roman" pitchFamily="18" charset="0"/>
                <a:cs typeface="Times New Roman" pitchFamily="18" charset="0"/>
              </a:rPr>
              <a:t> </a:t>
            </a:r>
            <a:r>
              <a:rPr lang="en-US" altLang="en-US" sz="2400" b="1">
                <a:latin typeface="Constantia" pitchFamily="18" charset="0"/>
              </a:rPr>
              <a:t>based</a:t>
            </a:r>
            <a:r>
              <a:rPr lang="en-US" altLang="en-US" sz="2400" b="1">
                <a:latin typeface="Times New Roman" pitchFamily="18" charset="0"/>
                <a:cs typeface="Times New Roman" pitchFamily="18" charset="0"/>
              </a:rPr>
              <a:t> </a:t>
            </a:r>
            <a:r>
              <a:rPr lang="en-US" altLang="en-US" sz="2400" b="1">
                <a:latin typeface="Constantia" pitchFamily="18" charset="0"/>
              </a:rPr>
              <a:t>foods:</a:t>
            </a:r>
            <a:r>
              <a:rPr lang="en-US" altLang="en-US" sz="2400" b="1">
                <a:latin typeface="Times New Roman" pitchFamily="18" charset="0"/>
                <a:cs typeface="Times New Roman" pitchFamily="18" charset="0"/>
              </a:rPr>
              <a:t> </a:t>
            </a:r>
            <a:r>
              <a:rPr lang="en-US" altLang="en-US" sz="2600">
                <a:latin typeface="Constantia" pitchFamily="18" charset="0"/>
              </a:rPr>
              <a:t>Vegetable</a:t>
            </a:r>
            <a:r>
              <a:rPr lang="en-US" altLang="en-US" sz="2600">
                <a:latin typeface="Times New Roman" pitchFamily="18" charset="0"/>
                <a:cs typeface="Times New Roman" pitchFamily="18" charset="0"/>
              </a:rPr>
              <a:t> </a:t>
            </a:r>
            <a:r>
              <a:rPr lang="en-US" altLang="en-US" sz="2600">
                <a:latin typeface="Constantia" pitchFamily="18" charset="0"/>
              </a:rPr>
              <a:t>oils,</a:t>
            </a:r>
            <a:r>
              <a:rPr lang="en-US" altLang="en-US" sz="2600">
                <a:latin typeface="Times New Roman" pitchFamily="18" charset="0"/>
                <a:cs typeface="Times New Roman" pitchFamily="18" charset="0"/>
              </a:rPr>
              <a:t> </a:t>
            </a:r>
            <a:r>
              <a:rPr lang="en-US" altLang="en-US" sz="2600">
                <a:latin typeface="Constantia" pitchFamily="18" charset="0"/>
              </a:rPr>
              <a:t>hydrogenated</a:t>
            </a:r>
            <a:r>
              <a:rPr lang="en-US" altLang="en-US" sz="2600">
                <a:latin typeface="Times New Roman" pitchFamily="18" charset="0"/>
                <a:cs typeface="Times New Roman" pitchFamily="18" charset="0"/>
              </a:rPr>
              <a:t> </a:t>
            </a:r>
            <a:r>
              <a:rPr lang="en-US" altLang="en-US" sz="2600">
                <a:latin typeface="Constantia" pitchFamily="18" charset="0"/>
              </a:rPr>
              <a:t>fats,</a:t>
            </a:r>
            <a:r>
              <a:rPr lang="en-US" altLang="en-US" sz="2600">
                <a:latin typeface="Times New Roman" pitchFamily="18" charset="0"/>
                <a:cs typeface="Times New Roman" pitchFamily="18" charset="0"/>
              </a:rPr>
              <a:t> </a:t>
            </a:r>
            <a:r>
              <a:rPr lang="en-US" altLang="en-US" sz="2600">
                <a:latin typeface="Constantia" pitchFamily="18" charset="0"/>
              </a:rPr>
              <a:t>dark</a:t>
            </a:r>
            <a:r>
              <a:rPr lang="en-US" altLang="en-US" sz="2600">
                <a:latin typeface="Times New Roman" pitchFamily="18" charset="0"/>
                <a:cs typeface="Times New Roman" pitchFamily="18" charset="0"/>
              </a:rPr>
              <a:t> </a:t>
            </a:r>
            <a:r>
              <a:rPr lang="en-US" altLang="en-US" sz="2600">
                <a:latin typeface="Constantia" pitchFamily="18" charset="0"/>
              </a:rPr>
              <a:t>green</a:t>
            </a:r>
            <a:r>
              <a:rPr lang="en-US" altLang="en-US" sz="2600">
                <a:latin typeface="Times New Roman" pitchFamily="18" charset="0"/>
                <a:cs typeface="Times New Roman" pitchFamily="18" charset="0"/>
              </a:rPr>
              <a:t> </a:t>
            </a:r>
            <a:r>
              <a:rPr lang="en-US" altLang="en-US" sz="2600">
                <a:latin typeface="Constantia" pitchFamily="18" charset="0"/>
              </a:rPr>
              <a:t>leafy</a:t>
            </a:r>
            <a:r>
              <a:rPr lang="en-US" altLang="en-US" sz="2600">
                <a:latin typeface="Times New Roman" pitchFamily="18" charset="0"/>
                <a:cs typeface="Times New Roman" pitchFamily="18" charset="0"/>
              </a:rPr>
              <a:t> </a:t>
            </a:r>
            <a:r>
              <a:rPr lang="en-US" altLang="en-US" sz="2600">
                <a:latin typeface="Constantia" pitchFamily="18" charset="0"/>
              </a:rPr>
              <a:t>vegetables,</a:t>
            </a:r>
            <a:r>
              <a:rPr lang="en-US" altLang="en-US" sz="2600">
                <a:latin typeface="Times New Roman" pitchFamily="18" charset="0"/>
                <a:cs typeface="Times New Roman" pitchFamily="18" charset="0"/>
              </a:rPr>
              <a:t> </a:t>
            </a:r>
            <a:r>
              <a:rPr lang="en-US" altLang="en-US" sz="2600">
                <a:latin typeface="Constantia" pitchFamily="18" charset="0"/>
              </a:rPr>
              <a:t>nuts,</a:t>
            </a:r>
            <a:r>
              <a:rPr lang="en-US" altLang="en-US" sz="2600">
                <a:latin typeface="Times New Roman" pitchFamily="18" charset="0"/>
                <a:cs typeface="Times New Roman" pitchFamily="18" charset="0"/>
              </a:rPr>
              <a:t> </a:t>
            </a:r>
            <a:r>
              <a:rPr lang="en-US" altLang="en-US" sz="2600">
                <a:latin typeface="Constantia" pitchFamily="18" charset="0"/>
              </a:rPr>
              <a:t>whole</a:t>
            </a:r>
            <a:r>
              <a:rPr lang="en-US" altLang="en-US" sz="2600">
                <a:latin typeface="Times New Roman" pitchFamily="18" charset="0"/>
                <a:cs typeface="Times New Roman" pitchFamily="18" charset="0"/>
              </a:rPr>
              <a:t> </a:t>
            </a:r>
            <a:r>
              <a:rPr lang="en-US" altLang="en-US" sz="2600">
                <a:latin typeface="Constantia" pitchFamily="18" charset="0"/>
              </a:rPr>
              <a:t>grain,</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legumes.</a:t>
            </a:r>
            <a:r>
              <a:rPr lang="en-US" altLang="en-US" sz="2600">
                <a:latin typeface="Times New Roman" pitchFamily="18" charset="0"/>
                <a:cs typeface="Times New Roman" pitchFamily="18" charset="0"/>
              </a:rPr>
              <a:t> </a:t>
            </a:r>
            <a:r>
              <a:rPr lang="en-US" altLang="en-US" sz="2600">
                <a:latin typeface="Constantia" pitchFamily="18" charset="0"/>
              </a:rPr>
              <a:t>Food</a:t>
            </a:r>
            <a:r>
              <a:rPr lang="en-US" altLang="en-US" sz="2600">
                <a:latin typeface="Times New Roman" pitchFamily="18" charset="0"/>
                <a:cs typeface="Times New Roman" pitchFamily="18" charset="0"/>
              </a:rPr>
              <a:t> </a:t>
            </a:r>
            <a:r>
              <a:rPr lang="en-US" altLang="en-US" sz="2600">
                <a:latin typeface="Constantia" pitchFamily="18" charset="0"/>
              </a:rPr>
              <a:t>rich</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polyunsaturated</a:t>
            </a:r>
            <a:r>
              <a:rPr lang="en-US" altLang="en-US" sz="2600">
                <a:latin typeface="Times New Roman" pitchFamily="18" charset="0"/>
                <a:cs typeface="Times New Roman" pitchFamily="18" charset="0"/>
              </a:rPr>
              <a:t> </a:t>
            </a:r>
            <a:r>
              <a:rPr lang="en-US" altLang="en-US" sz="2600">
                <a:latin typeface="Constantia" pitchFamily="18" charset="0"/>
              </a:rPr>
              <a:t>fatty</a:t>
            </a:r>
            <a:r>
              <a:rPr lang="en-US" altLang="en-US" sz="2600">
                <a:latin typeface="Times New Roman" pitchFamily="18" charset="0"/>
                <a:cs typeface="Times New Roman" pitchFamily="18" charset="0"/>
              </a:rPr>
              <a:t> </a:t>
            </a:r>
            <a:r>
              <a:rPr lang="en-US" altLang="en-US" sz="2600">
                <a:latin typeface="Constantia" pitchFamily="18" charset="0"/>
              </a:rPr>
              <a:t>acids</a:t>
            </a:r>
            <a:r>
              <a:rPr lang="en-US" altLang="en-US" sz="2600">
                <a:latin typeface="Times New Roman" pitchFamily="18" charset="0"/>
                <a:cs typeface="Times New Roman" pitchFamily="18" charset="0"/>
              </a:rPr>
              <a:t> </a:t>
            </a:r>
            <a:r>
              <a:rPr lang="en-US" altLang="en-US" sz="2600">
                <a:latin typeface="Constantia" pitchFamily="18" charset="0"/>
              </a:rPr>
              <a:t>are</a:t>
            </a:r>
            <a:r>
              <a:rPr lang="en-US" altLang="en-US" sz="2600">
                <a:latin typeface="Times New Roman" pitchFamily="18" charset="0"/>
                <a:cs typeface="Times New Roman" pitchFamily="18" charset="0"/>
              </a:rPr>
              <a:t> </a:t>
            </a:r>
            <a:r>
              <a:rPr lang="en-US" altLang="en-US" sz="2600">
                <a:latin typeface="Constantia" pitchFamily="18" charset="0"/>
              </a:rPr>
              <a:t>also</a:t>
            </a:r>
            <a:r>
              <a:rPr lang="en-US" altLang="en-US" sz="2600">
                <a:latin typeface="Times New Roman" pitchFamily="18" charset="0"/>
                <a:cs typeface="Times New Roman" pitchFamily="18" charset="0"/>
              </a:rPr>
              <a:t> </a:t>
            </a:r>
            <a:r>
              <a:rPr lang="en-US" altLang="en-US" sz="2600">
                <a:latin typeface="Constantia" pitchFamily="18" charset="0"/>
              </a:rPr>
              <a:t>rich</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vitamin</a:t>
            </a:r>
            <a:r>
              <a:rPr lang="en-US" altLang="en-US" sz="2600">
                <a:latin typeface="Times New Roman" pitchFamily="18" charset="0"/>
                <a:cs typeface="Times New Roman" pitchFamily="18" charset="0"/>
              </a:rPr>
              <a:t> </a:t>
            </a:r>
            <a:r>
              <a:rPr lang="en-US" altLang="en-US" sz="2600">
                <a:latin typeface="Constantia" pitchFamily="18" charset="0"/>
              </a:rPr>
              <a:t>E.</a:t>
            </a:r>
          </a:p>
          <a:p>
            <a:pPr eaLnBrk="1" hangingPunct="1">
              <a:spcBef>
                <a:spcPts val="25"/>
              </a:spcBef>
            </a:pPr>
            <a:r>
              <a:rPr lang="en-US" altLang="en-US" sz="2600" b="1">
                <a:latin typeface="Constantia" pitchFamily="18" charset="0"/>
              </a:rPr>
              <a:t>Daily</a:t>
            </a:r>
            <a:r>
              <a:rPr lang="en-US" altLang="en-US" sz="2600" b="1">
                <a:latin typeface="Times New Roman" pitchFamily="18" charset="0"/>
                <a:cs typeface="Times New Roman" pitchFamily="18" charset="0"/>
              </a:rPr>
              <a:t> </a:t>
            </a:r>
            <a:r>
              <a:rPr lang="en-US" altLang="en-US" sz="2600" b="1">
                <a:latin typeface="Constantia" pitchFamily="18" charset="0"/>
              </a:rPr>
              <a:t>Requirements:</a:t>
            </a:r>
            <a:endParaRPr lang="en-US" altLang="en-US" sz="2600">
              <a:latin typeface="Constantia" pitchFamily="18" charset="0"/>
            </a:endParaRPr>
          </a:p>
        </p:txBody>
      </p:sp>
      <p:sp>
        <p:nvSpPr>
          <p:cNvPr id="29702" name="object 4"/>
          <p:cNvSpPr txBox="1">
            <a:spLocks noChangeArrowheads="1"/>
          </p:cNvSpPr>
          <p:nvPr/>
        </p:nvSpPr>
        <p:spPr bwMode="auto">
          <a:xfrm>
            <a:off x="536575" y="3379788"/>
            <a:ext cx="8482013"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600" baseline="7000">
                <a:solidFill>
                  <a:srgbClr val="0AD0D9"/>
                </a:solidFill>
                <a:latin typeface="OpenSymbol" pitchFamily="2" charset="0"/>
              </a:rPr>
              <a:t></a:t>
            </a:r>
            <a:r>
              <a:rPr lang="en-US" altLang="en-US" sz="2600">
                <a:latin typeface="Constantia" pitchFamily="18" charset="0"/>
              </a:rPr>
              <a:t>Adults:</a:t>
            </a:r>
          </a:p>
          <a:p>
            <a:pPr eaLnBrk="1" hangingPunct="1">
              <a:spcBef>
                <a:spcPts val="25"/>
              </a:spcBef>
            </a:pPr>
            <a:r>
              <a:rPr lang="en-US" altLang="en-US" sz="2600" b="1">
                <a:latin typeface="Constantia" pitchFamily="18" charset="0"/>
              </a:rPr>
              <a:t>Deficiency:</a:t>
            </a:r>
            <a:endParaRPr lang="en-US" altLang="en-US" sz="2600">
              <a:latin typeface="Constantia" pitchFamily="18" charset="0"/>
            </a:endParaRPr>
          </a:p>
          <a:p>
            <a:pPr eaLnBrk="1" hangingPunct="1">
              <a:lnSpc>
                <a:spcPct val="80000"/>
              </a:lnSpc>
              <a:spcBef>
                <a:spcPts val="663"/>
              </a:spcBef>
            </a:pPr>
            <a:r>
              <a:rPr lang="en-US" altLang="en-US" sz="3600" baseline="7000">
                <a:solidFill>
                  <a:srgbClr val="0AD0D9"/>
                </a:solidFill>
                <a:latin typeface="OpenSymbol" pitchFamily="2" charset="0"/>
              </a:rPr>
              <a:t></a:t>
            </a:r>
            <a:r>
              <a:rPr lang="en-US" altLang="en-US" sz="2600">
                <a:latin typeface="Constantia" pitchFamily="18" charset="0"/>
              </a:rPr>
              <a:t>Deficiency</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usually</a:t>
            </a:r>
            <a:r>
              <a:rPr lang="en-US" altLang="en-US" sz="2600">
                <a:latin typeface="Times New Roman" pitchFamily="18" charset="0"/>
                <a:cs typeface="Times New Roman" pitchFamily="18" charset="0"/>
              </a:rPr>
              <a:t> </a:t>
            </a:r>
            <a:r>
              <a:rPr lang="en-US" altLang="en-US" sz="2600">
                <a:latin typeface="Constantia" pitchFamily="18" charset="0"/>
              </a:rPr>
              <a:t>not</a:t>
            </a:r>
            <a:r>
              <a:rPr lang="en-US" altLang="en-US" sz="2600">
                <a:latin typeface="Times New Roman" pitchFamily="18" charset="0"/>
                <a:cs typeface="Times New Roman" pitchFamily="18" charset="0"/>
              </a:rPr>
              <a:t> </a:t>
            </a:r>
            <a:r>
              <a:rPr lang="en-US" altLang="en-US" sz="2600">
                <a:latin typeface="Constantia" pitchFamily="18" charset="0"/>
              </a:rPr>
              <a:t>found</a:t>
            </a:r>
            <a:r>
              <a:rPr lang="en-US" altLang="en-US" sz="2600">
                <a:latin typeface="Times New Roman" pitchFamily="18" charset="0"/>
                <a:cs typeface="Times New Roman" pitchFamily="18" charset="0"/>
              </a:rPr>
              <a:t> </a:t>
            </a:r>
            <a:r>
              <a:rPr lang="en-US" altLang="en-US" sz="2600">
                <a:latin typeface="Constantia" pitchFamily="18" charset="0"/>
              </a:rPr>
              <a:t>as</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almost</a:t>
            </a:r>
            <a:r>
              <a:rPr lang="en-US" altLang="en-US" sz="2600">
                <a:latin typeface="Times New Roman" pitchFamily="18" charset="0"/>
                <a:cs typeface="Times New Roman" pitchFamily="18" charset="0"/>
              </a:rPr>
              <a:t> </a:t>
            </a:r>
            <a:r>
              <a:rPr lang="en-US" altLang="en-US" sz="2600">
                <a:latin typeface="Constantia" pitchFamily="18" charset="0"/>
              </a:rPr>
              <a:t>many</a:t>
            </a:r>
            <a:r>
              <a:rPr lang="en-US" altLang="en-US" sz="2600">
                <a:latin typeface="Times New Roman" pitchFamily="18" charset="0"/>
                <a:cs typeface="Times New Roman" pitchFamily="18" charset="0"/>
              </a:rPr>
              <a:t> </a:t>
            </a:r>
            <a:r>
              <a:rPr lang="en-US" altLang="en-US" sz="2600">
                <a:latin typeface="Constantia" pitchFamily="18" charset="0"/>
              </a:rPr>
              <a:t>vegetables</a:t>
            </a:r>
            <a:r>
              <a:rPr lang="en-US" altLang="en-US" sz="2600">
                <a:latin typeface="Times New Roman" pitchFamily="18" charset="0"/>
                <a:cs typeface="Times New Roman" pitchFamily="18" charset="0"/>
              </a:rPr>
              <a:t> </a:t>
            </a:r>
            <a:r>
              <a:rPr lang="en-US" altLang="en-US" sz="2600">
                <a:latin typeface="Constantia" pitchFamily="18" charset="0"/>
              </a:rPr>
              <a:t>foods</a:t>
            </a:r>
            <a:r>
              <a:rPr lang="en-US" altLang="en-US" sz="2600">
                <a:latin typeface="Times New Roman" pitchFamily="18" charset="0"/>
                <a:cs typeface="Times New Roman" pitchFamily="18" charset="0"/>
              </a:rPr>
              <a:t> </a:t>
            </a:r>
            <a:r>
              <a:rPr lang="en-US" altLang="en-US" sz="2600">
                <a:latin typeface="Constantia" pitchFamily="18" charset="0"/>
              </a:rPr>
              <a:t>have</a:t>
            </a:r>
            <a:r>
              <a:rPr lang="en-US" altLang="en-US" sz="2600">
                <a:latin typeface="Times New Roman" pitchFamily="18" charset="0"/>
                <a:cs typeface="Times New Roman" pitchFamily="18" charset="0"/>
              </a:rPr>
              <a:t> </a:t>
            </a:r>
            <a:r>
              <a:rPr lang="en-US" altLang="en-US" sz="2600">
                <a:latin typeface="Constantia" pitchFamily="18" charset="0"/>
              </a:rPr>
              <a:t>Vitamin</a:t>
            </a:r>
            <a:r>
              <a:rPr lang="en-US" altLang="en-US" sz="2600">
                <a:latin typeface="Times New Roman" pitchFamily="18" charset="0"/>
                <a:cs typeface="Times New Roman" pitchFamily="18" charset="0"/>
              </a:rPr>
              <a:t> </a:t>
            </a:r>
            <a:r>
              <a:rPr lang="en-US" altLang="en-US" sz="2600">
                <a:latin typeface="Constantia" pitchFamily="18" charset="0"/>
              </a:rPr>
              <a:t>E.</a:t>
            </a:r>
          </a:p>
          <a:p>
            <a:pPr eaLnBrk="1" hangingPunct="1">
              <a:lnSpc>
                <a:spcPts val="2500"/>
              </a:lnSpc>
              <a:spcBef>
                <a:spcPts val="625"/>
              </a:spcBef>
            </a:pPr>
            <a:r>
              <a:rPr lang="en-US" altLang="en-US" sz="3600" baseline="7000">
                <a:solidFill>
                  <a:srgbClr val="0AD0D9"/>
                </a:solidFill>
                <a:latin typeface="OpenSymbol" pitchFamily="2" charset="0"/>
              </a:rPr>
              <a:t></a:t>
            </a:r>
            <a:r>
              <a:rPr lang="en-US" altLang="en-US" sz="2600">
                <a:latin typeface="Constantia" pitchFamily="18" charset="0"/>
              </a:rPr>
              <a:t>Loss</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reflexes,</a:t>
            </a:r>
            <a:r>
              <a:rPr lang="en-US" altLang="en-US" sz="2600">
                <a:latin typeface="Times New Roman" pitchFamily="18" charset="0"/>
                <a:cs typeface="Times New Roman" pitchFamily="18" charset="0"/>
              </a:rPr>
              <a:t> </a:t>
            </a:r>
            <a:r>
              <a:rPr lang="en-US" altLang="en-US" sz="2600">
                <a:latin typeface="Constantia" pitchFamily="18" charset="0"/>
              </a:rPr>
              <a:t>ataxia</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trunks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limbs,</a:t>
            </a:r>
            <a:r>
              <a:rPr lang="en-US" altLang="en-US" sz="2600">
                <a:latin typeface="Times New Roman" pitchFamily="18" charset="0"/>
                <a:cs typeface="Times New Roman" pitchFamily="18" charset="0"/>
              </a:rPr>
              <a:t> </a:t>
            </a:r>
            <a:r>
              <a:rPr lang="en-US" altLang="en-US" sz="2600">
                <a:latin typeface="Constantia" pitchFamily="18" charset="0"/>
              </a:rPr>
              <a:t>muscle</a:t>
            </a:r>
            <a:r>
              <a:rPr lang="en-US" altLang="en-US" sz="2600">
                <a:latin typeface="Times New Roman" pitchFamily="18" charset="0"/>
                <a:cs typeface="Times New Roman" pitchFamily="18" charset="0"/>
              </a:rPr>
              <a:t> </a:t>
            </a:r>
            <a:r>
              <a:rPr lang="en-US" altLang="en-US" sz="2600">
                <a:latin typeface="Constantia" pitchFamily="18" charset="0"/>
              </a:rPr>
              <a:t>weaknesses.</a:t>
            </a:r>
          </a:p>
          <a:p>
            <a:pPr eaLnBrk="1" hangingPunct="1">
              <a:spcBef>
                <a:spcPts val="38"/>
              </a:spcBef>
            </a:pPr>
            <a:r>
              <a:rPr lang="en-US" altLang="en-US" sz="3600" baseline="7000">
                <a:solidFill>
                  <a:srgbClr val="0AD0D9"/>
                </a:solidFill>
                <a:latin typeface="OpenSymbol" pitchFamily="2" charset="0"/>
              </a:rPr>
              <a:t></a:t>
            </a:r>
            <a:r>
              <a:rPr lang="en-US" altLang="en-US" sz="2600">
                <a:latin typeface="Constantia" pitchFamily="18" charset="0"/>
              </a:rPr>
              <a:t>Among</a:t>
            </a:r>
            <a:r>
              <a:rPr lang="en-US" altLang="en-US" sz="2600">
                <a:latin typeface="Times New Roman" pitchFamily="18" charset="0"/>
                <a:cs typeface="Times New Roman" pitchFamily="18" charset="0"/>
              </a:rPr>
              <a:t> </a:t>
            </a:r>
            <a:r>
              <a:rPr lang="en-US" altLang="en-US" sz="2600">
                <a:latin typeface="Constantia" pitchFamily="18" charset="0"/>
              </a:rPr>
              <a:t>premature</a:t>
            </a:r>
            <a:r>
              <a:rPr lang="en-US" altLang="en-US" sz="2600">
                <a:latin typeface="Times New Roman" pitchFamily="18" charset="0"/>
                <a:cs typeface="Times New Roman" pitchFamily="18" charset="0"/>
              </a:rPr>
              <a:t> </a:t>
            </a:r>
            <a:r>
              <a:rPr lang="en-US" altLang="en-US" sz="2600">
                <a:latin typeface="Constantia" pitchFamily="18" charset="0"/>
              </a:rPr>
              <a:t>babies,</a:t>
            </a:r>
            <a:r>
              <a:rPr lang="en-US" altLang="en-US" sz="2600">
                <a:latin typeface="Times New Roman" pitchFamily="18" charset="0"/>
                <a:cs typeface="Times New Roman" pitchFamily="18" charset="0"/>
              </a:rPr>
              <a:t> </a:t>
            </a:r>
            <a:r>
              <a:rPr lang="en-US" altLang="en-US" sz="2600">
                <a:latin typeface="Constantia" pitchFamily="18" charset="0"/>
              </a:rPr>
              <a:t>presence</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hemolytic</a:t>
            </a:r>
            <a:r>
              <a:rPr lang="en-US" altLang="en-US" sz="2600">
                <a:latin typeface="Times New Roman" pitchFamily="18" charset="0"/>
                <a:cs typeface="Times New Roman" pitchFamily="18" charset="0"/>
              </a:rPr>
              <a:t> </a:t>
            </a:r>
            <a:r>
              <a:rPr lang="en-US" altLang="en-US" sz="2600">
                <a:latin typeface="Constantia" pitchFamily="18" charset="0"/>
              </a:rPr>
              <a:t>anemia.</a:t>
            </a:r>
          </a:p>
          <a:p>
            <a:pPr eaLnBrk="1" hangingPunct="1">
              <a:spcBef>
                <a:spcPts val="25"/>
              </a:spcBef>
            </a:pPr>
            <a:r>
              <a:rPr lang="en-US" altLang="en-US" sz="3600" baseline="7000">
                <a:solidFill>
                  <a:srgbClr val="0AD0D9"/>
                </a:solidFill>
                <a:latin typeface="OpenSymbol" pitchFamily="2" charset="0"/>
              </a:rPr>
              <a:t></a:t>
            </a:r>
            <a:r>
              <a:rPr lang="en-US" altLang="en-US" sz="2600">
                <a:latin typeface="Constantia" pitchFamily="18" charset="0"/>
              </a:rPr>
              <a:t>Associated</a:t>
            </a:r>
            <a:r>
              <a:rPr lang="en-US" altLang="en-US" sz="2600">
                <a:latin typeface="Times New Roman" pitchFamily="18" charset="0"/>
                <a:cs typeface="Times New Roman" pitchFamily="18" charset="0"/>
              </a:rPr>
              <a:t> </a:t>
            </a:r>
            <a:r>
              <a:rPr lang="en-US" altLang="en-US" sz="2600">
                <a:latin typeface="Constantia" pitchFamily="18" charset="0"/>
              </a:rPr>
              <a:t>with</a:t>
            </a:r>
            <a:r>
              <a:rPr lang="en-US" altLang="en-US" sz="2600">
                <a:latin typeface="Times New Roman" pitchFamily="18" charset="0"/>
                <a:cs typeface="Times New Roman" pitchFamily="18" charset="0"/>
              </a:rPr>
              <a:t> </a:t>
            </a:r>
            <a:r>
              <a:rPr lang="en-US" altLang="en-US" sz="2600">
                <a:latin typeface="Constantia" pitchFamily="18" charset="0"/>
              </a:rPr>
              <a:t>habitual</a:t>
            </a:r>
            <a:r>
              <a:rPr lang="en-US" altLang="en-US" sz="2600">
                <a:latin typeface="Times New Roman" pitchFamily="18" charset="0"/>
                <a:cs typeface="Times New Roman" pitchFamily="18" charset="0"/>
              </a:rPr>
              <a:t> </a:t>
            </a:r>
            <a:r>
              <a:rPr lang="en-US" altLang="en-US" sz="2600">
                <a:latin typeface="Constantia" pitchFamily="18" charset="0"/>
              </a:rPr>
              <a:t>abortion.</a:t>
            </a:r>
          </a:p>
        </p:txBody>
      </p:sp>
      <p:sp>
        <p:nvSpPr>
          <p:cNvPr id="5" name="object 5"/>
          <p:cNvSpPr txBox="1"/>
          <p:nvPr/>
        </p:nvSpPr>
        <p:spPr>
          <a:xfrm>
            <a:off x="3687763" y="3403600"/>
            <a:ext cx="1868487" cy="355600"/>
          </a:xfrm>
          <a:prstGeom prst="rect">
            <a:avLst/>
          </a:prstGeom>
        </p:spPr>
        <p:txBody>
          <a:bodyPr lIns="0" tIns="0" rIns="0" bIns="0">
            <a:spAutoFit/>
          </a:bodyPr>
          <a:lstStyle/>
          <a:p>
            <a:pPr marL="12700" fontAlgn="auto">
              <a:spcBef>
                <a:spcPts val="0"/>
              </a:spcBef>
              <a:spcAft>
                <a:spcPts val="0"/>
              </a:spcAft>
              <a:defRPr/>
            </a:pPr>
            <a:r>
              <a:rPr sz="2600" spc="-15" dirty="0">
                <a:latin typeface="Constantia"/>
                <a:cs typeface="Constantia"/>
              </a:rPr>
              <a:t>10</a:t>
            </a:r>
            <a:r>
              <a:rPr sz="2600" spc="-5" dirty="0">
                <a:latin typeface="Times New Roman"/>
                <a:cs typeface="Times New Roman"/>
              </a:rPr>
              <a:t> </a:t>
            </a:r>
            <a:r>
              <a:rPr sz="2600" dirty="0">
                <a:latin typeface="Constantia"/>
                <a:cs typeface="Constantia"/>
              </a:rPr>
              <a:t>m</a:t>
            </a:r>
            <a:r>
              <a:rPr sz="2600" spc="-15" dirty="0">
                <a:latin typeface="Constantia"/>
                <a:cs typeface="Constantia"/>
              </a:rPr>
              <a:t>g</a:t>
            </a:r>
            <a:r>
              <a:rPr sz="2600" spc="-5" dirty="0">
                <a:latin typeface="Times New Roman"/>
                <a:cs typeface="Times New Roman"/>
              </a:rPr>
              <a:t> </a:t>
            </a:r>
            <a:r>
              <a:rPr sz="2600" spc="-15" dirty="0">
                <a:latin typeface="Constantia"/>
                <a:cs typeface="Constantia"/>
              </a:rPr>
              <a:t>(15</a:t>
            </a:r>
            <a:r>
              <a:rPr sz="2600" dirty="0">
                <a:latin typeface="Times New Roman"/>
                <a:cs typeface="Times New Roman"/>
              </a:rPr>
              <a:t> </a:t>
            </a:r>
            <a:r>
              <a:rPr sz="2600" spc="-15" dirty="0">
                <a:latin typeface="Constantia"/>
                <a:cs typeface="Constantia"/>
              </a:rPr>
              <a:t>IU)</a:t>
            </a:r>
            <a:endParaRPr sz="2600">
              <a:latin typeface="Constantia"/>
              <a:cs typeface="Constantia"/>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700" y="222250"/>
            <a:ext cx="2901950"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Calibri"/>
                <a:cs typeface="Calibri"/>
              </a:rPr>
              <a:t>V</a:t>
            </a:r>
            <a:r>
              <a:rPr sz="5000" b="1" spc="-20" dirty="0">
                <a:solidFill>
                  <a:srgbClr val="03607B"/>
                </a:solidFill>
                <a:latin typeface="Calibri"/>
                <a:cs typeface="Calibri"/>
              </a:rPr>
              <a:t>I</a:t>
            </a:r>
            <a:r>
              <a:rPr sz="5000" b="1" spc="-10" dirty="0">
                <a:solidFill>
                  <a:srgbClr val="03607B"/>
                </a:solidFill>
                <a:latin typeface="Calibri"/>
                <a:cs typeface="Calibri"/>
              </a:rPr>
              <a:t>T</a:t>
            </a:r>
            <a:r>
              <a:rPr sz="5000" b="1" spc="-30" dirty="0">
                <a:solidFill>
                  <a:srgbClr val="03607B"/>
                </a:solidFill>
                <a:latin typeface="Calibri"/>
                <a:cs typeface="Calibri"/>
              </a:rPr>
              <a:t>A</a:t>
            </a:r>
            <a:r>
              <a:rPr sz="5000" b="1" spc="-10" dirty="0">
                <a:solidFill>
                  <a:srgbClr val="03607B"/>
                </a:solidFill>
                <a:latin typeface="Calibri"/>
                <a:cs typeface="Calibri"/>
              </a:rPr>
              <a:t>M</a:t>
            </a:r>
            <a:r>
              <a:rPr sz="5000" b="1" spc="-20" dirty="0">
                <a:solidFill>
                  <a:srgbClr val="03607B"/>
                </a:solidFill>
                <a:latin typeface="Calibri"/>
                <a:cs typeface="Calibri"/>
              </a:rPr>
              <a:t>I</a:t>
            </a:r>
            <a:r>
              <a:rPr sz="5000" b="1" spc="-35" dirty="0">
                <a:solidFill>
                  <a:srgbClr val="03607B"/>
                </a:solidFill>
                <a:latin typeface="Calibri"/>
                <a:cs typeface="Calibri"/>
              </a:rPr>
              <a:t>N</a:t>
            </a:r>
            <a:r>
              <a:rPr sz="5000" b="1" spc="-120" dirty="0">
                <a:solidFill>
                  <a:srgbClr val="03607B"/>
                </a:solidFill>
                <a:latin typeface="Times New Roman"/>
                <a:cs typeface="Times New Roman"/>
              </a:rPr>
              <a:t> </a:t>
            </a:r>
            <a:r>
              <a:rPr sz="5000" b="1" spc="-30" dirty="0">
                <a:solidFill>
                  <a:srgbClr val="03607B"/>
                </a:solidFill>
                <a:latin typeface="Calibri"/>
                <a:cs typeface="Calibri"/>
              </a:rPr>
              <a:t>K</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30724"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32B33316-04D3-4AEF-A4F9-594969DDD2BE}" type="slidenum">
              <a:rPr lang="en-US" altLang="en-US" smtClean="0">
                <a:solidFill>
                  <a:srgbClr val="035C74"/>
                </a:solidFill>
                <a:latin typeface="Constantia" pitchFamily="18" charset="0"/>
              </a:rPr>
              <a:pPr eaLnBrk="1" fontAlgn="base" hangingPunct="1">
                <a:spcBef>
                  <a:spcPct val="0"/>
                </a:spcBef>
                <a:spcAft>
                  <a:spcPct val="0"/>
                </a:spcAft>
              </a:pPr>
              <a:t>44</a:t>
            </a:fld>
            <a:endParaRPr lang="en-US" altLang="en-US" smtClean="0">
              <a:solidFill>
                <a:srgbClr val="035C74"/>
              </a:solidFill>
              <a:latin typeface="Constantia" pitchFamily="18" charset="0"/>
            </a:endParaRPr>
          </a:p>
        </p:txBody>
      </p:sp>
      <p:sp>
        <p:nvSpPr>
          <p:cNvPr id="30725" name="object 3"/>
          <p:cNvSpPr txBox="1">
            <a:spLocks noChangeArrowheads="1"/>
          </p:cNvSpPr>
          <p:nvPr/>
        </p:nvSpPr>
        <p:spPr bwMode="auto">
          <a:xfrm>
            <a:off x="384175" y="928688"/>
            <a:ext cx="8158163" cy="531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tabLst>
                <a:tab pos="5807075" algn="l"/>
              </a:tabLst>
              <a:defRPr>
                <a:solidFill>
                  <a:schemeClr val="tx1"/>
                </a:solidFill>
                <a:latin typeface="Calibri" pitchFamily="34" charset="0"/>
                <a:cs typeface="Arial" charset="0"/>
              </a:defRPr>
            </a:lvl1pPr>
            <a:lvl2pPr marL="742950" indent="-285750" eaLnBrk="0" hangingPunct="0">
              <a:tabLst>
                <a:tab pos="5807075" algn="l"/>
              </a:tabLst>
              <a:defRPr>
                <a:solidFill>
                  <a:schemeClr val="tx1"/>
                </a:solidFill>
                <a:latin typeface="Calibri" pitchFamily="34" charset="0"/>
                <a:cs typeface="Arial" charset="0"/>
              </a:defRPr>
            </a:lvl2pPr>
            <a:lvl3pPr marL="1143000" indent="-228600" eaLnBrk="0" hangingPunct="0">
              <a:tabLst>
                <a:tab pos="5807075" algn="l"/>
              </a:tabLst>
              <a:defRPr>
                <a:solidFill>
                  <a:schemeClr val="tx1"/>
                </a:solidFill>
                <a:latin typeface="Calibri" pitchFamily="34" charset="0"/>
                <a:cs typeface="Arial" charset="0"/>
              </a:defRPr>
            </a:lvl3pPr>
            <a:lvl4pPr marL="1600200" indent="-228600" eaLnBrk="0" hangingPunct="0">
              <a:tabLst>
                <a:tab pos="5807075" algn="l"/>
              </a:tabLst>
              <a:defRPr>
                <a:solidFill>
                  <a:schemeClr val="tx1"/>
                </a:solidFill>
                <a:latin typeface="Calibri" pitchFamily="34" charset="0"/>
                <a:cs typeface="Arial" charset="0"/>
              </a:defRPr>
            </a:lvl4pPr>
            <a:lvl5pPr marL="2057400" indent="-228600" eaLnBrk="0" hangingPunct="0">
              <a:tabLst>
                <a:tab pos="5807075"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5807075"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5807075"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5807075"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5807075" algn="l"/>
              </a:tabLst>
              <a:defRPr>
                <a:solidFill>
                  <a:schemeClr val="tx1"/>
                </a:solidFill>
                <a:latin typeface="Calibri" pitchFamily="34" charset="0"/>
                <a:cs typeface="Arial" charset="0"/>
              </a:defRPr>
            </a:lvl9pPr>
          </a:lstStyle>
          <a:p>
            <a:pPr eaLnBrk="1" hangingPunct="1"/>
            <a:r>
              <a:rPr lang="en-US" altLang="en-US" sz="3600" baseline="7000">
                <a:solidFill>
                  <a:srgbClr val="0AD0D9"/>
                </a:solidFill>
                <a:latin typeface="OpenSymbol" pitchFamily="2" charset="0"/>
              </a:rPr>
              <a:t></a:t>
            </a:r>
            <a:r>
              <a:rPr lang="en-US" altLang="en-US" sz="2600">
                <a:latin typeface="Constantia" pitchFamily="18" charset="0"/>
              </a:rPr>
              <a:t>Cofactor</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enzyme</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acts</a:t>
            </a:r>
            <a:r>
              <a:rPr lang="en-US" altLang="en-US" sz="2600">
                <a:latin typeface="Times New Roman" pitchFamily="18" charset="0"/>
                <a:cs typeface="Times New Roman" pitchFamily="18" charset="0"/>
              </a:rPr>
              <a:t> </a:t>
            </a:r>
            <a:r>
              <a:rPr lang="en-US" altLang="en-US" sz="2600">
                <a:latin typeface="Constantia" pitchFamily="18" charset="0"/>
              </a:rPr>
              <a:t>as</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catalyst</a:t>
            </a:r>
            <a:r>
              <a:rPr lang="en-US" altLang="en-US" sz="2600">
                <a:latin typeface="Times New Roman" pitchFamily="18" charset="0"/>
                <a:cs typeface="Times New Roman" pitchFamily="18" charset="0"/>
              </a:rPr>
              <a:t> </a:t>
            </a:r>
            <a:r>
              <a:rPr lang="en-US" altLang="en-US" sz="2600">
                <a:latin typeface="Constantia" pitchFamily="18" charset="0"/>
              </a:rPr>
              <a:t>for</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formation</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prothrombin.</a:t>
            </a:r>
            <a:r>
              <a:rPr lang="en-US" altLang="en-US" sz="2600">
                <a:latin typeface="Times New Roman" pitchFamily="18" charset="0"/>
                <a:cs typeface="Times New Roman" pitchFamily="18" charset="0"/>
              </a:rPr>
              <a:t> </a:t>
            </a:r>
            <a:r>
              <a:rPr lang="en-US" altLang="en-US" sz="2600">
                <a:latin typeface="Constantia" pitchFamily="18" charset="0"/>
              </a:rPr>
              <a:t>Two</a:t>
            </a:r>
            <a:r>
              <a:rPr lang="en-US" altLang="en-US" sz="2600">
                <a:latin typeface="Times New Roman" pitchFamily="18" charset="0"/>
                <a:cs typeface="Times New Roman" pitchFamily="18" charset="0"/>
              </a:rPr>
              <a:t> </a:t>
            </a:r>
            <a:r>
              <a:rPr lang="en-US" altLang="en-US" sz="2600">
                <a:latin typeface="Constantia" pitchFamily="18" charset="0"/>
              </a:rPr>
              <a:t>types</a:t>
            </a:r>
            <a:r>
              <a:rPr lang="en-US" altLang="en-US" sz="2600">
                <a:latin typeface="Times New Roman" pitchFamily="18" charset="0"/>
                <a:cs typeface="Times New Roman" pitchFamily="18" charset="0"/>
              </a:rPr>
              <a:t>	</a:t>
            </a:r>
            <a:r>
              <a:rPr lang="en-US" altLang="en-US" sz="2600">
                <a:latin typeface="Constantia" pitchFamily="18" charset="0"/>
              </a:rPr>
              <a:t>Phylloquinone</a:t>
            </a:r>
            <a:r>
              <a:rPr lang="en-US" altLang="en-US" sz="2600">
                <a:latin typeface="Times New Roman" pitchFamily="18" charset="0"/>
                <a:cs typeface="Times New Roman" pitchFamily="18" charset="0"/>
              </a:rPr>
              <a:t> </a:t>
            </a:r>
            <a:r>
              <a:rPr lang="en-US" altLang="en-US" sz="2600">
                <a:latin typeface="Constantia" pitchFamily="18" charset="0"/>
              </a:rPr>
              <a:t>–</a:t>
            </a:r>
            <a:r>
              <a:rPr lang="en-US" altLang="en-US" sz="2600">
                <a:latin typeface="Times New Roman" pitchFamily="18" charset="0"/>
                <a:cs typeface="Times New Roman" pitchFamily="18" charset="0"/>
              </a:rPr>
              <a:t> </a:t>
            </a:r>
            <a:r>
              <a:rPr lang="en-US" altLang="en-US" sz="2600">
                <a:latin typeface="Constantia" pitchFamily="18" charset="0"/>
              </a:rPr>
              <a:t>K1</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Manaquinone</a:t>
            </a:r>
            <a:r>
              <a:rPr lang="en-US" altLang="en-US" sz="2600">
                <a:latin typeface="Times New Roman" pitchFamily="18" charset="0"/>
                <a:cs typeface="Times New Roman" pitchFamily="18" charset="0"/>
              </a:rPr>
              <a:t> </a:t>
            </a:r>
            <a:r>
              <a:rPr lang="en-US" altLang="en-US" sz="2600">
                <a:latin typeface="Constantia" pitchFamily="18" charset="0"/>
              </a:rPr>
              <a:t>-</a:t>
            </a:r>
            <a:r>
              <a:rPr lang="en-US" altLang="en-US" sz="2600">
                <a:latin typeface="Times New Roman" pitchFamily="18" charset="0"/>
                <a:cs typeface="Times New Roman" pitchFamily="18" charset="0"/>
              </a:rPr>
              <a:t> </a:t>
            </a:r>
            <a:r>
              <a:rPr lang="en-US" altLang="en-US" sz="2600">
                <a:latin typeface="Constantia" pitchFamily="18" charset="0"/>
              </a:rPr>
              <a:t>K2.</a:t>
            </a:r>
          </a:p>
          <a:p>
            <a:pPr algn="just" eaLnBrk="1" hangingPunct="1">
              <a:spcBef>
                <a:spcPts val="650"/>
              </a:spcBef>
            </a:pPr>
            <a:r>
              <a:rPr lang="en-US" altLang="en-US" sz="3600" baseline="7000">
                <a:solidFill>
                  <a:srgbClr val="0AD0D9"/>
                </a:solidFill>
                <a:latin typeface="OpenSymbol" pitchFamily="2" charset="0"/>
              </a:rPr>
              <a:t></a:t>
            </a:r>
            <a:r>
              <a:rPr lang="en-US" altLang="en-US" sz="2600">
                <a:latin typeface="Constantia" pitchFamily="18" charset="0"/>
              </a:rPr>
              <a:t>Vitamin</a:t>
            </a:r>
            <a:r>
              <a:rPr lang="en-US" altLang="en-US" sz="2600">
                <a:latin typeface="Times New Roman" pitchFamily="18" charset="0"/>
                <a:cs typeface="Times New Roman" pitchFamily="18" charset="0"/>
              </a:rPr>
              <a:t> </a:t>
            </a:r>
            <a:r>
              <a:rPr lang="en-US" altLang="en-US" sz="2600">
                <a:latin typeface="Constantia" pitchFamily="18" charset="0"/>
              </a:rPr>
              <a:t>K1</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found</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fresh</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dark</a:t>
            </a:r>
            <a:r>
              <a:rPr lang="en-US" altLang="en-US" sz="2600">
                <a:latin typeface="Times New Roman" pitchFamily="18" charset="0"/>
                <a:cs typeface="Times New Roman" pitchFamily="18" charset="0"/>
              </a:rPr>
              <a:t> </a:t>
            </a:r>
            <a:r>
              <a:rPr lang="en-US" altLang="en-US" sz="2600">
                <a:latin typeface="Constantia" pitchFamily="18" charset="0"/>
              </a:rPr>
              <a:t>green</a:t>
            </a:r>
            <a:r>
              <a:rPr lang="en-US" altLang="en-US" sz="2600">
                <a:latin typeface="Times New Roman" pitchFamily="18" charset="0"/>
                <a:cs typeface="Times New Roman" pitchFamily="18" charset="0"/>
              </a:rPr>
              <a:t>  </a:t>
            </a:r>
            <a:r>
              <a:rPr lang="en-US" altLang="en-US" sz="2600">
                <a:latin typeface="Constantia" pitchFamily="18" charset="0"/>
              </a:rPr>
              <a:t>leafy</a:t>
            </a:r>
            <a:r>
              <a:rPr lang="en-US" altLang="en-US" sz="2600">
                <a:latin typeface="Times New Roman" pitchFamily="18" charset="0"/>
                <a:cs typeface="Times New Roman" pitchFamily="18" charset="0"/>
              </a:rPr>
              <a:t> </a:t>
            </a:r>
            <a:r>
              <a:rPr lang="en-US" altLang="en-US" sz="2600">
                <a:latin typeface="Constantia" pitchFamily="18" charset="0"/>
              </a:rPr>
              <a:t>vegetables</a:t>
            </a:r>
            <a:r>
              <a:rPr lang="en-US" altLang="en-US" sz="2600">
                <a:latin typeface="Times New Roman" pitchFamily="18" charset="0"/>
                <a:cs typeface="Times New Roman" pitchFamily="18" charset="0"/>
              </a:rPr>
              <a:t> </a:t>
            </a:r>
            <a:r>
              <a:rPr lang="en-US" altLang="en-US" sz="2600">
                <a:latin typeface="Constantia" pitchFamily="18" charset="0"/>
              </a:rPr>
              <a:t>where</a:t>
            </a:r>
            <a:r>
              <a:rPr lang="en-US" altLang="en-US" sz="2600">
                <a:latin typeface="Times New Roman" pitchFamily="18" charset="0"/>
                <a:cs typeface="Times New Roman" pitchFamily="18" charset="0"/>
              </a:rPr>
              <a:t> </a:t>
            </a:r>
            <a:r>
              <a:rPr lang="en-US" altLang="en-US" sz="2600">
                <a:latin typeface="Constantia" pitchFamily="18" charset="0"/>
              </a:rPr>
              <a:t>as</a:t>
            </a:r>
            <a:r>
              <a:rPr lang="en-US" altLang="en-US" sz="2600">
                <a:latin typeface="Times New Roman" pitchFamily="18" charset="0"/>
                <a:cs typeface="Times New Roman" pitchFamily="18" charset="0"/>
              </a:rPr>
              <a:t> </a:t>
            </a:r>
            <a:r>
              <a:rPr lang="en-US" altLang="en-US" sz="2600">
                <a:latin typeface="Constantia" pitchFamily="18" charset="0"/>
              </a:rPr>
              <a:t>Vitamin</a:t>
            </a:r>
            <a:r>
              <a:rPr lang="en-US" altLang="en-US" sz="2600">
                <a:latin typeface="Times New Roman" pitchFamily="18" charset="0"/>
                <a:cs typeface="Times New Roman" pitchFamily="18" charset="0"/>
              </a:rPr>
              <a:t> </a:t>
            </a:r>
            <a:r>
              <a:rPr lang="en-US" altLang="en-US" sz="2600">
                <a:latin typeface="Constantia" pitchFamily="18" charset="0"/>
              </a:rPr>
              <a:t>K2</a:t>
            </a:r>
            <a:r>
              <a:rPr lang="en-US" altLang="en-US" sz="2600">
                <a:latin typeface="Times New Roman" pitchFamily="18" charset="0"/>
                <a:cs typeface="Times New Roman" pitchFamily="18" charset="0"/>
              </a:rPr>
              <a:t>  </a:t>
            </a:r>
            <a:r>
              <a:rPr lang="en-US" altLang="en-US" sz="2600">
                <a:latin typeface="Constantia" pitchFamily="18" charset="0"/>
              </a:rPr>
              <a:t>by</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synthesis</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bacterias</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intestines.</a:t>
            </a:r>
          </a:p>
          <a:p>
            <a:pPr eaLnBrk="1" hangingPunct="1">
              <a:spcBef>
                <a:spcPts val="638"/>
              </a:spcBef>
            </a:pPr>
            <a:r>
              <a:rPr lang="en-US" altLang="en-US" sz="3600" baseline="7000">
                <a:solidFill>
                  <a:srgbClr val="0AD0D9"/>
                </a:solidFill>
                <a:latin typeface="OpenSymbol" pitchFamily="2" charset="0"/>
              </a:rPr>
              <a:t></a:t>
            </a:r>
            <a:r>
              <a:rPr lang="en-US" altLang="en-US" sz="2600">
                <a:latin typeface="Constantia" pitchFamily="18" charset="0"/>
              </a:rPr>
              <a:t>Destroyed</a:t>
            </a:r>
            <a:r>
              <a:rPr lang="en-US" altLang="en-US" sz="2600">
                <a:latin typeface="Times New Roman" pitchFamily="18" charset="0"/>
                <a:cs typeface="Times New Roman" pitchFamily="18" charset="0"/>
              </a:rPr>
              <a:t> </a:t>
            </a:r>
            <a:r>
              <a:rPr lang="en-US" altLang="en-US" sz="2600">
                <a:latin typeface="Constantia" pitchFamily="18" charset="0"/>
              </a:rPr>
              <a:t>by</a:t>
            </a:r>
            <a:r>
              <a:rPr lang="en-US" altLang="en-US" sz="2600">
                <a:latin typeface="Times New Roman" pitchFamily="18" charset="0"/>
                <a:cs typeface="Times New Roman" pitchFamily="18" charset="0"/>
              </a:rPr>
              <a:t> </a:t>
            </a:r>
            <a:r>
              <a:rPr lang="en-US" altLang="en-US" sz="2600">
                <a:latin typeface="Constantia" pitchFamily="18" charset="0"/>
              </a:rPr>
              <a:t>freezing,</a:t>
            </a:r>
            <a:r>
              <a:rPr lang="en-US" altLang="en-US" sz="2600">
                <a:latin typeface="Times New Roman" pitchFamily="18" charset="0"/>
                <a:cs typeface="Times New Roman" pitchFamily="18" charset="0"/>
              </a:rPr>
              <a:t> </a:t>
            </a:r>
            <a:r>
              <a:rPr lang="en-US" altLang="en-US" sz="2600">
                <a:latin typeface="Constantia" pitchFamily="18" charset="0"/>
              </a:rPr>
              <a:t>by</a:t>
            </a:r>
            <a:r>
              <a:rPr lang="en-US" altLang="en-US" sz="2600">
                <a:latin typeface="Times New Roman" pitchFamily="18" charset="0"/>
                <a:cs typeface="Times New Roman" pitchFamily="18" charset="0"/>
              </a:rPr>
              <a:t> </a:t>
            </a:r>
            <a:r>
              <a:rPr lang="en-US" altLang="en-US" sz="2600">
                <a:latin typeface="Constantia" pitchFamily="18" charset="0"/>
              </a:rPr>
              <a:t>mineral</a:t>
            </a:r>
            <a:r>
              <a:rPr lang="en-US" altLang="en-US" sz="2600">
                <a:latin typeface="Times New Roman" pitchFamily="18" charset="0"/>
                <a:cs typeface="Times New Roman" pitchFamily="18" charset="0"/>
              </a:rPr>
              <a:t> </a:t>
            </a:r>
            <a:r>
              <a:rPr lang="en-US" altLang="en-US" sz="2600">
                <a:latin typeface="Constantia" pitchFamily="18" charset="0"/>
              </a:rPr>
              <a:t>oils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rancid</a:t>
            </a:r>
            <a:r>
              <a:rPr lang="en-US" altLang="en-US" sz="2600">
                <a:latin typeface="Times New Roman" pitchFamily="18" charset="0"/>
                <a:cs typeface="Times New Roman" pitchFamily="18" charset="0"/>
              </a:rPr>
              <a:t> </a:t>
            </a:r>
            <a:r>
              <a:rPr lang="en-US" altLang="en-US" sz="2600">
                <a:latin typeface="Constantia" pitchFamily="18" charset="0"/>
              </a:rPr>
              <a:t>fats.</a:t>
            </a:r>
          </a:p>
          <a:p>
            <a:pPr eaLnBrk="1" hangingPunct="1">
              <a:spcBef>
                <a:spcPts val="650"/>
              </a:spcBef>
            </a:pPr>
            <a:r>
              <a:rPr lang="en-US" altLang="en-US" sz="2600" b="1">
                <a:latin typeface="Constantia" pitchFamily="18" charset="0"/>
              </a:rPr>
              <a:t>Functions</a:t>
            </a:r>
            <a:endParaRPr lang="en-US" altLang="en-US" sz="2600">
              <a:latin typeface="Constantia" pitchFamily="18" charset="0"/>
            </a:endParaRPr>
          </a:p>
          <a:p>
            <a:pPr eaLnBrk="1" hangingPunct="1">
              <a:spcBef>
                <a:spcPts val="650"/>
              </a:spcBef>
            </a:pPr>
            <a:r>
              <a:rPr lang="en-US" altLang="en-US" sz="3600" baseline="7000">
                <a:solidFill>
                  <a:srgbClr val="0AD0D9"/>
                </a:solidFill>
                <a:latin typeface="OpenSymbol" pitchFamily="2" charset="0"/>
              </a:rPr>
              <a:t></a:t>
            </a:r>
            <a:r>
              <a:rPr lang="en-US" altLang="en-US" sz="2600">
                <a:latin typeface="Constantia" pitchFamily="18" charset="0"/>
              </a:rPr>
              <a:t>Essential</a:t>
            </a:r>
            <a:r>
              <a:rPr lang="en-US" altLang="en-US" sz="2600">
                <a:latin typeface="Times New Roman" pitchFamily="18" charset="0"/>
                <a:cs typeface="Times New Roman" pitchFamily="18" charset="0"/>
              </a:rPr>
              <a:t> </a:t>
            </a:r>
            <a:r>
              <a:rPr lang="en-US" altLang="en-US" sz="2600">
                <a:latin typeface="Constantia" pitchFamily="18" charset="0"/>
              </a:rPr>
              <a:t>Vitamin</a:t>
            </a:r>
            <a:r>
              <a:rPr lang="en-US" altLang="en-US" sz="2600">
                <a:latin typeface="Times New Roman" pitchFamily="18" charset="0"/>
                <a:cs typeface="Times New Roman" pitchFamily="18" charset="0"/>
              </a:rPr>
              <a:t> </a:t>
            </a:r>
            <a:r>
              <a:rPr lang="en-US" altLang="en-US" sz="2600">
                <a:latin typeface="Constantia" pitchFamily="18" charset="0"/>
              </a:rPr>
              <a:t>for</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formation</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prothrombin.</a:t>
            </a:r>
          </a:p>
          <a:p>
            <a:pPr eaLnBrk="1" hangingPunct="1">
              <a:spcBef>
                <a:spcPts val="638"/>
              </a:spcBef>
            </a:pPr>
            <a:r>
              <a:rPr lang="en-US" altLang="en-US" sz="3600" baseline="7000">
                <a:solidFill>
                  <a:srgbClr val="0AD0D9"/>
                </a:solidFill>
                <a:latin typeface="OpenSymbol" pitchFamily="2" charset="0"/>
              </a:rPr>
              <a:t></a:t>
            </a:r>
            <a:r>
              <a:rPr lang="en-US" altLang="en-US" sz="2600">
                <a:latin typeface="Constantia" pitchFamily="18" charset="0"/>
              </a:rPr>
              <a:t>Stimulates</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production</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coagulation</a:t>
            </a:r>
            <a:r>
              <a:rPr lang="en-US" altLang="en-US" sz="2600">
                <a:latin typeface="Times New Roman" pitchFamily="18" charset="0"/>
                <a:cs typeface="Times New Roman" pitchFamily="18" charset="0"/>
              </a:rPr>
              <a:t> </a:t>
            </a:r>
            <a:r>
              <a:rPr lang="en-US" altLang="en-US" sz="2600">
                <a:latin typeface="Constantia" pitchFamily="18" charset="0"/>
              </a:rPr>
              <a:t>factors.</a:t>
            </a:r>
          </a:p>
          <a:p>
            <a:pPr eaLnBrk="1" hangingPunct="1">
              <a:spcBef>
                <a:spcPts val="650"/>
              </a:spcBef>
            </a:pPr>
            <a:r>
              <a:rPr lang="en-US" altLang="en-US" sz="3600" baseline="7000">
                <a:solidFill>
                  <a:srgbClr val="0AD0D9"/>
                </a:solidFill>
                <a:latin typeface="OpenSymbol" pitchFamily="2" charset="0"/>
              </a:rPr>
              <a:t></a:t>
            </a:r>
            <a:r>
              <a:rPr lang="en-US" altLang="en-US" sz="2600">
                <a:latin typeface="Constantia" pitchFamily="18" charset="0"/>
              </a:rPr>
              <a:t>Synthesize</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required</a:t>
            </a:r>
            <a:r>
              <a:rPr lang="en-US" altLang="en-US" sz="2600">
                <a:latin typeface="Times New Roman" pitchFamily="18" charset="0"/>
                <a:cs typeface="Times New Roman" pitchFamily="18" charset="0"/>
              </a:rPr>
              <a:t> </a:t>
            </a:r>
            <a:r>
              <a:rPr lang="en-US" altLang="en-US" sz="2600">
                <a:latin typeface="Constantia" pitchFamily="18" charset="0"/>
              </a:rPr>
              <a:t>protein</a:t>
            </a:r>
            <a:r>
              <a:rPr lang="en-US" altLang="en-US" sz="2600">
                <a:latin typeface="Times New Roman" pitchFamily="18" charset="0"/>
                <a:cs typeface="Times New Roman" pitchFamily="18" charset="0"/>
              </a:rPr>
              <a:t> </a:t>
            </a:r>
            <a:r>
              <a:rPr lang="en-US" altLang="en-US" sz="2600">
                <a:latin typeface="Constantia" pitchFamily="18" charset="0"/>
              </a:rPr>
              <a:t>for</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human</a:t>
            </a:r>
            <a:r>
              <a:rPr lang="en-US" altLang="en-US" sz="2600">
                <a:latin typeface="Times New Roman" pitchFamily="18" charset="0"/>
                <a:cs typeface="Times New Roman" pitchFamily="18" charset="0"/>
              </a:rPr>
              <a:t> </a:t>
            </a:r>
            <a:r>
              <a:rPr lang="en-US" altLang="en-US" sz="2600">
                <a:latin typeface="Constantia" pitchFamily="18" charset="0"/>
              </a:rPr>
              <a:t>body.</a:t>
            </a:r>
          </a:p>
          <a:p>
            <a:pPr eaLnBrk="1" hangingPunct="1">
              <a:spcBef>
                <a:spcPts val="650"/>
              </a:spcBef>
            </a:pPr>
            <a:r>
              <a:rPr lang="en-US" altLang="en-US" sz="3600" baseline="7000">
                <a:solidFill>
                  <a:srgbClr val="0AD0D9"/>
                </a:solidFill>
                <a:latin typeface="OpenSymbol" pitchFamily="2" charset="0"/>
              </a:rPr>
              <a:t></a:t>
            </a:r>
            <a:r>
              <a:rPr lang="en-US" altLang="en-US" sz="2600">
                <a:latin typeface="Constantia" pitchFamily="18" charset="0"/>
              </a:rPr>
              <a:t>Acts</a:t>
            </a:r>
            <a:r>
              <a:rPr lang="en-US" altLang="en-US" sz="2600">
                <a:latin typeface="Times New Roman" pitchFamily="18" charset="0"/>
                <a:cs typeface="Times New Roman" pitchFamily="18" charset="0"/>
              </a:rPr>
              <a:t> </a:t>
            </a:r>
            <a:r>
              <a:rPr lang="en-US" altLang="en-US" sz="2600">
                <a:latin typeface="Constantia" pitchFamily="18" charset="0"/>
              </a:rPr>
              <a:t>as</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catalyst</a:t>
            </a:r>
            <a:r>
              <a:rPr lang="en-US" altLang="en-US" sz="2600">
                <a:latin typeface="Times New Roman" pitchFamily="18" charset="0"/>
                <a:cs typeface="Times New Roman" pitchFamily="18" charset="0"/>
              </a:rPr>
              <a:t> </a:t>
            </a:r>
            <a:r>
              <a:rPr lang="en-US" altLang="en-US" sz="2600">
                <a:latin typeface="Constantia" pitchFamily="18" charset="0"/>
              </a:rPr>
              <a:t>for</a:t>
            </a:r>
            <a:r>
              <a:rPr lang="en-US" altLang="en-US" sz="2600">
                <a:latin typeface="Times New Roman" pitchFamily="18" charset="0"/>
                <a:cs typeface="Times New Roman" pitchFamily="18" charset="0"/>
              </a:rPr>
              <a:t> </a:t>
            </a:r>
            <a:r>
              <a:rPr lang="en-US" altLang="en-US" sz="2600">
                <a:latin typeface="Constantia" pitchFamily="18" charset="0"/>
              </a:rPr>
              <a:t>activating</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enzyme.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700" y="298450"/>
            <a:ext cx="2901950"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Calibri"/>
                <a:cs typeface="Calibri"/>
              </a:rPr>
              <a:t>V</a:t>
            </a:r>
            <a:r>
              <a:rPr sz="5000" b="1" spc="-20" dirty="0">
                <a:solidFill>
                  <a:srgbClr val="03607B"/>
                </a:solidFill>
                <a:latin typeface="Calibri"/>
                <a:cs typeface="Calibri"/>
              </a:rPr>
              <a:t>I</a:t>
            </a:r>
            <a:r>
              <a:rPr sz="5000" b="1" spc="-10" dirty="0">
                <a:solidFill>
                  <a:srgbClr val="03607B"/>
                </a:solidFill>
                <a:latin typeface="Calibri"/>
                <a:cs typeface="Calibri"/>
              </a:rPr>
              <a:t>T</a:t>
            </a:r>
            <a:r>
              <a:rPr sz="5000" b="1" spc="-30" dirty="0">
                <a:solidFill>
                  <a:srgbClr val="03607B"/>
                </a:solidFill>
                <a:latin typeface="Calibri"/>
                <a:cs typeface="Calibri"/>
              </a:rPr>
              <a:t>A</a:t>
            </a:r>
            <a:r>
              <a:rPr sz="5000" b="1" spc="-10" dirty="0">
                <a:solidFill>
                  <a:srgbClr val="03607B"/>
                </a:solidFill>
                <a:latin typeface="Calibri"/>
                <a:cs typeface="Calibri"/>
              </a:rPr>
              <a:t>M</a:t>
            </a:r>
            <a:r>
              <a:rPr sz="5000" b="1" spc="-20" dirty="0">
                <a:solidFill>
                  <a:srgbClr val="03607B"/>
                </a:solidFill>
                <a:latin typeface="Calibri"/>
                <a:cs typeface="Calibri"/>
              </a:rPr>
              <a:t>I</a:t>
            </a:r>
            <a:r>
              <a:rPr sz="5000" b="1" spc="-35" dirty="0">
                <a:solidFill>
                  <a:srgbClr val="03607B"/>
                </a:solidFill>
                <a:latin typeface="Calibri"/>
                <a:cs typeface="Calibri"/>
              </a:rPr>
              <a:t>N</a:t>
            </a:r>
            <a:r>
              <a:rPr sz="5000" b="1" spc="-120" dirty="0">
                <a:solidFill>
                  <a:srgbClr val="03607B"/>
                </a:solidFill>
                <a:latin typeface="Times New Roman"/>
                <a:cs typeface="Times New Roman"/>
              </a:rPr>
              <a:t> </a:t>
            </a:r>
            <a:r>
              <a:rPr sz="5000" b="1" spc="-30" dirty="0">
                <a:solidFill>
                  <a:srgbClr val="03607B"/>
                </a:solidFill>
                <a:latin typeface="Calibri"/>
                <a:cs typeface="Calibri"/>
              </a:rPr>
              <a:t>K</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D2E3C1D6-70A5-4C29-9FFD-12A7896CE0A4}" type="slidenum">
              <a:rPr spc="-10"/>
              <a:pPr marL="25400">
                <a:defRPr/>
              </a:pPr>
              <a:t>45</a:t>
            </a:fld>
            <a:endParaRPr spc="-10"/>
          </a:p>
        </p:txBody>
      </p:sp>
      <p:sp>
        <p:nvSpPr>
          <p:cNvPr id="31749" name="object 3"/>
          <p:cNvSpPr txBox="1">
            <a:spLocks noChangeArrowheads="1"/>
          </p:cNvSpPr>
          <p:nvPr/>
        </p:nvSpPr>
        <p:spPr bwMode="auto">
          <a:xfrm>
            <a:off x="536575" y="1112838"/>
            <a:ext cx="8520113" cy="474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800" b="1">
                <a:latin typeface="Constantia" pitchFamily="18" charset="0"/>
              </a:rPr>
              <a:t>Deficiency</a:t>
            </a:r>
            <a:endParaRPr lang="en-US" altLang="en-US" sz="2800">
              <a:latin typeface="Constantia" pitchFamily="18" charset="0"/>
            </a:endParaRPr>
          </a:p>
          <a:p>
            <a:pPr eaLnBrk="1" hangingPunct="1">
              <a:spcBef>
                <a:spcPts val="700"/>
              </a:spcBef>
            </a:pPr>
            <a:r>
              <a:rPr lang="en-US" altLang="en-US" sz="3900" baseline="7000">
                <a:solidFill>
                  <a:srgbClr val="0AD0D9"/>
                </a:solidFill>
                <a:latin typeface="OpenSymbol" pitchFamily="2" charset="0"/>
              </a:rPr>
              <a:t></a:t>
            </a:r>
            <a:r>
              <a:rPr lang="en-US" altLang="en-US" sz="2800">
                <a:latin typeface="Constantia" pitchFamily="18" charset="0"/>
              </a:rPr>
              <a:t>Hemorrhage,</a:t>
            </a:r>
            <a:r>
              <a:rPr lang="en-US" altLang="en-US" sz="2800">
                <a:latin typeface="Times New Roman" pitchFamily="18" charset="0"/>
                <a:cs typeface="Times New Roman" pitchFamily="18" charset="0"/>
              </a:rPr>
              <a:t> </a:t>
            </a:r>
            <a:r>
              <a:rPr lang="en-US" altLang="en-US" sz="2800">
                <a:latin typeface="Constantia" pitchFamily="18" charset="0"/>
              </a:rPr>
              <a:t>bleeding</a:t>
            </a:r>
            <a:r>
              <a:rPr lang="en-US" altLang="en-US" sz="2800">
                <a:latin typeface="Times New Roman" pitchFamily="18" charset="0"/>
                <a:cs typeface="Times New Roman" pitchFamily="18" charset="0"/>
              </a:rPr>
              <a:t> </a:t>
            </a:r>
            <a:r>
              <a:rPr lang="en-US" altLang="en-US" sz="2800">
                <a:latin typeface="Constantia" pitchFamily="18" charset="0"/>
              </a:rPr>
              <a:t>disorders.</a:t>
            </a:r>
          </a:p>
          <a:p>
            <a:pPr eaLnBrk="1" hangingPunct="1">
              <a:spcBef>
                <a:spcPts val="688"/>
              </a:spcBef>
            </a:pPr>
            <a:r>
              <a:rPr lang="en-US" altLang="en-US" sz="3900" baseline="6000">
                <a:solidFill>
                  <a:srgbClr val="0AD0D9"/>
                </a:solidFill>
                <a:latin typeface="OpenSymbol" pitchFamily="2" charset="0"/>
              </a:rPr>
              <a:t></a:t>
            </a:r>
            <a:r>
              <a:rPr lang="en-US" altLang="en-US" sz="2800">
                <a:latin typeface="Constantia" pitchFamily="18" charset="0"/>
              </a:rPr>
              <a:t>Increased</a:t>
            </a:r>
            <a:r>
              <a:rPr lang="en-US" altLang="en-US" sz="2800">
                <a:latin typeface="Times New Roman" pitchFamily="18" charset="0"/>
                <a:cs typeface="Times New Roman" pitchFamily="18" charset="0"/>
              </a:rPr>
              <a:t> </a:t>
            </a:r>
            <a:r>
              <a:rPr lang="en-US" altLang="en-US" sz="2800">
                <a:latin typeface="Constantia" pitchFamily="18" charset="0"/>
              </a:rPr>
              <a:t>risk</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hemorrhage</a:t>
            </a:r>
            <a:r>
              <a:rPr lang="en-US" altLang="en-US" sz="2800">
                <a:latin typeface="Times New Roman" pitchFamily="18" charset="0"/>
                <a:cs typeface="Times New Roman" pitchFamily="18" charset="0"/>
              </a:rPr>
              <a:t> </a:t>
            </a:r>
            <a:r>
              <a:rPr lang="en-US" altLang="en-US" sz="2800">
                <a:latin typeface="Constantia" pitchFamily="18" charset="0"/>
              </a:rPr>
              <a:t>among</a:t>
            </a:r>
            <a:r>
              <a:rPr lang="en-US" altLang="en-US" sz="2800">
                <a:latin typeface="Times New Roman" pitchFamily="18" charset="0"/>
                <a:cs typeface="Times New Roman" pitchFamily="18" charset="0"/>
              </a:rPr>
              <a:t> </a:t>
            </a:r>
            <a:r>
              <a:rPr lang="en-US" altLang="en-US" sz="2800">
                <a:latin typeface="Constantia" pitchFamily="18" charset="0"/>
              </a:rPr>
              <a:t>premature</a:t>
            </a:r>
            <a:r>
              <a:rPr lang="en-US" altLang="en-US" sz="2800">
                <a:latin typeface="Times New Roman" pitchFamily="18" charset="0"/>
                <a:cs typeface="Times New Roman" pitchFamily="18" charset="0"/>
              </a:rPr>
              <a:t> </a:t>
            </a:r>
            <a:r>
              <a:rPr lang="en-US" altLang="en-US" sz="2800">
                <a:latin typeface="Constantia" pitchFamily="18" charset="0"/>
              </a:rPr>
              <a:t>or</a:t>
            </a:r>
            <a:r>
              <a:rPr lang="en-US" altLang="en-US" sz="2800">
                <a:latin typeface="Times New Roman" pitchFamily="18" charset="0"/>
                <a:cs typeface="Times New Roman" pitchFamily="18" charset="0"/>
              </a:rPr>
              <a:t> </a:t>
            </a:r>
            <a:r>
              <a:rPr lang="en-US" altLang="en-US" sz="2800">
                <a:latin typeface="Constantia" pitchFamily="18" charset="0"/>
              </a:rPr>
              <a:t>in</a:t>
            </a:r>
            <a:r>
              <a:rPr lang="en-US" altLang="en-US" sz="2800">
                <a:latin typeface="Times New Roman" pitchFamily="18" charset="0"/>
                <a:cs typeface="Times New Roman" pitchFamily="18" charset="0"/>
              </a:rPr>
              <a:t> </a:t>
            </a:r>
            <a:r>
              <a:rPr lang="en-US" altLang="en-US" sz="2800">
                <a:latin typeface="Constantia" pitchFamily="18" charset="0"/>
              </a:rPr>
              <a:t>the</a:t>
            </a:r>
            <a:r>
              <a:rPr lang="en-US" altLang="en-US" sz="2800">
                <a:latin typeface="Times New Roman" pitchFamily="18" charset="0"/>
                <a:cs typeface="Times New Roman" pitchFamily="18" charset="0"/>
              </a:rPr>
              <a:t> </a:t>
            </a:r>
            <a:r>
              <a:rPr lang="en-US" altLang="en-US" sz="2800">
                <a:latin typeface="Constantia" pitchFamily="18" charset="0"/>
              </a:rPr>
              <a:t>new</a:t>
            </a:r>
            <a:r>
              <a:rPr lang="en-US" altLang="en-US" sz="2800">
                <a:latin typeface="Times New Roman" pitchFamily="18" charset="0"/>
                <a:cs typeface="Times New Roman" pitchFamily="18" charset="0"/>
              </a:rPr>
              <a:t> </a:t>
            </a:r>
            <a:r>
              <a:rPr lang="en-US" altLang="en-US" sz="2800">
                <a:latin typeface="Constantia" pitchFamily="18" charset="0"/>
              </a:rPr>
              <a:t>born</a:t>
            </a:r>
            <a:r>
              <a:rPr lang="en-US" altLang="en-US" sz="2800">
                <a:latin typeface="Times New Roman" pitchFamily="18" charset="0"/>
                <a:cs typeface="Times New Roman" pitchFamily="18" charset="0"/>
              </a:rPr>
              <a:t> </a:t>
            </a:r>
            <a:r>
              <a:rPr lang="en-US" altLang="en-US" sz="2800">
                <a:latin typeface="Constantia" pitchFamily="18" charset="0"/>
              </a:rPr>
              <a:t>babies</a:t>
            </a:r>
            <a:r>
              <a:rPr lang="en-US" altLang="en-US" sz="2800">
                <a:latin typeface="Times New Roman" pitchFamily="18" charset="0"/>
                <a:cs typeface="Times New Roman" pitchFamily="18" charset="0"/>
              </a:rPr>
              <a:t> </a:t>
            </a:r>
            <a:r>
              <a:rPr lang="en-US" altLang="en-US" sz="2800">
                <a:latin typeface="Constantia" pitchFamily="18" charset="0"/>
              </a:rPr>
              <a:t>with</a:t>
            </a:r>
            <a:r>
              <a:rPr lang="en-US" altLang="en-US" sz="2800">
                <a:latin typeface="Times New Roman" pitchFamily="18" charset="0"/>
                <a:cs typeface="Times New Roman" pitchFamily="18" charset="0"/>
              </a:rPr>
              <a:t> </a:t>
            </a:r>
            <a:r>
              <a:rPr lang="en-US" altLang="en-US" sz="2800">
                <a:latin typeface="Constantia" pitchFamily="18" charset="0"/>
              </a:rPr>
              <a:t>complicated</a:t>
            </a:r>
            <a:r>
              <a:rPr lang="en-US" altLang="en-US" sz="2800">
                <a:latin typeface="Times New Roman" pitchFamily="18" charset="0"/>
                <a:cs typeface="Times New Roman" pitchFamily="18" charset="0"/>
              </a:rPr>
              <a:t> </a:t>
            </a:r>
            <a:r>
              <a:rPr lang="en-US" altLang="en-US" sz="2800">
                <a:latin typeface="Constantia" pitchFamily="18" charset="0"/>
              </a:rPr>
              <a:t>labour.</a:t>
            </a:r>
          </a:p>
          <a:p>
            <a:pPr eaLnBrk="1" hangingPunct="1">
              <a:spcBef>
                <a:spcPts val="700"/>
              </a:spcBef>
            </a:pPr>
            <a:r>
              <a:rPr lang="en-US" altLang="en-US" sz="2800" b="1">
                <a:latin typeface="Constantia" pitchFamily="18" charset="0"/>
              </a:rPr>
              <a:t>Daily</a:t>
            </a:r>
            <a:r>
              <a:rPr lang="en-US" altLang="en-US" sz="2800" b="1">
                <a:latin typeface="Times New Roman" pitchFamily="18" charset="0"/>
                <a:cs typeface="Times New Roman" pitchFamily="18" charset="0"/>
              </a:rPr>
              <a:t> </a:t>
            </a:r>
            <a:r>
              <a:rPr lang="en-US" altLang="en-US" sz="2800" b="1">
                <a:latin typeface="Constantia" pitchFamily="18" charset="0"/>
              </a:rPr>
              <a:t>requirement:</a:t>
            </a:r>
            <a:endParaRPr lang="en-US" altLang="en-US" sz="2800">
              <a:latin typeface="Constantia" pitchFamily="18" charset="0"/>
            </a:endParaRPr>
          </a:p>
          <a:p>
            <a:pPr eaLnBrk="1" hangingPunct="1">
              <a:spcBef>
                <a:spcPts val="700"/>
              </a:spcBef>
            </a:pPr>
            <a:r>
              <a:rPr lang="en-US" altLang="en-US" sz="3900" baseline="7000">
                <a:solidFill>
                  <a:srgbClr val="0AD0D9"/>
                </a:solidFill>
                <a:latin typeface="OpenSymbol" pitchFamily="2" charset="0"/>
              </a:rPr>
              <a:t></a:t>
            </a:r>
            <a:r>
              <a:rPr lang="en-US" altLang="en-US" sz="2800">
                <a:latin typeface="Constantia" pitchFamily="18" charset="0"/>
              </a:rPr>
              <a:t>0.03</a:t>
            </a:r>
            <a:r>
              <a:rPr lang="en-US" altLang="en-US" sz="2800">
                <a:latin typeface="Times New Roman" pitchFamily="18" charset="0"/>
                <a:cs typeface="Times New Roman" pitchFamily="18" charset="0"/>
              </a:rPr>
              <a:t> </a:t>
            </a:r>
            <a:r>
              <a:rPr lang="en-US" altLang="en-US" sz="2800">
                <a:latin typeface="Constantia" pitchFamily="18" charset="0"/>
              </a:rPr>
              <a:t>mg/kg</a:t>
            </a:r>
            <a:r>
              <a:rPr lang="en-US" altLang="en-US" sz="2800">
                <a:latin typeface="Times New Roman" pitchFamily="18" charset="0"/>
                <a:cs typeface="Times New Roman" pitchFamily="18" charset="0"/>
              </a:rPr>
              <a:t> </a:t>
            </a:r>
            <a:r>
              <a:rPr lang="en-US" altLang="en-US" sz="2800">
                <a:latin typeface="Constantia" pitchFamily="18" charset="0"/>
              </a:rPr>
              <a:t>body</a:t>
            </a:r>
            <a:r>
              <a:rPr lang="en-US" altLang="en-US" sz="2800">
                <a:latin typeface="Times New Roman" pitchFamily="18" charset="0"/>
                <a:cs typeface="Times New Roman" pitchFamily="18" charset="0"/>
              </a:rPr>
              <a:t> </a:t>
            </a:r>
            <a:r>
              <a:rPr lang="en-US" altLang="en-US" sz="2800">
                <a:latin typeface="Constantia" pitchFamily="18" charset="0"/>
              </a:rPr>
              <a:t>weight</a:t>
            </a:r>
            <a:r>
              <a:rPr lang="en-US" altLang="en-US" sz="2800">
                <a:latin typeface="Times New Roman" pitchFamily="18" charset="0"/>
                <a:cs typeface="Times New Roman" pitchFamily="18" charset="0"/>
              </a:rPr>
              <a:t> </a:t>
            </a:r>
            <a:r>
              <a:rPr lang="en-US" altLang="en-US" sz="2800">
                <a:latin typeface="Constantia" pitchFamily="18" charset="0"/>
              </a:rPr>
              <a:t>for</a:t>
            </a:r>
            <a:r>
              <a:rPr lang="en-US" altLang="en-US" sz="2800">
                <a:latin typeface="Times New Roman" pitchFamily="18" charset="0"/>
                <a:cs typeface="Times New Roman" pitchFamily="18" charset="0"/>
              </a:rPr>
              <a:t> </a:t>
            </a:r>
            <a:r>
              <a:rPr lang="en-US" altLang="en-US" sz="2800">
                <a:latin typeface="Constantia" pitchFamily="18" charset="0"/>
              </a:rPr>
              <a:t>adults.</a:t>
            </a:r>
          </a:p>
          <a:p>
            <a:pPr eaLnBrk="1" hangingPunct="1">
              <a:spcBef>
                <a:spcPts val="688"/>
              </a:spcBef>
            </a:pPr>
            <a:r>
              <a:rPr lang="en-US" altLang="en-US" sz="2800" b="1">
                <a:latin typeface="Constantia" pitchFamily="18" charset="0"/>
              </a:rPr>
              <a:t>Sources:</a:t>
            </a:r>
            <a:endParaRPr lang="en-US" altLang="en-US" sz="2800">
              <a:latin typeface="Constantia" pitchFamily="18" charset="0"/>
            </a:endParaRPr>
          </a:p>
          <a:p>
            <a:pPr algn="just" eaLnBrk="1" hangingPunct="1">
              <a:spcBef>
                <a:spcPts val="650"/>
              </a:spcBef>
            </a:pPr>
            <a:r>
              <a:rPr lang="en-US" altLang="en-US" sz="3900" baseline="7000">
                <a:solidFill>
                  <a:srgbClr val="0AD0D9"/>
                </a:solidFill>
                <a:latin typeface="OpenSymbol" pitchFamily="2" charset="0"/>
              </a:rPr>
              <a:t></a:t>
            </a:r>
            <a:r>
              <a:rPr lang="en-US" altLang="en-US" sz="2800">
                <a:latin typeface="Constantia" pitchFamily="18" charset="0"/>
              </a:rPr>
              <a:t>Found</a:t>
            </a:r>
            <a:r>
              <a:rPr lang="en-US" altLang="en-US" sz="2800">
                <a:latin typeface="Times New Roman" pitchFamily="18" charset="0"/>
                <a:cs typeface="Times New Roman" pitchFamily="18" charset="0"/>
              </a:rPr>
              <a:t> </a:t>
            </a:r>
            <a:r>
              <a:rPr lang="en-US" altLang="en-US" sz="2800">
                <a:latin typeface="Constantia" pitchFamily="18" charset="0"/>
              </a:rPr>
              <a:t>in</a:t>
            </a:r>
            <a:r>
              <a:rPr lang="en-US" altLang="en-US" sz="2800">
                <a:latin typeface="Times New Roman" pitchFamily="18" charset="0"/>
                <a:cs typeface="Times New Roman" pitchFamily="18" charset="0"/>
              </a:rPr>
              <a:t> </a:t>
            </a:r>
            <a:r>
              <a:rPr lang="en-US" altLang="en-US" sz="2800">
                <a:latin typeface="Constantia" pitchFamily="18" charset="0"/>
              </a:rPr>
              <a:t>fresh</a:t>
            </a:r>
            <a:r>
              <a:rPr lang="en-US" altLang="en-US" sz="2800">
                <a:latin typeface="Times New Roman" pitchFamily="18" charset="0"/>
                <a:cs typeface="Times New Roman" pitchFamily="18" charset="0"/>
              </a:rPr>
              <a:t> </a:t>
            </a:r>
            <a:r>
              <a:rPr lang="en-US" altLang="en-US" sz="2800">
                <a:latin typeface="Constantia" pitchFamily="18" charset="0"/>
              </a:rPr>
              <a:t>green</a:t>
            </a:r>
            <a:r>
              <a:rPr lang="en-US" altLang="en-US" sz="2800">
                <a:latin typeface="Times New Roman" pitchFamily="18" charset="0"/>
                <a:cs typeface="Times New Roman" pitchFamily="18" charset="0"/>
              </a:rPr>
              <a:t> </a:t>
            </a:r>
            <a:r>
              <a:rPr lang="en-US" altLang="en-US" sz="2800">
                <a:latin typeface="Constantia" pitchFamily="18" charset="0"/>
              </a:rPr>
              <a:t>vegetables</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fruits.</a:t>
            </a:r>
            <a:r>
              <a:rPr lang="en-US" altLang="en-US" sz="2800">
                <a:latin typeface="Times New Roman" pitchFamily="18" charset="0"/>
                <a:cs typeface="Times New Roman" pitchFamily="18" charset="0"/>
              </a:rPr>
              <a:t> </a:t>
            </a:r>
            <a:r>
              <a:rPr lang="en-US" altLang="en-US" sz="2800">
                <a:latin typeface="Constantia" pitchFamily="18" charset="0"/>
              </a:rPr>
              <a:t>Dark</a:t>
            </a:r>
            <a:r>
              <a:rPr lang="en-US" altLang="en-US" sz="2800">
                <a:latin typeface="Times New Roman" pitchFamily="18" charset="0"/>
                <a:cs typeface="Times New Roman" pitchFamily="18" charset="0"/>
              </a:rPr>
              <a:t> </a:t>
            </a:r>
            <a:r>
              <a:rPr lang="en-US" altLang="en-US" sz="2800">
                <a:latin typeface="Constantia" pitchFamily="18" charset="0"/>
              </a:rPr>
              <a:t>green</a:t>
            </a:r>
            <a:r>
              <a:rPr lang="en-US" altLang="en-US" sz="2800">
                <a:latin typeface="Times New Roman" pitchFamily="18" charset="0"/>
                <a:cs typeface="Times New Roman" pitchFamily="18" charset="0"/>
              </a:rPr>
              <a:t> </a:t>
            </a:r>
            <a:r>
              <a:rPr lang="en-US" altLang="en-US" sz="2800">
                <a:latin typeface="Constantia" pitchFamily="18" charset="0"/>
              </a:rPr>
              <a:t>leafy</a:t>
            </a:r>
            <a:r>
              <a:rPr lang="en-US" altLang="en-US" sz="2800">
                <a:latin typeface="Times New Roman" pitchFamily="18" charset="0"/>
                <a:cs typeface="Times New Roman" pitchFamily="18" charset="0"/>
              </a:rPr>
              <a:t> </a:t>
            </a:r>
            <a:r>
              <a:rPr lang="en-US" altLang="en-US" sz="2800">
                <a:latin typeface="Constantia" pitchFamily="18" charset="0"/>
              </a:rPr>
              <a:t>vegetables,</a:t>
            </a:r>
            <a:r>
              <a:rPr lang="en-US" altLang="en-US" sz="2800">
                <a:latin typeface="Times New Roman" pitchFamily="18" charset="0"/>
                <a:cs typeface="Times New Roman" pitchFamily="18" charset="0"/>
              </a:rPr>
              <a:t> </a:t>
            </a:r>
            <a:r>
              <a:rPr lang="en-US" altLang="en-US" sz="2800">
                <a:latin typeface="Constantia" pitchFamily="18" charset="0"/>
              </a:rPr>
              <a:t>Cabbage,</a:t>
            </a:r>
            <a:r>
              <a:rPr lang="en-US" altLang="en-US" sz="2800">
                <a:latin typeface="Times New Roman" pitchFamily="18" charset="0"/>
                <a:cs typeface="Times New Roman" pitchFamily="18" charset="0"/>
              </a:rPr>
              <a:t> </a:t>
            </a:r>
            <a:r>
              <a:rPr lang="en-US" altLang="en-US" sz="2800">
                <a:latin typeface="Constantia" pitchFamily="18" charset="0"/>
              </a:rPr>
              <a:t>Cauliflower,</a:t>
            </a:r>
            <a:r>
              <a:rPr lang="en-US" altLang="en-US" sz="2800">
                <a:latin typeface="Times New Roman" pitchFamily="18" charset="0"/>
                <a:cs typeface="Times New Roman" pitchFamily="18" charset="0"/>
              </a:rPr>
              <a:t> </a:t>
            </a:r>
            <a:r>
              <a:rPr lang="en-US" altLang="en-US" sz="2800">
                <a:latin typeface="Constantia" pitchFamily="18" charset="0"/>
              </a:rPr>
              <a:t>are</a:t>
            </a:r>
            <a:r>
              <a:rPr lang="en-US" altLang="en-US" sz="2800">
                <a:latin typeface="Times New Roman" pitchFamily="18" charset="0"/>
                <a:cs typeface="Times New Roman" pitchFamily="18" charset="0"/>
              </a:rPr>
              <a:t> </a:t>
            </a:r>
            <a:r>
              <a:rPr lang="en-US" altLang="en-US" sz="2800">
                <a:latin typeface="Constantia" pitchFamily="18" charset="0"/>
              </a:rPr>
              <a:t>richest</a:t>
            </a:r>
            <a:r>
              <a:rPr lang="en-US" altLang="en-US" sz="2800">
                <a:latin typeface="Times New Roman" pitchFamily="18" charset="0"/>
                <a:cs typeface="Times New Roman" pitchFamily="18" charset="0"/>
              </a:rPr>
              <a:t> </a:t>
            </a:r>
            <a:r>
              <a:rPr lang="en-US" altLang="en-US" sz="2800">
                <a:latin typeface="Constantia" pitchFamily="18" charset="0"/>
              </a:rPr>
              <a:t>source.</a:t>
            </a:r>
            <a:r>
              <a:rPr lang="en-US" altLang="en-US" sz="2800">
                <a:latin typeface="Times New Roman" pitchFamily="18" charset="0"/>
                <a:cs typeface="Times New Roman" pitchFamily="18" charset="0"/>
              </a:rPr>
              <a:t> </a:t>
            </a:r>
            <a:r>
              <a:rPr lang="en-US" altLang="en-US" sz="2800">
                <a:latin typeface="Constantia" pitchFamily="18" charset="0"/>
              </a:rPr>
              <a:t>Also</a:t>
            </a:r>
            <a:r>
              <a:rPr lang="en-US" altLang="en-US" sz="2800">
                <a:latin typeface="Times New Roman" pitchFamily="18" charset="0"/>
                <a:cs typeface="Times New Roman" pitchFamily="18" charset="0"/>
              </a:rPr>
              <a:t> </a:t>
            </a:r>
            <a:r>
              <a:rPr lang="en-US" altLang="en-US" sz="2800">
                <a:latin typeface="Constantia" pitchFamily="18" charset="0"/>
              </a:rPr>
              <a:t>found</a:t>
            </a:r>
            <a:r>
              <a:rPr lang="en-US" altLang="en-US" sz="2800">
                <a:latin typeface="Times New Roman" pitchFamily="18" charset="0"/>
                <a:cs typeface="Times New Roman" pitchFamily="18" charset="0"/>
              </a:rPr>
              <a:t> </a:t>
            </a:r>
            <a:r>
              <a:rPr lang="en-US" altLang="en-US" sz="2800">
                <a:latin typeface="Constantia" pitchFamily="18" charset="0"/>
              </a:rPr>
              <a:t>in</a:t>
            </a:r>
            <a:r>
              <a:rPr lang="en-US" altLang="en-US" sz="2800">
                <a:latin typeface="Times New Roman" pitchFamily="18" charset="0"/>
                <a:cs typeface="Times New Roman" pitchFamily="18" charset="0"/>
              </a:rPr>
              <a:t> </a:t>
            </a:r>
            <a:r>
              <a:rPr lang="en-US" altLang="en-US" sz="2800">
                <a:latin typeface="Constantia" pitchFamily="18" charset="0"/>
              </a:rPr>
              <a:t>liver</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cow</a:t>
            </a:r>
            <a:r>
              <a:rPr lang="en-US" altLang="en-US" sz="2800">
                <a:latin typeface="Times New Roman" pitchFamily="18" charset="0"/>
                <a:cs typeface="Times New Roman" pitchFamily="18" charset="0"/>
              </a:rPr>
              <a:t> </a:t>
            </a:r>
            <a:r>
              <a:rPr lang="en-US" altLang="en-US" sz="2800">
                <a:latin typeface="Constantia" pitchFamily="18" charset="0"/>
              </a:rPr>
              <a:t>milk</a:t>
            </a:r>
            <a:r>
              <a:rPr lang="en-US" altLang="en-US" sz="2600">
                <a:latin typeface="Constantia" pitchFamily="18" charset="0"/>
              </a:rPr>
              <a: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5900" y="469900"/>
            <a:ext cx="2890838"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Calibri"/>
                <a:cs typeface="Calibri"/>
              </a:rPr>
              <a:t>V</a:t>
            </a:r>
            <a:r>
              <a:rPr sz="5000" b="1" spc="-20" dirty="0">
                <a:solidFill>
                  <a:srgbClr val="03607B"/>
                </a:solidFill>
                <a:latin typeface="Calibri"/>
                <a:cs typeface="Calibri"/>
              </a:rPr>
              <a:t>I</a:t>
            </a:r>
            <a:r>
              <a:rPr sz="5000" b="1" spc="-10" dirty="0">
                <a:solidFill>
                  <a:srgbClr val="03607B"/>
                </a:solidFill>
                <a:latin typeface="Calibri"/>
                <a:cs typeface="Calibri"/>
              </a:rPr>
              <a:t>T</a:t>
            </a:r>
            <a:r>
              <a:rPr sz="5000" b="1" spc="-30" dirty="0">
                <a:solidFill>
                  <a:srgbClr val="03607B"/>
                </a:solidFill>
                <a:latin typeface="Calibri"/>
                <a:cs typeface="Calibri"/>
              </a:rPr>
              <a:t>A</a:t>
            </a:r>
            <a:r>
              <a:rPr sz="5000" b="1" spc="-10" dirty="0">
                <a:solidFill>
                  <a:srgbClr val="03607B"/>
                </a:solidFill>
                <a:latin typeface="Calibri"/>
                <a:cs typeface="Calibri"/>
              </a:rPr>
              <a:t>M</a:t>
            </a:r>
            <a:r>
              <a:rPr sz="5000" b="1" spc="-20" dirty="0">
                <a:solidFill>
                  <a:srgbClr val="03607B"/>
                </a:solidFill>
                <a:latin typeface="Calibri"/>
                <a:cs typeface="Calibri"/>
              </a:rPr>
              <a:t>I</a:t>
            </a:r>
            <a:r>
              <a:rPr sz="5000" b="1" spc="-35" dirty="0">
                <a:solidFill>
                  <a:srgbClr val="03607B"/>
                </a:solidFill>
                <a:latin typeface="Calibri"/>
                <a:cs typeface="Calibri"/>
              </a:rPr>
              <a:t>N</a:t>
            </a:r>
            <a:r>
              <a:rPr sz="5000" b="1" spc="-120" dirty="0">
                <a:solidFill>
                  <a:srgbClr val="03607B"/>
                </a:solidFill>
                <a:latin typeface="Times New Roman"/>
                <a:cs typeface="Times New Roman"/>
              </a:rPr>
              <a:t> </a:t>
            </a:r>
            <a:r>
              <a:rPr sz="5000" b="1" dirty="0">
                <a:solidFill>
                  <a:srgbClr val="03607B"/>
                </a:solidFill>
                <a:latin typeface="Calibri"/>
                <a:cs typeface="Calibri"/>
              </a:rPr>
              <a:t>C</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A3683917-9F08-47A3-8C5C-C3A11203CBEF}" type="slidenum">
              <a:rPr spc="-10"/>
              <a:pPr marL="25400">
                <a:defRPr/>
              </a:pPr>
              <a:t>46</a:t>
            </a:fld>
            <a:endParaRPr spc="-10"/>
          </a:p>
        </p:txBody>
      </p:sp>
      <p:sp>
        <p:nvSpPr>
          <p:cNvPr id="32773" name="object 3"/>
          <p:cNvSpPr txBox="1">
            <a:spLocks noChangeArrowheads="1"/>
          </p:cNvSpPr>
          <p:nvPr/>
        </p:nvSpPr>
        <p:spPr bwMode="auto">
          <a:xfrm>
            <a:off x="307975" y="1119188"/>
            <a:ext cx="8724900"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ts val="2963"/>
              </a:lnSpc>
            </a:pPr>
            <a:r>
              <a:rPr lang="en-US" altLang="en-US" sz="3600" baseline="7000">
                <a:solidFill>
                  <a:srgbClr val="0AD0D9"/>
                </a:solidFill>
                <a:latin typeface="OpenSymbol" pitchFamily="2" charset="0"/>
              </a:rPr>
              <a:t></a:t>
            </a: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known</a:t>
            </a:r>
            <a:r>
              <a:rPr lang="en-US" altLang="en-US" sz="2600">
                <a:latin typeface="Times New Roman" pitchFamily="18" charset="0"/>
                <a:cs typeface="Times New Roman" pitchFamily="18" charset="0"/>
              </a:rPr>
              <a:t> </a:t>
            </a:r>
            <a:r>
              <a:rPr lang="en-US" altLang="en-US" sz="2600">
                <a:latin typeface="Constantia" pitchFamily="18" charset="0"/>
              </a:rPr>
              <a:t>as</a:t>
            </a:r>
            <a:r>
              <a:rPr lang="en-US" altLang="en-US" sz="2600">
                <a:latin typeface="Times New Roman" pitchFamily="18" charset="0"/>
                <a:cs typeface="Times New Roman" pitchFamily="18" charset="0"/>
              </a:rPr>
              <a:t> </a:t>
            </a:r>
            <a:r>
              <a:rPr lang="en-US" altLang="en-US" sz="2600">
                <a:latin typeface="Constantia" pitchFamily="18" charset="0"/>
              </a:rPr>
              <a:t>Ascorbic</a:t>
            </a:r>
            <a:r>
              <a:rPr lang="en-US" altLang="en-US" sz="2600">
                <a:latin typeface="Times New Roman" pitchFamily="18" charset="0"/>
                <a:cs typeface="Times New Roman" pitchFamily="18" charset="0"/>
              </a:rPr>
              <a:t> </a:t>
            </a:r>
            <a:r>
              <a:rPr lang="en-US" altLang="en-US" sz="2600">
                <a:latin typeface="Constantia" pitchFamily="18" charset="0"/>
              </a:rPr>
              <a:t>acid.</a:t>
            </a:r>
            <a:r>
              <a:rPr lang="en-US" altLang="en-US" sz="2600">
                <a:latin typeface="Times New Roman" pitchFamily="18" charset="0"/>
                <a:cs typeface="Times New Roman" pitchFamily="18" charset="0"/>
              </a:rPr>
              <a:t> </a:t>
            </a: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a</a:t>
            </a:r>
            <a:r>
              <a:rPr lang="en-US" altLang="en-US" sz="2600">
                <a:latin typeface="Times New Roman" pitchFamily="18" charset="0"/>
                <a:cs typeface="Times New Roman" pitchFamily="18" charset="0"/>
              </a:rPr>
              <a:t> </a:t>
            </a:r>
            <a:r>
              <a:rPr lang="en-US" altLang="en-US" sz="2600">
                <a:latin typeface="Constantia" pitchFamily="18" charset="0"/>
              </a:rPr>
              <a:t>water</a:t>
            </a:r>
            <a:r>
              <a:rPr lang="en-US" altLang="en-US" sz="2600">
                <a:latin typeface="Times New Roman" pitchFamily="18" charset="0"/>
                <a:cs typeface="Times New Roman" pitchFamily="18" charset="0"/>
              </a:rPr>
              <a:t> </a:t>
            </a:r>
            <a:r>
              <a:rPr lang="en-US" altLang="en-US" sz="2600">
                <a:latin typeface="Constantia" pitchFamily="18" charset="0"/>
              </a:rPr>
              <a:t>soluble</a:t>
            </a:r>
            <a:r>
              <a:rPr lang="en-US" altLang="en-US" sz="2600">
                <a:latin typeface="Times New Roman" pitchFamily="18" charset="0"/>
                <a:cs typeface="Times New Roman" pitchFamily="18" charset="0"/>
              </a:rPr>
              <a:t> </a:t>
            </a:r>
            <a:r>
              <a:rPr lang="en-US" altLang="en-US" sz="2600">
                <a:latin typeface="Constantia" pitchFamily="18" charset="0"/>
              </a:rPr>
              <a:t>vitamin.</a:t>
            </a:r>
          </a:p>
          <a:p>
            <a:pPr eaLnBrk="1" hangingPunct="1">
              <a:lnSpc>
                <a:spcPts val="2813"/>
              </a:lnSpc>
              <a:spcBef>
                <a:spcPts val="188"/>
              </a:spcBef>
            </a:pP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most</a:t>
            </a:r>
            <a:r>
              <a:rPr lang="en-US" altLang="en-US" sz="2600">
                <a:latin typeface="Times New Roman" pitchFamily="18" charset="0"/>
                <a:cs typeface="Times New Roman" pitchFamily="18" charset="0"/>
              </a:rPr>
              <a:t> </a:t>
            </a:r>
            <a:r>
              <a:rPr lang="en-US" altLang="en-US" sz="2600">
                <a:latin typeface="Constantia" pitchFamily="18" charset="0"/>
              </a:rPr>
              <a:t>unstable</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all</a:t>
            </a:r>
            <a:r>
              <a:rPr lang="en-US" altLang="en-US" sz="2600">
                <a:latin typeface="Times New Roman" pitchFamily="18" charset="0"/>
                <a:cs typeface="Times New Roman" pitchFamily="18" charset="0"/>
              </a:rPr>
              <a:t> </a:t>
            </a:r>
            <a:r>
              <a:rPr lang="en-US" altLang="en-US" sz="2600">
                <a:latin typeface="Constantia" pitchFamily="18" charset="0"/>
              </a:rPr>
              <a:t>Vitamins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rapidly</a:t>
            </a:r>
            <a:r>
              <a:rPr lang="en-US" altLang="en-US" sz="2600">
                <a:latin typeface="Times New Roman" pitchFamily="18" charset="0"/>
                <a:cs typeface="Times New Roman" pitchFamily="18" charset="0"/>
              </a:rPr>
              <a:t> </a:t>
            </a:r>
            <a:r>
              <a:rPr lang="en-US" altLang="en-US" sz="2600">
                <a:latin typeface="Constantia" pitchFamily="18" charset="0"/>
              </a:rPr>
              <a:t>destroyed</a:t>
            </a:r>
            <a:r>
              <a:rPr lang="en-US" altLang="en-US" sz="2600">
                <a:latin typeface="Times New Roman" pitchFamily="18" charset="0"/>
                <a:cs typeface="Times New Roman" pitchFamily="18" charset="0"/>
              </a:rPr>
              <a:t> </a:t>
            </a:r>
            <a:r>
              <a:rPr lang="en-US" altLang="en-US" sz="2600">
                <a:latin typeface="Constantia" pitchFamily="18" charset="0"/>
              </a:rPr>
              <a:t>by</a:t>
            </a:r>
            <a:r>
              <a:rPr lang="en-US" altLang="en-US" sz="2600">
                <a:latin typeface="Times New Roman" pitchFamily="18" charset="0"/>
                <a:cs typeface="Times New Roman" pitchFamily="18" charset="0"/>
              </a:rPr>
              <a:t> </a:t>
            </a:r>
            <a:r>
              <a:rPr lang="en-US" altLang="en-US" sz="2600">
                <a:latin typeface="Constantia" pitchFamily="18" charset="0"/>
              </a:rPr>
              <a:t>high</a:t>
            </a:r>
            <a:r>
              <a:rPr lang="en-US" altLang="en-US" sz="2600">
                <a:latin typeface="Times New Roman" pitchFamily="18" charset="0"/>
                <a:cs typeface="Times New Roman" pitchFamily="18" charset="0"/>
              </a:rPr>
              <a:t> </a:t>
            </a:r>
            <a:r>
              <a:rPr lang="en-US" altLang="en-US" sz="2600">
                <a:latin typeface="Constantia" pitchFamily="18" charset="0"/>
              </a:rPr>
              <a:t>temperature,</a:t>
            </a:r>
            <a:r>
              <a:rPr lang="en-US" altLang="en-US" sz="2600">
                <a:latin typeface="Times New Roman" pitchFamily="18" charset="0"/>
                <a:cs typeface="Times New Roman" pitchFamily="18" charset="0"/>
              </a:rPr>
              <a:t> </a:t>
            </a:r>
            <a:r>
              <a:rPr lang="en-US" altLang="en-US" sz="2600">
                <a:latin typeface="Constantia" pitchFamily="18" charset="0"/>
              </a:rPr>
              <a:t>oxidation,</a:t>
            </a:r>
            <a:r>
              <a:rPr lang="en-US" altLang="en-US" sz="2600">
                <a:latin typeface="Times New Roman" pitchFamily="18" charset="0"/>
                <a:cs typeface="Times New Roman" pitchFamily="18" charset="0"/>
              </a:rPr>
              <a:t> </a:t>
            </a:r>
            <a:r>
              <a:rPr lang="en-US" altLang="en-US" sz="2600">
                <a:latin typeface="Constantia" pitchFamily="18" charset="0"/>
              </a:rPr>
              <a:t>drying</a:t>
            </a:r>
            <a:r>
              <a:rPr lang="en-US" altLang="en-US" sz="2600">
                <a:latin typeface="Times New Roman" pitchFamily="18" charset="0"/>
                <a:cs typeface="Times New Roman" pitchFamily="18" charset="0"/>
              </a:rPr>
              <a:t> </a:t>
            </a:r>
            <a:r>
              <a:rPr lang="en-US" altLang="en-US" sz="2600">
                <a:latin typeface="Constantia" pitchFamily="18" charset="0"/>
              </a:rPr>
              <a:t>or</a:t>
            </a:r>
            <a:r>
              <a:rPr lang="en-US" altLang="en-US" sz="2600">
                <a:latin typeface="Times New Roman" pitchFamily="18" charset="0"/>
                <a:cs typeface="Times New Roman" pitchFamily="18" charset="0"/>
              </a:rPr>
              <a:t> </a:t>
            </a:r>
            <a:r>
              <a:rPr lang="en-US" altLang="en-US" sz="2600">
                <a:latin typeface="Constantia" pitchFamily="18" charset="0"/>
              </a:rPr>
              <a:t>storage.</a:t>
            </a:r>
          </a:p>
          <a:p>
            <a:pPr algn="just" eaLnBrk="1" hangingPunct="1">
              <a:lnSpc>
                <a:spcPts val="2813"/>
              </a:lnSpc>
              <a:spcBef>
                <a:spcPts val="638"/>
              </a:spcBef>
            </a:pPr>
            <a:r>
              <a:rPr lang="en-US" altLang="en-US" sz="2600" b="1">
                <a:latin typeface="Constantia" pitchFamily="18" charset="0"/>
              </a:rPr>
              <a:t>Functions:</a:t>
            </a:r>
            <a:r>
              <a:rPr lang="en-US" altLang="en-US" sz="2600" b="1">
                <a:latin typeface="Times New Roman" pitchFamily="18" charset="0"/>
                <a:cs typeface="Times New Roman" pitchFamily="18" charset="0"/>
              </a:rPr>
              <a:t> </a:t>
            </a:r>
            <a:r>
              <a:rPr lang="en-US" altLang="en-US" sz="2600">
                <a:latin typeface="Constantia" pitchFamily="18" charset="0"/>
              </a:rPr>
              <a:t>Vitamin</a:t>
            </a:r>
            <a:r>
              <a:rPr lang="en-US" altLang="en-US" sz="2600">
                <a:latin typeface="Times New Roman" pitchFamily="18" charset="0"/>
                <a:cs typeface="Times New Roman" pitchFamily="18" charset="0"/>
              </a:rPr>
              <a:t> </a:t>
            </a:r>
            <a:r>
              <a:rPr lang="en-US" altLang="en-US" sz="2600">
                <a:latin typeface="Constantia" pitchFamily="18" charset="0"/>
              </a:rPr>
              <a:t>C</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potent</a:t>
            </a:r>
            <a:r>
              <a:rPr lang="en-US" altLang="en-US" sz="2600">
                <a:latin typeface="Times New Roman" pitchFamily="18" charset="0"/>
                <a:cs typeface="Times New Roman" pitchFamily="18" charset="0"/>
              </a:rPr>
              <a:t> </a:t>
            </a:r>
            <a:r>
              <a:rPr lang="en-US" altLang="en-US" sz="2600">
                <a:latin typeface="Constantia" pitchFamily="18" charset="0"/>
              </a:rPr>
              <a:t>antioxidant</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has</a:t>
            </a:r>
            <a:r>
              <a:rPr lang="en-US" altLang="en-US" sz="2600">
                <a:latin typeface="Times New Roman" pitchFamily="18" charset="0"/>
                <a:cs typeface="Times New Roman" pitchFamily="18" charset="0"/>
              </a:rPr>
              <a:t> </a:t>
            </a:r>
            <a:r>
              <a:rPr lang="en-US" altLang="en-US" sz="2600">
                <a:latin typeface="Constantia" pitchFamily="18" charset="0"/>
              </a:rPr>
              <a:t>an</a:t>
            </a:r>
            <a:r>
              <a:rPr lang="en-US" altLang="en-US" sz="2600">
                <a:latin typeface="Times New Roman" pitchFamily="18" charset="0"/>
                <a:cs typeface="Times New Roman" pitchFamily="18" charset="0"/>
              </a:rPr>
              <a:t> </a:t>
            </a:r>
            <a:r>
              <a:rPr lang="en-US" altLang="en-US" sz="2600">
                <a:latin typeface="Constantia" pitchFamily="18" charset="0"/>
              </a:rPr>
              <a:t>important</a:t>
            </a:r>
            <a:r>
              <a:rPr lang="en-US" altLang="en-US" sz="2600">
                <a:latin typeface="Times New Roman" pitchFamily="18" charset="0"/>
                <a:cs typeface="Times New Roman" pitchFamily="18" charset="0"/>
              </a:rPr>
              <a:t> </a:t>
            </a:r>
            <a:r>
              <a:rPr lang="en-US" altLang="en-US" sz="2600">
                <a:latin typeface="Constantia" pitchFamily="18" charset="0"/>
              </a:rPr>
              <a:t>role</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tissue</a:t>
            </a:r>
            <a:r>
              <a:rPr lang="en-US" altLang="en-US" sz="2600">
                <a:latin typeface="Times New Roman" pitchFamily="18" charset="0"/>
                <a:cs typeface="Times New Roman" pitchFamily="18" charset="0"/>
              </a:rPr>
              <a:t> </a:t>
            </a:r>
            <a:r>
              <a:rPr lang="en-US" altLang="en-US" sz="2600">
                <a:latin typeface="Constantia" pitchFamily="18" charset="0"/>
              </a:rPr>
              <a:t>oxidation.</a:t>
            </a:r>
            <a:r>
              <a:rPr lang="en-US" altLang="en-US" sz="2600">
                <a:latin typeface="Times New Roman" pitchFamily="18" charset="0"/>
                <a:cs typeface="Times New Roman" pitchFamily="18" charset="0"/>
              </a:rPr>
              <a:t> </a:t>
            </a: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helps</a:t>
            </a:r>
            <a:r>
              <a:rPr lang="en-US" altLang="en-US" sz="2600">
                <a:latin typeface="Times New Roman" pitchFamily="18" charset="0"/>
                <a:cs typeface="Times New Roman" pitchFamily="18" charset="0"/>
              </a:rPr>
              <a:t> </a:t>
            </a:r>
            <a:r>
              <a:rPr lang="en-US" altLang="en-US" sz="2600">
                <a:latin typeface="Constantia" pitchFamily="18" charset="0"/>
              </a:rPr>
              <a:t>to</a:t>
            </a:r>
            <a:r>
              <a:rPr lang="en-US" altLang="en-US" sz="2600">
                <a:latin typeface="Times New Roman" pitchFamily="18" charset="0"/>
                <a:cs typeface="Times New Roman" pitchFamily="18" charset="0"/>
              </a:rPr>
              <a:t> </a:t>
            </a:r>
            <a:r>
              <a:rPr lang="en-US" altLang="en-US" sz="2600">
                <a:latin typeface="Constantia" pitchFamily="18" charset="0"/>
              </a:rPr>
              <a:t>increase</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general</a:t>
            </a:r>
            <a:r>
              <a:rPr lang="en-US" altLang="en-US" sz="2600">
                <a:latin typeface="Times New Roman" pitchFamily="18" charset="0"/>
                <a:cs typeface="Times New Roman" pitchFamily="18" charset="0"/>
              </a:rPr>
              <a:t> </a:t>
            </a:r>
            <a:r>
              <a:rPr lang="en-US" altLang="en-US" sz="2600">
                <a:latin typeface="Constantia" pitchFamily="18" charset="0"/>
              </a:rPr>
              <a:t>resistance</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body</a:t>
            </a:r>
            <a:r>
              <a:rPr lang="en-US" altLang="en-US" sz="2600">
                <a:latin typeface="Times New Roman" pitchFamily="18" charset="0"/>
                <a:cs typeface="Times New Roman" pitchFamily="18" charset="0"/>
              </a:rPr>
              <a:t> </a:t>
            </a:r>
            <a:r>
              <a:rPr lang="en-US" altLang="en-US" sz="2600">
                <a:latin typeface="Constantia" pitchFamily="18" charset="0"/>
              </a:rPr>
              <a:t>to</a:t>
            </a:r>
            <a:r>
              <a:rPr lang="en-US" altLang="en-US" sz="2600">
                <a:latin typeface="Times New Roman" pitchFamily="18" charset="0"/>
                <a:cs typeface="Times New Roman" pitchFamily="18" charset="0"/>
              </a:rPr>
              <a:t> </a:t>
            </a:r>
            <a:r>
              <a:rPr lang="en-US" altLang="en-US" sz="2600">
                <a:latin typeface="Constantia" pitchFamily="18" charset="0"/>
              </a:rPr>
              <a:t>fight</a:t>
            </a:r>
            <a:r>
              <a:rPr lang="en-US" altLang="en-US" sz="2600">
                <a:latin typeface="Times New Roman" pitchFamily="18" charset="0"/>
                <a:cs typeface="Times New Roman" pitchFamily="18" charset="0"/>
              </a:rPr>
              <a:t> </a:t>
            </a:r>
            <a:r>
              <a:rPr lang="en-US" altLang="en-US" sz="2600">
                <a:latin typeface="Constantia" pitchFamily="18" charset="0"/>
              </a:rPr>
              <a:t>infections.</a:t>
            </a:r>
          </a:p>
          <a:p>
            <a:pPr eaLnBrk="1" hangingPunct="1">
              <a:lnSpc>
                <a:spcPts val="2813"/>
              </a:lnSpc>
              <a:spcBef>
                <a:spcPts val="638"/>
              </a:spcBef>
            </a:pPr>
            <a:r>
              <a:rPr lang="en-US" altLang="en-US" sz="3600" baseline="7000">
                <a:solidFill>
                  <a:srgbClr val="0AD0D9"/>
                </a:solidFill>
                <a:latin typeface="OpenSymbol" pitchFamily="2" charset="0"/>
              </a:rPr>
              <a:t></a:t>
            </a:r>
            <a:r>
              <a:rPr lang="en-US" altLang="en-US" sz="2600">
                <a:latin typeface="Constantia" pitchFamily="18" charset="0"/>
              </a:rPr>
              <a:t>Involves</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absorption,</a:t>
            </a:r>
            <a:r>
              <a:rPr lang="en-US" altLang="en-US" sz="2600">
                <a:latin typeface="Times New Roman" pitchFamily="18" charset="0"/>
                <a:cs typeface="Times New Roman" pitchFamily="18" charset="0"/>
              </a:rPr>
              <a:t> </a:t>
            </a:r>
            <a:r>
              <a:rPr lang="en-US" altLang="en-US" sz="2600">
                <a:latin typeface="Constantia" pitchFamily="18" charset="0"/>
              </a:rPr>
              <a:t>mobilization,</a:t>
            </a:r>
            <a:r>
              <a:rPr lang="en-US" altLang="en-US" sz="2600">
                <a:latin typeface="Times New Roman" pitchFamily="18" charset="0"/>
                <a:cs typeface="Times New Roman" pitchFamily="18" charset="0"/>
              </a:rPr>
              <a:t> </a:t>
            </a:r>
            <a:r>
              <a:rPr lang="en-US" altLang="en-US" sz="2600">
                <a:latin typeface="Constantia" pitchFamily="18" charset="0"/>
              </a:rPr>
              <a:t>distribution,</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intoxication</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metal</a:t>
            </a:r>
            <a:r>
              <a:rPr lang="en-US" altLang="en-US" sz="2600">
                <a:latin typeface="Times New Roman" pitchFamily="18" charset="0"/>
                <a:cs typeface="Times New Roman" pitchFamily="18" charset="0"/>
              </a:rPr>
              <a:t> </a:t>
            </a:r>
            <a:r>
              <a:rPr lang="en-US" altLang="en-US" sz="2600">
                <a:latin typeface="Constantia" pitchFamily="18" charset="0"/>
              </a:rPr>
              <a:t>ions.</a:t>
            </a:r>
          </a:p>
          <a:p>
            <a:pPr eaLnBrk="1" hangingPunct="1">
              <a:lnSpc>
                <a:spcPts val="2813"/>
              </a:lnSpc>
              <a:spcBef>
                <a:spcPts val="638"/>
              </a:spcBef>
            </a:pPr>
            <a:r>
              <a:rPr lang="en-US" altLang="en-US" sz="3600" baseline="7000">
                <a:solidFill>
                  <a:srgbClr val="0AD0D9"/>
                </a:solidFill>
                <a:latin typeface="OpenSymbol" pitchFamily="2" charset="0"/>
              </a:rPr>
              <a:t></a:t>
            </a:r>
            <a:r>
              <a:rPr lang="en-US" altLang="en-US" sz="2600">
                <a:latin typeface="Constantia" pitchFamily="18" charset="0"/>
              </a:rPr>
              <a:t>Helps</a:t>
            </a:r>
            <a:r>
              <a:rPr lang="en-US" altLang="en-US" sz="2600">
                <a:latin typeface="Times New Roman" pitchFamily="18" charset="0"/>
                <a:cs typeface="Times New Roman" pitchFamily="18" charset="0"/>
              </a:rPr>
              <a:t> </a:t>
            </a:r>
            <a:r>
              <a:rPr lang="en-US" altLang="en-US" sz="2600">
                <a:latin typeface="Constantia" pitchFamily="18" charset="0"/>
              </a:rPr>
              <a:t>transfer</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iron</a:t>
            </a:r>
            <a:r>
              <a:rPr lang="en-US" altLang="en-US" sz="2600">
                <a:latin typeface="Times New Roman" pitchFamily="18" charset="0"/>
                <a:cs typeface="Times New Roman" pitchFamily="18" charset="0"/>
              </a:rPr>
              <a:t> </a:t>
            </a:r>
            <a:r>
              <a:rPr lang="en-US" altLang="en-US" sz="2600">
                <a:latin typeface="Constantia" pitchFamily="18" charset="0"/>
              </a:rPr>
              <a:t>from</a:t>
            </a:r>
            <a:r>
              <a:rPr lang="en-US" altLang="en-US" sz="2600">
                <a:latin typeface="Times New Roman" pitchFamily="18" charset="0"/>
                <a:cs typeface="Times New Roman" pitchFamily="18" charset="0"/>
              </a:rPr>
              <a:t> </a:t>
            </a:r>
            <a:r>
              <a:rPr lang="en-US" altLang="en-US" sz="2600">
                <a:latin typeface="Constantia" pitchFamily="18" charset="0"/>
              </a:rPr>
              <a:t>plasma</a:t>
            </a:r>
            <a:r>
              <a:rPr lang="en-US" altLang="en-US" sz="2600">
                <a:latin typeface="Times New Roman" pitchFamily="18" charset="0"/>
                <a:cs typeface="Times New Roman" pitchFamily="18" charset="0"/>
              </a:rPr>
              <a:t> </a:t>
            </a:r>
            <a:r>
              <a:rPr lang="en-US" altLang="en-US" sz="2600">
                <a:latin typeface="Constantia" pitchFamily="18" charset="0"/>
              </a:rPr>
              <a:t>into</a:t>
            </a:r>
            <a:r>
              <a:rPr lang="en-US" altLang="en-US" sz="2600">
                <a:latin typeface="Times New Roman" pitchFamily="18" charset="0"/>
                <a:cs typeface="Times New Roman" pitchFamily="18" charset="0"/>
              </a:rPr>
              <a:t> </a:t>
            </a:r>
            <a:r>
              <a:rPr lang="en-US" altLang="en-US" sz="2600">
                <a:latin typeface="Constantia" pitchFamily="18" charset="0"/>
              </a:rPr>
              <a:t>tissues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store</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bone</a:t>
            </a:r>
            <a:r>
              <a:rPr lang="en-US" altLang="en-US" sz="2600">
                <a:latin typeface="Times New Roman" pitchFamily="18" charset="0"/>
                <a:cs typeface="Times New Roman" pitchFamily="18" charset="0"/>
              </a:rPr>
              <a:t> </a:t>
            </a:r>
            <a:r>
              <a:rPr lang="en-US" altLang="en-US" sz="2600">
                <a:latin typeface="Constantia" pitchFamily="18" charset="0"/>
              </a:rPr>
              <a:t>marrow,</a:t>
            </a:r>
            <a:r>
              <a:rPr lang="en-US" altLang="en-US" sz="2600">
                <a:latin typeface="Times New Roman" pitchFamily="18" charset="0"/>
                <a:cs typeface="Times New Roman" pitchFamily="18" charset="0"/>
              </a:rPr>
              <a:t> </a:t>
            </a:r>
            <a:r>
              <a:rPr lang="en-US" altLang="en-US" sz="2600">
                <a:latin typeface="Constantia" pitchFamily="18" charset="0"/>
              </a:rPr>
              <a:t>spleen</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liver</a:t>
            </a:r>
          </a:p>
          <a:p>
            <a:pPr eaLnBrk="1" hangingPunct="1">
              <a:spcBef>
                <a:spcPts val="300"/>
              </a:spcBef>
            </a:pPr>
            <a:r>
              <a:rPr lang="en-US" altLang="en-US" sz="3600" baseline="7000">
                <a:solidFill>
                  <a:srgbClr val="0AD0D9"/>
                </a:solidFill>
                <a:latin typeface="OpenSymbol" pitchFamily="2" charset="0"/>
              </a:rPr>
              <a:t></a:t>
            </a:r>
            <a:r>
              <a:rPr lang="en-US" altLang="en-US" sz="2600">
                <a:latin typeface="Constantia" pitchFamily="18" charset="0"/>
              </a:rPr>
              <a:t>Protects</a:t>
            </a:r>
            <a:r>
              <a:rPr lang="en-US" altLang="en-US" sz="2600">
                <a:latin typeface="Times New Roman" pitchFamily="18" charset="0"/>
                <a:cs typeface="Times New Roman" pitchFamily="18" charset="0"/>
              </a:rPr>
              <a:t> </a:t>
            </a:r>
            <a:r>
              <a:rPr lang="en-US" altLang="en-US" sz="2600">
                <a:latin typeface="Constantia" pitchFamily="18" charset="0"/>
              </a:rPr>
              <a:t>eyes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lungs</a:t>
            </a:r>
            <a:r>
              <a:rPr lang="en-US" altLang="en-US" sz="2600">
                <a:latin typeface="Times New Roman" pitchFamily="18" charset="0"/>
                <a:cs typeface="Times New Roman" pitchFamily="18" charset="0"/>
              </a:rPr>
              <a:t> </a:t>
            </a:r>
            <a:r>
              <a:rPr lang="en-US" altLang="en-US" sz="2600">
                <a:latin typeface="Constantia" pitchFamily="18" charset="0"/>
              </a:rPr>
              <a:t>from</a:t>
            </a:r>
            <a:r>
              <a:rPr lang="en-US" altLang="en-US" sz="2600">
                <a:latin typeface="Times New Roman" pitchFamily="18" charset="0"/>
                <a:cs typeface="Times New Roman" pitchFamily="18" charset="0"/>
              </a:rPr>
              <a:t> </a:t>
            </a:r>
            <a:r>
              <a:rPr lang="en-US" altLang="en-US" sz="2600">
                <a:latin typeface="Constantia" pitchFamily="18" charset="0"/>
              </a:rPr>
              <a:t>oxidizing</a:t>
            </a:r>
            <a:r>
              <a:rPr lang="en-US" altLang="en-US" sz="2600">
                <a:latin typeface="Times New Roman" pitchFamily="18" charset="0"/>
                <a:cs typeface="Times New Roman" pitchFamily="18" charset="0"/>
              </a:rPr>
              <a:t> </a:t>
            </a:r>
            <a:r>
              <a:rPr lang="en-US" altLang="en-US" sz="2600">
                <a:latin typeface="Constantia" pitchFamily="18" charset="0"/>
              </a:rPr>
              <a:t>agents.</a:t>
            </a:r>
          </a:p>
          <a:p>
            <a:pPr eaLnBrk="1" hangingPunct="1">
              <a:lnSpc>
                <a:spcPts val="2813"/>
              </a:lnSpc>
              <a:spcBef>
                <a:spcPts val="675"/>
              </a:spcBef>
            </a:pPr>
            <a:r>
              <a:rPr lang="en-US" altLang="en-US" sz="3600" baseline="7000">
                <a:solidFill>
                  <a:srgbClr val="0AD0D9"/>
                </a:solidFill>
                <a:latin typeface="OpenSymbol" pitchFamily="2" charset="0"/>
              </a:rPr>
              <a:t></a:t>
            </a:r>
            <a:r>
              <a:rPr lang="en-US" altLang="en-US" sz="2600">
                <a:latin typeface="Constantia" pitchFamily="18" charset="0"/>
              </a:rPr>
              <a:t>Reduces</a:t>
            </a:r>
            <a:r>
              <a:rPr lang="en-US" altLang="en-US" sz="2600">
                <a:latin typeface="Times New Roman" pitchFamily="18" charset="0"/>
                <a:cs typeface="Times New Roman" pitchFamily="18" charset="0"/>
              </a:rPr>
              <a:t> </a:t>
            </a:r>
            <a:r>
              <a:rPr lang="en-US" altLang="en-US" sz="2600">
                <a:latin typeface="Constantia" pitchFamily="18" charset="0"/>
              </a:rPr>
              <a:t>oxidation</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low</a:t>
            </a:r>
            <a:r>
              <a:rPr lang="en-US" altLang="en-US" sz="2600">
                <a:latin typeface="Times New Roman" pitchFamily="18" charset="0"/>
                <a:cs typeface="Times New Roman" pitchFamily="18" charset="0"/>
              </a:rPr>
              <a:t> </a:t>
            </a:r>
            <a:r>
              <a:rPr lang="en-US" altLang="en-US" sz="2600">
                <a:latin typeface="Constantia" pitchFamily="18" charset="0"/>
              </a:rPr>
              <a:t>density</a:t>
            </a:r>
            <a:r>
              <a:rPr lang="en-US" altLang="en-US" sz="2600">
                <a:latin typeface="Times New Roman" pitchFamily="18" charset="0"/>
                <a:cs typeface="Times New Roman" pitchFamily="18" charset="0"/>
              </a:rPr>
              <a:t> </a:t>
            </a:r>
            <a:r>
              <a:rPr lang="en-US" altLang="en-US" sz="2600">
                <a:latin typeface="Constantia" pitchFamily="18" charset="0"/>
              </a:rPr>
              <a:t>lipoprotein</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also</a:t>
            </a:r>
            <a:r>
              <a:rPr lang="en-US" altLang="en-US" sz="2600">
                <a:latin typeface="Times New Roman" pitchFamily="18" charset="0"/>
                <a:cs typeface="Times New Roman" pitchFamily="18" charset="0"/>
              </a:rPr>
              <a:t> </a:t>
            </a:r>
            <a:r>
              <a:rPr lang="en-US" altLang="en-US" sz="2600">
                <a:latin typeface="Constantia" pitchFamily="18" charset="0"/>
              </a:rPr>
              <a:t>Vitamin</a:t>
            </a:r>
            <a:r>
              <a:rPr lang="en-US" altLang="en-US" sz="2600">
                <a:latin typeface="Times New Roman" pitchFamily="18" charset="0"/>
                <a:cs typeface="Times New Roman" pitchFamily="18" charset="0"/>
              </a:rPr>
              <a:t> </a:t>
            </a:r>
            <a:r>
              <a:rPr lang="en-US" altLang="en-US" sz="2600">
                <a:latin typeface="Constantia" pitchFamily="18" charset="0"/>
              </a:rPr>
              <a:t>A</a:t>
            </a:r>
            <a:r>
              <a:rPr lang="en-US" altLang="en-US" sz="2600">
                <a:latin typeface="Times New Roman" pitchFamily="18" charset="0"/>
                <a:cs typeface="Times New Roman" pitchFamily="18" charset="0"/>
              </a:rPr>
              <a:t> </a:t>
            </a:r>
            <a:r>
              <a:rPr lang="en-US" altLang="en-US" sz="2600">
                <a:latin typeface="Constantia" pitchFamily="18" charset="0"/>
              </a:rPr>
              <a:t>&amp;</a:t>
            </a:r>
            <a:r>
              <a:rPr lang="en-US" altLang="en-US" sz="2600">
                <a:latin typeface="Times New Roman" pitchFamily="18" charset="0"/>
                <a:cs typeface="Times New Roman" pitchFamily="18" charset="0"/>
              </a:rPr>
              <a:t> </a:t>
            </a:r>
            <a:r>
              <a:rPr lang="en-US" altLang="en-US" sz="2600">
                <a:latin typeface="Constantia" pitchFamily="18" charset="0"/>
              </a:rPr>
              <a:t>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700" y="222250"/>
            <a:ext cx="2890838"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Calibri"/>
                <a:cs typeface="Calibri"/>
              </a:rPr>
              <a:t>V</a:t>
            </a:r>
            <a:r>
              <a:rPr sz="5000" b="1" spc="-20" dirty="0">
                <a:solidFill>
                  <a:srgbClr val="03607B"/>
                </a:solidFill>
                <a:latin typeface="Calibri"/>
                <a:cs typeface="Calibri"/>
              </a:rPr>
              <a:t>I</a:t>
            </a:r>
            <a:r>
              <a:rPr sz="5000" b="1" spc="-10" dirty="0">
                <a:solidFill>
                  <a:srgbClr val="03607B"/>
                </a:solidFill>
                <a:latin typeface="Calibri"/>
                <a:cs typeface="Calibri"/>
              </a:rPr>
              <a:t>T</a:t>
            </a:r>
            <a:r>
              <a:rPr sz="5000" b="1" spc="-30" dirty="0">
                <a:solidFill>
                  <a:srgbClr val="03607B"/>
                </a:solidFill>
                <a:latin typeface="Calibri"/>
                <a:cs typeface="Calibri"/>
              </a:rPr>
              <a:t>A</a:t>
            </a:r>
            <a:r>
              <a:rPr sz="5000" b="1" spc="-10" dirty="0">
                <a:solidFill>
                  <a:srgbClr val="03607B"/>
                </a:solidFill>
                <a:latin typeface="Calibri"/>
                <a:cs typeface="Calibri"/>
              </a:rPr>
              <a:t>M</a:t>
            </a:r>
            <a:r>
              <a:rPr sz="5000" b="1" spc="-20" dirty="0">
                <a:solidFill>
                  <a:srgbClr val="03607B"/>
                </a:solidFill>
                <a:latin typeface="Calibri"/>
                <a:cs typeface="Calibri"/>
              </a:rPr>
              <a:t>I</a:t>
            </a:r>
            <a:r>
              <a:rPr sz="5000" b="1" spc="-35" dirty="0">
                <a:solidFill>
                  <a:srgbClr val="03607B"/>
                </a:solidFill>
                <a:latin typeface="Calibri"/>
                <a:cs typeface="Calibri"/>
              </a:rPr>
              <a:t>N</a:t>
            </a:r>
            <a:r>
              <a:rPr sz="5000" b="1" spc="-120" dirty="0">
                <a:solidFill>
                  <a:srgbClr val="03607B"/>
                </a:solidFill>
                <a:latin typeface="Times New Roman"/>
                <a:cs typeface="Times New Roman"/>
              </a:rPr>
              <a:t> </a:t>
            </a:r>
            <a:r>
              <a:rPr sz="5000" b="1" dirty="0">
                <a:solidFill>
                  <a:srgbClr val="03607B"/>
                </a:solidFill>
                <a:latin typeface="Calibri"/>
                <a:cs typeface="Calibri"/>
              </a:rPr>
              <a:t>C</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C2CA0308-B54C-491B-A89D-EA8D739CF0B7}" type="slidenum">
              <a:rPr spc="-10"/>
              <a:pPr marL="25400">
                <a:defRPr/>
              </a:pPr>
              <a:t>47</a:t>
            </a:fld>
            <a:endParaRPr spc="-10"/>
          </a:p>
        </p:txBody>
      </p:sp>
      <p:sp>
        <p:nvSpPr>
          <p:cNvPr id="33797" name="object 3"/>
          <p:cNvSpPr txBox="1">
            <a:spLocks noChangeArrowheads="1"/>
          </p:cNvSpPr>
          <p:nvPr/>
        </p:nvSpPr>
        <p:spPr bwMode="auto">
          <a:xfrm>
            <a:off x="536575" y="1189038"/>
            <a:ext cx="8062913" cy="482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5750"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800" b="1">
                <a:latin typeface="Constantia" pitchFamily="18" charset="0"/>
              </a:rPr>
              <a:t>Deficiency:</a:t>
            </a:r>
            <a:r>
              <a:rPr lang="en-US" altLang="en-US" sz="2800" b="1">
                <a:latin typeface="Times New Roman" pitchFamily="18" charset="0"/>
                <a:cs typeface="Times New Roman" pitchFamily="18" charset="0"/>
              </a:rPr>
              <a:t> </a:t>
            </a:r>
            <a:r>
              <a:rPr lang="en-US" altLang="en-US" sz="2800">
                <a:latin typeface="Constantia" pitchFamily="18" charset="0"/>
              </a:rPr>
              <a:t>Scurvy</a:t>
            </a:r>
            <a:r>
              <a:rPr lang="en-US" altLang="en-US" sz="2800">
                <a:latin typeface="Times New Roman" pitchFamily="18" charset="0"/>
                <a:cs typeface="Times New Roman" pitchFamily="18" charset="0"/>
              </a:rPr>
              <a:t> </a:t>
            </a:r>
            <a:r>
              <a:rPr lang="en-US" altLang="en-US" sz="2800">
                <a:latin typeface="Constantia" pitchFamily="18" charset="0"/>
              </a:rPr>
              <a:t>among</a:t>
            </a:r>
            <a:r>
              <a:rPr lang="en-US" altLang="en-US" sz="2800">
                <a:latin typeface="Times New Roman" pitchFamily="18" charset="0"/>
                <a:cs typeface="Times New Roman" pitchFamily="18" charset="0"/>
              </a:rPr>
              <a:t> </a:t>
            </a:r>
            <a:r>
              <a:rPr lang="en-US" altLang="en-US" sz="2800">
                <a:latin typeface="Constantia" pitchFamily="18" charset="0"/>
              </a:rPr>
              <a:t>children</a:t>
            </a:r>
            <a:r>
              <a:rPr lang="en-US" altLang="en-US" sz="2800">
                <a:latin typeface="Times New Roman" pitchFamily="18" charset="0"/>
                <a:cs typeface="Times New Roman" pitchFamily="18" charset="0"/>
              </a:rPr>
              <a:t> </a:t>
            </a:r>
            <a:r>
              <a:rPr lang="en-US" altLang="en-US" sz="2800">
                <a:latin typeface="Constantia" pitchFamily="18" charset="0"/>
              </a:rPr>
              <a:t>during</a:t>
            </a:r>
            <a:r>
              <a:rPr lang="en-US" altLang="en-US" sz="2800">
                <a:latin typeface="Times New Roman" pitchFamily="18" charset="0"/>
                <a:cs typeface="Times New Roman" pitchFamily="18" charset="0"/>
              </a:rPr>
              <a:t> </a:t>
            </a:r>
            <a:r>
              <a:rPr lang="en-US" altLang="en-US" sz="2800">
                <a:latin typeface="Constantia" pitchFamily="18" charset="0"/>
              </a:rPr>
              <a:t>6</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latin typeface="Constantia" pitchFamily="18" charset="0"/>
              </a:rPr>
              <a:t>18</a:t>
            </a:r>
            <a:r>
              <a:rPr lang="en-US" altLang="en-US" sz="2800">
                <a:latin typeface="Times New Roman" pitchFamily="18" charset="0"/>
                <a:cs typeface="Times New Roman" pitchFamily="18" charset="0"/>
              </a:rPr>
              <a:t> </a:t>
            </a:r>
            <a:r>
              <a:rPr lang="en-US" altLang="en-US" sz="2800">
                <a:latin typeface="Constantia" pitchFamily="18" charset="0"/>
              </a:rPr>
              <a:t>months</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age;</a:t>
            </a:r>
            <a:r>
              <a:rPr lang="en-US" altLang="en-US" sz="2800">
                <a:latin typeface="Times New Roman" pitchFamily="18" charset="0"/>
                <a:cs typeface="Times New Roman" pitchFamily="18" charset="0"/>
              </a:rPr>
              <a:t> </a:t>
            </a:r>
            <a:r>
              <a:rPr lang="en-US" altLang="en-US" sz="2800">
                <a:latin typeface="Constantia" pitchFamily="18" charset="0"/>
              </a:rPr>
              <a:t>Conjunctival</a:t>
            </a:r>
            <a:r>
              <a:rPr lang="en-US" altLang="en-US" sz="2800">
                <a:latin typeface="Times New Roman" pitchFamily="18" charset="0"/>
                <a:cs typeface="Times New Roman" pitchFamily="18" charset="0"/>
              </a:rPr>
              <a:t> </a:t>
            </a:r>
            <a:r>
              <a:rPr lang="en-US" altLang="en-US" sz="2800">
                <a:latin typeface="Constantia" pitchFamily="18" charset="0"/>
              </a:rPr>
              <a:t>haemorrhage;</a:t>
            </a:r>
            <a:r>
              <a:rPr lang="en-US" altLang="en-US" sz="2800">
                <a:latin typeface="Times New Roman" pitchFamily="18" charset="0"/>
                <a:cs typeface="Times New Roman" pitchFamily="18" charset="0"/>
              </a:rPr>
              <a:t> </a:t>
            </a:r>
            <a:r>
              <a:rPr lang="en-US" altLang="en-US" sz="2800">
                <a:latin typeface="Constantia" pitchFamily="18" charset="0"/>
              </a:rPr>
              <a:t>Bleeding</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gums</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petechiae</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skin</a:t>
            </a:r>
            <a:r>
              <a:rPr lang="en-US" altLang="en-US" sz="2800">
                <a:latin typeface="Times New Roman" pitchFamily="18" charset="0"/>
                <a:cs typeface="Times New Roman" pitchFamily="18" charset="0"/>
              </a:rPr>
              <a:t> </a:t>
            </a:r>
            <a:r>
              <a:rPr lang="en-US" altLang="en-US" sz="2800">
                <a:latin typeface="Constantia" pitchFamily="18" charset="0"/>
              </a:rPr>
              <a:t>(round</a:t>
            </a:r>
            <a:r>
              <a:rPr lang="en-US" altLang="en-US" sz="2800">
                <a:latin typeface="Times New Roman" pitchFamily="18" charset="0"/>
                <a:cs typeface="Times New Roman" pitchFamily="18" charset="0"/>
              </a:rPr>
              <a:t> </a:t>
            </a:r>
            <a:r>
              <a:rPr lang="en-US" altLang="en-US" sz="2800">
                <a:latin typeface="Constantia" pitchFamily="18" charset="0"/>
              </a:rPr>
              <a:t>,</a:t>
            </a:r>
            <a:r>
              <a:rPr lang="en-US" altLang="en-US" sz="2800">
                <a:latin typeface="Times New Roman" pitchFamily="18" charset="0"/>
                <a:cs typeface="Times New Roman" pitchFamily="18" charset="0"/>
              </a:rPr>
              <a:t> </a:t>
            </a:r>
            <a:r>
              <a:rPr lang="en-US" altLang="en-US" sz="2800">
                <a:latin typeface="Constantia" pitchFamily="18" charset="0"/>
              </a:rPr>
              <a:t>purplish</a:t>
            </a:r>
            <a:r>
              <a:rPr lang="en-US" altLang="en-US" sz="2800">
                <a:latin typeface="Times New Roman" pitchFamily="18" charset="0"/>
                <a:cs typeface="Times New Roman" pitchFamily="18" charset="0"/>
              </a:rPr>
              <a:t> </a:t>
            </a:r>
            <a:r>
              <a:rPr lang="en-US" altLang="en-US" sz="2800">
                <a:latin typeface="Constantia" pitchFamily="18" charset="0"/>
              </a:rPr>
              <a:t>red</a:t>
            </a:r>
            <a:r>
              <a:rPr lang="en-US" altLang="en-US" sz="2800">
                <a:latin typeface="Times New Roman" pitchFamily="18" charset="0"/>
                <a:cs typeface="Times New Roman" pitchFamily="18" charset="0"/>
              </a:rPr>
              <a:t> </a:t>
            </a:r>
            <a:r>
              <a:rPr lang="en-US" altLang="en-US" sz="2800">
                <a:latin typeface="Constantia" pitchFamily="18" charset="0"/>
              </a:rPr>
              <a:t>spot);</a:t>
            </a:r>
            <a:r>
              <a:rPr lang="en-US" altLang="en-US" sz="2800">
                <a:latin typeface="Times New Roman" pitchFamily="18" charset="0"/>
                <a:cs typeface="Times New Roman" pitchFamily="18" charset="0"/>
              </a:rPr>
              <a:t> </a:t>
            </a:r>
            <a:r>
              <a:rPr lang="en-US" altLang="en-US" sz="2800">
                <a:latin typeface="Constantia" pitchFamily="18" charset="0"/>
              </a:rPr>
              <a:t>Frequent</a:t>
            </a:r>
            <a:r>
              <a:rPr lang="en-US" altLang="en-US" sz="2800">
                <a:latin typeface="Times New Roman" pitchFamily="18" charset="0"/>
                <a:cs typeface="Times New Roman" pitchFamily="18" charset="0"/>
              </a:rPr>
              <a:t> </a:t>
            </a:r>
            <a:r>
              <a:rPr lang="en-US" altLang="en-US" sz="2800">
                <a:latin typeface="Constantia" pitchFamily="18" charset="0"/>
              </a:rPr>
              <a:t>diarrhoea,</a:t>
            </a:r>
            <a:r>
              <a:rPr lang="en-US" altLang="en-US" sz="2800">
                <a:latin typeface="Times New Roman" pitchFamily="18" charset="0"/>
                <a:cs typeface="Times New Roman" pitchFamily="18" charset="0"/>
              </a:rPr>
              <a:t> </a:t>
            </a:r>
            <a:r>
              <a:rPr lang="en-US" altLang="en-US" sz="2800">
                <a:latin typeface="Constantia" pitchFamily="18" charset="0"/>
              </a:rPr>
              <a:t>fever,</a:t>
            </a:r>
            <a:r>
              <a:rPr lang="en-US" altLang="en-US" sz="2800">
                <a:latin typeface="Times New Roman" pitchFamily="18" charset="0"/>
                <a:cs typeface="Times New Roman" pitchFamily="18" charset="0"/>
              </a:rPr>
              <a:t> </a:t>
            </a:r>
            <a:r>
              <a:rPr lang="en-US" altLang="en-US" sz="2800">
                <a:latin typeface="Constantia" pitchFamily="18" charset="0"/>
              </a:rPr>
              <a:t>vomiting</a:t>
            </a:r>
            <a:r>
              <a:rPr lang="en-US" altLang="en-US" sz="2800">
                <a:latin typeface="Times New Roman" pitchFamily="18" charset="0"/>
                <a:cs typeface="Times New Roman" pitchFamily="18" charset="0"/>
              </a:rPr>
              <a:t> </a:t>
            </a:r>
            <a:r>
              <a:rPr lang="en-US" altLang="en-US" sz="2800">
                <a:latin typeface="Constantia" pitchFamily="18" charset="0"/>
              </a:rPr>
              <a:t>due</a:t>
            </a:r>
            <a:r>
              <a:rPr lang="en-US" altLang="en-US" sz="2800">
                <a:latin typeface="Times New Roman" pitchFamily="18" charset="0"/>
                <a:cs typeface="Times New Roman" pitchFamily="18" charset="0"/>
              </a:rPr>
              <a:t> </a:t>
            </a:r>
            <a:r>
              <a:rPr lang="en-US" altLang="en-US" sz="2800">
                <a:latin typeface="Constantia" pitchFamily="18" charset="0"/>
              </a:rPr>
              <a:t>decrease</a:t>
            </a:r>
            <a:r>
              <a:rPr lang="en-US" altLang="en-US" sz="2800">
                <a:latin typeface="Times New Roman" pitchFamily="18" charset="0"/>
                <a:cs typeface="Times New Roman" pitchFamily="18" charset="0"/>
              </a:rPr>
              <a:t> </a:t>
            </a:r>
            <a:r>
              <a:rPr lang="en-US" altLang="en-US" sz="2800">
                <a:latin typeface="Constantia" pitchFamily="18" charset="0"/>
              </a:rPr>
              <a:t>in</a:t>
            </a:r>
            <a:r>
              <a:rPr lang="en-US" altLang="en-US" sz="2800">
                <a:latin typeface="Times New Roman" pitchFamily="18" charset="0"/>
                <a:cs typeface="Times New Roman" pitchFamily="18" charset="0"/>
              </a:rPr>
              <a:t> </a:t>
            </a:r>
            <a:r>
              <a:rPr lang="en-US" altLang="en-US" sz="2800">
                <a:latin typeface="Constantia" pitchFamily="18" charset="0"/>
              </a:rPr>
              <a:t>body’s</a:t>
            </a:r>
            <a:r>
              <a:rPr lang="en-US" altLang="en-US" sz="2800">
                <a:latin typeface="Times New Roman" pitchFamily="18" charset="0"/>
                <a:cs typeface="Times New Roman" pitchFamily="18" charset="0"/>
              </a:rPr>
              <a:t> </a:t>
            </a:r>
            <a:r>
              <a:rPr lang="en-US" altLang="en-US" sz="2800">
                <a:latin typeface="Constantia" pitchFamily="18" charset="0"/>
              </a:rPr>
              <a:t>general</a:t>
            </a:r>
            <a:r>
              <a:rPr lang="en-US" altLang="en-US" sz="2800">
                <a:latin typeface="Times New Roman" pitchFamily="18" charset="0"/>
                <a:cs typeface="Times New Roman" pitchFamily="18" charset="0"/>
              </a:rPr>
              <a:t> </a:t>
            </a:r>
            <a:r>
              <a:rPr lang="en-US" altLang="en-US" sz="2800">
                <a:latin typeface="Constantia" pitchFamily="18" charset="0"/>
              </a:rPr>
              <a:t>resistance</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latin typeface="Constantia" pitchFamily="18" charset="0"/>
              </a:rPr>
              <a:t>infections.</a:t>
            </a:r>
          </a:p>
          <a:p>
            <a:pPr eaLnBrk="1" hangingPunct="1">
              <a:spcBef>
                <a:spcPts val="700"/>
              </a:spcBef>
            </a:pPr>
            <a:r>
              <a:rPr lang="en-US" altLang="en-US" sz="2800" b="1">
                <a:latin typeface="Constantia" pitchFamily="18" charset="0"/>
              </a:rPr>
              <a:t>Sources:</a:t>
            </a:r>
            <a:r>
              <a:rPr lang="en-US" altLang="en-US" sz="2800" b="1">
                <a:latin typeface="Times New Roman" pitchFamily="18" charset="0"/>
                <a:cs typeface="Times New Roman" pitchFamily="18" charset="0"/>
              </a:rPr>
              <a:t> </a:t>
            </a:r>
            <a:r>
              <a:rPr lang="en-US" altLang="en-US" sz="2800">
                <a:latin typeface="Constantia" pitchFamily="18" charset="0"/>
              </a:rPr>
              <a:t>Almost</a:t>
            </a:r>
            <a:r>
              <a:rPr lang="en-US" altLang="en-US" sz="2800">
                <a:latin typeface="Times New Roman" pitchFamily="18" charset="0"/>
                <a:cs typeface="Times New Roman" pitchFamily="18" charset="0"/>
              </a:rPr>
              <a:t> </a:t>
            </a:r>
            <a:r>
              <a:rPr lang="en-US" altLang="en-US" sz="2800">
                <a:latin typeface="Constantia" pitchFamily="18" charset="0"/>
              </a:rPr>
              <a:t>all</a:t>
            </a:r>
            <a:r>
              <a:rPr lang="en-US" altLang="en-US" sz="2800">
                <a:latin typeface="Times New Roman" pitchFamily="18" charset="0"/>
                <a:cs typeface="Times New Roman" pitchFamily="18" charset="0"/>
              </a:rPr>
              <a:t> </a:t>
            </a:r>
            <a:r>
              <a:rPr lang="en-US" altLang="en-US" sz="2800">
                <a:latin typeface="Constantia" pitchFamily="18" charset="0"/>
              </a:rPr>
              <a:t>citrus</a:t>
            </a:r>
            <a:r>
              <a:rPr lang="en-US" altLang="en-US" sz="2800">
                <a:latin typeface="Times New Roman" pitchFamily="18" charset="0"/>
                <a:cs typeface="Times New Roman" pitchFamily="18" charset="0"/>
              </a:rPr>
              <a:t> </a:t>
            </a:r>
            <a:r>
              <a:rPr lang="en-US" altLang="en-US" sz="2800">
                <a:latin typeface="Constantia" pitchFamily="18" charset="0"/>
              </a:rPr>
              <a:t>fruits</a:t>
            </a:r>
            <a:r>
              <a:rPr lang="en-US" altLang="en-US" sz="2800">
                <a:latin typeface="Times New Roman" pitchFamily="18" charset="0"/>
                <a:cs typeface="Times New Roman" pitchFamily="18" charset="0"/>
              </a:rPr>
              <a:t> </a:t>
            </a:r>
            <a:r>
              <a:rPr lang="en-US" altLang="en-US" sz="2800">
                <a:latin typeface="Constantia" pitchFamily="18" charset="0"/>
              </a:rPr>
              <a:t>have</a:t>
            </a:r>
            <a:r>
              <a:rPr lang="en-US" altLang="en-US" sz="2800">
                <a:latin typeface="Times New Roman" pitchFamily="18" charset="0"/>
                <a:cs typeface="Times New Roman" pitchFamily="18" charset="0"/>
              </a:rPr>
              <a:t> </a:t>
            </a:r>
            <a:r>
              <a:rPr lang="en-US" altLang="en-US" sz="2800">
                <a:latin typeface="Constantia" pitchFamily="18" charset="0"/>
              </a:rPr>
              <a:t>Vitamin</a:t>
            </a:r>
            <a:r>
              <a:rPr lang="en-US" altLang="en-US" sz="2800">
                <a:latin typeface="Times New Roman" pitchFamily="18" charset="0"/>
                <a:cs typeface="Times New Roman" pitchFamily="18" charset="0"/>
              </a:rPr>
              <a:t> </a:t>
            </a:r>
            <a:r>
              <a:rPr lang="en-US" altLang="en-US" sz="2800">
                <a:latin typeface="Constantia" pitchFamily="18" charset="0"/>
              </a:rPr>
              <a:t>C.</a:t>
            </a:r>
            <a:r>
              <a:rPr lang="en-US" altLang="en-US" sz="2800">
                <a:latin typeface="Times New Roman" pitchFamily="18" charset="0"/>
                <a:cs typeface="Times New Roman" pitchFamily="18" charset="0"/>
              </a:rPr>
              <a:t> </a:t>
            </a:r>
            <a:r>
              <a:rPr lang="en-US" altLang="en-US" sz="2800">
                <a:latin typeface="Constantia" pitchFamily="18" charset="0"/>
              </a:rPr>
              <a:t>Also</a:t>
            </a:r>
            <a:r>
              <a:rPr lang="en-US" altLang="en-US" sz="2800">
                <a:latin typeface="Times New Roman" pitchFamily="18" charset="0"/>
                <a:cs typeface="Times New Roman" pitchFamily="18" charset="0"/>
              </a:rPr>
              <a:t> </a:t>
            </a:r>
            <a:r>
              <a:rPr lang="en-US" altLang="en-US" sz="2800">
                <a:latin typeface="Constantia" pitchFamily="18" charset="0"/>
              </a:rPr>
              <a:t>include</a:t>
            </a:r>
            <a:r>
              <a:rPr lang="en-US" altLang="en-US" sz="2800">
                <a:latin typeface="Times New Roman" pitchFamily="18" charset="0"/>
                <a:cs typeface="Times New Roman" pitchFamily="18" charset="0"/>
              </a:rPr>
              <a:t> </a:t>
            </a:r>
            <a:r>
              <a:rPr lang="en-US" altLang="en-US" sz="2800">
                <a:latin typeface="Constantia" pitchFamily="18" charset="0"/>
              </a:rPr>
              <a:t>tomatoes,</a:t>
            </a:r>
            <a:r>
              <a:rPr lang="en-US" altLang="en-US" sz="2800">
                <a:latin typeface="Times New Roman" pitchFamily="18" charset="0"/>
                <a:cs typeface="Times New Roman" pitchFamily="18" charset="0"/>
              </a:rPr>
              <a:t> </a:t>
            </a:r>
            <a:r>
              <a:rPr lang="en-US" altLang="en-US" sz="2800">
                <a:latin typeface="Constantia" pitchFamily="18" charset="0"/>
              </a:rPr>
              <a:t>green</a:t>
            </a:r>
            <a:r>
              <a:rPr lang="en-US" altLang="en-US" sz="2800">
                <a:latin typeface="Times New Roman" pitchFamily="18" charset="0"/>
                <a:cs typeface="Times New Roman" pitchFamily="18" charset="0"/>
              </a:rPr>
              <a:t> </a:t>
            </a:r>
            <a:r>
              <a:rPr lang="en-US" altLang="en-US" sz="2800">
                <a:latin typeface="Constantia" pitchFamily="18" charset="0"/>
              </a:rPr>
              <a:t>leafy</a:t>
            </a:r>
            <a:r>
              <a:rPr lang="en-US" altLang="en-US" sz="2800">
                <a:latin typeface="Times New Roman" pitchFamily="18" charset="0"/>
                <a:cs typeface="Times New Roman" pitchFamily="18" charset="0"/>
              </a:rPr>
              <a:t> </a:t>
            </a:r>
            <a:r>
              <a:rPr lang="en-US" altLang="en-US" sz="2800">
                <a:latin typeface="Constantia" pitchFamily="18" charset="0"/>
              </a:rPr>
              <a:t>vegetables,</a:t>
            </a:r>
            <a:r>
              <a:rPr lang="en-US" altLang="en-US" sz="2800">
                <a:latin typeface="Times New Roman" pitchFamily="18" charset="0"/>
                <a:cs typeface="Times New Roman" pitchFamily="18" charset="0"/>
              </a:rPr>
              <a:t> </a:t>
            </a:r>
            <a:r>
              <a:rPr lang="en-US" altLang="en-US" sz="2800">
                <a:latin typeface="Constantia" pitchFamily="18" charset="0"/>
              </a:rPr>
              <a:t>cabbage,</a:t>
            </a:r>
            <a:r>
              <a:rPr lang="en-US" altLang="en-US" sz="2800">
                <a:latin typeface="Times New Roman" pitchFamily="18" charset="0"/>
                <a:cs typeface="Times New Roman" pitchFamily="18" charset="0"/>
              </a:rPr>
              <a:t> </a:t>
            </a:r>
            <a:r>
              <a:rPr lang="en-US" altLang="en-US" sz="2800">
                <a:latin typeface="Constantia" pitchFamily="18" charset="0"/>
              </a:rPr>
              <a:t>germinating</a:t>
            </a:r>
            <a:r>
              <a:rPr lang="en-US" altLang="en-US" sz="2800">
                <a:latin typeface="Times New Roman" pitchFamily="18" charset="0"/>
                <a:cs typeface="Times New Roman" pitchFamily="18" charset="0"/>
              </a:rPr>
              <a:t> </a:t>
            </a:r>
            <a:r>
              <a:rPr lang="en-US" altLang="en-US" sz="2800">
                <a:latin typeface="Constantia" pitchFamily="18" charset="0"/>
              </a:rPr>
              <a:t>legumes</a:t>
            </a:r>
            <a:r>
              <a:rPr lang="en-US" altLang="en-US" sz="2800">
                <a:latin typeface="Times New Roman" pitchFamily="18" charset="0"/>
                <a:cs typeface="Times New Roman" pitchFamily="18" charset="0"/>
              </a:rPr>
              <a:t> </a:t>
            </a:r>
            <a:r>
              <a:rPr lang="en-US" altLang="en-US" sz="2800">
                <a:latin typeface="Constantia" pitchFamily="18" charset="0"/>
              </a:rPr>
              <a:t>Liver</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kidney.</a:t>
            </a:r>
            <a:r>
              <a:rPr lang="en-US" altLang="en-US" sz="2800">
                <a:latin typeface="Times New Roman" pitchFamily="18" charset="0"/>
                <a:cs typeface="Times New Roman" pitchFamily="18" charset="0"/>
              </a:rPr>
              <a:t> </a:t>
            </a:r>
            <a:r>
              <a:rPr lang="en-US" altLang="en-US" sz="2800">
                <a:latin typeface="Constantia" pitchFamily="18" charset="0"/>
              </a:rPr>
              <a:t>It</a:t>
            </a:r>
            <a:r>
              <a:rPr lang="en-US" altLang="en-US" sz="2800">
                <a:latin typeface="Times New Roman" pitchFamily="18" charset="0"/>
                <a:cs typeface="Times New Roman" pitchFamily="18" charset="0"/>
              </a:rPr>
              <a:t> </a:t>
            </a:r>
            <a:r>
              <a:rPr lang="en-US" altLang="en-US" sz="2800">
                <a:latin typeface="Constantia" pitchFamily="18" charset="0"/>
              </a:rPr>
              <a:t>is</a:t>
            </a:r>
            <a:r>
              <a:rPr lang="en-US" altLang="en-US" sz="2800">
                <a:latin typeface="Times New Roman" pitchFamily="18" charset="0"/>
                <a:cs typeface="Times New Roman" pitchFamily="18" charset="0"/>
              </a:rPr>
              <a:t> </a:t>
            </a:r>
            <a:r>
              <a:rPr lang="en-US" altLang="en-US" sz="2800">
                <a:latin typeface="Constantia" pitchFamily="18" charset="0"/>
              </a:rPr>
              <a:t>destroyed</a:t>
            </a:r>
            <a:r>
              <a:rPr lang="en-US" altLang="en-US" sz="2800">
                <a:latin typeface="Times New Roman" pitchFamily="18" charset="0"/>
                <a:cs typeface="Times New Roman" pitchFamily="18" charset="0"/>
              </a:rPr>
              <a:t> </a:t>
            </a:r>
            <a:r>
              <a:rPr lang="en-US" altLang="en-US" sz="2800">
                <a:latin typeface="Constantia" pitchFamily="18" charset="0"/>
              </a:rPr>
              <a:t>by</a:t>
            </a:r>
            <a:r>
              <a:rPr lang="en-US" altLang="en-US" sz="2800">
                <a:latin typeface="Times New Roman" pitchFamily="18" charset="0"/>
                <a:cs typeface="Times New Roman" pitchFamily="18" charset="0"/>
              </a:rPr>
              <a:t> </a:t>
            </a:r>
            <a:r>
              <a:rPr lang="en-US" altLang="en-US" sz="2800">
                <a:latin typeface="Constantia" pitchFamily="18" charset="0"/>
              </a:rPr>
              <a:t>cooking</a:t>
            </a:r>
          </a:p>
          <a:p>
            <a:pPr eaLnBrk="1" hangingPunct="1">
              <a:spcBef>
                <a:spcPts val="688"/>
              </a:spcBef>
            </a:pPr>
            <a:r>
              <a:rPr lang="en-US" altLang="en-US" sz="2800" b="1">
                <a:latin typeface="Constantia" pitchFamily="18" charset="0"/>
              </a:rPr>
              <a:t>Daily</a:t>
            </a:r>
            <a:r>
              <a:rPr lang="en-US" altLang="en-US" sz="2800" b="1">
                <a:latin typeface="Times New Roman" pitchFamily="18" charset="0"/>
                <a:cs typeface="Times New Roman" pitchFamily="18" charset="0"/>
              </a:rPr>
              <a:t> </a:t>
            </a:r>
            <a:r>
              <a:rPr lang="en-US" altLang="en-US" sz="2800" b="1">
                <a:latin typeface="Constantia" pitchFamily="18" charset="0"/>
              </a:rPr>
              <a:t>requirements:</a:t>
            </a:r>
            <a:r>
              <a:rPr lang="en-US" altLang="en-US" sz="2800" b="1">
                <a:latin typeface="Times New Roman" pitchFamily="18" charset="0"/>
                <a:cs typeface="Times New Roman" pitchFamily="18" charset="0"/>
              </a:rPr>
              <a:t> </a:t>
            </a:r>
            <a:r>
              <a:rPr lang="en-US" altLang="en-US" sz="2800">
                <a:latin typeface="Constantia" pitchFamily="18" charset="0"/>
              </a:rPr>
              <a:t>40</a:t>
            </a:r>
            <a:r>
              <a:rPr lang="en-US" altLang="en-US" sz="2800">
                <a:latin typeface="Times New Roman" pitchFamily="18" charset="0"/>
                <a:cs typeface="Times New Roman" pitchFamily="18" charset="0"/>
              </a:rPr>
              <a:t> </a:t>
            </a:r>
            <a:r>
              <a:rPr lang="en-US" altLang="en-US" sz="2800">
                <a:latin typeface="Constantia" pitchFamily="18" charset="0"/>
              </a:rPr>
              <a:t>mg/day</a:t>
            </a:r>
            <a:r>
              <a:rPr lang="en-US" altLang="en-US" sz="2800">
                <a:latin typeface="Times New Roman" pitchFamily="18" charset="0"/>
                <a:cs typeface="Times New Roman" pitchFamily="18" charset="0"/>
              </a:rPr>
              <a:t> </a:t>
            </a:r>
            <a:r>
              <a:rPr lang="en-US" altLang="en-US" sz="2800">
                <a:latin typeface="Constantia" pitchFamily="18" charset="0"/>
              </a:rPr>
              <a:t>for</a:t>
            </a:r>
            <a:r>
              <a:rPr lang="en-US" altLang="en-US" sz="2800">
                <a:latin typeface="Times New Roman" pitchFamily="18" charset="0"/>
                <a:cs typeface="Times New Roman" pitchFamily="18" charset="0"/>
              </a:rPr>
              <a:t> </a:t>
            </a:r>
            <a:r>
              <a:rPr lang="en-US" altLang="en-US" sz="2800">
                <a:latin typeface="Constantia" pitchFamily="18" charset="0"/>
              </a:rPr>
              <a:t>adult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700" y="374650"/>
            <a:ext cx="6489700"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Calibri"/>
                <a:cs typeface="Calibri"/>
              </a:rPr>
              <a:t>V</a:t>
            </a:r>
            <a:r>
              <a:rPr sz="5000" b="1" spc="-20" dirty="0">
                <a:solidFill>
                  <a:srgbClr val="03607B"/>
                </a:solidFill>
                <a:latin typeface="Calibri"/>
                <a:cs typeface="Calibri"/>
              </a:rPr>
              <a:t>I</a:t>
            </a:r>
            <a:r>
              <a:rPr sz="5000" b="1" spc="-10" dirty="0">
                <a:solidFill>
                  <a:srgbClr val="03607B"/>
                </a:solidFill>
                <a:latin typeface="Calibri"/>
                <a:cs typeface="Calibri"/>
              </a:rPr>
              <a:t>T</a:t>
            </a:r>
            <a:r>
              <a:rPr sz="5000" b="1" spc="-30" dirty="0">
                <a:solidFill>
                  <a:srgbClr val="03607B"/>
                </a:solidFill>
                <a:latin typeface="Calibri"/>
                <a:cs typeface="Calibri"/>
              </a:rPr>
              <a:t>A</a:t>
            </a:r>
            <a:r>
              <a:rPr sz="5000" b="1" spc="-10" dirty="0">
                <a:solidFill>
                  <a:srgbClr val="03607B"/>
                </a:solidFill>
                <a:latin typeface="Calibri"/>
                <a:cs typeface="Calibri"/>
              </a:rPr>
              <a:t>M</a:t>
            </a:r>
            <a:r>
              <a:rPr sz="5000" b="1" spc="-20" dirty="0">
                <a:solidFill>
                  <a:srgbClr val="03607B"/>
                </a:solidFill>
                <a:latin typeface="Calibri"/>
                <a:cs typeface="Calibri"/>
              </a:rPr>
              <a:t>I</a:t>
            </a:r>
            <a:r>
              <a:rPr sz="5000" b="1" spc="-35" dirty="0">
                <a:solidFill>
                  <a:srgbClr val="03607B"/>
                </a:solidFill>
                <a:latin typeface="Calibri"/>
                <a:cs typeface="Calibri"/>
              </a:rPr>
              <a:t>N</a:t>
            </a:r>
            <a:r>
              <a:rPr sz="5000" b="1" spc="-120" dirty="0">
                <a:solidFill>
                  <a:srgbClr val="03607B"/>
                </a:solidFill>
                <a:latin typeface="Times New Roman"/>
                <a:cs typeface="Times New Roman"/>
              </a:rPr>
              <a:t> </a:t>
            </a:r>
            <a:r>
              <a:rPr sz="5000" b="1" spc="-30" dirty="0">
                <a:solidFill>
                  <a:srgbClr val="03607B"/>
                </a:solidFill>
                <a:latin typeface="Calibri"/>
                <a:cs typeface="Calibri"/>
              </a:rPr>
              <a:t>B1</a:t>
            </a:r>
            <a:r>
              <a:rPr sz="5000" b="1" spc="-125" dirty="0">
                <a:solidFill>
                  <a:srgbClr val="03607B"/>
                </a:solidFill>
                <a:latin typeface="Times New Roman"/>
                <a:cs typeface="Times New Roman"/>
              </a:rPr>
              <a:t> </a:t>
            </a:r>
            <a:r>
              <a:rPr sz="5000" b="1" spc="-25" dirty="0">
                <a:solidFill>
                  <a:srgbClr val="03607B"/>
                </a:solidFill>
                <a:latin typeface="Calibri"/>
                <a:cs typeface="Calibri"/>
              </a:rPr>
              <a:t>(</a:t>
            </a:r>
            <a:r>
              <a:rPr sz="5000" b="1" spc="-10" dirty="0">
                <a:solidFill>
                  <a:srgbClr val="03607B"/>
                </a:solidFill>
                <a:latin typeface="Calibri"/>
                <a:cs typeface="Calibri"/>
              </a:rPr>
              <a:t>T</a:t>
            </a:r>
            <a:r>
              <a:rPr sz="5000" b="1" spc="-35" dirty="0">
                <a:solidFill>
                  <a:srgbClr val="03607B"/>
                </a:solidFill>
                <a:latin typeface="Calibri"/>
                <a:cs typeface="Calibri"/>
              </a:rPr>
              <a:t>H</a:t>
            </a:r>
            <a:r>
              <a:rPr sz="5000" b="1" spc="-20" dirty="0">
                <a:solidFill>
                  <a:srgbClr val="03607B"/>
                </a:solidFill>
                <a:latin typeface="Calibri"/>
                <a:cs typeface="Calibri"/>
              </a:rPr>
              <a:t>I</a:t>
            </a:r>
            <a:r>
              <a:rPr sz="5000" b="1" spc="-30" dirty="0">
                <a:solidFill>
                  <a:srgbClr val="03607B"/>
                </a:solidFill>
                <a:latin typeface="Calibri"/>
                <a:cs typeface="Calibri"/>
              </a:rPr>
              <a:t>A</a:t>
            </a:r>
            <a:r>
              <a:rPr sz="5000" b="1" spc="-10" dirty="0">
                <a:solidFill>
                  <a:srgbClr val="03607B"/>
                </a:solidFill>
                <a:latin typeface="Calibri"/>
                <a:cs typeface="Calibri"/>
              </a:rPr>
              <a:t>M</a:t>
            </a:r>
            <a:r>
              <a:rPr sz="5000" b="1" spc="-25" dirty="0">
                <a:solidFill>
                  <a:srgbClr val="03607B"/>
                </a:solidFill>
                <a:latin typeface="Calibri"/>
                <a:cs typeface="Calibri"/>
              </a:rPr>
              <a:t>IN</a:t>
            </a:r>
            <a:r>
              <a:rPr sz="5000" b="1" spc="-35" dirty="0">
                <a:solidFill>
                  <a:srgbClr val="03607B"/>
                </a:solidFill>
                <a:latin typeface="Calibri"/>
                <a:cs typeface="Calibri"/>
              </a:rPr>
              <a:t>E</a:t>
            </a:r>
            <a:r>
              <a:rPr sz="5000" b="1" spc="-20" dirty="0">
                <a:solidFill>
                  <a:srgbClr val="03607B"/>
                </a:solidFill>
                <a:latin typeface="Calibri"/>
                <a:cs typeface="Calibri"/>
              </a:rPr>
              <a:t>)</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C827ADC1-A893-432A-8C03-A563109A4E38}" type="slidenum">
              <a:rPr spc="-10"/>
              <a:pPr marL="25400">
                <a:defRPr/>
              </a:pPr>
              <a:t>48</a:t>
            </a:fld>
            <a:endParaRPr spc="-10"/>
          </a:p>
        </p:txBody>
      </p:sp>
      <p:sp>
        <p:nvSpPr>
          <p:cNvPr id="34821" name="object 3"/>
          <p:cNvSpPr txBox="1">
            <a:spLocks noChangeArrowheads="1"/>
          </p:cNvSpPr>
          <p:nvPr/>
        </p:nvSpPr>
        <p:spPr bwMode="auto">
          <a:xfrm>
            <a:off x="536575" y="1195388"/>
            <a:ext cx="8202613"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lnSpc>
                <a:spcPts val="2800"/>
              </a:lnSpc>
            </a:pPr>
            <a:r>
              <a:rPr lang="en-US" altLang="en-US" sz="3600" baseline="7000">
                <a:solidFill>
                  <a:srgbClr val="0AD0D9"/>
                </a:solidFill>
                <a:latin typeface="OpenSymbol" pitchFamily="2" charset="0"/>
              </a:rPr>
              <a:t></a:t>
            </a: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a</a:t>
            </a:r>
            <a:r>
              <a:rPr lang="en-US" altLang="en-US" sz="2600">
                <a:latin typeface="Times New Roman" pitchFamily="18" charset="0"/>
                <a:cs typeface="Times New Roman" pitchFamily="18" charset="0"/>
              </a:rPr>
              <a:t> </a:t>
            </a:r>
            <a:r>
              <a:rPr lang="en-US" altLang="en-US" sz="2600">
                <a:latin typeface="Constantia" pitchFamily="18" charset="0"/>
              </a:rPr>
              <a:t>water</a:t>
            </a:r>
            <a:r>
              <a:rPr lang="en-US" altLang="en-US" sz="2600">
                <a:latin typeface="Times New Roman" pitchFamily="18" charset="0"/>
                <a:cs typeface="Times New Roman" pitchFamily="18" charset="0"/>
              </a:rPr>
              <a:t> </a:t>
            </a:r>
            <a:r>
              <a:rPr lang="en-US" altLang="en-US" sz="2600">
                <a:latin typeface="Constantia" pitchFamily="18" charset="0"/>
              </a:rPr>
              <a:t>soluble</a:t>
            </a:r>
            <a:r>
              <a:rPr lang="en-US" altLang="en-US" sz="2600">
                <a:latin typeface="Times New Roman" pitchFamily="18" charset="0"/>
                <a:cs typeface="Times New Roman" pitchFamily="18" charset="0"/>
              </a:rPr>
              <a:t> </a:t>
            </a:r>
            <a:r>
              <a:rPr lang="en-US" altLang="en-US" sz="2600">
                <a:latin typeface="Constantia" pitchFamily="18" charset="0"/>
              </a:rPr>
              <a:t>vitamin.</a:t>
            </a:r>
            <a:r>
              <a:rPr lang="en-US" altLang="en-US" sz="2600">
                <a:latin typeface="Times New Roman" pitchFamily="18" charset="0"/>
                <a:cs typeface="Times New Roman" pitchFamily="18" charset="0"/>
              </a:rPr>
              <a:t> </a:t>
            </a: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relatively</a:t>
            </a:r>
            <a:r>
              <a:rPr lang="en-US" altLang="en-US" sz="2600">
                <a:latin typeface="Times New Roman" pitchFamily="18" charset="0"/>
                <a:cs typeface="Times New Roman" pitchFamily="18" charset="0"/>
              </a:rPr>
              <a:t> </a:t>
            </a:r>
            <a:r>
              <a:rPr lang="en-US" altLang="en-US" sz="2600">
                <a:latin typeface="Constantia" pitchFamily="18" charset="0"/>
              </a:rPr>
              <a:t>stable</a:t>
            </a:r>
            <a:r>
              <a:rPr lang="en-US" altLang="en-US" sz="2600">
                <a:latin typeface="Times New Roman" pitchFamily="18" charset="0"/>
                <a:cs typeface="Times New Roman" pitchFamily="18" charset="0"/>
              </a:rPr>
              <a:t> </a:t>
            </a:r>
            <a:r>
              <a:rPr lang="en-US" altLang="en-US" sz="2600">
                <a:latin typeface="Constantia" pitchFamily="18" charset="0"/>
              </a:rPr>
              <a:t>at</a:t>
            </a:r>
            <a:r>
              <a:rPr lang="en-US" altLang="en-US" sz="2600">
                <a:latin typeface="Times New Roman" pitchFamily="18" charset="0"/>
                <a:cs typeface="Times New Roman" pitchFamily="18" charset="0"/>
              </a:rPr>
              <a:t> </a:t>
            </a:r>
            <a:r>
              <a:rPr lang="en-US" altLang="en-US" sz="2600">
                <a:latin typeface="Constantia" pitchFamily="18" charset="0"/>
              </a:rPr>
              <a:t>heat</a:t>
            </a:r>
            <a:r>
              <a:rPr lang="en-US" altLang="en-US" sz="2600">
                <a:latin typeface="Times New Roman" pitchFamily="18" charset="0"/>
                <a:cs typeface="Times New Roman" pitchFamily="18" charset="0"/>
              </a:rPr>
              <a:t> </a:t>
            </a:r>
            <a:r>
              <a:rPr lang="en-US" altLang="en-US" sz="2600">
                <a:latin typeface="Constantia" pitchFamily="18" charset="0"/>
              </a:rPr>
              <a:t>but</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destroyed</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neutral</a:t>
            </a:r>
            <a:r>
              <a:rPr lang="en-US" altLang="en-US" sz="2600">
                <a:latin typeface="Times New Roman" pitchFamily="18" charset="0"/>
                <a:cs typeface="Times New Roman" pitchFamily="18" charset="0"/>
              </a:rPr>
              <a:t> </a:t>
            </a:r>
            <a:r>
              <a:rPr lang="en-US" altLang="en-US" sz="2600">
                <a:latin typeface="Constantia" pitchFamily="18" charset="0"/>
              </a:rPr>
              <a:t>or</a:t>
            </a:r>
            <a:r>
              <a:rPr lang="en-US" altLang="en-US" sz="2600">
                <a:latin typeface="Times New Roman" pitchFamily="18" charset="0"/>
                <a:cs typeface="Times New Roman" pitchFamily="18" charset="0"/>
              </a:rPr>
              <a:t> </a:t>
            </a:r>
            <a:r>
              <a:rPr lang="en-US" altLang="en-US" sz="2600">
                <a:latin typeface="Constantia" pitchFamily="18" charset="0"/>
              </a:rPr>
              <a:t>alkaline</a:t>
            </a:r>
            <a:r>
              <a:rPr lang="en-US" altLang="en-US" sz="2600">
                <a:latin typeface="Times New Roman" pitchFamily="18" charset="0"/>
                <a:cs typeface="Times New Roman" pitchFamily="18" charset="0"/>
              </a:rPr>
              <a:t> </a:t>
            </a:r>
            <a:r>
              <a:rPr lang="en-US" altLang="en-US" sz="2600">
                <a:latin typeface="Constantia" pitchFamily="18" charset="0"/>
              </a:rPr>
              <a:t>solution.</a:t>
            </a:r>
          </a:p>
          <a:p>
            <a:pPr eaLnBrk="1" hangingPunct="1">
              <a:lnSpc>
                <a:spcPct val="90000"/>
              </a:lnSpc>
              <a:spcBef>
                <a:spcPts val="613"/>
              </a:spcBef>
            </a:pPr>
            <a:r>
              <a:rPr lang="en-US" altLang="en-US" sz="2600" b="1">
                <a:latin typeface="Constantia" pitchFamily="18" charset="0"/>
              </a:rPr>
              <a:t>Functions:</a:t>
            </a:r>
            <a:r>
              <a:rPr lang="en-US" altLang="en-US" sz="2600" b="1">
                <a:latin typeface="Times New Roman" pitchFamily="18" charset="0"/>
                <a:cs typeface="Times New Roman" pitchFamily="18" charset="0"/>
              </a:rPr>
              <a:t> </a:t>
            </a: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plays</a:t>
            </a:r>
            <a:r>
              <a:rPr lang="en-US" altLang="en-US" sz="2600">
                <a:latin typeface="Times New Roman" pitchFamily="18" charset="0"/>
                <a:cs typeface="Times New Roman" pitchFamily="18" charset="0"/>
              </a:rPr>
              <a:t> </a:t>
            </a:r>
            <a:r>
              <a:rPr lang="en-US" altLang="en-US" sz="2600">
                <a:latin typeface="Constantia" pitchFamily="18" charset="0"/>
              </a:rPr>
              <a:t>an</a:t>
            </a:r>
            <a:r>
              <a:rPr lang="en-US" altLang="en-US" sz="2600">
                <a:latin typeface="Times New Roman" pitchFamily="18" charset="0"/>
                <a:cs typeface="Times New Roman" pitchFamily="18" charset="0"/>
              </a:rPr>
              <a:t> </a:t>
            </a:r>
            <a:r>
              <a:rPr lang="en-US" altLang="en-US" sz="2600">
                <a:latin typeface="Constantia" pitchFamily="18" charset="0"/>
              </a:rPr>
              <a:t>important</a:t>
            </a:r>
            <a:r>
              <a:rPr lang="en-US" altLang="en-US" sz="2600">
                <a:latin typeface="Times New Roman" pitchFamily="18" charset="0"/>
                <a:cs typeface="Times New Roman" pitchFamily="18" charset="0"/>
              </a:rPr>
              <a:t> </a:t>
            </a:r>
            <a:r>
              <a:rPr lang="en-US" altLang="en-US" sz="2600">
                <a:latin typeface="Constantia" pitchFamily="18" charset="0"/>
              </a:rPr>
              <a:t>part</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carbohydrate</a:t>
            </a:r>
            <a:r>
              <a:rPr lang="en-US" altLang="en-US" sz="2600">
                <a:latin typeface="Times New Roman" pitchFamily="18" charset="0"/>
                <a:cs typeface="Times New Roman" pitchFamily="18" charset="0"/>
              </a:rPr>
              <a:t> </a:t>
            </a:r>
            <a:r>
              <a:rPr lang="en-US" altLang="en-US" sz="2600">
                <a:latin typeface="Constantia" pitchFamily="18" charset="0"/>
              </a:rPr>
              <a:t>metabolism.</a:t>
            </a:r>
            <a:r>
              <a:rPr lang="en-US" altLang="en-US" sz="2600">
                <a:latin typeface="Times New Roman" pitchFamily="18" charset="0"/>
                <a:cs typeface="Times New Roman" pitchFamily="18" charset="0"/>
              </a:rPr>
              <a:t> </a:t>
            </a: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essential</a:t>
            </a:r>
            <a:r>
              <a:rPr lang="en-US" altLang="en-US" sz="2600">
                <a:latin typeface="Times New Roman" pitchFamily="18" charset="0"/>
                <a:cs typeface="Times New Roman" pitchFamily="18" charset="0"/>
              </a:rPr>
              <a:t> </a:t>
            </a:r>
            <a:r>
              <a:rPr lang="en-US" altLang="en-US" sz="2600">
                <a:latin typeface="Constantia" pitchFamily="18" charset="0"/>
              </a:rPr>
              <a:t>for</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proper</a:t>
            </a:r>
            <a:r>
              <a:rPr lang="en-US" altLang="en-US" sz="2600">
                <a:latin typeface="Times New Roman" pitchFamily="18" charset="0"/>
                <a:cs typeface="Times New Roman" pitchFamily="18" charset="0"/>
              </a:rPr>
              <a:t> </a:t>
            </a:r>
            <a:r>
              <a:rPr lang="en-US" altLang="en-US" sz="2600">
                <a:latin typeface="Constantia" pitchFamily="18" charset="0"/>
              </a:rPr>
              <a:t>functioning</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nervous</a:t>
            </a:r>
            <a:r>
              <a:rPr lang="en-US" altLang="en-US" sz="2600">
                <a:latin typeface="Times New Roman" pitchFamily="18" charset="0"/>
                <a:cs typeface="Times New Roman" pitchFamily="18" charset="0"/>
              </a:rPr>
              <a:t> </a:t>
            </a:r>
            <a:r>
              <a:rPr lang="en-US" altLang="en-US" sz="2600">
                <a:latin typeface="Constantia" pitchFamily="18" charset="0"/>
              </a:rPr>
              <a:t>system.</a:t>
            </a:r>
          </a:p>
          <a:p>
            <a:pPr eaLnBrk="1" hangingPunct="1">
              <a:lnSpc>
                <a:spcPct val="90000"/>
              </a:lnSpc>
              <a:spcBef>
                <a:spcPts val="650"/>
              </a:spcBef>
            </a:pPr>
            <a:r>
              <a:rPr lang="en-US" altLang="en-US" sz="2600" b="1">
                <a:latin typeface="Constantia" pitchFamily="18" charset="0"/>
              </a:rPr>
              <a:t>Sources:</a:t>
            </a:r>
            <a:r>
              <a:rPr lang="en-US" altLang="en-US" sz="2600" b="1">
                <a:latin typeface="Times New Roman" pitchFamily="18" charset="0"/>
                <a:cs typeface="Times New Roman" pitchFamily="18" charset="0"/>
              </a:rPr>
              <a:t> </a:t>
            </a:r>
            <a:r>
              <a:rPr lang="en-US" altLang="en-US" sz="2600">
                <a:latin typeface="Constantia" pitchFamily="18" charset="0"/>
              </a:rPr>
              <a:t>Richest</a:t>
            </a:r>
            <a:r>
              <a:rPr lang="en-US" altLang="en-US" sz="2600">
                <a:latin typeface="Times New Roman" pitchFamily="18" charset="0"/>
                <a:cs typeface="Times New Roman" pitchFamily="18" charset="0"/>
              </a:rPr>
              <a:t> </a:t>
            </a:r>
            <a:r>
              <a:rPr lang="en-US" altLang="en-US" sz="2600">
                <a:latin typeface="Constantia" pitchFamily="18" charset="0"/>
              </a:rPr>
              <a:t>source:</a:t>
            </a:r>
            <a:r>
              <a:rPr lang="en-US" altLang="en-US" sz="2600">
                <a:latin typeface="Times New Roman" pitchFamily="18" charset="0"/>
                <a:cs typeface="Times New Roman" pitchFamily="18" charset="0"/>
              </a:rPr>
              <a:t>	</a:t>
            </a:r>
            <a:r>
              <a:rPr lang="en-US" altLang="en-US" sz="2600">
                <a:latin typeface="Constantia" pitchFamily="18" charset="0"/>
              </a:rPr>
              <a:t>unmilled</a:t>
            </a:r>
            <a:r>
              <a:rPr lang="en-US" altLang="en-US" sz="2600">
                <a:latin typeface="Times New Roman" pitchFamily="18" charset="0"/>
                <a:cs typeface="Times New Roman" pitchFamily="18" charset="0"/>
              </a:rPr>
              <a:t> </a:t>
            </a:r>
            <a:r>
              <a:rPr lang="en-US" altLang="en-US" sz="2600">
                <a:latin typeface="Constantia" pitchFamily="18" charset="0"/>
              </a:rPr>
              <a:t>cereals,</a:t>
            </a:r>
            <a:r>
              <a:rPr lang="en-US" altLang="en-US" sz="2600">
                <a:latin typeface="Times New Roman" pitchFamily="18" charset="0"/>
                <a:cs typeface="Times New Roman" pitchFamily="18" charset="0"/>
              </a:rPr>
              <a:t> </a:t>
            </a:r>
            <a:r>
              <a:rPr lang="en-US" altLang="en-US" sz="2600">
                <a:latin typeface="Constantia" pitchFamily="18" charset="0"/>
              </a:rPr>
              <a:t>pulses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nuts.</a:t>
            </a:r>
            <a:r>
              <a:rPr lang="en-US" altLang="en-US" sz="2600">
                <a:latin typeface="Times New Roman" pitchFamily="18" charset="0"/>
                <a:cs typeface="Times New Roman" pitchFamily="18" charset="0"/>
              </a:rPr>
              <a:t>	</a:t>
            </a:r>
            <a:r>
              <a:rPr lang="en-US" altLang="en-US" sz="2600">
                <a:latin typeface="Constantia" pitchFamily="18" charset="0"/>
              </a:rPr>
              <a:t>Poor</a:t>
            </a:r>
            <a:r>
              <a:rPr lang="en-US" altLang="en-US" sz="2600">
                <a:latin typeface="Times New Roman" pitchFamily="18" charset="0"/>
                <a:cs typeface="Times New Roman" pitchFamily="18" charset="0"/>
              </a:rPr>
              <a:t> </a:t>
            </a:r>
            <a:r>
              <a:rPr lang="en-US" altLang="en-US" sz="2600">
                <a:latin typeface="Constantia" pitchFamily="18" charset="0"/>
              </a:rPr>
              <a:t>source:</a:t>
            </a:r>
            <a:r>
              <a:rPr lang="en-US" altLang="en-US" sz="2600">
                <a:latin typeface="Times New Roman" pitchFamily="18" charset="0"/>
                <a:cs typeface="Times New Roman" pitchFamily="18" charset="0"/>
              </a:rPr>
              <a:t> </a:t>
            </a:r>
            <a:r>
              <a:rPr lang="en-US" altLang="en-US" sz="2600">
                <a:latin typeface="Constantia" pitchFamily="18" charset="0"/>
              </a:rPr>
              <a:t>Meat,</a:t>
            </a:r>
            <a:r>
              <a:rPr lang="en-US" altLang="en-US" sz="2600">
                <a:latin typeface="Times New Roman" pitchFamily="18" charset="0"/>
                <a:cs typeface="Times New Roman" pitchFamily="18" charset="0"/>
              </a:rPr>
              <a:t> </a:t>
            </a:r>
            <a:r>
              <a:rPr lang="en-US" altLang="en-US" sz="2600">
                <a:latin typeface="Constantia" pitchFamily="18" charset="0"/>
              </a:rPr>
              <a:t>fish,</a:t>
            </a:r>
            <a:r>
              <a:rPr lang="en-US" altLang="en-US" sz="2600">
                <a:latin typeface="Times New Roman" pitchFamily="18" charset="0"/>
                <a:cs typeface="Times New Roman" pitchFamily="18" charset="0"/>
              </a:rPr>
              <a:t> </a:t>
            </a:r>
            <a:r>
              <a:rPr lang="en-US" altLang="en-US" sz="2600">
                <a:latin typeface="Constantia" pitchFamily="18" charset="0"/>
              </a:rPr>
              <a:t>eggs,</a:t>
            </a:r>
            <a:r>
              <a:rPr lang="en-US" altLang="en-US" sz="2600">
                <a:latin typeface="Times New Roman" pitchFamily="18" charset="0"/>
                <a:cs typeface="Times New Roman" pitchFamily="18" charset="0"/>
              </a:rPr>
              <a:t> </a:t>
            </a:r>
            <a:r>
              <a:rPr lang="en-US" altLang="en-US" sz="2600">
                <a:latin typeface="Constantia" pitchFamily="18" charset="0"/>
              </a:rPr>
              <a:t>liver,</a:t>
            </a:r>
            <a:r>
              <a:rPr lang="en-US" altLang="en-US" sz="2600">
                <a:latin typeface="Times New Roman" pitchFamily="18" charset="0"/>
                <a:cs typeface="Times New Roman" pitchFamily="18" charset="0"/>
              </a:rPr>
              <a:t> </a:t>
            </a:r>
            <a:r>
              <a:rPr lang="en-US" altLang="en-US" sz="2600">
                <a:latin typeface="Constantia" pitchFamily="18" charset="0"/>
              </a:rPr>
              <a:t>dark</a:t>
            </a:r>
            <a:r>
              <a:rPr lang="en-US" altLang="en-US" sz="2600">
                <a:latin typeface="Times New Roman" pitchFamily="18" charset="0"/>
                <a:cs typeface="Times New Roman" pitchFamily="18" charset="0"/>
              </a:rPr>
              <a:t> </a:t>
            </a:r>
            <a:r>
              <a:rPr lang="en-US" altLang="en-US" sz="2600">
                <a:latin typeface="Constantia" pitchFamily="18" charset="0"/>
              </a:rPr>
              <a:t>green</a:t>
            </a:r>
            <a:r>
              <a:rPr lang="en-US" altLang="en-US" sz="2600">
                <a:latin typeface="Times New Roman" pitchFamily="18" charset="0"/>
                <a:cs typeface="Times New Roman" pitchFamily="18" charset="0"/>
              </a:rPr>
              <a:t> </a:t>
            </a:r>
            <a:r>
              <a:rPr lang="en-US" altLang="en-US" sz="2600">
                <a:latin typeface="Constantia" pitchFamily="18" charset="0"/>
              </a:rPr>
              <a:t>leafy</a:t>
            </a:r>
            <a:r>
              <a:rPr lang="en-US" altLang="en-US" sz="2600">
                <a:latin typeface="Times New Roman" pitchFamily="18" charset="0"/>
                <a:cs typeface="Times New Roman" pitchFamily="18" charset="0"/>
              </a:rPr>
              <a:t> </a:t>
            </a:r>
            <a:r>
              <a:rPr lang="en-US" altLang="en-US" sz="2600">
                <a:latin typeface="Constantia" pitchFamily="18" charset="0"/>
              </a:rPr>
              <a:t>vegetables,</a:t>
            </a:r>
            <a:r>
              <a:rPr lang="en-US" altLang="en-US" sz="2600">
                <a:latin typeface="Times New Roman" pitchFamily="18" charset="0"/>
                <a:cs typeface="Times New Roman" pitchFamily="18" charset="0"/>
              </a:rPr>
              <a:t> </a:t>
            </a:r>
            <a:r>
              <a:rPr lang="en-US" altLang="en-US" sz="2600">
                <a:latin typeface="Constantia" pitchFamily="18" charset="0"/>
              </a:rPr>
              <a:t>fruits,</a:t>
            </a:r>
            <a:r>
              <a:rPr lang="en-US" altLang="en-US" sz="2600">
                <a:latin typeface="Times New Roman" pitchFamily="18" charset="0"/>
                <a:cs typeface="Times New Roman" pitchFamily="18" charset="0"/>
              </a:rPr>
              <a:t> </a:t>
            </a:r>
            <a:r>
              <a:rPr lang="en-US" altLang="en-US" sz="2600">
                <a:latin typeface="Constantia" pitchFamily="18" charset="0"/>
              </a:rPr>
              <a:t>dried</a:t>
            </a:r>
            <a:r>
              <a:rPr lang="en-US" altLang="en-US" sz="2600">
                <a:latin typeface="Times New Roman" pitchFamily="18" charset="0"/>
                <a:cs typeface="Times New Roman" pitchFamily="18" charset="0"/>
              </a:rPr>
              <a:t> </a:t>
            </a:r>
            <a:r>
              <a:rPr lang="en-US" altLang="en-US" sz="2600">
                <a:latin typeface="Constantia" pitchFamily="18" charset="0"/>
              </a:rPr>
              <a:t>yeast.</a:t>
            </a:r>
            <a:r>
              <a:rPr lang="en-US" altLang="en-US" sz="2600">
                <a:latin typeface="Times New Roman" pitchFamily="18" charset="0"/>
                <a:cs typeface="Times New Roman" pitchFamily="18" charset="0"/>
              </a:rPr>
              <a:t> </a:t>
            </a:r>
            <a:r>
              <a:rPr lang="en-US" altLang="en-US" sz="2600">
                <a:latin typeface="Constantia" pitchFamily="18" charset="0"/>
              </a:rPr>
              <a:t>Milk</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important</a:t>
            </a:r>
            <a:r>
              <a:rPr lang="en-US" altLang="en-US" sz="2600">
                <a:latin typeface="Times New Roman" pitchFamily="18" charset="0"/>
                <a:cs typeface="Times New Roman" pitchFamily="18" charset="0"/>
              </a:rPr>
              <a:t> </a:t>
            </a:r>
            <a:r>
              <a:rPr lang="en-US" altLang="en-US" sz="2600">
                <a:latin typeface="Constantia" pitchFamily="18" charset="0"/>
              </a:rPr>
              <a:t>source</a:t>
            </a:r>
            <a:r>
              <a:rPr lang="en-US" altLang="en-US" sz="2600">
                <a:latin typeface="Times New Roman" pitchFamily="18" charset="0"/>
                <a:cs typeface="Times New Roman" pitchFamily="18" charset="0"/>
              </a:rPr>
              <a:t> </a:t>
            </a:r>
            <a:r>
              <a:rPr lang="en-US" altLang="en-US" sz="2600">
                <a:latin typeface="Constantia" pitchFamily="18" charset="0"/>
              </a:rPr>
              <a:t>for</a:t>
            </a:r>
            <a:r>
              <a:rPr lang="en-US" altLang="en-US" sz="2600">
                <a:latin typeface="Times New Roman" pitchFamily="18" charset="0"/>
                <a:cs typeface="Times New Roman" pitchFamily="18" charset="0"/>
              </a:rPr>
              <a:t> </a:t>
            </a:r>
            <a:r>
              <a:rPr lang="en-US" altLang="en-US" sz="2600">
                <a:latin typeface="Constantia" pitchFamily="18" charset="0"/>
              </a:rPr>
              <a:t>infants.</a:t>
            </a:r>
          </a:p>
          <a:p>
            <a:pPr eaLnBrk="1" hangingPunct="1">
              <a:lnSpc>
                <a:spcPts val="2813"/>
              </a:lnSpc>
              <a:spcBef>
                <a:spcPts val="675"/>
              </a:spcBef>
            </a:pPr>
            <a:r>
              <a:rPr lang="en-US" altLang="en-US" sz="2600" b="1">
                <a:latin typeface="Constantia" pitchFamily="18" charset="0"/>
              </a:rPr>
              <a:t>Daily</a:t>
            </a:r>
            <a:r>
              <a:rPr lang="en-US" altLang="en-US" sz="2600" b="1">
                <a:latin typeface="Times New Roman" pitchFamily="18" charset="0"/>
                <a:cs typeface="Times New Roman" pitchFamily="18" charset="0"/>
              </a:rPr>
              <a:t> </a:t>
            </a:r>
            <a:r>
              <a:rPr lang="en-US" altLang="en-US" sz="2600" b="1">
                <a:latin typeface="Constantia" pitchFamily="18" charset="0"/>
              </a:rPr>
              <a:t>Requirement</a:t>
            </a:r>
            <a:r>
              <a:rPr lang="en-US" altLang="en-US" sz="2600">
                <a:latin typeface="Constantia" pitchFamily="18" charset="0"/>
              </a:rPr>
              <a:t>:</a:t>
            </a:r>
            <a:r>
              <a:rPr lang="en-US" altLang="en-US" sz="2600">
                <a:latin typeface="Times New Roman" pitchFamily="18" charset="0"/>
                <a:cs typeface="Times New Roman" pitchFamily="18" charset="0"/>
              </a:rPr>
              <a:t> </a:t>
            </a:r>
            <a:r>
              <a:rPr lang="en-US" altLang="en-US" sz="2600">
                <a:latin typeface="Constantia" pitchFamily="18" charset="0"/>
              </a:rPr>
              <a:t>1-2</a:t>
            </a:r>
            <a:r>
              <a:rPr lang="en-US" altLang="en-US" sz="2600">
                <a:latin typeface="Times New Roman" pitchFamily="18" charset="0"/>
                <a:cs typeface="Times New Roman" pitchFamily="18" charset="0"/>
              </a:rPr>
              <a:t> </a:t>
            </a:r>
            <a:r>
              <a:rPr lang="en-US" altLang="en-US" sz="2600">
                <a:latin typeface="Constantia" pitchFamily="18" charset="0"/>
              </a:rPr>
              <a:t>Mg.</a:t>
            </a:r>
            <a:r>
              <a:rPr lang="en-US" altLang="en-US" sz="2600">
                <a:latin typeface="Times New Roman" pitchFamily="18" charset="0"/>
                <a:cs typeface="Times New Roman" pitchFamily="18" charset="0"/>
              </a:rPr>
              <a:t> </a:t>
            </a:r>
            <a:r>
              <a:rPr lang="en-US" altLang="en-US" sz="2600">
                <a:latin typeface="Constantia" pitchFamily="18" charset="0"/>
              </a:rPr>
              <a:t>per</a:t>
            </a:r>
            <a:r>
              <a:rPr lang="en-US" altLang="en-US" sz="2600">
                <a:latin typeface="Times New Roman" pitchFamily="18" charset="0"/>
                <a:cs typeface="Times New Roman" pitchFamily="18" charset="0"/>
              </a:rPr>
              <a:t> </a:t>
            </a:r>
            <a:r>
              <a:rPr lang="en-US" altLang="en-US" sz="2600">
                <a:latin typeface="Constantia" pitchFamily="18" charset="0"/>
              </a:rPr>
              <a:t>day</a:t>
            </a:r>
            <a:r>
              <a:rPr lang="en-US" altLang="en-US" sz="2600">
                <a:latin typeface="Times New Roman" pitchFamily="18" charset="0"/>
                <a:cs typeface="Times New Roman" pitchFamily="18" charset="0"/>
              </a:rPr>
              <a:t> </a:t>
            </a:r>
            <a:r>
              <a:rPr lang="en-US" altLang="en-US" sz="2600">
                <a:latin typeface="Constantia" pitchFamily="18" charset="0"/>
              </a:rPr>
              <a:t>or</a:t>
            </a:r>
            <a:r>
              <a:rPr lang="en-US" altLang="en-US" sz="2600">
                <a:latin typeface="Times New Roman" pitchFamily="18" charset="0"/>
                <a:cs typeface="Times New Roman" pitchFamily="18" charset="0"/>
              </a:rPr>
              <a:t> </a:t>
            </a:r>
            <a:r>
              <a:rPr lang="en-US" altLang="en-US" sz="2600">
                <a:latin typeface="Constantia" pitchFamily="18" charset="0"/>
              </a:rPr>
              <a:t>0.5</a:t>
            </a:r>
            <a:r>
              <a:rPr lang="en-US" altLang="en-US" sz="2600">
                <a:latin typeface="Times New Roman" pitchFamily="18" charset="0"/>
                <a:cs typeface="Times New Roman" pitchFamily="18" charset="0"/>
              </a:rPr>
              <a:t> </a:t>
            </a:r>
            <a:r>
              <a:rPr lang="en-US" altLang="en-US" sz="2600">
                <a:latin typeface="Constantia" pitchFamily="18" charset="0"/>
              </a:rPr>
              <a:t>mg.</a:t>
            </a:r>
            <a:r>
              <a:rPr lang="en-US" altLang="en-US" sz="2600">
                <a:latin typeface="Times New Roman" pitchFamily="18" charset="0"/>
                <a:cs typeface="Times New Roman" pitchFamily="18" charset="0"/>
              </a:rPr>
              <a:t> </a:t>
            </a:r>
            <a:r>
              <a:rPr lang="en-US" altLang="en-US" sz="2600">
                <a:latin typeface="Constantia" pitchFamily="18" charset="0"/>
              </a:rPr>
              <a:t>per</a:t>
            </a:r>
            <a:r>
              <a:rPr lang="en-US" altLang="en-US" sz="2600">
                <a:latin typeface="Times New Roman" pitchFamily="18" charset="0"/>
                <a:cs typeface="Times New Roman" pitchFamily="18" charset="0"/>
              </a:rPr>
              <a:t> </a:t>
            </a:r>
            <a:r>
              <a:rPr lang="en-US" altLang="en-US" sz="2600">
                <a:latin typeface="Constantia" pitchFamily="18" charset="0"/>
              </a:rPr>
              <a:t>1000</a:t>
            </a:r>
            <a:r>
              <a:rPr lang="en-US" altLang="en-US" sz="2600">
                <a:latin typeface="Times New Roman" pitchFamily="18" charset="0"/>
                <a:cs typeface="Times New Roman" pitchFamily="18" charset="0"/>
              </a:rPr>
              <a:t> </a:t>
            </a:r>
            <a:r>
              <a:rPr lang="en-US" altLang="en-US" sz="2600">
                <a:latin typeface="Constantia" pitchFamily="18" charset="0"/>
              </a:rPr>
              <a:t>kcal</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energy</a:t>
            </a:r>
            <a:r>
              <a:rPr lang="en-US" altLang="en-US" sz="2600">
                <a:latin typeface="Times New Roman" pitchFamily="18" charset="0"/>
                <a:cs typeface="Times New Roman" pitchFamily="18" charset="0"/>
              </a:rPr>
              <a:t> </a:t>
            </a:r>
            <a:r>
              <a:rPr lang="en-US" altLang="en-US" sz="2600">
                <a:latin typeface="Constantia" pitchFamily="18" charset="0"/>
              </a:rPr>
              <a:t>intake.</a:t>
            </a:r>
          </a:p>
          <a:p>
            <a:pPr eaLnBrk="1" hangingPunct="1">
              <a:lnSpc>
                <a:spcPts val="2813"/>
              </a:lnSpc>
              <a:spcBef>
                <a:spcPts val="638"/>
              </a:spcBef>
            </a:pPr>
            <a:r>
              <a:rPr lang="en-US" altLang="en-US" sz="2600" b="1">
                <a:latin typeface="Constantia" pitchFamily="18" charset="0"/>
              </a:rPr>
              <a:t>Deficiency:</a:t>
            </a:r>
            <a:r>
              <a:rPr lang="en-US" altLang="en-US" sz="2600" b="1">
                <a:latin typeface="Times New Roman" pitchFamily="18" charset="0"/>
                <a:cs typeface="Times New Roman" pitchFamily="18" charset="0"/>
              </a:rPr>
              <a:t>	</a:t>
            </a:r>
            <a:r>
              <a:rPr lang="en-US" altLang="en-US" sz="2600">
                <a:latin typeface="Constantia" pitchFamily="18" charset="0"/>
              </a:rPr>
              <a:t>Beri</a:t>
            </a:r>
            <a:r>
              <a:rPr lang="en-US" altLang="en-US" sz="2600">
                <a:latin typeface="Times New Roman" pitchFamily="18" charset="0"/>
                <a:cs typeface="Times New Roman" pitchFamily="18" charset="0"/>
              </a:rPr>
              <a:t> </a:t>
            </a:r>
            <a:r>
              <a:rPr lang="en-US" altLang="en-US" sz="2600">
                <a:latin typeface="Constantia" pitchFamily="18" charset="0"/>
              </a:rPr>
              <a:t>Beri</a:t>
            </a:r>
            <a:r>
              <a:rPr lang="en-US" altLang="en-US" sz="2600">
                <a:latin typeface="Times New Roman" pitchFamily="18" charset="0"/>
                <a:cs typeface="Times New Roman" pitchFamily="18" charset="0"/>
              </a:rPr>
              <a:t> </a:t>
            </a:r>
            <a:r>
              <a:rPr lang="en-US" altLang="en-US" sz="2600">
                <a:latin typeface="Constantia" pitchFamily="18" charset="0"/>
              </a:rPr>
              <a:t>(most</a:t>
            </a:r>
            <a:r>
              <a:rPr lang="en-US" altLang="en-US" sz="2600">
                <a:latin typeface="Times New Roman" pitchFamily="18" charset="0"/>
                <a:cs typeface="Times New Roman" pitchFamily="18" charset="0"/>
              </a:rPr>
              <a:t> </a:t>
            </a:r>
            <a:r>
              <a:rPr lang="en-US" altLang="en-US" sz="2600">
                <a:latin typeface="Constantia" pitchFamily="18" charset="0"/>
              </a:rPr>
              <a:t>common</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only</a:t>
            </a:r>
            <a:r>
              <a:rPr lang="en-US" altLang="en-US" sz="2600">
                <a:latin typeface="Times New Roman" pitchFamily="18" charset="0"/>
                <a:cs typeface="Times New Roman" pitchFamily="18" charset="0"/>
              </a:rPr>
              <a:t> </a:t>
            </a:r>
            <a:r>
              <a:rPr lang="en-US" altLang="en-US" sz="2600">
                <a:latin typeface="Constantia" pitchFamily="18" charset="0"/>
              </a:rPr>
              <a:t>rice</a:t>
            </a:r>
            <a:r>
              <a:rPr lang="en-US" altLang="en-US" sz="2600">
                <a:latin typeface="Times New Roman" pitchFamily="18" charset="0"/>
                <a:cs typeface="Times New Roman" pitchFamily="18" charset="0"/>
              </a:rPr>
              <a:t> </a:t>
            </a:r>
            <a:r>
              <a:rPr lang="en-US" altLang="en-US" sz="2600">
                <a:latin typeface="Constantia" pitchFamily="18" charset="0"/>
              </a:rPr>
              <a:t>feeding</a:t>
            </a:r>
            <a:r>
              <a:rPr lang="en-US" altLang="en-US" sz="2600">
                <a:latin typeface="Times New Roman" pitchFamily="18" charset="0"/>
                <a:cs typeface="Times New Roman" pitchFamily="18" charset="0"/>
              </a:rPr>
              <a:t> </a:t>
            </a:r>
            <a:r>
              <a:rPr lang="en-US" altLang="en-US" sz="2600">
                <a:latin typeface="Constantia" pitchFamily="18" charset="0"/>
              </a:rPr>
              <a:t>community</a:t>
            </a:r>
            <a:r>
              <a:rPr lang="en-US" altLang="en-US" sz="2600">
                <a:latin typeface="Times New Roman" pitchFamily="18" charset="0"/>
                <a:cs typeface="Times New Roman" pitchFamily="18" charset="0"/>
              </a:rPr>
              <a:t> </a:t>
            </a:r>
            <a:r>
              <a:rPr lang="en-US" altLang="en-US" sz="2600">
                <a:latin typeface="Constantia" pitchFamily="18" charset="0"/>
              </a:rPr>
              <a:t>especially</a:t>
            </a:r>
            <a:r>
              <a:rPr lang="en-US" altLang="en-US" sz="2600">
                <a:latin typeface="Times New Roman" pitchFamily="18" charset="0"/>
                <a:cs typeface="Times New Roman" pitchFamily="18" charset="0"/>
              </a:rPr>
              <a:t> </a:t>
            </a:r>
            <a:r>
              <a:rPr lang="en-US" altLang="en-US" sz="2600">
                <a:latin typeface="Constantia" pitchFamily="18" charset="0"/>
              </a:rPr>
              <a:t>polished</a:t>
            </a:r>
            <a:r>
              <a:rPr lang="en-US" altLang="en-US" sz="2600">
                <a:latin typeface="Times New Roman" pitchFamily="18" charset="0"/>
                <a:cs typeface="Times New Roman" pitchFamily="18" charset="0"/>
              </a:rPr>
              <a:t> </a:t>
            </a:r>
            <a:r>
              <a:rPr lang="en-US" altLang="en-US" sz="2600">
                <a:latin typeface="Constantia" pitchFamily="18" charset="0"/>
              </a:rPr>
              <a:t>rice).</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700" y="374650"/>
            <a:ext cx="6991350"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Calibri"/>
                <a:cs typeface="Calibri"/>
              </a:rPr>
              <a:t>V</a:t>
            </a:r>
            <a:r>
              <a:rPr sz="5000" b="1" spc="-20" dirty="0">
                <a:solidFill>
                  <a:srgbClr val="03607B"/>
                </a:solidFill>
                <a:latin typeface="Calibri"/>
                <a:cs typeface="Calibri"/>
              </a:rPr>
              <a:t>I</a:t>
            </a:r>
            <a:r>
              <a:rPr sz="5000" b="1" spc="-10" dirty="0">
                <a:solidFill>
                  <a:srgbClr val="03607B"/>
                </a:solidFill>
                <a:latin typeface="Calibri"/>
                <a:cs typeface="Calibri"/>
              </a:rPr>
              <a:t>T</a:t>
            </a:r>
            <a:r>
              <a:rPr sz="5000" b="1" spc="-30" dirty="0">
                <a:solidFill>
                  <a:srgbClr val="03607B"/>
                </a:solidFill>
                <a:latin typeface="Calibri"/>
                <a:cs typeface="Calibri"/>
              </a:rPr>
              <a:t>A</a:t>
            </a:r>
            <a:r>
              <a:rPr sz="5000" b="1" spc="-10" dirty="0">
                <a:solidFill>
                  <a:srgbClr val="03607B"/>
                </a:solidFill>
                <a:latin typeface="Calibri"/>
                <a:cs typeface="Calibri"/>
              </a:rPr>
              <a:t>M</a:t>
            </a:r>
            <a:r>
              <a:rPr sz="5000" b="1" spc="-20" dirty="0">
                <a:solidFill>
                  <a:srgbClr val="03607B"/>
                </a:solidFill>
                <a:latin typeface="Calibri"/>
                <a:cs typeface="Calibri"/>
              </a:rPr>
              <a:t>I</a:t>
            </a:r>
            <a:r>
              <a:rPr sz="5000" b="1" spc="-35" dirty="0">
                <a:solidFill>
                  <a:srgbClr val="03607B"/>
                </a:solidFill>
                <a:latin typeface="Calibri"/>
                <a:cs typeface="Calibri"/>
              </a:rPr>
              <a:t>N</a:t>
            </a:r>
            <a:r>
              <a:rPr sz="5000" b="1" spc="-120" dirty="0">
                <a:solidFill>
                  <a:srgbClr val="03607B"/>
                </a:solidFill>
                <a:latin typeface="Times New Roman"/>
                <a:cs typeface="Times New Roman"/>
              </a:rPr>
              <a:t> </a:t>
            </a:r>
            <a:r>
              <a:rPr sz="5000" b="1" spc="-30" dirty="0">
                <a:solidFill>
                  <a:srgbClr val="03607B"/>
                </a:solidFill>
                <a:latin typeface="Calibri"/>
                <a:cs typeface="Calibri"/>
              </a:rPr>
              <a:t>B2</a:t>
            </a:r>
            <a:r>
              <a:rPr sz="5000" b="1" spc="-125" dirty="0">
                <a:solidFill>
                  <a:srgbClr val="03607B"/>
                </a:solidFill>
                <a:latin typeface="Times New Roman"/>
                <a:cs typeface="Times New Roman"/>
              </a:rPr>
              <a:t> </a:t>
            </a:r>
            <a:r>
              <a:rPr sz="5000" b="1" spc="-25" dirty="0">
                <a:solidFill>
                  <a:srgbClr val="03607B"/>
                </a:solidFill>
                <a:latin typeface="Calibri"/>
                <a:cs typeface="Calibri"/>
              </a:rPr>
              <a:t>(</a:t>
            </a:r>
            <a:r>
              <a:rPr sz="5000" b="1" spc="-30" dirty="0">
                <a:solidFill>
                  <a:srgbClr val="03607B"/>
                </a:solidFill>
                <a:latin typeface="Calibri"/>
                <a:cs typeface="Calibri"/>
              </a:rPr>
              <a:t>R</a:t>
            </a:r>
            <a:r>
              <a:rPr sz="5000" b="1" spc="-20" dirty="0">
                <a:solidFill>
                  <a:srgbClr val="03607B"/>
                </a:solidFill>
                <a:latin typeface="Calibri"/>
                <a:cs typeface="Calibri"/>
              </a:rPr>
              <a:t>I</a:t>
            </a:r>
            <a:r>
              <a:rPr sz="5000" b="1" spc="-30" dirty="0">
                <a:solidFill>
                  <a:srgbClr val="03607B"/>
                </a:solidFill>
                <a:latin typeface="Calibri"/>
                <a:cs typeface="Calibri"/>
              </a:rPr>
              <a:t>B</a:t>
            </a:r>
            <a:r>
              <a:rPr sz="5000" b="1" spc="-5" dirty="0">
                <a:solidFill>
                  <a:srgbClr val="03607B"/>
                </a:solidFill>
                <a:latin typeface="Calibri"/>
                <a:cs typeface="Calibri"/>
              </a:rPr>
              <a:t>OF</a:t>
            </a:r>
            <a:r>
              <a:rPr sz="5000" b="1" spc="-25" dirty="0">
                <a:solidFill>
                  <a:srgbClr val="03607B"/>
                </a:solidFill>
                <a:latin typeface="Calibri"/>
                <a:cs typeface="Calibri"/>
              </a:rPr>
              <a:t>L</a:t>
            </a:r>
            <a:r>
              <a:rPr sz="5000" b="1" spc="-40" dirty="0">
                <a:solidFill>
                  <a:srgbClr val="03607B"/>
                </a:solidFill>
                <a:latin typeface="Calibri"/>
                <a:cs typeface="Calibri"/>
              </a:rPr>
              <a:t>A</a:t>
            </a:r>
            <a:r>
              <a:rPr sz="5000" b="1" spc="5" dirty="0">
                <a:solidFill>
                  <a:srgbClr val="03607B"/>
                </a:solidFill>
                <a:latin typeface="Calibri"/>
                <a:cs typeface="Calibri"/>
              </a:rPr>
              <a:t>V</a:t>
            </a:r>
            <a:r>
              <a:rPr sz="5000" b="1" spc="-20" dirty="0">
                <a:solidFill>
                  <a:srgbClr val="03607B"/>
                </a:solidFill>
                <a:latin typeface="Calibri"/>
                <a:cs typeface="Calibri"/>
              </a:rPr>
              <a:t>I</a:t>
            </a:r>
            <a:r>
              <a:rPr sz="5000" b="1" spc="-25" dirty="0">
                <a:solidFill>
                  <a:srgbClr val="03607B"/>
                </a:solidFill>
                <a:latin typeface="Calibri"/>
                <a:cs typeface="Calibri"/>
              </a:rPr>
              <a:t>N)</a:t>
            </a:r>
            <a:endParaRPr sz="5000">
              <a:latin typeface="Calibri"/>
              <a:cs typeface="Calibri"/>
            </a:endParaRPr>
          </a:p>
        </p:txBody>
      </p:sp>
      <p:sp>
        <p:nvSpPr>
          <p:cNvPr id="35843" name="object 3"/>
          <p:cNvSpPr txBox="1">
            <a:spLocks noChangeArrowheads="1"/>
          </p:cNvSpPr>
          <p:nvPr/>
        </p:nvSpPr>
        <p:spPr bwMode="auto">
          <a:xfrm>
            <a:off x="79375" y="1141413"/>
            <a:ext cx="8931275"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5750" indent="-273050" eaLnBrk="0" hangingPunct="0">
              <a:tabLst>
                <a:tab pos="1828800" algn="l"/>
              </a:tabLst>
              <a:defRPr>
                <a:solidFill>
                  <a:schemeClr val="tx1"/>
                </a:solidFill>
                <a:latin typeface="Calibri" pitchFamily="34" charset="0"/>
                <a:cs typeface="Arial" charset="0"/>
              </a:defRPr>
            </a:lvl1pPr>
            <a:lvl2pPr marL="742950" indent="-285750" eaLnBrk="0" hangingPunct="0">
              <a:tabLst>
                <a:tab pos="1828800" algn="l"/>
              </a:tabLst>
              <a:defRPr>
                <a:solidFill>
                  <a:schemeClr val="tx1"/>
                </a:solidFill>
                <a:latin typeface="Calibri" pitchFamily="34" charset="0"/>
                <a:cs typeface="Arial" charset="0"/>
              </a:defRPr>
            </a:lvl2pPr>
            <a:lvl3pPr marL="1143000" indent="-228600" eaLnBrk="0" hangingPunct="0">
              <a:tabLst>
                <a:tab pos="1828800" algn="l"/>
              </a:tabLst>
              <a:defRPr>
                <a:solidFill>
                  <a:schemeClr val="tx1"/>
                </a:solidFill>
                <a:latin typeface="Calibri" pitchFamily="34" charset="0"/>
                <a:cs typeface="Arial" charset="0"/>
              </a:defRPr>
            </a:lvl3pPr>
            <a:lvl4pPr marL="1600200" indent="-228600" eaLnBrk="0" hangingPunct="0">
              <a:tabLst>
                <a:tab pos="1828800" algn="l"/>
              </a:tabLst>
              <a:defRPr>
                <a:solidFill>
                  <a:schemeClr val="tx1"/>
                </a:solidFill>
                <a:latin typeface="Calibri" pitchFamily="34" charset="0"/>
                <a:cs typeface="Arial" charset="0"/>
              </a:defRPr>
            </a:lvl4pPr>
            <a:lvl5pPr marL="2057400" indent="-228600" eaLnBrk="0" hangingPunct="0">
              <a:tabLst>
                <a:tab pos="1828800"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1828800"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1828800"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1828800"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1828800" algn="l"/>
              </a:tabLst>
              <a:defRPr>
                <a:solidFill>
                  <a:schemeClr val="tx1"/>
                </a:solidFill>
                <a:latin typeface="Calibri" pitchFamily="34" charset="0"/>
                <a:cs typeface="Arial" charset="0"/>
              </a:defRPr>
            </a:lvl9pPr>
          </a:lstStyle>
          <a:p>
            <a:pPr eaLnBrk="1" hangingPunct="1">
              <a:lnSpc>
                <a:spcPct val="90000"/>
              </a:lnSpc>
            </a:pPr>
            <a:r>
              <a:rPr lang="en-US" altLang="en-US" sz="2600" b="1">
                <a:latin typeface="Constantia" pitchFamily="18" charset="0"/>
              </a:rPr>
              <a:t>Functions:</a:t>
            </a:r>
            <a:r>
              <a:rPr lang="en-US" altLang="en-US" sz="2600" b="1">
                <a:latin typeface="Times New Roman" pitchFamily="18" charset="0"/>
                <a:cs typeface="Times New Roman" pitchFamily="18" charset="0"/>
              </a:rPr>
              <a:t>	</a:t>
            </a: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involves</a:t>
            </a:r>
            <a:r>
              <a:rPr lang="en-US" altLang="en-US" sz="2600">
                <a:latin typeface="Times New Roman" pitchFamily="18" charset="0"/>
                <a:cs typeface="Times New Roman" pitchFamily="18" charset="0"/>
              </a:rPr>
              <a:t> </a:t>
            </a:r>
            <a:r>
              <a:rPr lang="en-US" altLang="en-US" sz="2600">
                <a:latin typeface="Constantia" pitchFamily="18" charset="0"/>
              </a:rPr>
              <a:t>protein,</a:t>
            </a:r>
            <a:r>
              <a:rPr lang="en-US" altLang="en-US" sz="2600">
                <a:latin typeface="Times New Roman" pitchFamily="18" charset="0"/>
                <a:cs typeface="Times New Roman" pitchFamily="18" charset="0"/>
              </a:rPr>
              <a:t> </a:t>
            </a:r>
            <a:r>
              <a:rPr lang="en-US" altLang="en-US" sz="2600">
                <a:latin typeface="Constantia" pitchFamily="18" charset="0"/>
              </a:rPr>
              <a:t>fat</a:t>
            </a:r>
            <a:r>
              <a:rPr lang="en-US" altLang="en-US" sz="2600">
                <a:latin typeface="Times New Roman" pitchFamily="18" charset="0"/>
                <a:cs typeface="Times New Roman" pitchFamily="18" charset="0"/>
              </a:rPr>
              <a:t> </a:t>
            </a:r>
            <a:r>
              <a:rPr lang="en-US" altLang="en-US" sz="2600">
                <a:latin typeface="Constantia" pitchFamily="18" charset="0"/>
              </a:rPr>
              <a:t>&amp;</a:t>
            </a:r>
            <a:r>
              <a:rPr lang="en-US" altLang="en-US" sz="2600">
                <a:latin typeface="Times New Roman" pitchFamily="18" charset="0"/>
                <a:cs typeface="Times New Roman" pitchFamily="18" charset="0"/>
              </a:rPr>
              <a:t> </a:t>
            </a:r>
            <a:r>
              <a:rPr lang="en-US" altLang="en-US" sz="2600">
                <a:latin typeface="Constantia" pitchFamily="18" charset="0"/>
              </a:rPr>
              <a:t>Carbohydrate</a:t>
            </a:r>
            <a:r>
              <a:rPr lang="en-US" altLang="en-US" sz="2600">
                <a:latin typeface="Times New Roman" pitchFamily="18" charset="0"/>
                <a:cs typeface="Times New Roman" pitchFamily="18" charset="0"/>
              </a:rPr>
              <a:t> </a:t>
            </a:r>
            <a:r>
              <a:rPr lang="en-US" altLang="en-US" sz="2600">
                <a:latin typeface="Constantia" pitchFamily="18" charset="0"/>
              </a:rPr>
              <a:t>metabolism.</a:t>
            </a:r>
            <a:r>
              <a:rPr lang="en-US" altLang="en-US" sz="2600">
                <a:latin typeface="Times New Roman" pitchFamily="18" charset="0"/>
                <a:cs typeface="Times New Roman" pitchFamily="18" charset="0"/>
              </a:rPr>
              <a:t> </a:t>
            </a:r>
            <a:r>
              <a:rPr lang="en-US" altLang="en-US" sz="2600">
                <a:latin typeface="Constantia" pitchFamily="18" charset="0"/>
              </a:rPr>
              <a:t>Fundamental</a:t>
            </a:r>
            <a:r>
              <a:rPr lang="en-US" altLang="en-US" sz="2600">
                <a:latin typeface="Times New Roman" pitchFamily="18" charset="0"/>
                <a:cs typeface="Times New Roman" pitchFamily="18" charset="0"/>
              </a:rPr>
              <a:t> </a:t>
            </a:r>
            <a:r>
              <a:rPr lang="en-US" altLang="en-US" sz="2600">
                <a:latin typeface="Constantia" pitchFamily="18" charset="0"/>
              </a:rPr>
              <a:t>role</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cellular</a:t>
            </a:r>
            <a:r>
              <a:rPr lang="en-US" altLang="en-US" sz="2600">
                <a:latin typeface="Times New Roman" pitchFamily="18" charset="0"/>
                <a:cs typeface="Times New Roman" pitchFamily="18" charset="0"/>
              </a:rPr>
              <a:t> </a:t>
            </a:r>
            <a:r>
              <a:rPr lang="en-US" altLang="en-US" sz="2600">
                <a:latin typeface="Constantia" pitchFamily="18" charset="0"/>
              </a:rPr>
              <a:t>oxidation</a:t>
            </a:r>
            <a:r>
              <a:rPr lang="en-US" altLang="en-US" sz="2600">
                <a:latin typeface="Times New Roman" pitchFamily="18" charset="0"/>
                <a:cs typeface="Times New Roman" pitchFamily="18" charset="0"/>
              </a:rPr>
              <a:t> </a:t>
            </a:r>
            <a:r>
              <a:rPr lang="en-US" altLang="en-US" sz="2600">
                <a:latin typeface="Constantia" pitchFamily="18" charset="0"/>
              </a:rPr>
              <a:t>.</a:t>
            </a:r>
            <a:r>
              <a:rPr lang="en-US" altLang="en-US" sz="2600">
                <a:latin typeface="Times New Roman" pitchFamily="18" charset="0"/>
                <a:cs typeface="Times New Roman" pitchFamily="18" charset="0"/>
              </a:rPr>
              <a:t> </a:t>
            </a:r>
            <a:r>
              <a:rPr lang="en-US" altLang="en-US" sz="2600">
                <a:latin typeface="Constantia" pitchFamily="18" charset="0"/>
              </a:rPr>
              <a:t>Cofactors</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various</a:t>
            </a:r>
            <a:r>
              <a:rPr lang="en-US" altLang="en-US" sz="2600">
                <a:latin typeface="Times New Roman" pitchFamily="18" charset="0"/>
                <a:cs typeface="Times New Roman" pitchFamily="18" charset="0"/>
              </a:rPr>
              <a:t> </a:t>
            </a:r>
            <a:r>
              <a:rPr lang="en-US" altLang="en-US" sz="2600">
                <a:latin typeface="Constantia" pitchFamily="18" charset="0"/>
              </a:rPr>
              <a:t>enzymes</a:t>
            </a:r>
            <a:r>
              <a:rPr lang="en-US" altLang="en-US" sz="2600">
                <a:latin typeface="Times New Roman" pitchFamily="18" charset="0"/>
                <a:cs typeface="Times New Roman" pitchFamily="18" charset="0"/>
              </a:rPr>
              <a:t> </a:t>
            </a:r>
            <a:r>
              <a:rPr lang="en-US" altLang="en-US" sz="2600">
                <a:latin typeface="Constantia" pitchFamily="18" charset="0"/>
              </a:rPr>
              <a:t>which</a:t>
            </a:r>
            <a:r>
              <a:rPr lang="en-US" altLang="en-US" sz="2600">
                <a:latin typeface="Times New Roman" pitchFamily="18" charset="0"/>
                <a:cs typeface="Times New Roman" pitchFamily="18" charset="0"/>
              </a:rPr>
              <a:t> </a:t>
            </a:r>
            <a:r>
              <a:rPr lang="en-US" altLang="en-US" sz="2600">
                <a:latin typeface="Constantia" pitchFamily="18" charset="0"/>
              </a:rPr>
              <a:t>plays</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metabolism</a:t>
            </a:r>
            <a:r>
              <a:rPr lang="en-US" altLang="en-US" sz="2600">
                <a:latin typeface="Times New Roman" pitchFamily="18" charset="0"/>
                <a:cs typeface="Times New Roman" pitchFamily="18" charset="0"/>
              </a:rPr>
              <a:t> </a:t>
            </a:r>
            <a:r>
              <a:rPr lang="en-US" altLang="en-US" sz="2600">
                <a:latin typeface="Constantia" pitchFamily="18" charset="0"/>
              </a:rPr>
              <a:t>to</a:t>
            </a:r>
            <a:r>
              <a:rPr lang="en-US" altLang="en-US" sz="2600">
                <a:latin typeface="Times New Roman" pitchFamily="18" charset="0"/>
                <a:cs typeface="Times New Roman" pitchFamily="18" charset="0"/>
              </a:rPr>
              <a:t> </a:t>
            </a:r>
            <a:r>
              <a:rPr lang="en-US" altLang="en-US" sz="2600">
                <a:latin typeface="Constantia" pitchFamily="18" charset="0"/>
              </a:rPr>
              <a:t>form</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energy.</a:t>
            </a:r>
            <a:r>
              <a:rPr lang="en-US" altLang="en-US" sz="2600">
                <a:latin typeface="Times New Roman" pitchFamily="18" charset="0"/>
                <a:cs typeface="Times New Roman" pitchFamily="18" charset="0"/>
              </a:rPr>
              <a:t> </a:t>
            </a:r>
            <a:r>
              <a:rPr lang="en-US" altLang="en-US" sz="2600">
                <a:latin typeface="Constantia" pitchFamily="18" charset="0"/>
              </a:rPr>
              <a:t>Synthesize</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glycogen</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erythropoiesis</a:t>
            </a:r>
            <a:r>
              <a:rPr lang="en-US" altLang="en-US" sz="2600">
                <a:latin typeface="Times New Roman" pitchFamily="18" charset="0"/>
                <a:cs typeface="Times New Roman" pitchFamily="18" charset="0"/>
              </a:rPr>
              <a:t> </a:t>
            </a:r>
            <a:r>
              <a:rPr lang="en-US" altLang="en-US" sz="2600">
                <a:latin typeface="Constantia" pitchFamily="18" charset="0"/>
              </a:rPr>
              <a:t>which</a:t>
            </a:r>
            <a:r>
              <a:rPr lang="en-US" altLang="en-US" sz="2600">
                <a:latin typeface="Times New Roman" pitchFamily="18" charset="0"/>
                <a:cs typeface="Times New Roman" pitchFamily="18" charset="0"/>
              </a:rPr>
              <a:t> </a:t>
            </a:r>
            <a:r>
              <a:rPr lang="en-US" altLang="en-US" sz="2600">
                <a:latin typeface="Constantia" pitchFamily="18" charset="0"/>
              </a:rPr>
              <a:t>changes</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pyridoxines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folic</a:t>
            </a:r>
            <a:r>
              <a:rPr lang="en-US" altLang="en-US" sz="2600">
                <a:latin typeface="Times New Roman" pitchFamily="18" charset="0"/>
                <a:cs typeface="Times New Roman" pitchFamily="18" charset="0"/>
              </a:rPr>
              <a:t> </a:t>
            </a:r>
            <a:r>
              <a:rPr lang="en-US" altLang="en-US" sz="2600">
                <a:latin typeface="Constantia" pitchFamily="18" charset="0"/>
              </a:rPr>
              <a:t>acids</a:t>
            </a:r>
            <a:r>
              <a:rPr lang="en-US" altLang="en-US" sz="2600">
                <a:latin typeface="Times New Roman" pitchFamily="18" charset="0"/>
                <a:cs typeface="Times New Roman" pitchFamily="18" charset="0"/>
              </a:rPr>
              <a:t> </a:t>
            </a:r>
            <a:r>
              <a:rPr lang="en-US" altLang="en-US" sz="2600">
                <a:latin typeface="Constantia" pitchFamily="18" charset="0"/>
              </a:rPr>
              <a:t>to</a:t>
            </a:r>
            <a:r>
              <a:rPr lang="en-US" altLang="en-US" sz="2600">
                <a:latin typeface="Times New Roman" pitchFamily="18" charset="0"/>
                <a:cs typeface="Times New Roman" pitchFamily="18" charset="0"/>
              </a:rPr>
              <a:t> </a:t>
            </a:r>
            <a:r>
              <a:rPr lang="en-US" altLang="en-US" sz="2600">
                <a:latin typeface="Constantia" pitchFamily="18" charset="0"/>
              </a:rPr>
              <a:t>the</a:t>
            </a:r>
          </a:p>
          <a:p>
            <a:pPr eaLnBrk="1" hangingPunct="1">
              <a:lnSpc>
                <a:spcPct val="65000"/>
              </a:lnSpc>
              <a:spcBef>
                <a:spcPts val="788"/>
              </a:spcBef>
            </a:pPr>
            <a:r>
              <a:rPr lang="en-US" altLang="en-US" sz="2600">
                <a:latin typeface="Constantia" pitchFamily="18" charset="0"/>
              </a:rPr>
              <a:t>coenzymes.</a:t>
            </a:r>
            <a:r>
              <a:rPr lang="en-US" altLang="en-US" sz="2600">
                <a:latin typeface="Times New Roman" pitchFamily="18" charset="0"/>
                <a:cs typeface="Times New Roman" pitchFamily="18" charset="0"/>
              </a:rPr>
              <a:t> </a:t>
            </a:r>
            <a:r>
              <a:rPr lang="en-US" altLang="en-US" sz="2600">
                <a:latin typeface="Constantia" pitchFamily="18" charset="0"/>
              </a:rPr>
              <a:t>Helps</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oxidation</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fatty</a:t>
            </a:r>
            <a:r>
              <a:rPr lang="en-US" altLang="en-US" sz="2600">
                <a:latin typeface="Times New Roman" pitchFamily="18" charset="0"/>
                <a:cs typeface="Times New Roman" pitchFamily="18" charset="0"/>
              </a:rPr>
              <a:t> </a:t>
            </a:r>
            <a:r>
              <a:rPr lang="en-US" altLang="en-US" sz="2600">
                <a:latin typeface="Constantia" pitchFamily="18" charset="0"/>
              </a:rPr>
              <a:t>acids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transport</a:t>
            </a:r>
            <a:r>
              <a:rPr lang="en-US" altLang="en-US" sz="2600">
                <a:latin typeface="Times New Roman" pitchFamily="18" charset="0"/>
                <a:cs typeface="Times New Roman" pitchFamily="18" charset="0"/>
              </a:rPr>
              <a:t> </a:t>
            </a:r>
            <a:r>
              <a:rPr lang="en-US" altLang="en-US" sz="3900" baseline="-17000">
                <a:latin typeface="Constantia" pitchFamily="18" charset="0"/>
              </a:rPr>
              <a:t>H</a:t>
            </a:r>
            <a:r>
              <a:rPr lang="en-US" altLang="en-US" sz="1500">
                <a:latin typeface="Constantia" pitchFamily="18" charset="0"/>
              </a:rPr>
              <a:t>+</a:t>
            </a:r>
          </a:p>
          <a:p>
            <a:pPr eaLnBrk="1" hangingPunct="1">
              <a:lnSpc>
                <a:spcPct val="90000"/>
              </a:lnSpc>
              <a:spcBef>
                <a:spcPts val="1438"/>
              </a:spcBef>
            </a:pPr>
            <a:r>
              <a:rPr lang="en-US" altLang="en-US" sz="2600" b="1">
                <a:latin typeface="Constantia" pitchFamily="18" charset="0"/>
              </a:rPr>
              <a:t>Sources:</a:t>
            </a:r>
            <a:r>
              <a:rPr lang="en-US" altLang="en-US" sz="2600" b="1">
                <a:latin typeface="Times New Roman" pitchFamily="18" charset="0"/>
                <a:cs typeface="Times New Roman" pitchFamily="18" charset="0"/>
              </a:rPr>
              <a:t> </a:t>
            </a:r>
            <a:r>
              <a:rPr lang="en-US" altLang="en-US" sz="2600">
                <a:latin typeface="Constantia" pitchFamily="18" charset="0"/>
              </a:rPr>
              <a:t>Milk</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milk</a:t>
            </a:r>
            <a:r>
              <a:rPr lang="en-US" altLang="en-US" sz="2600">
                <a:latin typeface="Times New Roman" pitchFamily="18" charset="0"/>
                <a:cs typeface="Times New Roman" pitchFamily="18" charset="0"/>
              </a:rPr>
              <a:t> </a:t>
            </a:r>
            <a:r>
              <a:rPr lang="en-US" altLang="en-US" sz="2600">
                <a:latin typeface="Constantia" pitchFamily="18" charset="0"/>
              </a:rPr>
              <a:t>products,</a:t>
            </a:r>
            <a:r>
              <a:rPr lang="en-US" altLang="en-US" sz="2600">
                <a:latin typeface="Times New Roman" pitchFamily="18" charset="0"/>
                <a:cs typeface="Times New Roman" pitchFamily="18" charset="0"/>
              </a:rPr>
              <a:t> </a:t>
            </a:r>
            <a:r>
              <a:rPr lang="en-US" altLang="en-US" sz="2600">
                <a:latin typeface="Constantia" pitchFamily="18" charset="0"/>
              </a:rPr>
              <a:t>eggs,</a:t>
            </a:r>
            <a:r>
              <a:rPr lang="en-US" altLang="en-US" sz="2600">
                <a:latin typeface="Times New Roman" pitchFamily="18" charset="0"/>
                <a:cs typeface="Times New Roman" pitchFamily="18" charset="0"/>
              </a:rPr>
              <a:t> </a:t>
            </a:r>
            <a:r>
              <a:rPr lang="en-US" altLang="en-US" sz="2600">
                <a:latin typeface="Constantia" pitchFamily="18" charset="0"/>
              </a:rPr>
              <a:t>liver,</a:t>
            </a:r>
            <a:r>
              <a:rPr lang="en-US" altLang="en-US" sz="2600">
                <a:latin typeface="Times New Roman" pitchFamily="18" charset="0"/>
                <a:cs typeface="Times New Roman" pitchFamily="18" charset="0"/>
              </a:rPr>
              <a:t> </a:t>
            </a:r>
            <a:r>
              <a:rPr lang="en-US" altLang="en-US" sz="2600">
                <a:latin typeface="Constantia" pitchFamily="18" charset="0"/>
              </a:rPr>
              <a:t>green</a:t>
            </a:r>
            <a:r>
              <a:rPr lang="en-US" altLang="en-US" sz="2600">
                <a:latin typeface="Times New Roman" pitchFamily="18" charset="0"/>
                <a:cs typeface="Times New Roman" pitchFamily="18" charset="0"/>
              </a:rPr>
              <a:t> </a:t>
            </a:r>
            <a:r>
              <a:rPr lang="en-US" altLang="en-US" sz="2600">
                <a:latin typeface="Constantia" pitchFamily="18" charset="0"/>
              </a:rPr>
              <a:t>leafy</a:t>
            </a:r>
            <a:r>
              <a:rPr lang="en-US" altLang="en-US" sz="2600">
                <a:latin typeface="Times New Roman" pitchFamily="18" charset="0"/>
                <a:cs typeface="Times New Roman" pitchFamily="18" charset="0"/>
              </a:rPr>
              <a:t> </a:t>
            </a:r>
            <a:r>
              <a:rPr lang="en-US" altLang="en-US" sz="2600">
                <a:latin typeface="Constantia" pitchFamily="18" charset="0"/>
              </a:rPr>
              <a:t>vegetables</a:t>
            </a:r>
            <a:r>
              <a:rPr lang="en-US" altLang="en-US" sz="2600">
                <a:latin typeface="Times New Roman" pitchFamily="18" charset="0"/>
                <a:cs typeface="Times New Roman" pitchFamily="18" charset="0"/>
              </a:rPr>
              <a:t> </a:t>
            </a:r>
            <a:r>
              <a:rPr lang="en-US" altLang="en-US" sz="2600">
                <a:latin typeface="Constantia" pitchFamily="18" charset="0"/>
              </a:rPr>
              <a:t>are</a:t>
            </a:r>
            <a:r>
              <a:rPr lang="en-US" altLang="en-US" sz="2600">
                <a:latin typeface="Times New Roman" pitchFamily="18" charset="0"/>
                <a:cs typeface="Times New Roman" pitchFamily="18" charset="0"/>
              </a:rPr>
              <a:t> </a:t>
            </a:r>
            <a:r>
              <a:rPr lang="en-US" altLang="en-US" sz="2600">
                <a:latin typeface="Constantia" pitchFamily="18" charset="0"/>
              </a:rPr>
              <a:t>good</a:t>
            </a:r>
            <a:r>
              <a:rPr lang="en-US" altLang="en-US" sz="2600">
                <a:latin typeface="Times New Roman" pitchFamily="18" charset="0"/>
                <a:cs typeface="Times New Roman" pitchFamily="18" charset="0"/>
              </a:rPr>
              <a:t> </a:t>
            </a:r>
            <a:r>
              <a:rPr lang="en-US" altLang="en-US" sz="2600">
                <a:latin typeface="Constantia" pitchFamily="18" charset="0"/>
              </a:rPr>
              <a:t>sources.</a:t>
            </a:r>
            <a:r>
              <a:rPr lang="en-US" altLang="en-US" sz="2600">
                <a:latin typeface="Times New Roman" pitchFamily="18" charset="0"/>
                <a:cs typeface="Times New Roman" pitchFamily="18" charset="0"/>
              </a:rPr>
              <a:t> </a:t>
            </a:r>
            <a:r>
              <a:rPr lang="en-US" altLang="en-US" sz="2600">
                <a:latin typeface="Constantia" pitchFamily="18" charset="0"/>
              </a:rPr>
              <a:t>Wheat,</a:t>
            </a:r>
            <a:r>
              <a:rPr lang="en-US" altLang="en-US" sz="2600">
                <a:latin typeface="Times New Roman" pitchFamily="18" charset="0"/>
                <a:cs typeface="Times New Roman" pitchFamily="18" charset="0"/>
              </a:rPr>
              <a:t> </a:t>
            </a:r>
            <a:r>
              <a:rPr lang="en-US" altLang="en-US" sz="2600">
                <a:latin typeface="Constantia" pitchFamily="18" charset="0"/>
              </a:rPr>
              <a:t>millet</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pulses</a:t>
            </a:r>
            <a:r>
              <a:rPr lang="en-US" altLang="en-US" sz="2600">
                <a:latin typeface="Times New Roman" pitchFamily="18" charset="0"/>
                <a:cs typeface="Times New Roman" pitchFamily="18" charset="0"/>
              </a:rPr>
              <a:t> </a:t>
            </a:r>
            <a:r>
              <a:rPr lang="en-US" altLang="en-US" sz="2600">
                <a:latin typeface="Constantia" pitchFamily="18" charset="0"/>
              </a:rPr>
              <a:t>are</a:t>
            </a:r>
            <a:r>
              <a:rPr lang="en-US" altLang="en-US" sz="2600">
                <a:latin typeface="Times New Roman" pitchFamily="18" charset="0"/>
                <a:cs typeface="Times New Roman" pitchFamily="18" charset="0"/>
              </a:rPr>
              <a:t> </a:t>
            </a:r>
            <a:r>
              <a:rPr lang="en-US" altLang="en-US" sz="2600">
                <a:latin typeface="Constantia" pitchFamily="18" charset="0"/>
              </a:rPr>
              <a:t>fair</a:t>
            </a:r>
            <a:r>
              <a:rPr lang="en-US" altLang="en-US" sz="2600">
                <a:latin typeface="Times New Roman" pitchFamily="18" charset="0"/>
                <a:cs typeface="Times New Roman" pitchFamily="18" charset="0"/>
              </a:rPr>
              <a:t> </a:t>
            </a:r>
            <a:r>
              <a:rPr lang="en-US" altLang="en-US" sz="2600">
                <a:latin typeface="Constantia" pitchFamily="18" charset="0"/>
              </a:rPr>
              <a:t>sources.</a:t>
            </a:r>
            <a:r>
              <a:rPr lang="en-US" altLang="en-US" sz="2600">
                <a:latin typeface="Times New Roman" pitchFamily="18" charset="0"/>
                <a:cs typeface="Times New Roman" pitchFamily="18" charset="0"/>
              </a:rPr>
              <a:t> </a:t>
            </a:r>
            <a:r>
              <a:rPr lang="en-US" altLang="en-US" sz="2600">
                <a:latin typeface="Constantia" pitchFamily="18" charset="0"/>
              </a:rPr>
              <a:t>Rice</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a</a:t>
            </a:r>
            <a:r>
              <a:rPr lang="en-US" altLang="en-US" sz="2600">
                <a:latin typeface="Times New Roman" pitchFamily="18" charset="0"/>
                <a:cs typeface="Times New Roman" pitchFamily="18" charset="0"/>
              </a:rPr>
              <a:t> </a:t>
            </a:r>
            <a:r>
              <a:rPr lang="en-US" altLang="en-US" sz="2600">
                <a:latin typeface="Constantia" pitchFamily="18" charset="0"/>
              </a:rPr>
              <a:t>poor</a:t>
            </a:r>
            <a:r>
              <a:rPr lang="en-US" altLang="en-US" sz="2600">
                <a:latin typeface="Times New Roman" pitchFamily="18" charset="0"/>
                <a:cs typeface="Times New Roman" pitchFamily="18" charset="0"/>
              </a:rPr>
              <a:t> </a:t>
            </a:r>
            <a:r>
              <a:rPr lang="en-US" altLang="en-US" sz="2600">
                <a:latin typeface="Constantia" pitchFamily="18" charset="0"/>
              </a:rPr>
              <a:t>source.</a:t>
            </a:r>
            <a:r>
              <a:rPr lang="en-US" altLang="en-US" sz="2600">
                <a:latin typeface="Times New Roman" pitchFamily="18" charset="0"/>
                <a:cs typeface="Times New Roman" pitchFamily="18" charset="0"/>
              </a:rPr>
              <a:t> </a:t>
            </a:r>
            <a:r>
              <a:rPr lang="en-US" altLang="en-US" sz="2600">
                <a:latin typeface="Constantia" pitchFamily="18" charset="0"/>
              </a:rPr>
              <a:t>Germinating</a:t>
            </a:r>
            <a:r>
              <a:rPr lang="en-US" altLang="en-US" sz="2600">
                <a:latin typeface="Times New Roman" pitchFamily="18" charset="0"/>
                <a:cs typeface="Times New Roman" pitchFamily="18" charset="0"/>
              </a:rPr>
              <a:t> </a:t>
            </a:r>
            <a:r>
              <a:rPr lang="en-US" altLang="en-US" sz="2600">
                <a:latin typeface="Constantia" pitchFamily="18" charset="0"/>
              </a:rPr>
              <a:t>pulses</a:t>
            </a:r>
            <a:r>
              <a:rPr lang="en-US" altLang="en-US" sz="2600">
                <a:latin typeface="Times New Roman" pitchFamily="18" charset="0"/>
                <a:cs typeface="Times New Roman" pitchFamily="18" charset="0"/>
              </a:rPr>
              <a:t> </a:t>
            </a:r>
            <a:r>
              <a:rPr lang="en-US" altLang="en-US" sz="2600">
                <a:latin typeface="Constantia" pitchFamily="18" charset="0"/>
              </a:rPr>
              <a:t>also</a:t>
            </a:r>
            <a:r>
              <a:rPr lang="en-US" altLang="en-US" sz="2600">
                <a:latin typeface="Times New Roman" pitchFamily="18" charset="0"/>
                <a:cs typeface="Times New Roman" pitchFamily="18" charset="0"/>
              </a:rPr>
              <a:t> </a:t>
            </a:r>
            <a:r>
              <a:rPr lang="en-US" altLang="en-US" sz="2600">
                <a:latin typeface="Constantia" pitchFamily="18" charset="0"/>
              </a:rPr>
              <a:t>furnish</a:t>
            </a:r>
            <a:r>
              <a:rPr lang="en-US" altLang="en-US" sz="2600">
                <a:latin typeface="Times New Roman" pitchFamily="18" charset="0"/>
                <a:cs typeface="Times New Roman" pitchFamily="18" charset="0"/>
              </a:rPr>
              <a:t> </a:t>
            </a:r>
            <a:r>
              <a:rPr lang="en-US" altLang="en-US" sz="2600">
                <a:latin typeface="Constantia" pitchFamily="18" charset="0"/>
              </a:rPr>
              <a:t>riboflavin.</a:t>
            </a:r>
            <a:r>
              <a:rPr lang="en-US" altLang="en-US" sz="2600">
                <a:latin typeface="Times New Roman" pitchFamily="18" charset="0"/>
                <a:cs typeface="Times New Roman" pitchFamily="18" charset="0"/>
              </a:rPr>
              <a:t> </a:t>
            </a:r>
            <a:r>
              <a:rPr lang="en-US" altLang="en-US" sz="2600">
                <a:latin typeface="Constantia" pitchFamily="18" charset="0"/>
              </a:rPr>
              <a:t>Riboflavin</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synthesized</a:t>
            </a:r>
            <a:r>
              <a:rPr lang="en-US" altLang="en-US" sz="2600">
                <a:latin typeface="Times New Roman" pitchFamily="18" charset="0"/>
                <a:cs typeface="Times New Roman" pitchFamily="18" charset="0"/>
              </a:rPr>
              <a:t> </a:t>
            </a:r>
            <a:r>
              <a:rPr lang="en-US" altLang="en-US" sz="2600">
                <a:latin typeface="Constantia" pitchFamily="18" charset="0"/>
              </a:rPr>
              <a:t>by</a:t>
            </a:r>
            <a:r>
              <a:rPr lang="en-US" altLang="en-US" sz="2600">
                <a:latin typeface="Times New Roman" pitchFamily="18" charset="0"/>
                <a:cs typeface="Times New Roman" pitchFamily="18" charset="0"/>
              </a:rPr>
              <a:t> </a:t>
            </a:r>
            <a:r>
              <a:rPr lang="en-US" altLang="en-US" sz="2600">
                <a:latin typeface="Constantia" pitchFamily="18" charset="0"/>
              </a:rPr>
              <a:t>bacteria</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large</a:t>
            </a:r>
            <a:r>
              <a:rPr lang="en-US" altLang="en-US" sz="2600">
                <a:latin typeface="Times New Roman" pitchFamily="18" charset="0"/>
                <a:cs typeface="Times New Roman" pitchFamily="18" charset="0"/>
              </a:rPr>
              <a:t> </a:t>
            </a:r>
            <a:r>
              <a:rPr lang="en-US" altLang="en-US" sz="2600">
                <a:latin typeface="Constantia" pitchFamily="18" charset="0"/>
              </a:rPr>
              <a:t>intestine.</a:t>
            </a:r>
          </a:p>
          <a:p>
            <a:pPr eaLnBrk="1" hangingPunct="1">
              <a:spcBef>
                <a:spcPts val="338"/>
              </a:spcBef>
            </a:pPr>
            <a:r>
              <a:rPr lang="en-US" altLang="en-US" sz="2600" b="1">
                <a:latin typeface="Constantia" pitchFamily="18" charset="0"/>
              </a:rPr>
              <a:t>Daily</a:t>
            </a:r>
            <a:r>
              <a:rPr lang="en-US" altLang="en-US" sz="2600" b="1">
                <a:latin typeface="Times New Roman" pitchFamily="18" charset="0"/>
                <a:cs typeface="Times New Roman" pitchFamily="18" charset="0"/>
              </a:rPr>
              <a:t> </a:t>
            </a:r>
            <a:r>
              <a:rPr lang="en-US" altLang="en-US" sz="2600" b="1">
                <a:latin typeface="Constantia" pitchFamily="18" charset="0"/>
              </a:rPr>
              <a:t>requirement</a:t>
            </a:r>
            <a:r>
              <a:rPr lang="en-US" altLang="en-US" sz="2600" b="1">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1-2</a:t>
            </a:r>
            <a:r>
              <a:rPr lang="en-US" altLang="en-US" sz="2600">
                <a:latin typeface="Times New Roman" pitchFamily="18" charset="0"/>
                <a:cs typeface="Times New Roman" pitchFamily="18" charset="0"/>
              </a:rPr>
              <a:t> </a:t>
            </a:r>
            <a:r>
              <a:rPr lang="en-US" altLang="en-US" sz="2600">
                <a:latin typeface="Constantia" pitchFamily="18" charset="0"/>
              </a:rPr>
              <a:t>mg</a:t>
            </a:r>
            <a:r>
              <a:rPr lang="en-US" altLang="en-US" sz="2600">
                <a:latin typeface="Times New Roman" pitchFamily="18" charset="0"/>
                <a:cs typeface="Times New Roman" pitchFamily="18" charset="0"/>
              </a:rPr>
              <a:t> </a:t>
            </a:r>
            <a:r>
              <a:rPr lang="en-US" altLang="en-US" sz="2600">
                <a:latin typeface="Constantia" pitchFamily="18" charset="0"/>
              </a:rPr>
              <a:t>or</a:t>
            </a:r>
            <a:r>
              <a:rPr lang="en-US" altLang="en-US" sz="2600">
                <a:latin typeface="Times New Roman" pitchFamily="18" charset="0"/>
                <a:cs typeface="Times New Roman" pitchFamily="18" charset="0"/>
              </a:rPr>
              <a:t> </a:t>
            </a:r>
            <a:r>
              <a:rPr lang="en-US" altLang="en-US" sz="2600">
                <a:latin typeface="Constantia" pitchFamily="18" charset="0"/>
              </a:rPr>
              <a:t>0.6</a:t>
            </a:r>
            <a:r>
              <a:rPr lang="en-US" altLang="en-US" sz="2600">
                <a:latin typeface="Times New Roman" pitchFamily="18" charset="0"/>
                <a:cs typeface="Times New Roman" pitchFamily="18" charset="0"/>
              </a:rPr>
              <a:t> </a:t>
            </a:r>
            <a:r>
              <a:rPr lang="en-US" altLang="en-US" sz="2600">
                <a:latin typeface="Constantia" pitchFamily="18" charset="0"/>
              </a:rPr>
              <a:t>mg.</a:t>
            </a:r>
            <a:r>
              <a:rPr lang="en-US" altLang="en-US" sz="2600">
                <a:latin typeface="Times New Roman" pitchFamily="18" charset="0"/>
                <a:cs typeface="Times New Roman" pitchFamily="18" charset="0"/>
              </a:rPr>
              <a:t> </a:t>
            </a:r>
            <a:r>
              <a:rPr lang="en-US" altLang="en-US" sz="2600">
                <a:latin typeface="Constantia" pitchFamily="18" charset="0"/>
              </a:rPr>
              <a:t>per</a:t>
            </a:r>
            <a:r>
              <a:rPr lang="en-US" altLang="en-US" sz="2600">
                <a:latin typeface="Times New Roman" pitchFamily="18" charset="0"/>
                <a:cs typeface="Times New Roman" pitchFamily="18" charset="0"/>
              </a:rPr>
              <a:t> </a:t>
            </a:r>
            <a:r>
              <a:rPr lang="en-US" altLang="en-US" sz="2600">
                <a:latin typeface="Constantia" pitchFamily="18" charset="0"/>
              </a:rPr>
              <a:t>1000</a:t>
            </a:r>
            <a:r>
              <a:rPr lang="en-US" altLang="en-US" sz="2600">
                <a:latin typeface="Times New Roman" pitchFamily="18" charset="0"/>
                <a:cs typeface="Times New Roman" pitchFamily="18" charset="0"/>
              </a:rPr>
              <a:t> </a:t>
            </a:r>
            <a:r>
              <a:rPr lang="en-US" altLang="en-US" sz="2600">
                <a:latin typeface="Constantia" pitchFamily="18" charset="0"/>
              </a:rPr>
              <a:t>Kcal</a:t>
            </a:r>
            <a:r>
              <a:rPr lang="en-US" altLang="en-US" sz="2600">
                <a:latin typeface="Times New Roman" pitchFamily="18" charset="0"/>
                <a:cs typeface="Times New Roman" pitchFamily="18" charset="0"/>
              </a:rPr>
              <a:t> </a:t>
            </a:r>
            <a:r>
              <a:rPr lang="en-US" altLang="en-US" sz="2600">
                <a:latin typeface="Constantia" pitchFamily="18" charset="0"/>
              </a:rPr>
              <a:t>intake.</a:t>
            </a:r>
          </a:p>
          <a:p>
            <a:pPr eaLnBrk="1" hangingPunct="1">
              <a:spcBef>
                <a:spcPts val="325"/>
              </a:spcBef>
            </a:pPr>
            <a:r>
              <a:rPr lang="en-US" altLang="en-US" sz="2600" b="1">
                <a:latin typeface="Constantia" pitchFamily="18" charset="0"/>
              </a:rPr>
              <a:t>Deficiency:</a:t>
            </a:r>
            <a:r>
              <a:rPr lang="en-US" altLang="en-US" sz="2600" b="1">
                <a:latin typeface="Times New Roman" pitchFamily="18" charset="0"/>
                <a:cs typeface="Times New Roman" pitchFamily="18" charset="0"/>
              </a:rPr>
              <a:t> </a:t>
            </a:r>
            <a:r>
              <a:rPr lang="en-US" altLang="en-US" sz="2600">
                <a:latin typeface="Constantia" pitchFamily="18" charset="0"/>
              </a:rPr>
              <a:t>confined</a:t>
            </a:r>
            <a:r>
              <a:rPr lang="en-US" altLang="en-US" sz="2600">
                <a:latin typeface="Times New Roman" pitchFamily="18" charset="0"/>
                <a:cs typeface="Times New Roman" pitchFamily="18" charset="0"/>
              </a:rPr>
              <a:t> </a:t>
            </a:r>
            <a:r>
              <a:rPr lang="en-US" altLang="en-US" sz="2600">
                <a:latin typeface="Constantia" pitchFamily="18" charset="0"/>
              </a:rPr>
              <a:t>skin</a:t>
            </a:r>
            <a:r>
              <a:rPr lang="en-US" altLang="en-US" sz="2600">
                <a:latin typeface="Times New Roman" pitchFamily="18" charset="0"/>
                <a:cs typeface="Times New Roman" pitchFamily="18" charset="0"/>
              </a:rPr>
              <a:t> </a:t>
            </a:r>
            <a:r>
              <a:rPr lang="en-US" altLang="en-US" sz="2600">
                <a:latin typeface="Constantia" pitchFamily="18" charset="0"/>
              </a:rPr>
              <a:t>(cracks),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mucosa,</a:t>
            </a:r>
            <a:r>
              <a:rPr lang="en-US" altLang="en-US" sz="2600">
                <a:latin typeface="Times New Roman" pitchFamily="18" charset="0"/>
                <a:cs typeface="Times New Roman" pitchFamily="18" charset="0"/>
              </a:rPr>
              <a:t> </a:t>
            </a:r>
            <a:r>
              <a:rPr lang="en-US" altLang="en-US" sz="2600">
                <a:latin typeface="Constantia" pitchFamily="18" charset="0"/>
              </a:rPr>
              <a:t>glossitis</a:t>
            </a:r>
            <a:r>
              <a:rPr lang="en-US" altLang="en-US" sz="2600">
                <a:latin typeface="Times New Roman" pitchFamily="18" charset="0"/>
                <a:cs typeface="Times New Roman" pitchFamily="18" charset="0"/>
              </a:rPr>
              <a:t> </a:t>
            </a:r>
            <a:r>
              <a:rPr lang="en-US" altLang="en-US" sz="2600">
                <a:latin typeface="Constantia" pitchFamily="18" charset="0"/>
              </a:rPr>
              <a:t>,</a:t>
            </a:r>
          </a:p>
        </p:txBody>
      </p:sp>
      <p:sp>
        <p:nvSpPr>
          <p:cNvPr id="4" name="object 4"/>
          <p:cNvSpPr txBox="1"/>
          <p:nvPr/>
        </p:nvSpPr>
        <p:spPr>
          <a:xfrm>
            <a:off x="352425" y="6378575"/>
            <a:ext cx="650875" cy="360363"/>
          </a:xfrm>
          <a:prstGeom prst="rect">
            <a:avLst/>
          </a:prstGeom>
        </p:spPr>
        <p:txBody>
          <a:bodyPr lIns="0" tIns="0" rIns="0" bIns="0">
            <a:spAutoFit/>
          </a:bodyPr>
          <a:lstStyle/>
          <a:p>
            <a:pPr marL="12700" fontAlgn="auto">
              <a:lnSpc>
                <a:spcPts val="3000"/>
              </a:lnSpc>
              <a:spcBef>
                <a:spcPts val="0"/>
              </a:spcBef>
              <a:spcAft>
                <a:spcPts val="0"/>
              </a:spcAft>
              <a:defRPr/>
            </a:pPr>
            <a:r>
              <a:rPr sz="3900" spc="-509" baseline="8547" dirty="0">
                <a:latin typeface="Constantia"/>
                <a:cs typeface="Constantia"/>
              </a:rPr>
              <a:t>s</a:t>
            </a:r>
            <a:r>
              <a:rPr sz="1200" spc="-330" dirty="0">
                <a:solidFill>
                  <a:srgbClr val="035C74"/>
                </a:solidFill>
                <a:latin typeface="Constantia"/>
                <a:cs typeface="Constantia"/>
              </a:rPr>
              <a:t>0</a:t>
            </a:r>
            <a:r>
              <a:rPr sz="3900" spc="-1320" baseline="8547" dirty="0">
                <a:latin typeface="Constantia"/>
                <a:cs typeface="Constantia"/>
              </a:rPr>
              <a:t>c</a:t>
            </a:r>
            <a:r>
              <a:rPr sz="1200" spc="-15" dirty="0">
                <a:solidFill>
                  <a:srgbClr val="035C74"/>
                </a:solidFill>
                <a:latin typeface="Constantia"/>
                <a:cs typeface="Constantia"/>
              </a:rPr>
              <a:t>2</a:t>
            </a:r>
            <a:r>
              <a:rPr sz="1200" spc="-185" dirty="0">
                <a:solidFill>
                  <a:srgbClr val="035C74"/>
                </a:solidFill>
                <a:latin typeface="Constantia"/>
                <a:cs typeface="Constantia"/>
              </a:rPr>
              <a:t>/</a:t>
            </a:r>
            <a:r>
              <a:rPr sz="3900" spc="-1635" baseline="8547" dirty="0">
                <a:latin typeface="Constantia"/>
                <a:cs typeface="Constantia"/>
              </a:rPr>
              <a:t>a</a:t>
            </a:r>
            <a:r>
              <a:rPr sz="1200" spc="-15" dirty="0">
                <a:solidFill>
                  <a:srgbClr val="035C74"/>
                </a:solidFill>
                <a:latin typeface="Constantia"/>
                <a:cs typeface="Constantia"/>
              </a:rPr>
              <a:t>1</a:t>
            </a:r>
            <a:r>
              <a:rPr sz="1200" spc="-10" dirty="0">
                <a:solidFill>
                  <a:srgbClr val="035C74"/>
                </a:solidFill>
                <a:latin typeface="Constantia"/>
                <a:cs typeface="Constantia"/>
              </a:rPr>
              <a:t>0</a:t>
            </a:r>
            <a:r>
              <a:rPr sz="1200" spc="-440" dirty="0">
                <a:solidFill>
                  <a:srgbClr val="035C74"/>
                </a:solidFill>
                <a:latin typeface="Constantia"/>
                <a:cs typeface="Constantia"/>
              </a:rPr>
              <a:t>/</a:t>
            </a:r>
            <a:r>
              <a:rPr sz="3900" spc="-465" baseline="8547" dirty="0">
                <a:latin typeface="Constantia"/>
                <a:cs typeface="Constantia"/>
              </a:rPr>
              <a:t>l</a:t>
            </a:r>
            <a:r>
              <a:rPr sz="1200" spc="-85" dirty="0">
                <a:solidFill>
                  <a:srgbClr val="035C74"/>
                </a:solidFill>
                <a:latin typeface="Constantia"/>
                <a:cs typeface="Constantia"/>
              </a:rPr>
              <a:t>1</a:t>
            </a:r>
            <a:r>
              <a:rPr sz="3900" spc="-1770" baseline="8547" dirty="0">
                <a:latin typeface="Constantia"/>
                <a:cs typeface="Constantia"/>
              </a:rPr>
              <a:t>y</a:t>
            </a:r>
            <a:r>
              <a:rPr sz="1200" spc="-10" dirty="0">
                <a:solidFill>
                  <a:srgbClr val="035C74"/>
                </a:solidFill>
                <a:latin typeface="Constantia"/>
                <a:cs typeface="Constantia"/>
              </a:rPr>
              <a:t>4</a:t>
            </a:r>
            <a:endParaRPr sz="1200">
              <a:latin typeface="Constantia"/>
              <a:cs typeface="Constantia"/>
            </a:endParaRPr>
          </a:p>
        </p:txBody>
      </p:sp>
      <p:sp>
        <p:nvSpPr>
          <p:cNvPr id="5" name="object 5"/>
          <p:cNvSpPr txBox="1"/>
          <p:nvPr/>
        </p:nvSpPr>
        <p:spPr>
          <a:xfrm>
            <a:off x="1130300" y="6378575"/>
            <a:ext cx="7923213" cy="360363"/>
          </a:xfrm>
          <a:prstGeom prst="rect">
            <a:avLst/>
          </a:prstGeom>
        </p:spPr>
        <p:txBody>
          <a:bodyPr lIns="0" tIns="0" rIns="0" bIns="0">
            <a:spAutoFit/>
          </a:bodyPr>
          <a:lstStyle/>
          <a:p>
            <a:pPr marL="12700" fontAlgn="auto">
              <a:spcBef>
                <a:spcPts val="0"/>
              </a:spcBef>
              <a:spcAft>
                <a:spcPts val="0"/>
              </a:spcAft>
              <a:defRPr/>
            </a:pPr>
            <a:r>
              <a:rPr sz="2600" dirty="0">
                <a:latin typeface="Constantia"/>
                <a:cs typeface="Constantia"/>
              </a:rPr>
              <a:t>d</a:t>
            </a:r>
            <a:r>
              <a:rPr sz="2600" spc="-10" dirty="0">
                <a:latin typeface="Constantia"/>
                <a:cs typeface="Constantia"/>
              </a:rPr>
              <a:t>e</a:t>
            </a:r>
            <a:r>
              <a:rPr sz="2600" dirty="0">
                <a:latin typeface="Constantia"/>
                <a:cs typeface="Constantia"/>
              </a:rPr>
              <a:t>rmat</a:t>
            </a:r>
            <a:r>
              <a:rPr sz="2600" spc="-10" dirty="0">
                <a:latin typeface="Constantia"/>
                <a:cs typeface="Constantia"/>
              </a:rPr>
              <a:t>i</a:t>
            </a:r>
            <a:r>
              <a:rPr sz="2600" spc="10" dirty="0">
                <a:latin typeface="Constantia"/>
                <a:cs typeface="Constantia"/>
              </a:rPr>
              <a:t>t</a:t>
            </a:r>
            <a:r>
              <a:rPr sz="2600" spc="-10" dirty="0">
                <a:latin typeface="Constantia"/>
                <a:cs typeface="Constantia"/>
              </a:rPr>
              <a:t>i</a:t>
            </a:r>
            <a:r>
              <a:rPr sz="2600" spc="-20" dirty="0">
                <a:latin typeface="Constantia"/>
                <a:cs typeface="Constantia"/>
              </a:rPr>
              <a:t>s</a:t>
            </a:r>
            <a:r>
              <a:rPr sz="2600" spc="-10" dirty="0">
                <a:latin typeface="Constantia"/>
                <a:cs typeface="Constantia"/>
              </a:rPr>
              <a:t>,</a:t>
            </a:r>
            <a:r>
              <a:rPr sz="2600" dirty="0">
                <a:latin typeface="Times New Roman"/>
                <a:cs typeface="Times New Roman"/>
              </a:rPr>
              <a:t> </a:t>
            </a:r>
            <a:r>
              <a:rPr sz="2600" spc="-5" dirty="0">
                <a:latin typeface="Constantia"/>
                <a:cs typeface="Constantia"/>
              </a:rPr>
              <a:t>c</a:t>
            </a:r>
            <a:r>
              <a:rPr sz="2600" dirty="0">
                <a:latin typeface="Constantia"/>
                <a:cs typeface="Constantia"/>
              </a:rPr>
              <a:t>i</a:t>
            </a:r>
            <a:r>
              <a:rPr sz="2600" spc="-10" dirty="0">
                <a:latin typeface="Constantia"/>
                <a:cs typeface="Constantia"/>
              </a:rPr>
              <a:t>r</a:t>
            </a:r>
            <a:r>
              <a:rPr sz="2600" spc="-5" dirty="0">
                <a:latin typeface="Constantia"/>
                <a:cs typeface="Constantia"/>
              </a:rPr>
              <a:t>c</a:t>
            </a:r>
            <a:r>
              <a:rPr sz="2600" spc="5" dirty="0">
                <a:latin typeface="Constantia"/>
                <a:cs typeface="Constantia"/>
              </a:rPr>
              <a:t>u</a:t>
            </a:r>
            <a:r>
              <a:rPr sz="2600" spc="-5" dirty="0">
                <a:latin typeface="Constantia"/>
                <a:cs typeface="Constantia"/>
              </a:rPr>
              <a:t>m</a:t>
            </a:r>
            <a:r>
              <a:rPr sz="2600" spc="5" dirty="0">
                <a:latin typeface="Constantia"/>
                <a:cs typeface="Constantia"/>
              </a:rPr>
              <a:t>c</a:t>
            </a:r>
            <a:r>
              <a:rPr sz="2600" spc="-25" dirty="0">
                <a:latin typeface="Constantia"/>
                <a:cs typeface="Constantia"/>
              </a:rPr>
              <a:t>o</a:t>
            </a:r>
            <a:r>
              <a:rPr sz="2600" spc="-10" dirty="0">
                <a:latin typeface="Constantia"/>
                <a:cs typeface="Constantia"/>
              </a:rPr>
              <a:t>r</a:t>
            </a:r>
            <a:r>
              <a:rPr sz="2600" spc="5" dirty="0">
                <a:latin typeface="Constantia"/>
                <a:cs typeface="Constantia"/>
              </a:rPr>
              <a:t>n</a:t>
            </a:r>
            <a:r>
              <a:rPr sz="2600" spc="-10" dirty="0">
                <a:latin typeface="Constantia"/>
                <a:cs typeface="Constantia"/>
              </a:rPr>
              <a:t>eal</a:t>
            </a:r>
            <a:r>
              <a:rPr sz="2600" spc="-5" dirty="0">
                <a:latin typeface="Times New Roman"/>
                <a:cs typeface="Times New Roman"/>
              </a:rPr>
              <a:t> </a:t>
            </a:r>
            <a:r>
              <a:rPr sz="2600" spc="-15" dirty="0">
                <a:latin typeface="Constantia"/>
                <a:cs typeface="Constantia"/>
              </a:rPr>
              <a:t>va</a:t>
            </a:r>
            <a:r>
              <a:rPr sz="2600" spc="-10" dirty="0">
                <a:latin typeface="Constantia"/>
                <a:cs typeface="Constantia"/>
              </a:rPr>
              <a:t>s</a:t>
            </a:r>
            <a:r>
              <a:rPr sz="2600" spc="-5" dirty="0">
                <a:latin typeface="Constantia"/>
                <a:cs typeface="Constantia"/>
              </a:rPr>
              <a:t>c</a:t>
            </a:r>
            <a:r>
              <a:rPr sz="2600" spc="5" dirty="0">
                <a:latin typeface="Constantia"/>
                <a:cs typeface="Constantia"/>
              </a:rPr>
              <a:t>u</a:t>
            </a:r>
            <a:r>
              <a:rPr sz="2600" spc="-15" dirty="0">
                <a:latin typeface="Constantia"/>
                <a:cs typeface="Constantia"/>
              </a:rPr>
              <a:t>l</a:t>
            </a:r>
            <a:r>
              <a:rPr sz="2600" spc="-25" dirty="0">
                <a:latin typeface="Constantia"/>
                <a:cs typeface="Constantia"/>
              </a:rPr>
              <a:t>a</a:t>
            </a:r>
            <a:r>
              <a:rPr sz="2600" dirty="0">
                <a:latin typeface="Constantia"/>
                <a:cs typeface="Constantia"/>
              </a:rPr>
              <a:t>r</a:t>
            </a:r>
            <a:r>
              <a:rPr sz="2600" spc="-10" dirty="0">
                <a:latin typeface="Constantia"/>
                <a:cs typeface="Constantia"/>
              </a:rPr>
              <a:t>i</a:t>
            </a:r>
            <a:r>
              <a:rPr sz="2600" dirty="0">
                <a:latin typeface="Constantia"/>
                <a:cs typeface="Constantia"/>
              </a:rPr>
              <a:t>zati</a:t>
            </a:r>
            <a:r>
              <a:rPr sz="2600" spc="-25" dirty="0">
                <a:latin typeface="Constantia"/>
                <a:cs typeface="Constantia"/>
              </a:rPr>
              <a:t>o</a:t>
            </a:r>
            <a:r>
              <a:rPr sz="2600" dirty="0">
                <a:latin typeface="Constantia"/>
                <a:cs typeface="Constantia"/>
              </a:rPr>
              <a:t>n</a:t>
            </a:r>
            <a:r>
              <a:rPr sz="2600" spc="-5" dirty="0">
                <a:latin typeface="Times New Roman"/>
                <a:cs typeface="Times New Roman"/>
              </a:rPr>
              <a:t> </a:t>
            </a:r>
            <a:r>
              <a:rPr sz="2600" spc="-15" dirty="0">
                <a:latin typeface="Constantia"/>
                <a:cs typeface="Constantia"/>
              </a:rPr>
              <a:t>a</a:t>
            </a:r>
            <a:r>
              <a:rPr sz="2600" spc="-5" dirty="0">
                <a:latin typeface="Constantia"/>
                <a:cs typeface="Constantia"/>
              </a:rPr>
              <a:t>n</a:t>
            </a:r>
            <a:r>
              <a:rPr sz="2600" dirty="0">
                <a:latin typeface="Constantia"/>
                <a:cs typeface="Constantia"/>
              </a:rPr>
              <a:t>d</a:t>
            </a:r>
            <a:r>
              <a:rPr sz="2600" spc="-10" dirty="0">
                <a:latin typeface="Times New Roman"/>
                <a:cs typeface="Times New Roman"/>
              </a:rPr>
              <a:t> </a:t>
            </a:r>
            <a:r>
              <a:rPr sz="2600" spc="-10" dirty="0">
                <a:latin typeface="Constantia"/>
                <a:cs typeface="Constantia"/>
              </a:rPr>
              <a:t>ke</a:t>
            </a:r>
            <a:r>
              <a:rPr sz="2600" dirty="0">
                <a:latin typeface="Constantia"/>
                <a:cs typeface="Constantia"/>
              </a:rPr>
              <a:t>rat</a:t>
            </a:r>
            <a:r>
              <a:rPr sz="2600" spc="-600" dirty="0">
                <a:latin typeface="Constantia"/>
                <a:cs typeface="Constantia"/>
              </a:rPr>
              <a:t>i</a:t>
            </a:r>
            <a:r>
              <a:rPr baseline="-18518" dirty="0">
                <a:solidFill>
                  <a:srgbClr val="035C74"/>
                </a:solidFill>
                <a:latin typeface="Constantia"/>
                <a:cs typeface="Constantia"/>
              </a:rPr>
              <a:t>3</a:t>
            </a:r>
            <a:r>
              <a:rPr spc="-922" baseline="-18518" dirty="0">
                <a:solidFill>
                  <a:srgbClr val="035C74"/>
                </a:solidFill>
                <a:latin typeface="Constantia"/>
                <a:cs typeface="Constantia"/>
              </a:rPr>
              <a:t>4</a:t>
            </a:r>
            <a:r>
              <a:rPr sz="2600" spc="10" dirty="0">
                <a:latin typeface="Constantia"/>
                <a:cs typeface="Constantia"/>
              </a:rPr>
              <a:t>t</a:t>
            </a:r>
            <a:r>
              <a:rPr sz="2600" spc="-10" dirty="0">
                <a:latin typeface="Constantia"/>
                <a:cs typeface="Constantia"/>
              </a:rPr>
              <a:t>is,</a:t>
            </a:r>
            <a:endParaRPr sz="2600">
              <a:latin typeface="Constantia"/>
              <a:cs typeface="Constantia"/>
            </a:endParaRPr>
          </a:p>
        </p:txBody>
      </p:sp>
      <p:sp>
        <p:nvSpPr>
          <p:cNvPr id="6" name="Slide Number Placeholder 5"/>
          <p:cNvSpPr>
            <a:spLocks noGrp="1"/>
          </p:cNvSpPr>
          <p:nvPr>
            <p:ph type="sldNum" sz="quarter" idx="12"/>
          </p:nvPr>
        </p:nvSpPr>
        <p:spPr/>
        <p:txBody>
          <a:bodyPr/>
          <a:lstStyle/>
          <a:p>
            <a:pPr>
              <a:defRPr/>
            </a:pPr>
            <a:fld id="{5595217C-E17E-4454-9889-C1EF631AD74B}" type="slidenum">
              <a:rPr lang="en-IN" smtClean="0"/>
              <a:pPr>
                <a:defRPr/>
              </a:pPr>
              <a:t>49</a:t>
            </a:fld>
            <a:endParaRPr lang="en-IN"/>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700" y="222250"/>
            <a:ext cx="5667375"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Calibri"/>
                <a:cs typeface="Calibri"/>
              </a:rPr>
              <a:t>V</a:t>
            </a:r>
            <a:r>
              <a:rPr sz="5000" b="1" spc="-20" dirty="0">
                <a:solidFill>
                  <a:srgbClr val="03607B"/>
                </a:solidFill>
                <a:latin typeface="Calibri"/>
                <a:cs typeface="Calibri"/>
              </a:rPr>
              <a:t>I</a:t>
            </a:r>
            <a:r>
              <a:rPr sz="5000" b="1" spc="-10" dirty="0">
                <a:solidFill>
                  <a:srgbClr val="03607B"/>
                </a:solidFill>
                <a:latin typeface="Calibri"/>
                <a:cs typeface="Calibri"/>
              </a:rPr>
              <a:t>T</a:t>
            </a:r>
            <a:r>
              <a:rPr sz="5000" b="1" spc="-30" dirty="0">
                <a:solidFill>
                  <a:srgbClr val="03607B"/>
                </a:solidFill>
                <a:latin typeface="Calibri"/>
                <a:cs typeface="Calibri"/>
              </a:rPr>
              <a:t>A</a:t>
            </a:r>
            <a:r>
              <a:rPr sz="5000" b="1" spc="-10" dirty="0">
                <a:solidFill>
                  <a:srgbClr val="03607B"/>
                </a:solidFill>
                <a:latin typeface="Calibri"/>
                <a:cs typeface="Calibri"/>
              </a:rPr>
              <a:t>M</a:t>
            </a:r>
            <a:r>
              <a:rPr sz="5000" b="1" spc="-20" dirty="0">
                <a:solidFill>
                  <a:srgbClr val="03607B"/>
                </a:solidFill>
                <a:latin typeface="Calibri"/>
                <a:cs typeface="Calibri"/>
              </a:rPr>
              <a:t>I</a:t>
            </a:r>
            <a:r>
              <a:rPr sz="5000" b="1" spc="-35" dirty="0">
                <a:solidFill>
                  <a:srgbClr val="03607B"/>
                </a:solidFill>
                <a:latin typeface="Calibri"/>
                <a:cs typeface="Calibri"/>
              </a:rPr>
              <a:t>N</a:t>
            </a:r>
            <a:r>
              <a:rPr sz="5000" b="1" spc="-120" dirty="0">
                <a:solidFill>
                  <a:srgbClr val="03607B"/>
                </a:solidFill>
                <a:latin typeface="Times New Roman"/>
                <a:cs typeface="Times New Roman"/>
              </a:rPr>
              <a:t> </a:t>
            </a:r>
            <a:r>
              <a:rPr sz="5000" b="1" spc="-30" dirty="0">
                <a:solidFill>
                  <a:srgbClr val="03607B"/>
                </a:solidFill>
                <a:latin typeface="Calibri"/>
                <a:cs typeface="Calibri"/>
              </a:rPr>
              <a:t>B3</a:t>
            </a:r>
            <a:r>
              <a:rPr sz="5000" b="1" spc="-125" dirty="0">
                <a:solidFill>
                  <a:srgbClr val="03607B"/>
                </a:solidFill>
                <a:latin typeface="Times New Roman"/>
                <a:cs typeface="Times New Roman"/>
              </a:rPr>
              <a:t> </a:t>
            </a:r>
            <a:r>
              <a:rPr sz="5000" b="1" spc="-25" dirty="0">
                <a:solidFill>
                  <a:srgbClr val="03607B"/>
                </a:solidFill>
                <a:latin typeface="Calibri"/>
                <a:cs typeface="Calibri"/>
              </a:rPr>
              <a:t>(</a:t>
            </a:r>
            <a:r>
              <a:rPr sz="5000" b="1" spc="-35" dirty="0">
                <a:solidFill>
                  <a:srgbClr val="03607B"/>
                </a:solidFill>
                <a:latin typeface="Calibri"/>
                <a:cs typeface="Calibri"/>
              </a:rPr>
              <a:t>N</a:t>
            </a:r>
            <a:r>
              <a:rPr sz="5000" b="1" spc="-20" dirty="0">
                <a:solidFill>
                  <a:srgbClr val="03607B"/>
                </a:solidFill>
                <a:latin typeface="Calibri"/>
                <a:cs typeface="Calibri"/>
              </a:rPr>
              <a:t>I</a:t>
            </a:r>
            <a:r>
              <a:rPr sz="5000" b="1" spc="-30" dirty="0">
                <a:solidFill>
                  <a:srgbClr val="03607B"/>
                </a:solidFill>
                <a:latin typeface="Calibri"/>
                <a:cs typeface="Calibri"/>
              </a:rPr>
              <a:t>A</a:t>
            </a:r>
            <a:r>
              <a:rPr sz="5000" b="1" spc="-25" dirty="0">
                <a:solidFill>
                  <a:srgbClr val="03607B"/>
                </a:solidFill>
                <a:latin typeface="Calibri"/>
                <a:cs typeface="Calibri"/>
              </a:rPr>
              <a:t>CIN)</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6E7CED79-78DC-455E-8775-7D146D506605}" type="slidenum">
              <a:rPr spc="-10"/>
              <a:pPr marL="25400">
                <a:defRPr/>
              </a:pPr>
              <a:t>50</a:t>
            </a:fld>
            <a:endParaRPr spc="-10"/>
          </a:p>
        </p:txBody>
      </p:sp>
      <p:sp>
        <p:nvSpPr>
          <p:cNvPr id="36869" name="object 3"/>
          <p:cNvSpPr txBox="1">
            <a:spLocks noChangeArrowheads="1"/>
          </p:cNvSpPr>
          <p:nvPr/>
        </p:nvSpPr>
        <p:spPr bwMode="auto">
          <a:xfrm>
            <a:off x="536575" y="990600"/>
            <a:ext cx="80391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5750"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90000"/>
              </a:lnSpc>
            </a:pPr>
            <a:r>
              <a:rPr lang="en-US" altLang="en-US" sz="2600" b="1">
                <a:latin typeface="Constantia" pitchFamily="18" charset="0"/>
              </a:rPr>
              <a:t>Function:</a:t>
            </a:r>
            <a:r>
              <a:rPr lang="en-US" altLang="en-US" sz="2600" b="1">
                <a:latin typeface="Times New Roman" pitchFamily="18" charset="0"/>
                <a:cs typeface="Times New Roman" pitchFamily="18" charset="0"/>
              </a:rPr>
              <a:t> </a:t>
            </a: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required</a:t>
            </a:r>
            <a:r>
              <a:rPr lang="en-US" altLang="en-US" sz="2600">
                <a:latin typeface="Times New Roman" pitchFamily="18" charset="0"/>
                <a:cs typeface="Times New Roman" pitchFamily="18" charset="0"/>
              </a:rPr>
              <a:t> </a:t>
            </a:r>
            <a:r>
              <a:rPr lang="en-US" altLang="en-US" sz="2600">
                <a:latin typeface="Constantia" pitchFamily="18" charset="0"/>
              </a:rPr>
              <a:t>by</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body</a:t>
            </a:r>
            <a:r>
              <a:rPr lang="en-US" altLang="en-US" sz="2600">
                <a:latin typeface="Times New Roman" pitchFamily="18" charset="0"/>
                <a:cs typeface="Times New Roman" pitchFamily="18" charset="0"/>
              </a:rPr>
              <a:t> </a:t>
            </a:r>
            <a:r>
              <a:rPr lang="en-US" altLang="en-US" sz="2600">
                <a:latin typeface="Constantia" pitchFamily="18" charset="0"/>
              </a:rPr>
              <a:t>for</a:t>
            </a:r>
            <a:r>
              <a:rPr lang="en-US" altLang="en-US" sz="2600">
                <a:latin typeface="Times New Roman" pitchFamily="18" charset="0"/>
                <a:cs typeface="Times New Roman" pitchFamily="18" charset="0"/>
              </a:rPr>
              <a:t> </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utilization</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carbohydrates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tissue</a:t>
            </a:r>
            <a:r>
              <a:rPr lang="en-US" altLang="en-US" sz="2600">
                <a:latin typeface="Times New Roman" pitchFamily="18" charset="0"/>
                <a:cs typeface="Times New Roman" pitchFamily="18" charset="0"/>
              </a:rPr>
              <a:t> </a:t>
            </a:r>
            <a:r>
              <a:rPr lang="en-US" altLang="en-US" sz="2600">
                <a:latin typeface="Constantia" pitchFamily="18" charset="0"/>
              </a:rPr>
              <a:t>respiration.</a:t>
            </a:r>
            <a:r>
              <a:rPr lang="en-US" altLang="en-US" sz="2600">
                <a:latin typeface="Times New Roman" pitchFamily="18" charset="0"/>
                <a:cs typeface="Times New Roman" pitchFamily="18" charset="0"/>
              </a:rPr>
              <a:t> </a:t>
            </a:r>
            <a:r>
              <a:rPr lang="en-US" altLang="en-US" sz="2600">
                <a:latin typeface="Constantia" pitchFamily="18" charset="0"/>
              </a:rPr>
              <a:t>Essential</a:t>
            </a:r>
            <a:r>
              <a:rPr lang="en-US" altLang="en-US" sz="2600">
                <a:latin typeface="Times New Roman" pitchFamily="18" charset="0"/>
                <a:cs typeface="Times New Roman" pitchFamily="18" charset="0"/>
              </a:rPr>
              <a:t> </a:t>
            </a:r>
            <a:r>
              <a:rPr lang="en-US" altLang="en-US" sz="2600">
                <a:latin typeface="Constantia" pitchFamily="18" charset="0"/>
              </a:rPr>
              <a:t>for</a:t>
            </a:r>
            <a:r>
              <a:rPr lang="en-US" altLang="en-US" sz="2600">
                <a:latin typeface="Times New Roman" pitchFamily="18" charset="0"/>
                <a:cs typeface="Times New Roman" pitchFamily="18" charset="0"/>
              </a:rPr>
              <a:t> </a:t>
            </a:r>
            <a:r>
              <a:rPr lang="en-US" altLang="en-US" sz="2600">
                <a:latin typeface="Constantia" pitchFamily="18" charset="0"/>
              </a:rPr>
              <a:t>normal</a:t>
            </a:r>
            <a:r>
              <a:rPr lang="en-US" altLang="en-US" sz="2600">
                <a:latin typeface="Times New Roman" pitchFamily="18" charset="0"/>
                <a:cs typeface="Times New Roman" pitchFamily="18" charset="0"/>
              </a:rPr>
              <a:t> </a:t>
            </a:r>
            <a:r>
              <a:rPr lang="en-US" altLang="en-US" sz="2600">
                <a:latin typeface="Constantia" pitchFamily="18" charset="0"/>
              </a:rPr>
              <a:t>functions</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skin,</a:t>
            </a:r>
            <a:r>
              <a:rPr lang="en-US" altLang="en-US" sz="2600">
                <a:latin typeface="Times New Roman" pitchFamily="18" charset="0"/>
                <a:cs typeface="Times New Roman" pitchFamily="18" charset="0"/>
              </a:rPr>
              <a:t> </a:t>
            </a:r>
            <a:r>
              <a:rPr lang="en-US" altLang="en-US" sz="2600">
                <a:latin typeface="Constantia" pitchFamily="18" charset="0"/>
              </a:rPr>
              <a:t>gastrointestinal</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nervous</a:t>
            </a:r>
            <a:r>
              <a:rPr lang="en-US" altLang="en-US" sz="2600">
                <a:latin typeface="Times New Roman" pitchFamily="18" charset="0"/>
                <a:cs typeface="Times New Roman" pitchFamily="18" charset="0"/>
              </a:rPr>
              <a:t> </a:t>
            </a:r>
            <a:r>
              <a:rPr lang="en-US" altLang="en-US" sz="2600">
                <a:latin typeface="Constantia" pitchFamily="18" charset="0"/>
              </a:rPr>
              <a:t>system.</a:t>
            </a:r>
            <a:r>
              <a:rPr lang="en-US" altLang="en-US" sz="2600">
                <a:latin typeface="Times New Roman" pitchFamily="18" charset="0"/>
                <a:cs typeface="Times New Roman" pitchFamily="18" charset="0"/>
              </a:rPr>
              <a:t> </a:t>
            </a:r>
            <a:r>
              <a:rPr lang="en-US" altLang="en-US" sz="2600">
                <a:latin typeface="Constantia" pitchFamily="18" charset="0"/>
              </a:rPr>
              <a:t>Helps</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synthesis</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DNA</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its</a:t>
            </a:r>
            <a:r>
              <a:rPr lang="en-US" altLang="en-US" sz="2600">
                <a:latin typeface="Times New Roman" pitchFamily="18" charset="0"/>
                <a:cs typeface="Times New Roman" pitchFamily="18" charset="0"/>
              </a:rPr>
              <a:t> </a:t>
            </a:r>
            <a:r>
              <a:rPr lang="en-US" altLang="en-US" sz="2600">
                <a:latin typeface="Constantia" pitchFamily="18" charset="0"/>
              </a:rPr>
              <a:t>repairment.</a:t>
            </a:r>
            <a:r>
              <a:rPr lang="en-US" altLang="en-US" sz="2600">
                <a:latin typeface="Times New Roman" pitchFamily="18" charset="0"/>
                <a:cs typeface="Times New Roman" pitchFamily="18" charset="0"/>
              </a:rPr>
              <a:t> </a:t>
            </a:r>
            <a:r>
              <a:rPr lang="en-US" altLang="en-US" sz="2600">
                <a:latin typeface="Constantia" pitchFamily="18" charset="0"/>
              </a:rPr>
              <a:t>Controls</a:t>
            </a:r>
            <a:r>
              <a:rPr lang="en-US" altLang="en-US" sz="2600">
                <a:latin typeface="Times New Roman" pitchFamily="18" charset="0"/>
                <a:cs typeface="Times New Roman" pitchFamily="18" charset="0"/>
              </a:rPr>
              <a:t> </a:t>
            </a:r>
            <a:r>
              <a:rPr lang="en-US" altLang="en-US" sz="2600">
                <a:latin typeface="Constantia" pitchFamily="18" charset="0"/>
              </a:rPr>
              <a:t>blood</a:t>
            </a:r>
            <a:r>
              <a:rPr lang="en-US" altLang="en-US" sz="2600">
                <a:latin typeface="Times New Roman" pitchFamily="18" charset="0"/>
                <a:cs typeface="Times New Roman" pitchFamily="18" charset="0"/>
              </a:rPr>
              <a:t> </a:t>
            </a:r>
            <a:r>
              <a:rPr lang="en-US" altLang="en-US" sz="2600">
                <a:latin typeface="Constantia" pitchFamily="18" charset="0"/>
              </a:rPr>
              <a:t>cholesterol</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lipids.</a:t>
            </a:r>
          </a:p>
          <a:p>
            <a:pPr eaLnBrk="1" hangingPunct="1">
              <a:lnSpc>
                <a:spcPct val="90000"/>
              </a:lnSpc>
              <a:spcBef>
                <a:spcPts val="650"/>
              </a:spcBef>
            </a:pPr>
            <a:r>
              <a:rPr lang="en-US" altLang="en-US" sz="2600" b="1">
                <a:latin typeface="Constantia" pitchFamily="18" charset="0"/>
              </a:rPr>
              <a:t>Sources:</a:t>
            </a:r>
            <a:r>
              <a:rPr lang="en-US" altLang="en-US" sz="2600" b="1">
                <a:latin typeface="Times New Roman" pitchFamily="18" charset="0"/>
                <a:cs typeface="Times New Roman" pitchFamily="18" charset="0"/>
              </a:rPr>
              <a:t> </a:t>
            </a:r>
            <a:r>
              <a:rPr lang="en-US" altLang="en-US" sz="2600">
                <a:latin typeface="Constantia" pitchFamily="18" charset="0"/>
              </a:rPr>
              <a:t>Rich</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whole</a:t>
            </a:r>
            <a:r>
              <a:rPr lang="en-US" altLang="en-US" sz="2600">
                <a:latin typeface="Times New Roman" pitchFamily="18" charset="0"/>
                <a:cs typeface="Times New Roman" pitchFamily="18" charset="0"/>
              </a:rPr>
              <a:t> </a:t>
            </a:r>
            <a:r>
              <a:rPr lang="en-US" altLang="en-US" sz="2600">
                <a:latin typeface="Constantia" pitchFamily="18" charset="0"/>
              </a:rPr>
              <a:t>grain</a:t>
            </a:r>
            <a:r>
              <a:rPr lang="en-US" altLang="en-US" sz="2600">
                <a:latin typeface="Times New Roman" pitchFamily="18" charset="0"/>
                <a:cs typeface="Times New Roman" pitchFamily="18" charset="0"/>
              </a:rPr>
              <a:t> </a:t>
            </a:r>
            <a:r>
              <a:rPr lang="en-US" altLang="en-US" sz="2600">
                <a:latin typeface="Constantia" pitchFamily="18" charset="0"/>
              </a:rPr>
              <a:t>cereals,</a:t>
            </a:r>
            <a:r>
              <a:rPr lang="en-US" altLang="en-US" sz="2600">
                <a:latin typeface="Times New Roman" pitchFamily="18" charset="0"/>
                <a:cs typeface="Times New Roman" pitchFamily="18" charset="0"/>
              </a:rPr>
              <a:t> </a:t>
            </a:r>
            <a:r>
              <a:rPr lang="en-US" altLang="en-US" sz="2600">
                <a:latin typeface="Constantia" pitchFamily="18" charset="0"/>
              </a:rPr>
              <a:t>nuts,</a:t>
            </a:r>
            <a:r>
              <a:rPr lang="en-US" altLang="en-US" sz="2600">
                <a:latin typeface="Times New Roman" pitchFamily="18" charset="0"/>
                <a:cs typeface="Times New Roman" pitchFamily="18" charset="0"/>
              </a:rPr>
              <a:t> </a:t>
            </a:r>
            <a:r>
              <a:rPr lang="en-US" altLang="en-US" sz="2600">
                <a:latin typeface="Constantia" pitchFamily="18" charset="0"/>
              </a:rPr>
              <a:t>pulses,</a:t>
            </a:r>
            <a:r>
              <a:rPr lang="en-US" altLang="en-US" sz="2600">
                <a:latin typeface="Times New Roman" pitchFamily="18" charset="0"/>
                <a:cs typeface="Times New Roman" pitchFamily="18" charset="0"/>
              </a:rPr>
              <a:t> </a:t>
            </a:r>
            <a:r>
              <a:rPr lang="en-US" altLang="en-US" sz="2600">
                <a:latin typeface="Constantia" pitchFamily="18" charset="0"/>
              </a:rPr>
              <a:t>meat,</a:t>
            </a:r>
            <a:r>
              <a:rPr lang="en-US" altLang="en-US" sz="2600">
                <a:latin typeface="Times New Roman" pitchFamily="18" charset="0"/>
                <a:cs typeface="Times New Roman" pitchFamily="18" charset="0"/>
              </a:rPr>
              <a:t> </a:t>
            </a:r>
            <a:r>
              <a:rPr lang="en-US" altLang="en-US" sz="2600">
                <a:latin typeface="Constantia" pitchFamily="18" charset="0"/>
              </a:rPr>
              <a:t>liver</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chicken,</a:t>
            </a:r>
            <a:r>
              <a:rPr lang="en-US" altLang="en-US" sz="2600">
                <a:latin typeface="Times New Roman" pitchFamily="18" charset="0"/>
                <a:cs typeface="Times New Roman" pitchFamily="18" charset="0"/>
              </a:rPr>
              <a:t> </a:t>
            </a:r>
            <a:r>
              <a:rPr lang="en-US" altLang="en-US" sz="2600">
                <a:latin typeface="Constantia" pitchFamily="18" charset="0"/>
              </a:rPr>
              <a:t>dried</a:t>
            </a:r>
            <a:r>
              <a:rPr lang="en-US" altLang="en-US" sz="2600">
                <a:latin typeface="Times New Roman" pitchFamily="18" charset="0"/>
                <a:cs typeface="Times New Roman" pitchFamily="18" charset="0"/>
              </a:rPr>
              <a:t> </a:t>
            </a:r>
            <a:r>
              <a:rPr lang="en-US" altLang="en-US" sz="2600">
                <a:latin typeface="Constantia" pitchFamily="18" charset="0"/>
              </a:rPr>
              <a:t>yeast,</a:t>
            </a:r>
            <a:r>
              <a:rPr lang="en-US" altLang="en-US" sz="2600">
                <a:latin typeface="Times New Roman" pitchFamily="18" charset="0"/>
                <a:cs typeface="Times New Roman" pitchFamily="18" charset="0"/>
              </a:rPr>
              <a:t> </a:t>
            </a:r>
            <a:r>
              <a:rPr lang="en-US" altLang="en-US" sz="2600">
                <a:latin typeface="Constantia" pitchFamily="18" charset="0"/>
              </a:rPr>
              <a:t>ground</a:t>
            </a:r>
            <a:r>
              <a:rPr lang="en-US" altLang="en-US" sz="2600">
                <a:latin typeface="Times New Roman" pitchFamily="18" charset="0"/>
                <a:cs typeface="Times New Roman" pitchFamily="18" charset="0"/>
              </a:rPr>
              <a:t> </a:t>
            </a:r>
            <a:r>
              <a:rPr lang="en-US" altLang="en-US" sz="2600">
                <a:latin typeface="Constantia" pitchFamily="18" charset="0"/>
              </a:rPr>
              <a:t>nuts.</a:t>
            </a:r>
            <a:r>
              <a:rPr lang="en-US" altLang="en-US" sz="2600">
                <a:latin typeface="Times New Roman" pitchFamily="18" charset="0"/>
                <a:cs typeface="Times New Roman" pitchFamily="18" charset="0"/>
              </a:rPr>
              <a:t> </a:t>
            </a:r>
            <a:r>
              <a:rPr lang="en-US" altLang="en-US" sz="2600">
                <a:latin typeface="Constantia" pitchFamily="18" charset="0"/>
              </a:rPr>
              <a:t>Poor</a:t>
            </a:r>
            <a:r>
              <a:rPr lang="en-US" altLang="en-US" sz="2600">
                <a:latin typeface="Times New Roman" pitchFamily="18" charset="0"/>
                <a:cs typeface="Times New Roman" pitchFamily="18" charset="0"/>
              </a:rPr>
              <a:t> </a:t>
            </a:r>
            <a:r>
              <a:rPr lang="en-US" altLang="en-US" sz="2600">
                <a:latin typeface="Constantia" pitchFamily="18" charset="0"/>
              </a:rPr>
              <a:t>source</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maize.</a:t>
            </a:r>
          </a:p>
          <a:p>
            <a:pPr eaLnBrk="1" hangingPunct="1">
              <a:lnSpc>
                <a:spcPts val="2800"/>
              </a:lnSpc>
              <a:spcBef>
                <a:spcPts val="700"/>
              </a:spcBef>
            </a:pPr>
            <a:r>
              <a:rPr lang="en-US" altLang="en-US" sz="2600" b="1">
                <a:latin typeface="Constantia" pitchFamily="18" charset="0"/>
              </a:rPr>
              <a:t>Daily</a:t>
            </a:r>
            <a:r>
              <a:rPr lang="en-US" altLang="en-US" sz="2600" b="1">
                <a:latin typeface="Times New Roman" pitchFamily="18" charset="0"/>
                <a:cs typeface="Times New Roman" pitchFamily="18" charset="0"/>
              </a:rPr>
              <a:t> </a:t>
            </a:r>
            <a:r>
              <a:rPr lang="en-US" altLang="en-US" sz="2600" b="1">
                <a:latin typeface="Constantia" pitchFamily="18" charset="0"/>
              </a:rPr>
              <a:t>Requirements:</a:t>
            </a:r>
            <a:r>
              <a:rPr lang="en-US" altLang="en-US" sz="2600" b="1">
                <a:latin typeface="Times New Roman" pitchFamily="18" charset="0"/>
                <a:cs typeface="Times New Roman" pitchFamily="18" charset="0"/>
              </a:rPr>
              <a:t> </a:t>
            </a:r>
            <a:r>
              <a:rPr lang="en-US" altLang="en-US" sz="2600">
                <a:latin typeface="Constantia" pitchFamily="18" charset="0"/>
              </a:rPr>
              <a:t>20</a:t>
            </a:r>
            <a:r>
              <a:rPr lang="en-US" altLang="en-US" sz="2600">
                <a:latin typeface="Times New Roman" pitchFamily="18" charset="0"/>
                <a:cs typeface="Times New Roman" pitchFamily="18" charset="0"/>
              </a:rPr>
              <a:t> </a:t>
            </a:r>
            <a:r>
              <a:rPr lang="en-US" altLang="en-US" sz="2600">
                <a:latin typeface="Constantia" pitchFamily="18" charset="0"/>
              </a:rPr>
              <a:t>mg.</a:t>
            </a:r>
            <a:r>
              <a:rPr lang="en-US" altLang="en-US" sz="2600">
                <a:latin typeface="Times New Roman" pitchFamily="18" charset="0"/>
                <a:cs typeface="Times New Roman" pitchFamily="18" charset="0"/>
              </a:rPr>
              <a:t> </a:t>
            </a:r>
            <a:r>
              <a:rPr lang="en-US" altLang="en-US" sz="2600">
                <a:latin typeface="Constantia" pitchFamily="18" charset="0"/>
              </a:rPr>
              <a:t>per</a:t>
            </a:r>
            <a:r>
              <a:rPr lang="en-US" altLang="en-US" sz="2600">
                <a:latin typeface="Times New Roman" pitchFamily="18" charset="0"/>
                <a:cs typeface="Times New Roman" pitchFamily="18" charset="0"/>
              </a:rPr>
              <a:t> </a:t>
            </a:r>
            <a:r>
              <a:rPr lang="en-US" altLang="en-US" sz="2600">
                <a:latin typeface="Constantia" pitchFamily="18" charset="0"/>
              </a:rPr>
              <a:t>day</a:t>
            </a:r>
            <a:r>
              <a:rPr lang="en-US" altLang="en-US" sz="2600">
                <a:latin typeface="Times New Roman" pitchFamily="18" charset="0"/>
                <a:cs typeface="Times New Roman" pitchFamily="18" charset="0"/>
              </a:rPr>
              <a:t> </a:t>
            </a:r>
            <a:r>
              <a:rPr lang="en-US" altLang="en-US" sz="2600">
                <a:latin typeface="Constantia" pitchFamily="18" charset="0"/>
              </a:rPr>
              <a:t>or</a:t>
            </a:r>
            <a:r>
              <a:rPr lang="en-US" altLang="en-US" sz="2600">
                <a:latin typeface="Times New Roman" pitchFamily="18" charset="0"/>
                <a:cs typeface="Times New Roman" pitchFamily="18" charset="0"/>
              </a:rPr>
              <a:t> </a:t>
            </a:r>
            <a:r>
              <a:rPr lang="en-US" altLang="en-US" sz="2600">
                <a:latin typeface="Constantia" pitchFamily="18" charset="0"/>
              </a:rPr>
              <a:t>6.6</a:t>
            </a:r>
            <a:r>
              <a:rPr lang="en-US" altLang="en-US" sz="2600">
                <a:latin typeface="Times New Roman" pitchFamily="18" charset="0"/>
                <a:cs typeface="Times New Roman" pitchFamily="18" charset="0"/>
              </a:rPr>
              <a:t> </a:t>
            </a:r>
            <a:r>
              <a:rPr lang="en-US" altLang="en-US" sz="2600">
                <a:latin typeface="Constantia" pitchFamily="18" charset="0"/>
              </a:rPr>
              <a:t>mg</a:t>
            </a:r>
            <a:r>
              <a:rPr lang="en-US" altLang="en-US" sz="2600">
                <a:latin typeface="Times New Roman" pitchFamily="18" charset="0"/>
                <a:cs typeface="Times New Roman" pitchFamily="18" charset="0"/>
              </a:rPr>
              <a:t> </a:t>
            </a:r>
            <a:r>
              <a:rPr lang="en-US" altLang="en-US" sz="2600">
                <a:latin typeface="Constantia" pitchFamily="18" charset="0"/>
              </a:rPr>
              <a:t>per</a:t>
            </a:r>
            <a:r>
              <a:rPr lang="en-US" altLang="en-US" sz="2600">
                <a:latin typeface="Times New Roman" pitchFamily="18" charset="0"/>
                <a:cs typeface="Times New Roman" pitchFamily="18" charset="0"/>
              </a:rPr>
              <a:t> </a:t>
            </a:r>
            <a:r>
              <a:rPr lang="en-US" altLang="en-US" sz="2600">
                <a:latin typeface="Constantia" pitchFamily="18" charset="0"/>
              </a:rPr>
              <a:t>1000</a:t>
            </a:r>
            <a:r>
              <a:rPr lang="en-US" altLang="en-US" sz="2600">
                <a:latin typeface="Times New Roman" pitchFamily="18" charset="0"/>
                <a:cs typeface="Times New Roman" pitchFamily="18" charset="0"/>
              </a:rPr>
              <a:t> </a:t>
            </a:r>
            <a:r>
              <a:rPr lang="en-US" altLang="en-US" sz="2600">
                <a:latin typeface="Constantia" pitchFamily="18" charset="0"/>
              </a:rPr>
              <a:t>calorie</a:t>
            </a:r>
            <a:r>
              <a:rPr lang="en-US" altLang="en-US" sz="2600">
                <a:latin typeface="Times New Roman" pitchFamily="18" charset="0"/>
                <a:cs typeface="Times New Roman" pitchFamily="18" charset="0"/>
              </a:rPr>
              <a:t> </a:t>
            </a:r>
            <a:r>
              <a:rPr lang="en-US" altLang="en-US" sz="2600">
                <a:latin typeface="Constantia" pitchFamily="18" charset="0"/>
              </a:rPr>
              <a:t>intake.</a:t>
            </a:r>
          </a:p>
          <a:p>
            <a:pPr eaLnBrk="1" hangingPunct="1">
              <a:lnSpc>
                <a:spcPct val="90000"/>
              </a:lnSpc>
              <a:spcBef>
                <a:spcPts val="613"/>
              </a:spcBef>
            </a:pPr>
            <a:r>
              <a:rPr lang="en-US" altLang="en-US" sz="2600" b="1">
                <a:latin typeface="Constantia" pitchFamily="18" charset="0"/>
              </a:rPr>
              <a:t>Deficiency:</a:t>
            </a:r>
            <a:r>
              <a:rPr lang="en-US" altLang="en-US" sz="2600" b="1">
                <a:latin typeface="Times New Roman" pitchFamily="18" charset="0"/>
                <a:cs typeface="Times New Roman" pitchFamily="18" charset="0"/>
              </a:rPr>
              <a:t> </a:t>
            </a:r>
            <a:r>
              <a:rPr lang="en-US" altLang="en-US" sz="2600">
                <a:latin typeface="Constantia" pitchFamily="18" charset="0"/>
              </a:rPr>
              <a:t>gastrointestinal</a:t>
            </a:r>
            <a:r>
              <a:rPr lang="en-US" altLang="en-US" sz="2600">
                <a:latin typeface="Times New Roman" pitchFamily="18" charset="0"/>
                <a:cs typeface="Times New Roman" pitchFamily="18" charset="0"/>
              </a:rPr>
              <a:t> </a:t>
            </a:r>
            <a:r>
              <a:rPr lang="en-US" altLang="en-US" sz="2600">
                <a:latin typeface="Constantia" pitchFamily="18" charset="0"/>
              </a:rPr>
              <a:t>disorder,</a:t>
            </a:r>
            <a:r>
              <a:rPr lang="en-US" altLang="en-US" sz="2600">
                <a:latin typeface="Times New Roman" pitchFamily="18" charset="0"/>
                <a:cs typeface="Times New Roman" pitchFamily="18" charset="0"/>
              </a:rPr>
              <a:t> </a:t>
            </a:r>
            <a:r>
              <a:rPr lang="en-US" altLang="en-US" sz="2600">
                <a:latin typeface="Constantia" pitchFamily="18" charset="0"/>
              </a:rPr>
              <a:t>diarrhoea,</a:t>
            </a:r>
            <a:r>
              <a:rPr lang="en-US" altLang="en-US" sz="2600">
                <a:latin typeface="Times New Roman" pitchFamily="18" charset="0"/>
                <a:cs typeface="Times New Roman" pitchFamily="18" charset="0"/>
              </a:rPr>
              <a:t> </a:t>
            </a:r>
            <a:r>
              <a:rPr lang="en-US" altLang="en-US" sz="2600">
                <a:latin typeface="Constantia" pitchFamily="18" charset="0"/>
              </a:rPr>
              <a:t>loss</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appetite,</a:t>
            </a:r>
            <a:r>
              <a:rPr lang="en-US" altLang="en-US" sz="2600">
                <a:latin typeface="Times New Roman" pitchFamily="18" charset="0"/>
                <a:cs typeface="Times New Roman" pitchFamily="18" charset="0"/>
              </a:rPr>
              <a:t> </a:t>
            </a:r>
            <a:r>
              <a:rPr lang="en-US" altLang="en-US" sz="2600">
                <a:latin typeface="Constantia" pitchFamily="18" charset="0"/>
              </a:rPr>
              <a:t>nausea,</a:t>
            </a:r>
            <a:r>
              <a:rPr lang="en-US" altLang="en-US" sz="2600">
                <a:latin typeface="Times New Roman" pitchFamily="18" charset="0"/>
                <a:cs typeface="Times New Roman" pitchFamily="18" charset="0"/>
              </a:rPr>
              <a:t> </a:t>
            </a:r>
            <a:r>
              <a:rPr lang="en-US" altLang="en-US" sz="2600">
                <a:latin typeface="Constantia" pitchFamily="18" charset="0"/>
              </a:rPr>
              <a:t>vomiting,</a:t>
            </a:r>
            <a:r>
              <a:rPr lang="en-US" altLang="en-US" sz="2600">
                <a:latin typeface="Times New Roman" pitchFamily="18" charset="0"/>
                <a:cs typeface="Times New Roman" pitchFamily="18" charset="0"/>
              </a:rPr>
              <a:t> </a:t>
            </a:r>
            <a:r>
              <a:rPr lang="en-US" altLang="en-US" sz="2600">
                <a:latin typeface="Constantia" pitchFamily="18" charset="0"/>
              </a:rPr>
              <a:t>neurological</a:t>
            </a:r>
            <a:r>
              <a:rPr lang="en-US" altLang="en-US" sz="2600">
                <a:latin typeface="Times New Roman" pitchFamily="18" charset="0"/>
                <a:cs typeface="Times New Roman" pitchFamily="18" charset="0"/>
              </a:rPr>
              <a:t> </a:t>
            </a:r>
            <a:r>
              <a:rPr lang="en-US" altLang="en-US" sz="2600">
                <a:latin typeface="Constantia" pitchFamily="18" charset="0"/>
              </a:rPr>
              <a:t>manifestation,</a:t>
            </a:r>
            <a:r>
              <a:rPr lang="en-US" altLang="en-US" sz="2600">
                <a:latin typeface="Times New Roman" pitchFamily="18" charset="0"/>
                <a:cs typeface="Times New Roman" pitchFamily="18" charset="0"/>
              </a:rPr>
              <a:t> </a:t>
            </a:r>
            <a:r>
              <a:rPr lang="en-US" altLang="en-US" sz="2600">
                <a:latin typeface="Constantia" pitchFamily="18" charset="0"/>
              </a:rPr>
              <a:t>loss</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memory,</a:t>
            </a:r>
            <a:r>
              <a:rPr lang="en-US" altLang="en-US" sz="2600">
                <a:latin typeface="Times New Roman" pitchFamily="18" charset="0"/>
                <a:cs typeface="Times New Roman" pitchFamily="18" charset="0"/>
              </a:rPr>
              <a:t> </a:t>
            </a:r>
            <a:r>
              <a:rPr lang="en-US" altLang="en-US" sz="2600">
                <a:latin typeface="Constantia" pitchFamily="18" charset="0"/>
              </a:rPr>
              <a:t>pigmented</a:t>
            </a:r>
            <a:r>
              <a:rPr lang="en-US" altLang="en-US" sz="2600">
                <a:latin typeface="Times New Roman" pitchFamily="18" charset="0"/>
                <a:cs typeface="Times New Roman" pitchFamily="18" charset="0"/>
              </a:rPr>
              <a:t> </a:t>
            </a:r>
            <a:r>
              <a:rPr lang="en-US" altLang="en-US" sz="2600">
                <a:latin typeface="Constantia" pitchFamily="18" charset="0"/>
              </a:rPr>
              <a:t>scaly</a:t>
            </a:r>
            <a:r>
              <a:rPr lang="en-US" altLang="en-US" sz="2600">
                <a:latin typeface="Times New Roman" pitchFamily="18" charset="0"/>
                <a:cs typeface="Times New Roman" pitchFamily="18" charset="0"/>
              </a:rPr>
              <a:t> </a:t>
            </a:r>
            <a:r>
              <a:rPr lang="en-US" altLang="en-US" sz="2600">
                <a:latin typeface="Constantia" pitchFamily="18" charset="0"/>
              </a:rPr>
              <a:t>skin,</a:t>
            </a:r>
            <a:r>
              <a:rPr lang="en-US" altLang="en-US" sz="2600">
                <a:latin typeface="Times New Roman" pitchFamily="18" charset="0"/>
                <a:cs typeface="Times New Roman" pitchFamily="18" charset="0"/>
              </a:rPr>
              <a:t> </a:t>
            </a:r>
            <a:r>
              <a:rPr lang="en-US" altLang="en-US" sz="2600">
                <a:latin typeface="Constantia" pitchFamily="18" charset="0"/>
              </a:rPr>
              <a:t>cracks</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hand</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neck.</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700" y="317500"/>
            <a:ext cx="7186613"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Calibri"/>
                <a:cs typeface="Calibri"/>
              </a:rPr>
              <a:t>V</a:t>
            </a:r>
            <a:r>
              <a:rPr sz="5000" b="1" spc="-20" dirty="0">
                <a:solidFill>
                  <a:srgbClr val="03607B"/>
                </a:solidFill>
                <a:latin typeface="Calibri"/>
                <a:cs typeface="Calibri"/>
              </a:rPr>
              <a:t>I</a:t>
            </a:r>
            <a:r>
              <a:rPr sz="5000" b="1" spc="-10" dirty="0">
                <a:solidFill>
                  <a:srgbClr val="03607B"/>
                </a:solidFill>
                <a:latin typeface="Calibri"/>
                <a:cs typeface="Calibri"/>
              </a:rPr>
              <a:t>T</a:t>
            </a:r>
            <a:r>
              <a:rPr sz="5000" b="1" spc="-30" dirty="0">
                <a:solidFill>
                  <a:srgbClr val="03607B"/>
                </a:solidFill>
                <a:latin typeface="Calibri"/>
                <a:cs typeface="Calibri"/>
              </a:rPr>
              <a:t>A</a:t>
            </a:r>
            <a:r>
              <a:rPr sz="5000" b="1" spc="-10" dirty="0">
                <a:solidFill>
                  <a:srgbClr val="03607B"/>
                </a:solidFill>
                <a:latin typeface="Calibri"/>
                <a:cs typeface="Calibri"/>
              </a:rPr>
              <a:t>M</a:t>
            </a:r>
            <a:r>
              <a:rPr sz="5000" b="1" spc="-20" dirty="0">
                <a:solidFill>
                  <a:srgbClr val="03607B"/>
                </a:solidFill>
                <a:latin typeface="Calibri"/>
                <a:cs typeface="Calibri"/>
              </a:rPr>
              <a:t>I</a:t>
            </a:r>
            <a:r>
              <a:rPr sz="5000" b="1" spc="-35" dirty="0">
                <a:solidFill>
                  <a:srgbClr val="03607B"/>
                </a:solidFill>
                <a:latin typeface="Calibri"/>
                <a:cs typeface="Calibri"/>
              </a:rPr>
              <a:t>N</a:t>
            </a:r>
            <a:r>
              <a:rPr sz="5000" b="1" spc="-120" dirty="0">
                <a:solidFill>
                  <a:srgbClr val="03607B"/>
                </a:solidFill>
                <a:latin typeface="Times New Roman"/>
                <a:cs typeface="Times New Roman"/>
              </a:rPr>
              <a:t> </a:t>
            </a:r>
            <a:r>
              <a:rPr sz="5000" b="1" spc="-30" dirty="0">
                <a:solidFill>
                  <a:srgbClr val="03607B"/>
                </a:solidFill>
                <a:latin typeface="Calibri"/>
                <a:cs typeface="Calibri"/>
              </a:rPr>
              <a:t>B</a:t>
            </a:r>
            <a:r>
              <a:rPr sz="5000" b="1" spc="-120" dirty="0">
                <a:solidFill>
                  <a:srgbClr val="03607B"/>
                </a:solidFill>
                <a:latin typeface="Times New Roman"/>
                <a:cs typeface="Times New Roman"/>
              </a:rPr>
              <a:t> </a:t>
            </a:r>
            <a:r>
              <a:rPr sz="5000" b="1" spc="-30" dirty="0">
                <a:solidFill>
                  <a:srgbClr val="03607B"/>
                </a:solidFill>
                <a:latin typeface="Calibri"/>
                <a:cs typeface="Calibri"/>
              </a:rPr>
              <a:t>6</a:t>
            </a:r>
            <a:r>
              <a:rPr sz="5000" b="1" spc="-125" dirty="0">
                <a:solidFill>
                  <a:srgbClr val="03607B"/>
                </a:solidFill>
                <a:latin typeface="Times New Roman"/>
                <a:cs typeface="Times New Roman"/>
              </a:rPr>
              <a:t> </a:t>
            </a:r>
            <a:r>
              <a:rPr sz="5000" b="1" spc="-30" dirty="0">
                <a:solidFill>
                  <a:srgbClr val="03607B"/>
                </a:solidFill>
                <a:latin typeface="Calibri"/>
                <a:cs typeface="Calibri"/>
              </a:rPr>
              <a:t>(P</a:t>
            </a:r>
            <a:r>
              <a:rPr sz="5000" b="1" spc="-25" dirty="0">
                <a:solidFill>
                  <a:srgbClr val="03607B"/>
                </a:solidFill>
                <a:latin typeface="Calibri"/>
                <a:cs typeface="Calibri"/>
              </a:rPr>
              <a:t>Y</a:t>
            </a:r>
            <a:r>
              <a:rPr sz="5000" b="1" spc="-30" dirty="0">
                <a:solidFill>
                  <a:srgbClr val="03607B"/>
                </a:solidFill>
                <a:latin typeface="Calibri"/>
                <a:cs typeface="Calibri"/>
              </a:rPr>
              <a:t>R</a:t>
            </a:r>
            <a:r>
              <a:rPr sz="5000" b="1" spc="-20" dirty="0">
                <a:solidFill>
                  <a:srgbClr val="03607B"/>
                </a:solidFill>
                <a:latin typeface="Calibri"/>
                <a:cs typeface="Calibri"/>
              </a:rPr>
              <a:t>I</a:t>
            </a:r>
            <a:r>
              <a:rPr sz="5000" b="1" spc="-5" dirty="0">
                <a:solidFill>
                  <a:srgbClr val="03607B"/>
                </a:solidFill>
                <a:latin typeface="Calibri"/>
                <a:cs typeface="Calibri"/>
              </a:rPr>
              <a:t>D</a:t>
            </a:r>
            <a:r>
              <a:rPr sz="5000" b="1" dirty="0">
                <a:solidFill>
                  <a:srgbClr val="03607B"/>
                </a:solidFill>
                <a:latin typeface="Calibri"/>
                <a:cs typeface="Calibri"/>
              </a:rPr>
              <a:t>O</a:t>
            </a:r>
            <a:r>
              <a:rPr sz="5000" b="1" spc="-30" dirty="0">
                <a:solidFill>
                  <a:srgbClr val="03607B"/>
                </a:solidFill>
                <a:latin typeface="Calibri"/>
                <a:cs typeface="Calibri"/>
              </a:rPr>
              <a:t>X</a:t>
            </a:r>
            <a:r>
              <a:rPr sz="5000" b="1" spc="-20" dirty="0">
                <a:solidFill>
                  <a:srgbClr val="03607B"/>
                </a:solidFill>
                <a:latin typeface="Calibri"/>
                <a:cs typeface="Calibri"/>
              </a:rPr>
              <a:t>I</a:t>
            </a:r>
            <a:r>
              <a:rPr sz="5000" b="1" spc="-35" dirty="0">
                <a:solidFill>
                  <a:srgbClr val="03607B"/>
                </a:solidFill>
                <a:latin typeface="Calibri"/>
                <a:cs typeface="Calibri"/>
              </a:rPr>
              <a:t>N</a:t>
            </a:r>
            <a:r>
              <a:rPr sz="5000" b="1" spc="-30" dirty="0">
                <a:solidFill>
                  <a:srgbClr val="03607B"/>
                </a:solidFill>
                <a:latin typeface="Calibri"/>
                <a:cs typeface="Calibri"/>
              </a:rPr>
              <a:t>E</a:t>
            </a:r>
            <a:r>
              <a:rPr sz="5000" b="1" spc="-20" dirty="0">
                <a:solidFill>
                  <a:srgbClr val="03607B"/>
                </a:solidFill>
                <a:latin typeface="Calibri"/>
                <a:cs typeface="Calibri"/>
              </a:rPr>
              <a:t>)</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A2FFECCA-11B7-4CC1-82A6-B6F3DD38FD4E}" type="slidenum">
              <a:rPr spc="-10"/>
              <a:pPr marL="25400">
                <a:defRPr/>
              </a:pPr>
              <a:t>51</a:t>
            </a:fld>
            <a:endParaRPr spc="-10"/>
          </a:p>
        </p:txBody>
      </p:sp>
      <p:sp>
        <p:nvSpPr>
          <p:cNvPr id="37893" name="object 3"/>
          <p:cNvSpPr>
            <a:spLocks noGrp="1"/>
          </p:cNvSpPr>
          <p:nvPr>
            <p:ph type="body" idx="1"/>
          </p:nvPr>
        </p:nvSpPr>
        <p:spPr/>
        <p:txBody>
          <a:bodyPr tIns="79800"/>
          <a:lstStyle/>
          <a:p>
            <a:pPr marL="436563" indent="-273050" eaLnBrk="1" hangingPunct="1">
              <a:spcBef>
                <a:spcPct val="0"/>
              </a:spcBef>
            </a:pPr>
            <a:r>
              <a:rPr lang="en-US" altLang="en-US" sz="3900" baseline="7000" smtClean="0">
                <a:solidFill>
                  <a:srgbClr val="0AD0D9"/>
                </a:solidFill>
                <a:latin typeface="OpenSymbol" pitchFamily="2" charset="0"/>
                <a:ea typeface="OpenSymbol" pitchFamily="2" charset="0"/>
                <a:cs typeface="OpenSymbol" pitchFamily="2" charset="0"/>
              </a:rPr>
              <a:t></a:t>
            </a:r>
            <a:r>
              <a:rPr lang="en-US" altLang="en-US" sz="2800" smtClean="0">
                <a:latin typeface="Constantia" pitchFamily="18" charset="0"/>
                <a:ea typeface="Constantia" pitchFamily="18" charset="0"/>
                <a:cs typeface="Constantia" pitchFamily="18" charset="0"/>
              </a:rPr>
              <a:t>It</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plays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an</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important</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role</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in</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the</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metabolism</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of</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amino</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acids,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fats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and</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carbohydrates.</a:t>
            </a:r>
          </a:p>
          <a:p>
            <a:pPr marL="436563" indent="-273050" eaLnBrk="1" hangingPunct="1">
              <a:spcBef>
                <a:spcPts val="700"/>
              </a:spcBef>
            </a:pPr>
            <a:r>
              <a:rPr lang="en-US" altLang="en-US" sz="3900" baseline="7000" smtClean="0">
                <a:solidFill>
                  <a:srgbClr val="0AD0D9"/>
                </a:solidFill>
                <a:latin typeface="OpenSymbol" pitchFamily="2" charset="0"/>
                <a:ea typeface="OpenSymbol" pitchFamily="2" charset="0"/>
                <a:cs typeface="OpenSymbol" pitchFamily="2" charset="0"/>
              </a:rPr>
              <a:t></a:t>
            </a:r>
            <a:r>
              <a:rPr lang="en-US" altLang="en-US" sz="2800" b="1" smtClean="0">
                <a:latin typeface="Constantia" pitchFamily="18" charset="0"/>
                <a:ea typeface="Constantia" pitchFamily="18" charset="0"/>
                <a:cs typeface="Constantia" pitchFamily="18" charset="0"/>
              </a:rPr>
              <a:t>Daily</a:t>
            </a:r>
            <a:r>
              <a:rPr lang="en-US" altLang="en-US" sz="2800" b="1" smtClean="0">
                <a:latin typeface="Times New Roman" pitchFamily="18" charset="0"/>
                <a:cs typeface="Times New Roman" pitchFamily="18" charset="0"/>
              </a:rPr>
              <a:t> </a:t>
            </a:r>
            <a:r>
              <a:rPr lang="en-US" altLang="en-US" sz="2800" b="1" smtClean="0">
                <a:latin typeface="Constantia" pitchFamily="18" charset="0"/>
                <a:ea typeface="Constantia" pitchFamily="18" charset="0"/>
                <a:cs typeface="Constantia" pitchFamily="18" charset="0"/>
              </a:rPr>
              <a:t>requirements:</a:t>
            </a:r>
            <a:r>
              <a:rPr lang="en-US" altLang="en-US" sz="2800" b="1"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1.5</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2</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mg</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per</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day.</a:t>
            </a:r>
          </a:p>
          <a:p>
            <a:pPr marL="436563" indent="-273050" eaLnBrk="1" hangingPunct="1">
              <a:spcBef>
                <a:spcPts val="688"/>
              </a:spcBef>
            </a:pPr>
            <a:r>
              <a:rPr lang="en-US" altLang="en-US" sz="3900" baseline="6000" smtClean="0">
                <a:solidFill>
                  <a:srgbClr val="0AD0D9"/>
                </a:solidFill>
                <a:latin typeface="OpenSymbol" pitchFamily="2" charset="0"/>
                <a:ea typeface="OpenSymbol" pitchFamily="2" charset="0"/>
                <a:cs typeface="OpenSymbol" pitchFamily="2" charset="0"/>
              </a:rPr>
              <a:t></a:t>
            </a:r>
            <a:r>
              <a:rPr lang="en-US" altLang="en-US" sz="2800" b="1" smtClean="0">
                <a:latin typeface="Constantia" pitchFamily="18" charset="0"/>
                <a:ea typeface="Constantia" pitchFamily="18" charset="0"/>
                <a:cs typeface="Constantia" pitchFamily="18" charset="0"/>
              </a:rPr>
              <a:t>Sources:</a:t>
            </a:r>
            <a:r>
              <a:rPr lang="en-US" altLang="en-US" sz="2800" b="1"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Liver,</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meat,</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fish,</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whole</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cereals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and</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legumes.</a:t>
            </a:r>
          </a:p>
          <a:p>
            <a:pPr marL="436563" indent="-273050" eaLnBrk="1" hangingPunct="1">
              <a:spcBef>
                <a:spcPts val="700"/>
              </a:spcBef>
            </a:pPr>
            <a:r>
              <a:rPr lang="en-US" altLang="en-US" sz="3900" baseline="7000" smtClean="0">
                <a:solidFill>
                  <a:srgbClr val="0AD0D9"/>
                </a:solidFill>
                <a:latin typeface="OpenSymbol" pitchFamily="2" charset="0"/>
                <a:ea typeface="OpenSymbol" pitchFamily="2" charset="0"/>
                <a:cs typeface="OpenSymbol" pitchFamily="2" charset="0"/>
              </a:rPr>
              <a:t></a:t>
            </a:r>
            <a:r>
              <a:rPr lang="en-US" altLang="en-US" sz="2800" b="1" smtClean="0">
                <a:latin typeface="Constantia" pitchFamily="18" charset="0"/>
                <a:ea typeface="Constantia" pitchFamily="18" charset="0"/>
                <a:cs typeface="Constantia" pitchFamily="18" charset="0"/>
              </a:rPr>
              <a:t>Deficiency</a:t>
            </a:r>
            <a:r>
              <a:rPr lang="en-US" altLang="en-US" sz="2800" b="1"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is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generally</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unusual</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most</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of</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the</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foods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like</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meat,</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fish,</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legumes,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and</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cereals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contain</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pyridoxine.</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But</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in</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some</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cases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may</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have</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clinical</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manifestation</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of</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convulsion,</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loss</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of</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weight</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and</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abdominal</a:t>
            </a:r>
            <a:r>
              <a:rPr lang="en-US" altLang="en-US" sz="2800" smtClean="0">
                <a:latin typeface="Times New Roman" pitchFamily="18" charset="0"/>
                <a:cs typeface="Times New Roman" pitchFamily="18" charset="0"/>
              </a:rPr>
              <a:t> </a:t>
            </a:r>
            <a:r>
              <a:rPr lang="en-US" altLang="en-US" sz="2800" smtClean="0">
                <a:latin typeface="Constantia" pitchFamily="18" charset="0"/>
                <a:ea typeface="Constantia" pitchFamily="18" charset="0"/>
                <a:cs typeface="Constantia" pitchFamily="18" charset="0"/>
              </a:rPr>
              <a:t>distress.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301625"/>
            <a:ext cx="4992688" cy="596900"/>
          </a:xfrm>
          <a:prstGeom prst="rect">
            <a:avLst/>
          </a:prstGeom>
        </p:spPr>
        <p:txBody>
          <a:bodyPr lIns="0" tIns="0" rIns="0" bIns="0">
            <a:spAutoFit/>
          </a:bodyPr>
          <a:lstStyle/>
          <a:p>
            <a:pPr marL="12700" fontAlgn="auto">
              <a:spcBef>
                <a:spcPts val="0"/>
              </a:spcBef>
              <a:spcAft>
                <a:spcPts val="0"/>
              </a:spcAft>
              <a:defRPr/>
            </a:pPr>
            <a:r>
              <a:rPr sz="4500" b="1" spc="-30" dirty="0">
                <a:solidFill>
                  <a:srgbClr val="03607B"/>
                </a:solidFill>
                <a:latin typeface="Calibri"/>
                <a:cs typeface="Calibri"/>
              </a:rPr>
              <a:t>(CY</a:t>
            </a:r>
            <a:r>
              <a:rPr sz="4500" b="1" dirty="0">
                <a:solidFill>
                  <a:srgbClr val="03607B"/>
                </a:solidFill>
                <a:latin typeface="Calibri"/>
                <a:cs typeface="Calibri"/>
              </a:rPr>
              <a:t>NOCO</a:t>
            </a:r>
            <a:r>
              <a:rPr sz="4500" b="1" spc="-15" dirty="0">
                <a:solidFill>
                  <a:srgbClr val="03607B"/>
                </a:solidFill>
                <a:latin typeface="Calibri"/>
                <a:cs typeface="Calibri"/>
              </a:rPr>
              <a:t>B</a:t>
            </a:r>
            <a:r>
              <a:rPr sz="4500" b="1" spc="-25" dirty="0">
                <a:solidFill>
                  <a:srgbClr val="03607B"/>
                </a:solidFill>
                <a:latin typeface="Calibri"/>
                <a:cs typeface="Calibri"/>
              </a:rPr>
              <a:t>AL</a:t>
            </a:r>
            <a:r>
              <a:rPr sz="4500" b="1" spc="-40" dirty="0">
                <a:solidFill>
                  <a:srgbClr val="03607B"/>
                </a:solidFill>
                <a:latin typeface="Calibri"/>
                <a:cs typeface="Calibri"/>
              </a:rPr>
              <a:t>A</a:t>
            </a:r>
            <a:r>
              <a:rPr sz="4500" b="1" dirty="0">
                <a:solidFill>
                  <a:srgbClr val="03607B"/>
                </a:solidFill>
                <a:latin typeface="Calibri"/>
                <a:cs typeface="Calibri"/>
              </a:rPr>
              <a:t>M</a:t>
            </a:r>
            <a:r>
              <a:rPr sz="4500" b="1" spc="-30" dirty="0">
                <a:solidFill>
                  <a:srgbClr val="03607B"/>
                </a:solidFill>
                <a:latin typeface="Calibri"/>
                <a:cs typeface="Calibri"/>
              </a:rPr>
              <a:t>IN</a:t>
            </a:r>
            <a:r>
              <a:rPr sz="4500" b="1" spc="-20" dirty="0">
                <a:solidFill>
                  <a:srgbClr val="03607B"/>
                </a:solidFill>
                <a:latin typeface="Calibri"/>
                <a:cs typeface="Calibri"/>
              </a:rPr>
              <a:t>E)</a:t>
            </a:r>
            <a:endParaRPr sz="45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BCA1B6F2-D845-4B41-BC86-AC0BF4D4491F}" type="slidenum">
              <a:rPr spc="-10"/>
              <a:pPr marL="25400">
                <a:defRPr/>
              </a:pPr>
              <a:t>52</a:t>
            </a:fld>
            <a:endParaRPr spc="-10"/>
          </a:p>
        </p:txBody>
      </p:sp>
      <p:sp>
        <p:nvSpPr>
          <p:cNvPr id="38917" name="object 3"/>
          <p:cNvSpPr>
            <a:spLocks noGrp="1"/>
          </p:cNvSpPr>
          <p:nvPr>
            <p:ph type="body" idx="1"/>
          </p:nvPr>
        </p:nvSpPr>
        <p:spPr/>
        <p:txBody>
          <a:bodyPr/>
          <a:lstStyle/>
          <a:p>
            <a:pPr marL="12700" eaLnBrk="1" hangingPunct="1">
              <a:spcBef>
                <a:spcPct val="0"/>
              </a:spcBef>
            </a:pPr>
            <a:r>
              <a:rPr lang="en-US" altLang="en-US" sz="3600" baseline="7000" smtClean="0">
                <a:solidFill>
                  <a:srgbClr val="0AD0D9"/>
                </a:solidFill>
                <a:latin typeface="OpenSymbol" pitchFamily="2" charset="0"/>
                <a:ea typeface="OpenSymbol" pitchFamily="2" charset="0"/>
                <a:cs typeface="OpenSymbol" pitchFamily="2" charset="0"/>
              </a:rPr>
              <a:t></a:t>
            </a:r>
            <a:r>
              <a:rPr lang="en-US" altLang="en-US" sz="2600" smtClean="0">
                <a:latin typeface="Constantia" pitchFamily="18" charset="0"/>
                <a:ea typeface="Constantia" pitchFamily="18" charset="0"/>
                <a:cs typeface="Constantia" pitchFamily="18" charset="0"/>
              </a:rPr>
              <a:t>It</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is</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necessary</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for</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synthesis</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of</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DNA</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and</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also</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fatty</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acids.</a:t>
            </a:r>
          </a:p>
          <a:p>
            <a:pPr marL="12700" eaLnBrk="1" hangingPunct="1">
              <a:lnSpc>
                <a:spcPts val="3113"/>
              </a:lnSpc>
              <a:spcBef>
                <a:spcPts val="763"/>
              </a:spcBef>
            </a:pPr>
            <a:r>
              <a:rPr lang="en-US" altLang="en-US" sz="3600" baseline="7000" smtClean="0">
                <a:solidFill>
                  <a:srgbClr val="0AD0D9"/>
                </a:solidFill>
                <a:latin typeface="OpenSymbol" pitchFamily="2" charset="0"/>
                <a:ea typeface="OpenSymbol" pitchFamily="2" charset="0"/>
                <a:cs typeface="OpenSymbol" pitchFamily="2" charset="0"/>
              </a:rPr>
              <a:t></a:t>
            </a:r>
            <a:r>
              <a:rPr lang="en-US" altLang="en-US" sz="2600" smtClean="0">
                <a:latin typeface="Constantia" pitchFamily="18" charset="0"/>
                <a:ea typeface="Constantia" pitchFamily="18" charset="0"/>
                <a:cs typeface="Constantia" pitchFamily="18" charset="0"/>
              </a:rPr>
              <a:t>It</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is</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required</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for</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carbohydrate,</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fat</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and</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protein</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metabolism.</a:t>
            </a:r>
          </a:p>
          <a:p>
            <a:pPr marL="12700" eaLnBrk="1" hangingPunct="1">
              <a:spcBef>
                <a:spcPts val="550"/>
              </a:spcBef>
            </a:pPr>
            <a:r>
              <a:rPr lang="en-US" altLang="en-US" sz="3600" baseline="7000" smtClean="0">
                <a:solidFill>
                  <a:srgbClr val="0AD0D9"/>
                </a:solidFill>
                <a:latin typeface="OpenSymbol" pitchFamily="2" charset="0"/>
                <a:ea typeface="OpenSymbol" pitchFamily="2" charset="0"/>
                <a:cs typeface="OpenSymbol" pitchFamily="2" charset="0"/>
              </a:rPr>
              <a:t></a:t>
            </a:r>
            <a:r>
              <a:rPr lang="en-US" altLang="en-US" sz="2600" smtClean="0">
                <a:latin typeface="Constantia" pitchFamily="18" charset="0"/>
                <a:ea typeface="Constantia" pitchFamily="18" charset="0"/>
                <a:cs typeface="Constantia" pitchFamily="18" charset="0"/>
              </a:rPr>
              <a:t>It</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is</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used</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for</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making</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red</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blood</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cells.</a:t>
            </a:r>
          </a:p>
          <a:p>
            <a:pPr marL="12700" eaLnBrk="1" hangingPunct="1">
              <a:spcBef>
                <a:spcPts val="650"/>
              </a:spcBef>
            </a:pPr>
            <a:r>
              <a:rPr lang="en-US" altLang="en-US" sz="2600" b="1" smtClean="0">
                <a:latin typeface="Constantia" pitchFamily="18" charset="0"/>
                <a:ea typeface="Constantia" pitchFamily="18" charset="0"/>
                <a:cs typeface="Constantia" pitchFamily="18" charset="0"/>
              </a:rPr>
              <a:t>Sources:</a:t>
            </a:r>
            <a:r>
              <a:rPr lang="en-US" altLang="en-US" sz="2600" b="1"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Liver,</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eggs,</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fish</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and</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milk.</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It</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loses</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its</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potency</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when</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over</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cooked.</a:t>
            </a:r>
          </a:p>
          <a:p>
            <a:pPr marL="12700" eaLnBrk="1" hangingPunct="1">
              <a:spcBef>
                <a:spcPts val="638"/>
              </a:spcBef>
            </a:pPr>
            <a:r>
              <a:rPr lang="en-US" altLang="en-US" sz="2600" b="1" smtClean="0">
                <a:latin typeface="Constantia" pitchFamily="18" charset="0"/>
                <a:ea typeface="Constantia" pitchFamily="18" charset="0"/>
                <a:cs typeface="Constantia" pitchFamily="18" charset="0"/>
              </a:rPr>
              <a:t>Daily</a:t>
            </a:r>
            <a:r>
              <a:rPr lang="en-US" altLang="en-US" sz="2600" b="1" smtClean="0">
                <a:latin typeface="Times New Roman" pitchFamily="18" charset="0"/>
                <a:cs typeface="Times New Roman" pitchFamily="18" charset="0"/>
              </a:rPr>
              <a:t> </a:t>
            </a:r>
            <a:r>
              <a:rPr lang="en-US" altLang="en-US" sz="2600" b="1" smtClean="0">
                <a:latin typeface="Constantia" pitchFamily="18" charset="0"/>
                <a:ea typeface="Constantia" pitchFamily="18" charset="0"/>
                <a:cs typeface="Constantia" pitchFamily="18" charset="0"/>
              </a:rPr>
              <a:t>requirement:-</a:t>
            </a:r>
            <a:r>
              <a:rPr lang="en-US" altLang="en-US" sz="2600" b="1"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1</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microgram</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for</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adult.</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And</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0.2-1</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microgram</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for</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children.</a:t>
            </a:r>
          </a:p>
          <a:p>
            <a:pPr marL="12700" eaLnBrk="1" hangingPunct="1">
              <a:spcBef>
                <a:spcPts val="650"/>
              </a:spcBef>
            </a:pPr>
            <a:r>
              <a:rPr lang="en-US" altLang="en-US" sz="2600" b="1" smtClean="0">
                <a:latin typeface="Constantia" pitchFamily="18" charset="0"/>
                <a:ea typeface="Constantia" pitchFamily="18" charset="0"/>
                <a:cs typeface="Constantia" pitchFamily="18" charset="0"/>
              </a:rPr>
              <a:t>Deficiency:</a:t>
            </a:r>
            <a:r>
              <a:rPr lang="en-US" altLang="en-US" sz="2600" b="1"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Megaloblastic</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anemia</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(pernicious</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anemia)</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and</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impairing</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of</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DNA</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thus</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leading</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to</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formation</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of</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immatured</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RBCs</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causing</a:t>
            </a:r>
            <a:r>
              <a:rPr lang="en-US" altLang="en-US" sz="2600" smtClean="0">
                <a:latin typeface="Times New Roman" pitchFamily="18" charset="0"/>
                <a:cs typeface="Times New Roman" pitchFamily="18" charset="0"/>
              </a:rPr>
              <a:t> </a:t>
            </a:r>
            <a:r>
              <a:rPr lang="en-US" altLang="en-US" sz="2600" smtClean="0">
                <a:latin typeface="Constantia" pitchFamily="18" charset="0"/>
                <a:ea typeface="Constantia" pitchFamily="18" charset="0"/>
                <a:cs typeface="Constantia" pitchFamily="18" charset="0"/>
              </a:rPr>
              <a:t>anemia</a:t>
            </a:r>
            <a:r>
              <a:rPr lang="en-US" altLang="en-US" sz="2600" b="1" smtClean="0">
                <a:latin typeface="Constantia" pitchFamily="18" charset="0"/>
                <a:ea typeface="Constantia" pitchFamily="18" charset="0"/>
                <a:cs typeface="Constantia" pitchFamily="18" charset="0"/>
              </a:rPr>
              <a:t>.</a:t>
            </a:r>
            <a:endParaRPr lang="en-US" altLang="en-US" sz="2600" smtClean="0">
              <a:latin typeface="Constantia" pitchFamily="18" charset="0"/>
              <a:ea typeface="Constantia" pitchFamily="18" charset="0"/>
              <a:cs typeface="Constantia"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300" y="241300"/>
            <a:ext cx="2952750" cy="660400"/>
          </a:xfrm>
          <a:prstGeom prst="rect">
            <a:avLst/>
          </a:prstGeom>
        </p:spPr>
        <p:txBody>
          <a:bodyPr lIns="0" tIns="0" rIns="0" bIns="0">
            <a:spAutoFit/>
          </a:bodyPr>
          <a:lstStyle/>
          <a:p>
            <a:pPr marL="12700" fontAlgn="auto">
              <a:spcBef>
                <a:spcPts val="0"/>
              </a:spcBef>
              <a:spcAft>
                <a:spcPts val="0"/>
              </a:spcAft>
              <a:defRPr/>
            </a:pPr>
            <a:r>
              <a:rPr sz="5000" b="1" spc="-30" dirty="0">
                <a:solidFill>
                  <a:srgbClr val="03607B"/>
                </a:solidFill>
                <a:latin typeface="Calibri"/>
                <a:cs typeface="Calibri"/>
              </a:rPr>
              <a:t>FOLI</a:t>
            </a:r>
            <a:r>
              <a:rPr sz="5000" b="1" dirty="0">
                <a:solidFill>
                  <a:srgbClr val="03607B"/>
                </a:solidFill>
                <a:latin typeface="Calibri"/>
                <a:cs typeface="Calibri"/>
              </a:rPr>
              <a:t>C</a:t>
            </a:r>
            <a:r>
              <a:rPr sz="5000" b="1" spc="-125" dirty="0">
                <a:solidFill>
                  <a:srgbClr val="03607B"/>
                </a:solidFill>
                <a:latin typeface="Times New Roman"/>
                <a:cs typeface="Times New Roman"/>
              </a:rPr>
              <a:t> </a:t>
            </a:r>
            <a:r>
              <a:rPr sz="5000" b="1" spc="-30" dirty="0">
                <a:solidFill>
                  <a:srgbClr val="03607B"/>
                </a:solidFill>
                <a:latin typeface="Calibri"/>
                <a:cs typeface="Calibri"/>
              </a:rPr>
              <a:t>A</a:t>
            </a:r>
            <a:r>
              <a:rPr sz="5000" b="1" spc="-25" dirty="0">
                <a:solidFill>
                  <a:srgbClr val="03607B"/>
                </a:solidFill>
                <a:latin typeface="Calibri"/>
                <a:cs typeface="Calibri"/>
              </a:rPr>
              <a:t>CI</a:t>
            </a:r>
            <a:r>
              <a:rPr sz="5000" b="1" dirty="0">
                <a:solidFill>
                  <a:srgbClr val="03607B"/>
                </a:solidFill>
                <a:latin typeface="Calibri"/>
                <a:cs typeface="Calibri"/>
              </a:rPr>
              <a:t>D</a:t>
            </a:r>
            <a:endParaRPr sz="5000">
              <a:latin typeface="Calibri"/>
              <a:cs typeface="Calibri"/>
            </a:endParaRPr>
          </a:p>
        </p:txBody>
      </p:sp>
      <p:sp>
        <p:nvSpPr>
          <p:cNvPr id="39939" name="object 3"/>
          <p:cNvSpPr txBox="1">
            <a:spLocks noChangeArrowheads="1"/>
          </p:cNvSpPr>
          <p:nvPr/>
        </p:nvSpPr>
        <p:spPr bwMode="auto">
          <a:xfrm>
            <a:off x="536575" y="968375"/>
            <a:ext cx="7399338" cy="521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200" baseline="7000">
                <a:solidFill>
                  <a:srgbClr val="0AD0D9"/>
                </a:solidFill>
                <a:latin typeface="OpenSymbol" pitchFamily="2" charset="0"/>
              </a:rPr>
              <a:t></a:t>
            </a:r>
            <a:r>
              <a:rPr lang="en-US" altLang="en-US" sz="3000">
                <a:latin typeface="Constantia" pitchFamily="18" charset="0"/>
              </a:rPr>
              <a:t>It</a:t>
            </a:r>
            <a:r>
              <a:rPr lang="en-US" altLang="en-US" sz="3000">
                <a:latin typeface="Times New Roman" pitchFamily="18" charset="0"/>
                <a:cs typeface="Times New Roman" pitchFamily="18" charset="0"/>
              </a:rPr>
              <a:t> </a:t>
            </a:r>
            <a:r>
              <a:rPr lang="en-US" altLang="en-US" sz="3000">
                <a:latin typeface="Constantia" pitchFamily="18" charset="0"/>
              </a:rPr>
              <a:t>is</a:t>
            </a:r>
            <a:r>
              <a:rPr lang="en-US" altLang="en-US" sz="3000">
                <a:latin typeface="Times New Roman" pitchFamily="18" charset="0"/>
                <a:cs typeface="Times New Roman" pitchFamily="18" charset="0"/>
              </a:rPr>
              <a:t> </a:t>
            </a:r>
            <a:r>
              <a:rPr lang="en-US" altLang="en-US" sz="3000">
                <a:latin typeface="Constantia" pitchFamily="18" charset="0"/>
              </a:rPr>
              <a:t>essential</a:t>
            </a:r>
            <a:r>
              <a:rPr lang="en-US" altLang="en-US" sz="3000">
                <a:latin typeface="Times New Roman" pitchFamily="18" charset="0"/>
                <a:cs typeface="Times New Roman" pitchFamily="18" charset="0"/>
              </a:rPr>
              <a:t> </a:t>
            </a:r>
            <a:r>
              <a:rPr lang="en-US" altLang="en-US" sz="3000">
                <a:latin typeface="Constantia" pitchFamily="18" charset="0"/>
              </a:rPr>
              <a:t>for</a:t>
            </a:r>
            <a:r>
              <a:rPr lang="en-US" altLang="en-US" sz="3000">
                <a:latin typeface="Times New Roman" pitchFamily="18" charset="0"/>
                <a:cs typeface="Times New Roman" pitchFamily="18" charset="0"/>
              </a:rPr>
              <a:t> </a:t>
            </a:r>
            <a:r>
              <a:rPr lang="en-US" altLang="en-US" sz="3000">
                <a:latin typeface="Constantia" pitchFamily="18" charset="0"/>
              </a:rPr>
              <a:t>DNA</a:t>
            </a:r>
            <a:r>
              <a:rPr lang="en-US" altLang="en-US" sz="3000">
                <a:latin typeface="Times New Roman" pitchFamily="18" charset="0"/>
                <a:cs typeface="Times New Roman" pitchFamily="18" charset="0"/>
              </a:rPr>
              <a:t> </a:t>
            </a:r>
            <a:r>
              <a:rPr lang="en-US" altLang="en-US" sz="3000">
                <a:latin typeface="Constantia" pitchFamily="18" charset="0"/>
              </a:rPr>
              <a:t>Synthesis.</a:t>
            </a:r>
          </a:p>
          <a:p>
            <a:pPr eaLnBrk="1" hangingPunct="1">
              <a:spcBef>
                <a:spcPts val="375"/>
              </a:spcBef>
            </a:pPr>
            <a:r>
              <a:rPr lang="en-US" altLang="en-US" sz="4200" baseline="7000">
                <a:solidFill>
                  <a:srgbClr val="0AD0D9"/>
                </a:solidFill>
                <a:latin typeface="OpenSymbol" pitchFamily="2" charset="0"/>
              </a:rPr>
              <a:t></a:t>
            </a:r>
            <a:r>
              <a:rPr lang="en-US" altLang="en-US" sz="3000">
                <a:latin typeface="Constantia" pitchFamily="18" charset="0"/>
              </a:rPr>
              <a:t>Needed</a:t>
            </a:r>
            <a:r>
              <a:rPr lang="en-US" altLang="en-US" sz="3000">
                <a:latin typeface="Times New Roman" pitchFamily="18" charset="0"/>
                <a:cs typeface="Times New Roman" pitchFamily="18" charset="0"/>
              </a:rPr>
              <a:t> </a:t>
            </a:r>
            <a:r>
              <a:rPr lang="en-US" altLang="en-US" sz="3000">
                <a:latin typeface="Constantia" pitchFamily="18" charset="0"/>
              </a:rPr>
              <a:t>for</a:t>
            </a:r>
            <a:r>
              <a:rPr lang="en-US" altLang="en-US" sz="3000">
                <a:latin typeface="Times New Roman" pitchFamily="18" charset="0"/>
                <a:cs typeface="Times New Roman" pitchFamily="18" charset="0"/>
              </a:rPr>
              <a:t> </a:t>
            </a:r>
            <a:r>
              <a:rPr lang="en-US" altLang="en-US" sz="3000">
                <a:latin typeface="Constantia" pitchFamily="18" charset="0"/>
              </a:rPr>
              <a:t>making</a:t>
            </a:r>
            <a:r>
              <a:rPr lang="en-US" altLang="en-US" sz="3000">
                <a:latin typeface="Times New Roman" pitchFamily="18" charset="0"/>
                <a:cs typeface="Times New Roman" pitchFamily="18" charset="0"/>
              </a:rPr>
              <a:t> </a:t>
            </a:r>
            <a:r>
              <a:rPr lang="en-US" altLang="en-US" sz="3000">
                <a:latin typeface="Constantia" pitchFamily="18" charset="0"/>
              </a:rPr>
              <a:t>red</a:t>
            </a:r>
            <a:r>
              <a:rPr lang="en-US" altLang="en-US" sz="3000">
                <a:latin typeface="Times New Roman" pitchFamily="18" charset="0"/>
                <a:cs typeface="Times New Roman" pitchFamily="18" charset="0"/>
              </a:rPr>
              <a:t> </a:t>
            </a:r>
            <a:r>
              <a:rPr lang="en-US" altLang="en-US" sz="3000">
                <a:latin typeface="Constantia" pitchFamily="18" charset="0"/>
              </a:rPr>
              <a:t>blood</a:t>
            </a:r>
            <a:r>
              <a:rPr lang="en-US" altLang="en-US" sz="3000">
                <a:latin typeface="Times New Roman" pitchFamily="18" charset="0"/>
                <a:cs typeface="Times New Roman" pitchFamily="18" charset="0"/>
              </a:rPr>
              <a:t> </a:t>
            </a:r>
            <a:r>
              <a:rPr lang="en-US" altLang="en-US" sz="3000">
                <a:latin typeface="Constantia" pitchFamily="18" charset="0"/>
              </a:rPr>
              <a:t>cells.</a:t>
            </a:r>
          </a:p>
          <a:p>
            <a:pPr eaLnBrk="1" hangingPunct="1">
              <a:lnSpc>
                <a:spcPct val="90000"/>
              </a:lnSpc>
              <a:spcBef>
                <a:spcPts val="750"/>
              </a:spcBef>
            </a:pPr>
            <a:r>
              <a:rPr lang="en-US" altLang="en-US" sz="3000" b="1">
                <a:latin typeface="Constantia" pitchFamily="18" charset="0"/>
              </a:rPr>
              <a:t>Sources:</a:t>
            </a:r>
            <a:r>
              <a:rPr lang="en-US" altLang="en-US" sz="3000" b="1">
                <a:latin typeface="Times New Roman" pitchFamily="18" charset="0"/>
                <a:cs typeface="Times New Roman" pitchFamily="18" charset="0"/>
              </a:rPr>
              <a:t> </a:t>
            </a:r>
            <a:r>
              <a:rPr lang="en-US" altLang="en-US" sz="3000">
                <a:latin typeface="Constantia" pitchFamily="18" charset="0"/>
              </a:rPr>
              <a:t>Green</a:t>
            </a:r>
            <a:r>
              <a:rPr lang="en-US" altLang="en-US" sz="3000">
                <a:latin typeface="Times New Roman" pitchFamily="18" charset="0"/>
                <a:cs typeface="Times New Roman" pitchFamily="18" charset="0"/>
              </a:rPr>
              <a:t> </a:t>
            </a:r>
            <a:r>
              <a:rPr lang="en-US" altLang="en-US" sz="3000">
                <a:latin typeface="Constantia" pitchFamily="18" charset="0"/>
              </a:rPr>
              <a:t>leaves,</a:t>
            </a:r>
            <a:r>
              <a:rPr lang="en-US" altLang="en-US" sz="3000">
                <a:latin typeface="Times New Roman" pitchFamily="18" charset="0"/>
                <a:cs typeface="Times New Roman" pitchFamily="18" charset="0"/>
              </a:rPr>
              <a:t> </a:t>
            </a:r>
            <a:r>
              <a:rPr lang="en-US" altLang="en-US" sz="3000">
                <a:latin typeface="Constantia" pitchFamily="18" charset="0"/>
              </a:rPr>
              <a:t>vegetables,</a:t>
            </a:r>
            <a:r>
              <a:rPr lang="en-US" altLang="en-US" sz="3000">
                <a:latin typeface="Times New Roman" pitchFamily="18" charset="0"/>
                <a:cs typeface="Times New Roman" pitchFamily="18" charset="0"/>
              </a:rPr>
              <a:t> </a:t>
            </a:r>
            <a:r>
              <a:rPr lang="en-US" altLang="en-US" sz="3000">
                <a:latin typeface="Constantia" pitchFamily="18" charset="0"/>
              </a:rPr>
              <a:t>liver,</a:t>
            </a:r>
            <a:r>
              <a:rPr lang="en-US" altLang="en-US" sz="3000">
                <a:latin typeface="Times New Roman" pitchFamily="18" charset="0"/>
                <a:cs typeface="Times New Roman" pitchFamily="18" charset="0"/>
              </a:rPr>
              <a:t> </a:t>
            </a:r>
            <a:r>
              <a:rPr lang="en-US" altLang="en-US" sz="3000">
                <a:latin typeface="Constantia" pitchFamily="18" charset="0"/>
              </a:rPr>
              <a:t>egg,</a:t>
            </a:r>
            <a:r>
              <a:rPr lang="en-US" altLang="en-US" sz="3000">
                <a:latin typeface="Times New Roman" pitchFamily="18" charset="0"/>
                <a:cs typeface="Times New Roman" pitchFamily="18" charset="0"/>
              </a:rPr>
              <a:t> </a:t>
            </a:r>
            <a:r>
              <a:rPr lang="en-US" altLang="en-US" sz="3000">
                <a:latin typeface="Constantia" pitchFamily="18" charset="0"/>
              </a:rPr>
              <a:t>pulses,</a:t>
            </a:r>
            <a:r>
              <a:rPr lang="en-US" altLang="en-US" sz="3000">
                <a:latin typeface="Times New Roman" pitchFamily="18" charset="0"/>
                <a:cs typeface="Times New Roman" pitchFamily="18" charset="0"/>
              </a:rPr>
              <a:t> </a:t>
            </a:r>
            <a:r>
              <a:rPr lang="en-US" altLang="en-US" sz="3000">
                <a:latin typeface="Constantia" pitchFamily="18" charset="0"/>
              </a:rPr>
              <a:t>cereals,</a:t>
            </a:r>
            <a:r>
              <a:rPr lang="en-US" altLang="en-US" sz="3000">
                <a:latin typeface="Times New Roman" pitchFamily="18" charset="0"/>
                <a:cs typeface="Times New Roman" pitchFamily="18" charset="0"/>
              </a:rPr>
              <a:t> </a:t>
            </a:r>
            <a:r>
              <a:rPr lang="en-US" altLang="en-US" sz="3000">
                <a:latin typeface="Constantia" pitchFamily="18" charset="0"/>
              </a:rPr>
              <a:t>nuts,</a:t>
            </a:r>
            <a:r>
              <a:rPr lang="en-US" altLang="en-US" sz="3000">
                <a:latin typeface="Times New Roman" pitchFamily="18" charset="0"/>
                <a:cs typeface="Times New Roman" pitchFamily="18" charset="0"/>
              </a:rPr>
              <a:t> </a:t>
            </a:r>
            <a:r>
              <a:rPr lang="en-US" altLang="en-US" sz="3000">
                <a:latin typeface="Constantia" pitchFamily="18" charset="0"/>
              </a:rPr>
              <a:t>whole</a:t>
            </a:r>
            <a:r>
              <a:rPr lang="en-US" altLang="en-US" sz="3000">
                <a:latin typeface="Times New Roman" pitchFamily="18" charset="0"/>
                <a:cs typeface="Times New Roman" pitchFamily="18" charset="0"/>
              </a:rPr>
              <a:t> </a:t>
            </a:r>
            <a:r>
              <a:rPr lang="en-US" altLang="en-US" sz="3000">
                <a:latin typeface="Constantia" pitchFamily="18" charset="0"/>
              </a:rPr>
              <a:t>grains</a:t>
            </a:r>
            <a:r>
              <a:rPr lang="en-US" altLang="en-US" sz="3000">
                <a:latin typeface="Times New Roman" pitchFamily="18" charset="0"/>
                <a:cs typeface="Times New Roman" pitchFamily="18" charset="0"/>
              </a:rPr>
              <a:t> </a:t>
            </a:r>
            <a:r>
              <a:rPr lang="en-US" altLang="en-US" sz="3000">
                <a:latin typeface="Constantia" pitchFamily="18" charset="0"/>
              </a:rPr>
              <a:t>and</a:t>
            </a:r>
            <a:r>
              <a:rPr lang="en-US" altLang="en-US" sz="3000">
                <a:latin typeface="Times New Roman" pitchFamily="18" charset="0"/>
                <a:cs typeface="Times New Roman" pitchFamily="18" charset="0"/>
              </a:rPr>
              <a:t> </a:t>
            </a:r>
            <a:r>
              <a:rPr lang="en-US" altLang="en-US" sz="3000">
                <a:latin typeface="Constantia" pitchFamily="18" charset="0"/>
              </a:rPr>
              <a:t>oil</a:t>
            </a:r>
            <a:r>
              <a:rPr lang="en-US" altLang="en-US" sz="3000">
                <a:latin typeface="Times New Roman" pitchFamily="18" charset="0"/>
                <a:cs typeface="Times New Roman" pitchFamily="18" charset="0"/>
              </a:rPr>
              <a:t> </a:t>
            </a:r>
            <a:r>
              <a:rPr lang="en-US" altLang="en-US" sz="3000">
                <a:latin typeface="Constantia" pitchFamily="18" charset="0"/>
              </a:rPr>
              <a:t>seeds.</a:t>
            </a:r>
          </a:p>
          <a:p>
            <a:pPr eaLnBrk="1" hangingPunct="1">
              <a:spcBef>
                <a:spcPts val="388"/>
              </a:spcBef>
            </a:pPr>
            <a:r>
              <a:rPr lang="en-US" altLang="en-US" sz="3000" b="1">
                <a:latin typeface="Constantia" pitchFamily="18" charset="0"/>
              </a:rPr>
              <a:t>Daily</a:t>
            </a:r>
            <a:r>
              <a:rPr lang="en-US" altLang="en-US" sz="3000" b="1">
                <a:latin typeface="Times New Roman" pitchFamily="18" charset="0"/>
                <a:cs typeface="Times New Roman" pitchFamily="18" charset="0"/>
              </a:rPr>
              <a:t> </a:t>
            </a:r>
            <a:r>
              <a:rPr lang="en-US" altLang="en-US" sz="3000" b="1">
                <a:latin typeface="Constantia" pitchFamily="18" charset="0"/>
              </a:rPr>
              <a:t>Requirements</a:t>
            </a:r>
            <a:endParaRPr lang="en-US" altLang="en-US" sz="3000">
              <a:latin typeface="Constantia" pitchFamily="18" charset="0"/>
            </a:endParaRPr>
          </a:p>
          <a:p>
            <a:pPr eaLnBrk="1" hangingPunct="1">
              <a:spcBef>
                <a:spcPts val="388"/>
              </a:spcBef>
            </a:pPr>
            <a:r>
              <a:rPr lang="en-US" altLang="en-US" sz="4200" baseline="7000">
                <a:solidFill>
                  <a:srgbClr val="0AD0D9"/>
                </a:solidFill>
                <a:latin typeface="OpenSymbol" pitchFamily="2" charset="0"/>
              </a:rPr>
              <a:t></a:t>
            </a:r>
            <a:r>
              <a:rPr lang="en-US" altLang="en-US" sz="3000">
                <a:latin typeface="Constantia" pitchFamily="18" charset="0"/>
              </a:rPr>
              <a:t>Adults:</a:t>
            </a:r>
            <a:r>
              <a:rPr lang="en-US" altLang="en-US" sz="3000">
                <a:latin typeface="Times New Roman" pitchFamily="18" charset="0"/>
                <a:cs typeface="Times New Roman" pitchFamily="18" charset="0"/>
              </a:rPr>
              <a:t> </a:t>
            </a:r>
            <a:r>
              <a:rPr lang="en-US" altLang="en-US" sz="3000">
                <a:latin typeface="Constantia" pitchFamily="18" charset="0"/>
              </a:rPr>
              <a:t>100</a:t>
            </a:r>
            <a:r>
              <a:rPr lang="en-US" altLang="en-US" sz="3000">
                <a:latin typeface="Times New Roman" pitchFamily="18" charset="0"/>
                <a:cs typeface="Times New Roman" pitchFamily="18" charset="0"/>
              </a:rPr>
              <a:t> </a:t>
            </a:r>
            <a:r>
              <a:rPr lang="en-US" altLang="en-US" sz="3000">
                <a:latin typeface="Constantia" pitchFamily="18" charset="0"/>
              </a:rPr>
              <a:t>micro</a:t>
            </a:r>
            <a:r>
              <a:rPr lang="en-US" altLang="en-US" sz="3000">
                <a:latin typeface="Times New Roman" pitchFamily="18" charset="0"/>
                <a:cs typeface="Times New Roman" pitchFamily="18" charset="0"/>
              </a:rPr>
              <a:t> </a:t>
            </a:r>
            <a:r>
              <a:rPr lang="en-US" altLang="en-US" sz="3000">
                <a:latin typeface="Constantia" pitchFamily="18" charset="0"/>
              </a:rPr>
              <a:t>grams</a:t>
            </a:r>
            <a:r>
              <a:rPr lang="en-US" altLang="en-US" sz="3000">
                <a:latin typeface="Times New Roman" pitchFamily="18" charset="0"/>
                <a:cs typeface="Times New Roman" pitchFamily="18" charset="0"/>
              </a:rPr>
              <a:t> </a:t>
            </a:r>
            <a:r>
              <a:rPr lang="en-US" altLang="en-US" sz="3000">
                <a:latin typeface="Constantia" pitchFamily="18" charset="0"/>
              </a:rPr>
              <a:t>per</a:t>
            </a:r>
            <a:r>
              <a:rPr lang="en-US" altLang="en-US" sz="3000">
                <a:latin typeface="Times New Roman" pitchFamily="18" charset="0"/>
                <a:cs typeface="Times New Roman" pitchFamily="18" charset="0"/>
              </a:rPr>
              <a:t> </a:t>
            </a:r>
            <a:r>
              <a:rPr lang="en-US" altLang="en-US" sz="3000">
                <a:latin typeface="Constantia" pitchFamily="18" charset="0"/>
              </a:rPr>
              <a:t>day.</a:t>
            </a:r>
          </a:p>
          <a:p>
            <a:pPr eaLnBrk="1" hangingPunct="1">
              <a:spcBef>
                <a:spcPts val="375"/>
              </a:spcBef>
            </a:pPr>
            <a:r>
              <a:rPr lang="en-US" altLang="en-US" sz="4200" baseline="7000">
                <a:solidFill>
                  <a:srgbClr val="0AD0D9"/>
                </a:solidFill>
                <a:latin typeface="OpenSymbol" pitchFamily="2" charset="0"/>
              </a:rPr>
              <a:t></a:t>
            </a:r>
            <a:r>
              <a:rPr lang="en-US" altLang="en-US" sz="3000">
                <a:latin typeface="Constantia" pitchFamily="18" charset="0"/>
              </a:rPr>
              <a:t>pregnant</a:t>
            </a:r>
            <a:r>
              <a:rPr lang="en-US" altLang="en-US" sz="3000">
                <a:latin typeface="Times New Roman" pitchFamily="18" charset="0"/>
                <a:cs typeface="Times New Roman" pitchFamily="18" charset="0"/>
              </a:rPr>
              <a:t> </a:t>
            </a:r>
            <a:r>
              <a:rPr lang="en-US" altLang="en-US" sz="3000">
                <a:latin typeface="Constantia" pitchFamily="18" charset="0"/>
              </a:rPr>
              <a:t>women:</a:t>
            </a:r>
            <a:r>
              <a:rPr lang="en-US" altLang="en-US" sz="3000">
                <a:latin typeface="Times New Roman" pitchFamily="18" charset="0"/>
                <a:cs typeface="Times New Roman" pitchFamily="18" charset="0"/>
              </a:rPr>
              <a:t> </a:t>
            </a:r>
            <a:r>
              <a:rPr lang="en-US" altLang="en-US" sz="3000">
                <a:latin typeface="Constantia" pitchFamily="18" charset="0"/>
              </a:rPr>
              <a:t>300</a:t>
            </a:r>
            <a:r>
              <a:rPr lang="en-US" altLang="en-US" sz="3000">
                <a:latin typeface="Times New Roman" pitchFamily="18" charset="0"/>
                <a:cs typeface="Times New Roman" pitchFamily="18" charset="0"/>
              </a:rPr>
              <a:t> </a:t>
            </a:r>
            <a:r>
              <a:rPr lang="en-US" altLang="en-US" sz="3000">
                <a:latin typeface="Constantia" pitchFamily="18" charset="0"/>
              </a:rPr>
              <a:t>micrograms</a:t>
            </a:r>
          </a:p>
          <a:p>
            <a:pPr eaLnBrk="1" hangingPunct="1">
              <a:lnSpc>
                <a:spcPts val="3225"/>
              </a:lnSpc>
              <a:spcBef>
                <a:spcPts val="800"/>
              </a:spcBef>
            </a:pPr>
            <a:r>
              <a:rPr lang="en-US" altLang="en-US" sz="4200" baseline="7000">
                <a:solidFill>
                  <a:srgbClr val="0AD0D9"/>
                </a:solidFill>
                <a:latin typeface="OpenSymbol" pitchFamily="2" charset="0"/>
              </a:rPr>
              <a:t></a:t>
            </a:r>
            <a:r>
              <a:rPr lang="en-US" altLang="en-US" sz="3000">
                <a:latin typeface="Constantia" pitchFamily="18" charset="0"/>
              </a:rPr>
              <a:t>For</a:t>
            </a:r>
            <a:r>
              <a:rPr lang="en-US" altLang="en-US" sz="3000">
                <a:latin typeface="Times New Roman" pitchFamily="18" charset="0"/>
                <a:cs typeface="Times New Roman" pitchFamily="18" charset="0"/>
              </a:rPr>
              <a:t> </a:t>
            </a:r>
            <a:r>
              <a:rPr lang="en-US" altLang="en-US" sz="3000">
                <a:latin typeface="Constantia" pitchFamily="18" charset="0"/>
              </a:rPr>
              <a:t>lactating</a:t>
            </a:r>
            <a:r>
              <a:rPr lang="en-US" altLang="en-US" sz="3000">
                <a:latin typeface="Times New Roman" pitchFamily="18" charset="0"/>
                <a:cs typeface="Times New Roman" pitchFamily="18" charset="0"/>
              </a:rPr>
              <a:t> </a:t>
            </a:r>
            <a:r>
              <a:rPr lang="en-US" altLang="en-US" sz="3000">
                <a:latin typeface="Constantia" pitchFamily="18" charset="0"/>
              </a:rPr>
              <a:t>women</a:t>
            </a:r>
            <a:r>
              <a:rPr lang="en-US" altLang="en-US" sz="3000">
                <a:latin typeface="Times New Roman" pitchFamily="18" charset="0"/>
                <a:cs typeface="Times New Roman" pitchFamily="18" charset="0"/>
              </a:rPr>
              <a:t> </a:t>
            </a:r>
            <a:r>
              <a:rPr lang="en-US" altLang="en-US" sz="3000">
                <a:latin typeface="Constantia" pitchFamily="18" charset="0"/>
              </a:rPr>
              <a:t>additional</a:t>
            </a:r>
            <a:r>
              <a:rPr lang="en-US" altLang="en-US" sz="3000">
                <a:latin typeface="Times New Roman" pitchFamily="18" charset="0"/>
                <a:cs typeface="Times New Roman" pitchFamily="18" charset="0"/>
              </a:rPr>
              <a:t> </a:t>
            </a:r>
            <a:r>
              <a:rPr lang="en-US" altLang="en-US" sz="3000">
                <a:latin typeface="Constantia" pitchFamily="18" charset="0"/>
              </a:rPr>
              <a:t>150</a:t>
            </a:r>
            <a:r>
              <a:rPr lang="en-US" altLang="en-US" sz="3000">
                <a:latin typeface="Times New Roman" pitchFamily="18" charset="0"/>
                <a:cs typeface="Times New Roman" pitchFamily="18" charset="0"/>
              </a:rPr>
              <a:t> </a:t>
            </a:r>
            <a:r>
              <a:rPr lang="en-US" altLang="en-US" sz="3000">
                <a:latin typeface="Constantia" pitchFamily="18" charset="0"/>
              </a:rPr>
              <a:t>micrograms.</a:t>
            </a:r>
          </a:p>
          <a:p>
            <a:pPr eaLnBrk="1" hangingPunct="1">
              <a:spcBef>
                <a:spcPts val="350"/>
              </a:spcBef>
            </a:pPr>
            <a:r>
              <a:rPr lang="en-US" altLang="en-US" sz="4200" baseline="7000">
                <a:solidFill>
                  <a:srgbClr val="0AD0D9"/>
                </a:solidFill>
                <a:latin typeface="OpenSymbol" pitchFamily="2" charset="0"/>
              </a:rPr>
              <a:t></a:t>
            </a:r>
            <a:r>
              <a:rPr lang="en-US" altLang="en-US" sz="3000">
                <a:latin typeface="Constantia" pitchFamily="18" charset="0"/>
              </a:rPr>
              <a:t>Children</a:t>
            </a:r>
            <a:r>
              <a:rPr lang="en-US" altLang="en-US" sz="3000">
                <a:latin typeface="Times New Roman" pitchFamily="18" charset="0"/>
                <a:cs typeface="Times New Roman" pitchFamily="18" charset="0"/>
              </a:rPr>
              <a:t> </a:t>
            </a:r>
            <a:r>
              <a:rPr lang="en-US" altLang="en-US" sz="3000">
                <a:latin typeface="Constantia" pitchFamily="18" charset="0"/>
              </a:rPr>
              <a:t>need</a:t>
            </a:r>
            <a:r>
              <a:rPr lang="en-US" altLang="en-US" sz="3000">
                <a:latin typeface="Times New Roman" pitchFamily="18" charset="0"/>
                <a:cs typeface="Times New Roman" pitchFamily="18" charset="0"/>
              </a:rPr>
              <a:t> </a:t>
            </a:r>
            <a:r>
              <a:rPr lang="en-US" altLang="en-US" sz="3000">
                <a:latin typeface="Constantia" pitchFamily="18" charset="0"/>
              </a:rPr>
              <a:t>100</a:t>
            </a:r>
            <a:r>
              <a:rPr lang="en-US" altLang="en-US" sz="3000">
                <a:latin typeface="Times New Roman" pitchFamily="18" charset="0"/>
                <a:cs typeface="Times New Roman" pitchFamily="18" charset="0"/>
              </a:rPr>
              <a:t> </a:t>
            </a:r>
            <a:r>
              <a:rPr lang="en-US" altLang="en-US" sz="3000">
                <a:latin typeface="Constantia" pitchFamily="18" charset="0"/>
              </a:rPr>
              <a:t>micrograms.</a:t>
            </a:r>
          </a:p>
        </p:txBody>
      </p:sp>
      <p:sp>
        <p:nvSpPr>
          <p:cNvPr id="39940" name="object 4"/>
          <p:cNvSpPr>
            <a:spLocks noChangeArrowheads="1"/>
          </p:cNvSpPr>
          <p:nvPr/>
        </p:nvSpPr>
        <p:spPr bwMode="auto">
          <a:xfrm>
            <a:off x="7000875" y="5181600"/>
            <a:ext cx="2143125" cy="16764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39941" name="object 5"/>
          <p:cNvSpPr>
            <a:spLocks noChangeArrowheads="1"/>
          </p:cNvSpPr>
          <p:nvPr/>
        </p:nvSpPr>
        <p:spPr bwMode="auto">
          <a:xfrm>
            <a:off x="7620000" y="3886200"/>
            <a:ext cx="476250" cy="8572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6" name="object 6"/>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7" name="object 7"/>
          <p:cNvSpPr>
            <a:spLocks noGrp="1"/>
          </p:cNvSpPr>
          <p:nvPr>
            <p:ph type="sldNum" sz="quarter" idx="12"/>
          </p:nvPr>
        </p:nvSpPr>
        <p:spPr/>
        <p:txBody>
          <a:bodyPr vert="horz" rtlCol="0"/>
          <a:lstStyle/>
          <a:p>
            <a:pPr marL="25400">
              <a:defRPr/>
            </a:pPr>
            <a:fld id="{9FF215B7-9DAB-4456-9742-0C15E29BD509}" type="slidenum">
              <a:rPr spc="-10"/>
              <a:pPr marL="25400">
                <a:defRPr/>
              </a:pPr>
              <a:t>53</a:t>
            </a:fld>
            <a:endParaRPr spc="-1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5900" y="450850"/>
            <a:ext cx="2787650" cy="660400"/>
          </a:xfrm>
          <a:prstGeom prst="rect">
            <a:avLst/>
          </a:prstGeom>
        </p:spPr>
        <p:txBody>
          <a:bodyPr lIns="0" tIns="0" rIns="0" bIns="0">
            <a:spAutoFit/>
          </a:bodyPr>
          <a:lstStyle/>
          <a:p>
            <a:pPr marL="12700" fontAlgn="auto">
              <a:spcBef>
                <a:spcPts val="0"/>
              </a:spcBef>
              <a:spcAft>
                <a:spcPts val="0"/>
              </a:spcAft>
              <a:defRPr/>
            </a:pPr>
            <a:r>
              <a:rPr sz="5000" b="1" spc="-35" dirty="0">
                <a:solidFill>
                  <a:srgbClr val="03607B"/>
                </a:solidFill>
                <a:latin typeface="Calibri"/>
                <a:cs typeface="Calibri"/>
              </a:rPr>
              <a:t>MINE</a:t>
            </a:r>
            <a:r>
              <a:rPr sz="5000" b="1" spc="-20" dirty="0">
                <a:solidFill>
                  <a:srgbClr val="03607B"/>
                </a:solidFill>
                <a:latin typeface="Calibri"/>
                <a:cs typeface="Calibri"/>
              </a:rPr>
              <a:t>R</a:t>
            </a:r>
            <a:r>
              <a:rPr sz="5000" b="1" spc="-35" dirty="0">
                <a:solidFill>
                  <a:srgbClr val="03607B"/>
                </a:solidFill>
                <a:latin typeface="Calibri"/>
                <a:cs typeface="Calibri"/>
              </a:rPr>
              <a:t>AL</a:t>
            </a:r>
            <a:r>
              <a:rPr sz="5000" b="1" spc="-25" dirty="0">
                <a:solidFill>
                  <a:srgbClr val="03607B"/>
                </a:solidFill>
                <a:latin typeface="Calibri"/>
                <a:cs typeface="Calibri"/>
              </a:rPr>
              <a:t>S</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F29E304B-E34A-40BF-97B8-3604F04E07F8}" type="slidenum">
              <a:rPr spc="-10"/>
              <a:pPr marL="25400">
                <a:defRPr/>
              </a:pPr>
              <a:t>54</a:t>
            </a:fld>
            <a:endParaRPr spc="-10"/>
          </a:p>
        </p:txBody>
      </p:sp>
      <p:sp>
        <p:nvSpPr>
          <p:cNvPr id="40965" name="object 3"/>
          <p:cNvSpPr txBox="1">
            <a:spLocks noChangeArrowheads="1"/>
          </p:cNvSpPr>
          <p:nvPr/>
        </p:nvSpPr>
        <p:spPr bwMode="auto">
          <a:xfrm>
            <a:off x="536575" y="1149350"/>
            <a:ext cx="8051800"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80000"/>
              </a:lnSpc>
            </a:pPr>
            <a:r>
              <a:rPr lang="en-US" altLang="en-US" sz="4200" baseline="7000">
                <a:solidFill>
                  <a:srgbClr val="0AD0D9"/>
                </a:solidFill>
                <a:latin typeface="OpenSymbol" pitchFamily="2" charset="0"/>
              </a:rPr>
              <a:t></a:t>
            </a:r>
            <a:r>
              <a:rPr lang="en-US" altLang="en-US" sz="3000">
                <a:latin typeface="Constantia" pitchFamily="18" charset="0"/>
              </a:rPr>
              <a:t>Inorganic</a:t>
            </a:r>
            <a:r>
              <a:rPr lang="en-US" altLang="en-US" sz="3000">
                <a:latin typeface="Times New Roman" pitchFamily="18" charset="0"/>
                <a:cs typeface="Times New Roman" pitchFamily="18" charset="0"/>
              </a:rPr>
              <a:t> </a:t>
            </a:r>
            <a:r>
              <a:rPr lang="en-US" altLang="en-US" sz="3000">
                <a:latin typeface="Constantia" pitchFamily="18" charset="0"/>
              </a:rPr>
              <a:t>chemical</a:t>
            </a:r>
            <a:r>
              <a:rPr lang="en-US" altLang="en-US" sz="3000">
                <a:latin typeface="Times New Roman" pitchFamily="18" charset="0"/>
                <a:cs typeface="Times New Roman" pitchFamily="18" charset="0"/>
              </a:rPr>
              <a:t> </a:t>
            </a:r>
            <a:r>
              <a:rPr lang="en-US" altLang="en-US" sz="3000">
                <a:latin typeface="Constantia" pitchFamily="18" charset="0"/>
              </a:rPr>
              <a:t>elements</a:t>
            </a:r>
            <a:r>
              <a:rPr lang="en-US" altLang="en-US" sz="3000">
                <a:latin typeface="Times New Roman" pitchFamily="18" charset="0"/>
                <a:cs typeface="Times New Roman" pitchFamily="18" charset="0"/>
              </a:rPr>
              <a:t> </a:t>
            </a:r>
            <a:r>
              <a:rPr lang="en-US" altLang="en-US" sz="3000">
                <a:latin typeface="Constantia" pitchFamily="18" charset="0"/>
              </a:rPr>
              <a:t>present</a:t>
            </a:r>
            <a:r>
              <a:rPr lang="en-US" altLang="en-US" sz="3000">
                <a:latin typeface="Times New Roman" pitchFamily="18" charset="0"/>
                <a:cs typeface="Times New Roman" pitchFamily="18" charset="0"/>
              </a:rPr>
              <a:t> </a:t>
            </a:r>
            <a:r>
              <a:rPr lang="en-US" altLang="en-US" sz="3000">
                <a:latin typeface="Constantia" pitchFamily="18" charset="0"/>
              </a:rPr>
              <a:t>throughout</a:t>
            </a:r>
            <a:r>
              <a:rPr lang="en-US" altLang="en-US" sz="3000">
                <a:latin typeface="Times New Roman" pitchFamily="18" charset="0"/>
                <a:cs typeface="Times New Roman" pitchFamily="18" charset="0"/>
              </a:rPr>
              <a:t> </a:t>
            </a:r>
            <a:r>
              <a:rPr lang="en-US" altLang="en-US" sz="3000">
                <a:latin typeface="Constantia" pitchFamily="18" charset="0"/>
              </a:rPr>
              <a:t>the</a:t>
            </a:r>
            <a:r>
              <a:rPr lang="en-US" altLang="en-US" sz="3000">
                <a:latin typeface="Times New Roman" pitchFamily="18" charset="0"/>
                <a:cs typeface="Times New Roman" pitchFamily="18" charset="0"/>
              </a:rPr>
              <a:t> </a:t>
            </a:r>
            <a:r>
              <a:rPr lang="en-US" altLang="en-US" sz="3000">
                <a:latin typeface="Constantia" pitchFamily="18" charset="0"/>
              </a:rPr>
              <a:t>body</a:t>
            </a:r>
            <a:r>
              <a:rPr lang="en-US" altLang="en-US" sz="3000">
                <a:latin typeface="Times New Roman" pitchFamily="18" charset="0"/>
                <a:cs typeface="Times New Roman" pitchFamily="18" charset="0"/>
              </a:rPr>
              <a:t> </a:t>
            </a:r>
            <a:r>
              <a:rPr lang="en-US" altLang="en-US" sz="3000">
                <a:latin typeface="Constantia" pitchFamily="18" charset="0"/>
              </a:rPr>
              <a:t>in</a:t>
            </a:r>
            <a:r>
              <a:rPr lang="en-US" altLang="en-US" sz="3000">
                <a:latin typeface="Times New Roman" pitchFamily="18" charset="0"/>
                <a:cs typeface="Times New Roman" pitchFamily="18" charset="0"/>
              </a:rPr>
              <a:t> </a:t>
            </a:r>
            <a:r>
              <a:rPr lang="en-US" altLang="en-US" sz="3000">
                <a:latin typeface="Constantia" pitchFamily="18" charset="0"/>
              </a:rPr>
              <a:t>varying</a:t>
            </a:r>
            <a:r>
              <a:rPr lang="en-US" altLang="en-US" sz="3000">
                <a:latin typeface="Times New Roman" pitchFamily="18" charset="0"/>
                <a:cs typeface="Times New Roman" pitchFamily="18" charset="0"/>
              </a:rPr>
              <a:t> </a:t>
            </a:r>
            <a:r>
              <a:rPr lang="en-US" altLang="en-US" sz="3000">
                <a:latin typeface="Constantia" pitchFamily="18" charset="0"/>
              </a:rPr>
              <a:t>amounts.</a:t>
            </a:r>
          </a:p>
          <a:p>
            <a:pPr eaLnBrk="1" hangingPunct="1">
              <a:spcBef>
                <a:spcPts val="25"/>
              </a:spcBef>
            </a:pPr>
            <a:r>
              <a:rPr lang="en-US" altLang="en-US" sz="4200" baseline="7000">
                <a:solidFill>
                  <a:srgbClr val="0AD0D9"/>
                </a:solidFill>
                <a:latin typeface="OpenSymbol" pitchFamily="2" charset="0"/>
              </a:rPr>
              <a:t></a:t>
            </a:r>
            <a:r>
              <a:rPr lang="en-US" altLang="en-US" sz="3000">
                <a:latin typeface="Constantia" pitchFamily="18" charset="0"/>
              </a:rPr>
              <a:t>Act</a:t>
            </a:r>
            <a:r>
              <a:rPr lang="en-US" altLang="en-US" sz="3000">
                <a:latin typeface="Times New Roman" pitchFamily="18" charset="0"/>
                <a:cs typeface="Times New Roman" pitchFamily="18" charset="0"/>
              </a:rPr>
              <a:t> </a:t>
            </a:r>
            <a:r>
              <a:rPr lang="en-US" altLang="en-US" sz="3000">
                <a:latin typeface="Constantia" pitchFamily="18" charset="0"/>
              </a:rPr>
              <a:t>as</a:t>
            </a:r>
            <a:r>
              <a:rPr lang="en-US" altLang="en-US" sz="3000">
                <a:latin typeface="Times New Roman" pitchFamily="18" charset="0"/>
                <a:cs typeface="Times New Roman" pitchFamily="18" charset="0"/>
              </a:rPr>
              <a:t> </a:t>
            </a:r>
            <a:r>
              <a:rPr lang="en-US" altLang="en-US" sz="3000">
                <a:latin typeface="Constantia" pitchFamily="18" charset="0"/>
              </a:rPr>
              <a:t>co-factors</a:t>
            </a:r>
            <a:r>
              <a:rPr lang="en-US" altLang="en-US" sz="3000">
                <a:latin typeface="Times New Roman" pitchFamily="18" charset="0"/>
                <a:cs typeface="Times New Roman" pitchFamily="18" charset="0"/>
              </a:rPr>
              <a:t> </a:t>
            </a:r>
            <a:r>
              <a:rPr lang="en-US" altLang="en-US" sz="3000">
                <a:latin typeface="Constantia" pitchFamily="18" charset="0"/>
              </a:rPr>
              <a:t>of</a:t>
            </a:r>
            <a:r>
              <a:rPr lang="en-US" altLang="en-US" sz="3000">
                <a:latin typeface="Times New Roman" pitchFamily="18" charset="0"/>
                <a:cs typeface="Times New Roman" pitchFamily="18" charset="0"/>
              </a:rPr>
              <a:t> </a:t>
            </a:r>
            <a:r>
              <a:rPr lang="en-US" altLang="en-US" sz="3000">
                <a:latin typeface="Constantia" pitchFamily="18" charset="0"/>
              </a:rPr>
              <a:t>enzymes</a:t>
            </a:r>
            <a:r>
              <a:rPr lang="en-US" altLang="en-US" sz="3000">
                <a:latin typeface="Times New Roman" pitchFamily="18" charset="0"/>
                <a:cs typeface="Times New Roman" pitchFamily="18" charset="0"/>
              </a:rPr>
              <a:t> </a:t>
            </a:r>
            <a:r>
              <a:rPr lang="en-US" altLang="en-US" sz="3000">
                <a:latin typeface="Constantia" pitchFamily="18" charset="0"/>
              </a:rPr>
              <a:t>for</a:t>
            </a:r>
            <a:r>
              <a:rPr lang="en-US" altLang="en-US" sz="3000">
                <a:latin typeface="Times New Roman" pitchFamily="18" charset="0"/>
                <a:cs typeface="Times New Roman" pitchFamily="18" charset="0"/>
              </a:rPr>
              <a:t> </a:t>
            </a:r>
            <a:r>
              <a:rPr lang="en-US" altLang="en-US" sz="3000">
                <a:latin typeface="Constantia" pitchFamily="18" charset="0"/>
              </a:rPr>
              <a:t>metabolism.</a:t>
            </a:r>
          </a:p>
          <a:p>
            <a:pPr eaLnBrk="1" hangingPunct="1">
              <a:lnSpc>
                <a:spcPts val="2875"/>
              </a:lnSpc>
              <a:spcBef>
                <a:spcPts val="713"/>
              </a:spcBef>
            </a:pPr>
            <a:r>
              <a:rPr lang="en-US" altLang="en-US" sz="4200" baseline="7000">
                <a:solidFill>
                  <a:srgbClr val="0AD0D9"/>
                </a:solidFill>
                <a:latin typeface="OpenSymbol" pitchFamily="2" charset="0"/>
              </a:rPr>
              <a:t></a:t>
            </a:r>
            <a:r>
              <a:rPr lang="en-US" altLang="en-US" sz="3000">
                <a:latin typeface="Constantia" pitchFamily="18" charset="0"/>
              </a:rPr>
              <a:t>Form</a:t>
            </a:r>
            <a:r>
              <a:rPr lang="en-US" altLang="en-US" sz="3000">
                <a:latin typeface="Times New Roman" pitchFamily="18" charset="0"/>
                <a:cs typeface="Times New Roman" pitchFamily="18" charset="0"/>
              </a:rPr>
              <a:t> </a:t>
            </a:r>
            <a:r>
              <a:rPr lang="en-US" altLang="en-US" sz="3000">
                <a:latin typeface="Constantia" pitchFamily="18" charset="0"/>
              </a:rPr>
              <a:t>part</a:t>
            </a:r>
            <a:r>
              <a:rPr lang="en-US" altLang="en-US" sz="3000">
                <a:latin typeface="Times New Roman" pitchFamily="18" charset="0"/>
                <a:cs typeface="Times New Roman" pitchFamily="18" charset="0"/>
              </a:rPr>
              <a:t> </a:t>
            </a:r>
            <a:r>
              <a:rPr lang="en-US" altLang="en-US" sz="3000">
                <a:latin typeface="Constantia" pitchFamily="18" charset="0"/>
              </a:rPr>
              <a:t>of</a:t>
            </a:r>
            <a:r>
              <a:rPr lang="en-US" altLang="en-US" sz="3000">
                <a:latin typeface="Times New Roman" pitchFamily="18" charset="0"/>
                <a:cs typeface="Times New Roman" pitchFamily="18" charset="0"/>
              </a:rPr>
              <a:t> </a:t>
            </a:r>
            <a:r>
              <a:rPr lang="en-US" altLang="en-US" sz="3000">
                <a:latin typeface="Constantia" pitchFamily="18" charset="0"/>
              </a:rPr>
              <a:t>the</a:t>
            </a:r>
            <a:r>
              <a:rPr lang="en-US" altLang="en-US" sz="3000">
                <a:latin typeface="Times New Roman" pitchFamily="18" charset="0"/>
                <a:cs typeface="Times New Roman" pitchFamily="18" charset="0"/>
              </a:rPr>
              <a:t> </a:t>
            </a:r>
            <a:r>
              <a:rPr lang="en-US" altLang="en-US" sz="3000">
                <a:latin typeface="Constantia" pitchFamily="18" charset="0"/>
              </a:rPr>
              <a:t>structure</a:t>
            </a:r>
            <a:r>
              <a:rPr lang="en-US" altLang="en-US" sz="3000">
                <a:latin typeface="Times New Roman" pitchFamily="18" charset="0"/>
                <a:cs typeface="Times New Roman" pitchFamily="18" charset="0"/>
              </a:rPr>
              <a:t> </a:t>
            </a:r>
            <a:r>
              <a:rPr lang="en-US" altLang="en-US" sz="3000">
                <a:latin typeface="Constantia" pitchFamily="18" charset="0"/>
              </a:rPr>
              <a:t>of</a:t>
            </a:r>
            <a:r>
              <a:rPr lang="en-US" altLang="en-US" sz="3000">
                <a:latin typeface="Times New Roman" pitchFamily="18" charset="0"/>
                <a:cs typeface="Times New Roman" pitchFamily="18" charset="0"/>
              </a:rPr>
              <a:t> </a:t>
            </a:r>
            <a:r>
              <a:rPr lang="en-US" altLang="en-US" sz="3000">
                <a:latin typeface="Constantia" pitchFamily="18" charset="0"/>
              </a:rPr>
              <a:t>body</a:t>
            </a:r>
            <a:r>
              <a:rPr lang="en-US" altLang="en-US" sz="3000">
                <a:latin typeface="Times New Roman" pitchFamily="18" charset="0"/>
                <a:cs typeface="Times New Roman" pitchFamily="18" charset="0"/>
              </a:rPr>
              <a:t> </a:t>
            </a:r>
            <a:r>
              <a:rPr lang="en-US" altLang="en-US" sz="3000">
                <a:latin typeface="Constantia" pitchFamily="18" charset="0"/>
              </a:rPr>
              <a:t>tissues,</a:t>
            </a:r>
            <a:r>
              <a:rPr lang="en-US" altLang="en-US" sz="3000">
                <a:latin typeface="Times New Roman" pitchFamily="18" charset="0"/>
                <a:cs typeface="Times New Roman" pitchFamily="18" charset="0"/>
              </a:rPr>
              <a:t> </a:t>
            </a:r>
            <a:r>
              <a:rPr lang="en-US" altLang="en-US" sz="3000">
                <a:latin typeface="Constantia" pitchFamily="18" charset="0"/>
              </a:rPr>
              <a:t>such</a:t>
            </a:r>
            <a:r>
              <a:rPr lang="en-US" altLang="en-US" sz="3000">
                <a:latin typeface="Times New Roman" pitchFamily="18" charset="0"/>
                <a:cs typeface="Times New Roman" pitchFamily="18" charset="0"/>
              </a:rPr>
              <a:t> </a:t>
            </a:r>
            <a:r>
              <a:rPr lang="en-US" altLang="en-US" sz="3000">
                <a:latin typeface="Constantia" pitchFamily="18" charset="0"/>
              </a:rPr>
              <a:t>as</a:t>
            </a:r>
            <a:r>
              <a:rPr lang="en-US" altLang="en-US" sz="3000">
                <a:latin typeface="Times New Roman" pitchFamily="18" charset="0"/>
                <a:cs typeface="Times New Roman" pitchFamily="18" charset="0"/>
              </a:rPr>
              <a:t> </a:t>
            </a:r>
            <a:r>
              <a:rPr lang="en-US" altLang="en-US" sz="3000">
                <a:latin typeface="Constantia" pitchFamily="18" charset="0"/>
              </a:rPr>
              <a:t>bones,</a:t>
            </a:r>
            <a:r>
              <a:rPr lang="en-US" altLang="en-US" sz="3000">
                <a:latin typeface="Times New Roman" pitchFamily="18" charset="0"/>
                <a:cs typeface="Times New Roman" pitchFamily="18" charset="0"/>
              </a:rPr>
              <a:t> </a:t>
            </a:r>
            <a:r>
              <a:rPr lang="en-US" altLang="en-US" sz="3000">
                <a:latin typeface="Constantia" pitchFamily="18" charset="0"/>
              </a:rPr>
              <a:t>teeth</a:t>
            </a:r>
            <a:r>
              <a:rPr lang="en-US" altLang="en-US" sz="3000">
                <a:latin typeface="Times New Roman" pitchFamily="18" charset="0"/>
                <a:cs typeface="Times New Roman" pitchFamily="18" charset="0"/>
              </a:rPr>
              <a:t> </a:t>
            </a:r>
            <a:r>
              <a:rPr lang="en-US" altLang="en-US" sz="3000">
                <a:latin typeface="Constantia" pitchFamily="18" charset="0"/>
              </a:rPr>
              <a:t>and</a:t>
            </a:r>
            <a:r>
              <a:rPr lang="en-US" altLang="en-US" sz="3000">
                <a:latin typeface="Times New Roman" pitchFamily="18" charset="0"/>
                <a:cs typeface="Times New Roman" pitchFamily="18" charset="0"/>
              </a:rPr>
              <a:t> </a:t>
            </a:r>
            <a:r>
              <a:rPr lang="en-US" altLang="en-US" sz="3000">
                <a:latin typeface="Constantia" pitchFamily="18" charset="0"/>
              </a:rPr>
              <a:t>nails,</a:t>
            </a:r>
            <a:r>
              <a:rPr lang="en-US" altLang="en-US" sz="3000">
                <a:latin typeface="Times New Roman" pitchFamily="18" charset="0"/>
                <a:cs typeface="Times New Roman" pitchFamily="18" charset="0"/>
              </a:rPr>
              <a:t> </a:t>
            </a:r>
            <a:r>
              <a:rPr lang="en-US" altLang="en-US" sz="3000">
                <a:latin typeface="Constantia" pitchFamily="18" charset="0"/>
              </a:rPr>
              <a:t>blood,</a:t>
            </a:r>
            <a:r>
              <a:rPr lang="en-US" altLang="en-US" sz="3000">
                <a:latin typeface="Times New Roman" pitchFamily="18" charset="0"/>
                <a:cs typeface="Times New Roman" pitchFamily="18" charset="0"/>
              </a:rPr>
              <a:t> </a:t>
            </a:r>
            <a:r>
              <a:rPr lang="en-US" altLang="en-US" sz="3000">
                <a:latin typeface="Constantia" pitchFamily="18" charset="0"/>
              </a:rPr>
              <a:t>nerves</a:t>
            </a:r>
            <a:r>
              <a:rPr lang="en-US" altLang="en-US" sz="3000">
                <a:latin typeface="Times New Roman" pitchFamily="18" charset="0"/>
                <a:cs typeface="Times New Roman" pitchFamily="18" charset="0"/>
              </a:rPr>
              <a:t> </a:t>
            </a:r>
            <a:r>
              <a:rPr lang="en-US" altLang="en-US" sz="3000">
                <a:latin typeface="Constantia" pitchFamily="18" charset="0"/>
              </a:rPr>
              <a:t>and</a:t>
            </a:r>
            <a:r>
              <a:rPr lang="en-US" altLang="en-US" sz="3000">
                <a:latin typeface="Times New Roman" pitchFamily="18" charset="0"/>
                <a:cs typeface="Times New Roman" pitchFamily="18" charset="0"/>
              </a:rPr>
              <a:t> </a:t>
            </a:r>
            <a:r>
              <a:rPr lang="en-US" altLang="en-US" sz="3000">
                <a:latin typeface="Constantia" pitchFamily="18" charset="0"/>
              </a:rPr>
              <a:t>muscles.</a:t>
            </a:r>
          </a:p>
          <a:p>
            <a:pPr eaLnBrk="1" hangingPunct="1">
              <a:lnSpc>
                <a:spcPts val="3238"/>
              </a:lnSpc>
              <a:spcBef>
                <a:spcPts val="50"/>
              </a:spcBef>
            </a:pPr>
            <a:r>
              <a:rPr lang="en-US" altLang="en-US" sz="4200" baseline="7000">
                <a:solidFill>
                  <a:srgbClr val="0AD0D9"/>
                </a:solidFill>
                <a:latin typeface="OpenSymbol" pitchFamily="2" charset="0"/>
              </a:rPr>
              <a:t></a:t>
            </a:r>
            <a:r>
              <a:rPr lang="en-US" altLang="en-US" sz="3000">
                <a:latin typeface="Constantia" pitchFamily="18" charset="0"/>
              </a:rPr>
              <a:t>Vital</a:t>
            </a:r>
            <a:r>
              <a:rPr lang="en-US" altLang="en-US" sz="3000">
                <a:latin typeface="Times New Roman" pitchFamily="18" charset="0"/>
                <a:cs typeface="Times New Roman" pitchFamily="18" charset="0"/>
              </a:rPr>
              <a:t> </a:t>
            </a:r>
            <a:r>
              <a:rPr lang="en-US" altLang="en-US" sz="3000">
                <a:latin typeface="Constantia" pitchFamily="18" charset="0"/>
              </a:rPr>
              <a:t>to</a:t>
            </a:r>
            <a:r>
              <a:rPr lang="en-US" altLang="en-US" sz="3000">
                <a:latin typeface="Times New Roman" pitchFamily="18" charset="0"/>
                <a:cs typeface="Times New Roman" pitchFamily="18" charset="0"/>
              </a:rPr>
              <a:t> </a:t>
            </a:r>
            <a:r>
              <a:rPr lang="en-US" altLang="en-US" sz="3000">
                <a:latin typeface="Constantia" pitchFamily="18" charset="0"/>
              </a:rPr>
              <a:t>physical</a:t>
            </a:r>
            <a:r>
              <a:rPr lang="en-US" altLang="en-US" sz="3000">
                <a:latin typeface="Times New Roman" pitchFamily="18" charset="0"/>
                <a:cs typeface="Times New Roman" pitchFamily="18" charset="0"/>
              </a:rPr>
              <a:t> </a:t>
            </a:r>
            <a:r>
              <a:rPr lang="en-US" altLang="en-US" sz="3000">
                <a:latin typeface="Constantia" pitchFamily="18" charset="0"/>
              </a:rPr>
              <a:t>and</a:t>
            </a:r>
            <a:r>
              <a:rPr lang="en-US" altLang="en-US" sz="3000">
                <a:latin typeface="Times New Roman" pitchFamily="18" charset="0"/>
                <a:cs typeface="Times New Roman" pitchFamily="18" charset="0"/>
              </a:rPr>
              <a:t> </a:t>
            </a:r>
            <a:r>
              <a:rPr lang="en-US" altLang="en-US" sz="3000">
                <a:latin typeface="Constantia" pitchFamily="18" charset="0"/>
              </a:rPr>
              <a:t>mental</a:t>
            </a:r>
            <a:r>
              <a:rPr lang="en-US" altLang="en-US" sz="3000">
                <a:latin typeface="Times New Roman" pitchFamily="18" charset="0"/>
                <a:cs typeface="Times New Roman" pitchFamily="18" charset="0"/>
              </a:rPr>
              <a:t> </a:t>
            </a:r>
            <a:r>
              <a:rPr lang="en-US" altLang="en-US" sz="3000">
                <a:latin typeface="Constantia" pitchFamily="18" charset="0"/>
              </a:rPr>
              <a:t>development.</a:t>
            </a:r>
          </a:p>
          <a:p>
            <a:pPr eaLnBrk="1" hangingPunct="1">
              <a:lnSpc>
                <a:spcPts val="2875"/>
              </a:lnSpc>
              <a:spcBef>
                <a:spcPts val="338"/>
              </a:spcBef>
            </a:pPr>
            <a:r>
              <a:rPr lang="en-US" altLang="en-US" sz="3000">
                <a:latin typeface="Constantia" pitchFamily="18" charset="0"/>
              </a:rPr>
              <a:t>They</a:t>
            </a:r>
            <a:r>
              <a:rPr lang="en-US" altLang="en-US" sz="3000">
                <a:latin typeface="Times New Roman" pitchFamily="18" charset="0"/>
                <a:cs typeface="Times New Roman" pitchFamily="18" charset="0"/>
              </a:rPr>
              <a:t> </a:t>
            </a:r>
            <a:r>
              <a:rPr lang="en-US" altLang="en-US" sz="3000">
                <a:latin typeface="Constantia" pitchFamily="18" charset="0"/>
              </a:rPr>
              <a:t>also</a:t>
            </a:r>
            <a:r>
              <a:rPr lang="en-US" altLang="en-US" sz="3000">
                <a:latin typeface="Times New Roman" pitchFamily="18" charset="0"/>
                <a:cs typeface="Times New Roman" pitchFamily="18" charset="0"/>
              </a:rPr>
              <a:t> </a:t>
            </a:r>
            <a:r>
              <a:rPr lang="en-US" altLang="en-US" sz="3000">
                <a:latin typeface="Constantia" pitchFamily="18" charset="0"/>
              </a:rPr>
              <a:t>help</a:t>
            </a:r>
            <a:r>
              <a:rPr lang="en-US" altLang="en-US" sz="3000">
                <a:latin typeface="Times New Roman" pitchFamily="18" charset="0"/>
                <a:cs typeface="Times New Roman" pitchFamily="18" charset="0"/>
              </a:rPr>
              <a:t> </a:t>
            </a:r>
            <a:r>
              <a:rPr lang="en-US" altLang="en-US" sz="3000">
                <a:latin typeface="Constantia" pitchFamily="18" charset="0"/>
              </a:rPr>
              <a:t>protect</a:t>
            </a:r>
            <a:r>
              <a:rPr lang="en-US" altLang="en-US" sz="3000">
                <a:latin typeface="Times New Roman" pitchFamily="18" charset="0"/>
                <a:cs typeface="Times New Roman" pitchFamily="18" charset="0"/>
              </a:rPr>
              <a:t> </a:t>
            </a:r>
            <a:r>
              <a:rPr lang="en-US" altLang="en-US" sz="3000">
                <a:latin typeface="Constantia" pitchFamily="18" charset="0"/>
              </a:rPr>
              <a:t>the</a:t>
            </a:r>
            <a:r>
              <a:rPr lang="en-US" altLang="en-US" sz="3000">
                <a:latin typeface="Times New Roman" pitchFamily="18" charset="0"/>
                <a:cs typeface="Times New Roman" pitchFamily="18" charset="0"/>
              </a:rPr>
              <a:t> </a:t>
            </a:r>
            <a:r>
              <a:rPr lang="en-US" altLang="en-US" sz="3000">
                <a:latin typeface="Constantia" pitchFamily="18" charset="0"/>
              </a:rPr>
              <a:t>body</a:t>
            </a:r>
            <a:r>
              <a:rPr lang="en-US" altLang="en-US" sz="3000">
                <a:latin typeface="Times New Roman" pitchFamily="18" charset="0"/>
                <a:cs typeface="Times New Roman" pitchFamily="18" charset="0"/>
              </a:rPr>
              <a:t> </a:t>
            </a:r>
            <a:r>
              <a:rPr lang="en-US" altLang="en-US" sz="3000">
                <a:latin typeface="Constantia" pitchFamily="18" charset="0"/>
              </a:rPr>
              <a:t>against</a:t>
            </a:r>
            <a:r>
              <a:rPr lang="en-US" altLang="en-US" sz="3000">
                <a:latin typeface="Times New Roman" pitchFamily="18" charset="0"/>
                <a:cs typeface="Times New Roman" pitchFamily="18" charset="0"/>
              </a:rPr>
              <a:t> </a:t>
            </a:r>
            <a:r>
              <a:rPr lang="en-US" altLang="en-US" sz="3000">
                <a:latin typeface="Constantia" pitchFamily="18" charset="0"/>
              </a:rPr>
              <a:t>infections.</a:t>
            </a:r>
          </a:p>
          <a:p>
            <a:pPr eaLnBrk="1" hangingPunct="1">
              <a:lnSpc>
                <a:spcPts val="2875"/>
              </a:lnSpc>
              <a:spcBef>
                <a:spcPts val="738"/>
              </a:spcBef>
            </a:pPr>
            <a:r>
              <a:rPr lang="en-US" altLang="en-US" sz="4200" baseline="7000">
                <a:solidFill>
                  <a:srgbClr val="0AD0D9"/>
                </a:solidFill>
                <a:latin typeface="OpenSymbol" pitchFamily="2" charset="0"/>
              </a:rPr>
              <a:t></a:t>
            </a:r>
            <a:r>
              <a:rPr lang="en-US" altLang="en-US" sz="3000">
                <a:latin typeface="Constantia" pitchFamily="18" charset="0"/>
              </a:rPr>
              <a:t>Meat,</a:t>
            </a:r>
            <a:r>
              <a:rPr lang="en-US" altLang="en-US" sz="3000">
                <a:latin typeface="Times New Roman" pitchFamily="18" charset="0"/>
                <a:cs typeface="Times New Roman" pitchFamily="18" charset="0"/>
              </a:rPr>
              <a:t> </a:t>
            </a:r>
            <a:r>
              <a:rPr lang="en-US" altLang="en-US" sz="3000">
                <a:latin typeface="Constantia" pitchFamily="18" charset="0"/>
              </a:rPr>
              <a:t>fish,</a:t>
            </a:r>
            <a:r>
              <a:rPr lang="en-US" altLang="en-US" sz="3000">
                <a:latin typeface="Times New Roman" pitchFamily="18" charset="0"/>
                <a:cs typeface="Times New Roman" pitchFamily="18" charset="0"/>
              </a:rPr>
              <a:t> </a:t>
            </a:r>
            <a:r>
              <a:rPr lang="en-US" altLang="en-US" sz="3000">
                <a:latin typeface="Constantia" pitchFamily="18" charset="0"/>
              </a:rPr>
              <a:t>milk,</a:t>
            </a:r>
            <a:r>
              <a:rPr lang="en-US" altLang="en-US" sz="3000">
                <a:latin typeface="Times New Roman" pitchFamily="18" charset="0"/>
                <a:cs typeface="Times New Roman" pitchFamily="18" charset="0"/>
              </a:rPr>
              <a:t> </a:t>
            </a:r>
            <a:r>
              <a:rPr lang="en-US" altLang="en-US" sz="3000">
                <a:latin typeface="Constantia" pitchFamily="18" charset="0"/>
              </a:rPr>
              <a:t>cheese,</a:t>
            </a:r>
            <a:r>
              <a:rPr lang="en-US" altLang="en-US" sz="3000">
                <a:latin typeface="Times New Roman" pitchFamily="18" charset="0"/>
                <a:cs typeface="Times New Roman" pitchFamily="18" charset="0"/>
              </a:rPr>
              <a:t> </a:t>
            </a:r>
            <a:r>
              <a:rPr lang="en-US" altLang="en-US" sz="3000">
                <a:latin typeface="Constantia" pitchFamily="18" charset="0"/>
              </a:rPr>
              <a:t>green</a:t>
            </a:r>
            <a:r>
              <a:rPr lang="en-US" altLang="en-US" sz="3000">
                <a:latin typeface="Times New Roman" pitchFamily="18" charset="0"/>
                <a:cs typeface="Times New Roman" pitchFamily="18" charset="0"/>
              </a:rPr>
              <a:t> </a:t>
            </a:r>
            <a:r>
              <a:rPr lang="en-US" altLang="en-US" sz="3000">
                <a:latin typeface="Constantia" pitchFamily="18" charset="0"/>
              </a:rPr>
              <a:t>leafy</a:t>
            </a:r>
            <a:r>
              <a:rPr lang="en-US" altLang="en-US" sz="3000">
                <a:latin typeface="Times New Roman" pitchFamily="18" charset="0"/>
                <a:cs typeface="Times New Roman" pitchFamily="18" charset="0"/>
              </a:rPr>
              <a:t> </a:t>
            </a:r>
            <a:r>
              <a:rPr lang="en-US" altLang="en-US" sz="3000">
                <a:latin typeface="Constantia" pitchFamily="18" charset="0"/>
              </a:rPr>
              <a:t>vegetables</a:t>
            </a:r>
            <a:r>
              <a:rPr lang="en-US" altLang="en-US" sz="3000">
                <a:latin typeface="Times New Roman" pitchFamily="18" charset="0"/>
                <a:cs typeface="Times New Roman" pitchFamily="18" charset="0"/>
              </a:rPr>
              <a:t> </a:t>
            </a:r>
            <a:r>
              <a:rPr lang="en-US" altLang="en-US" sz="3000">
                <a:latin typeface="Constantia" pitchFamily="18" charset="0"/>
              </a:rPr>
              <a:t>and</a:t>
            </a:r>
            <a:r>
              <a:rPr lang="en-US" altLang="en-US" sz="3000">
                <a:latin typeface="Times New Roman" pitchFamily="18" charset="0"/>
                <a:cs typeface="Times New Roman" pitchFamily="18" charset="0"/>
              </a:rPr>
              <a:t> </a:t>
            </a:r>
            <a:r>
              <a:rPr lang="en-US" altLang="en-US" sz="3000">
                <a:latin typeface="Constantia" pitchFamily="18" charset="0"/>
              </a:rPr>
              <a:t>legumes</a:t>
            </a:r>
            <a:r>
              <a:rPr lang="en-US" altLang="en-US" sz="3000">
                <a:latin typeface="Times New Roman" pitchFamily="18" charset="0"/>
                <a:cs typeface="Times New Roman" pitchFamily="18" charset="0"/>
              </a:rPr>
              <a:t> </a:t>
            </a:r>
            <a:r>
              <a:rPr lang="en-US" altLang="en-US" sz="3000">
                <a:latin typeface="Constantia" pitchFamily="18" charset="0"/>
              </a:rPr>
              <a:t>provide</a:t>
            </a:r>
            <a:r>
              <a:rPr lang="en-US" altLang="en-US" sz="3000">
                <a:latin typeface="Times New Roman" pitchFamily="18" charset="0"/>
                <a:cs typeface="Times New Roman" pitchFamily="18" charset="0"/>
              </a:rPr>
              <a:t> </a:t>
            </a:r>
            <a:r>
              <a:rPr lang="en-US" altLang="en-US" sz="3000">
                <a:latin typeface="Constantia" pitchFamily="18" charset="0"/>
              </a:rPr>
              <a:t>most</a:t>
            </a:r>
            <a:r>
              <a:rPr lang="en-US" altLang="en-US" sz="3000">
                <a:latin typeface="Times New Roman" pitchFamily="18" charset="0"/>
                <a:cs typeface="Times New Roman" pitchFamily="18" charset="0"/>
              </a:rPr>
              <a:t> </a:t>
            </a:r>
            <a:r>
              <a:rPr lang="en-US" altLang="en-US" sz="3000">
                <a:latin typeface="Constantia" pitchFamily="18" charset="0"/>
              </a:rPr>
              <a:t>of</a:t>
            </a:r>
            <a:r>
              <a:rPr lang="en-US" altLang="en-US" sz="3000">
                <a:latin typeface="Times New Roman" pitchFamily="18" charset="0"/>
                <a:cs typeface="Times New Roman" pitchFamily="18" charset="0"/>
              </a:rPr>
              <a:t> </a:t>
            </a:r>
            <a:r>
              <a:rPr lang="en-US" altLang="en-US" sz="3000">
                <a:latin typeface="Constantia" pitchFamily="18" charset="0"/>
              </a:rPr>
              <a:t>the</a:t>
            </a:r>
            <a:r>
              <a:rPr lang="en-US" altLang="en-US" sz="3000">
                <a:latin typeface="Times New Roman" pitchFamily="18" charset="0"/>
                <a:cs typeface="Times New Roman" pitchFamily="18" charset="0"/>
              </a:rPr>
              <a:t> </a:t>
            </a:r>
            <a:r>
              <a:rPr lang="en-US" altLang="en-US" sz="3000">
                <a:latin typeface="Constantia" pitchFamily="18" charset="0"/>
              </a:rPr>
              <a:t>minerals</a:t>
            </a:r>
            <a:r>
              <a:rPr lang="en-US" altLang="en-US" sz="3000">
                <a:latin typeface="Times New Roman" pitchFamily="18" charset="0"/>
                <a:cs typeface="Times New Roman" pitchFamily="18" charset="0"/>
              </a:rPr>
              <a:t> </a:t>
            </a:r>
            <a:r>
              <a:rPr lang="en-US" altLang="en-US" sz="3000">
                <a:latin typeface="Constantia" pitchFamily="18" charset="0"/>
              </a:rPr>
              <a:t>needed</a:t>
            </a:r>
            <a:r>
              <a:rPr lang="en-US" altLang="en-US" sz="3000">
                <a:latin typeface="Times New Roman" pitchFamily="18" charset="0"/>
                <a:cs typeface="Times New Roman" pitchFamily="18" charset="0"/>
              </a:rPr>
              <a:t> </a:t>
            </a:r>
            <a:r>
              <a:rPr lang="en-US" altLang="en-US" sz="3000">
                <a:latin typeface="Constantia" pitchFamily="18" charset="0"/>
              </a:rPr>
              <a:t>by</a:t>
            </a:r>
            <a:r>
              <a:rPr lang="en-US" altLang="en-US" sz="3000">
                <a:latin typeface="Times New Roman" pitchFamily="18" charset="0"/>
                <a:cs typeface="Times New Roman" pitchFamily="18" charset="0"/>
              </a:rPr>
              <a:t> </a:t>
            </a:r>
            <a:r>
              <a:rPr lang="en-US" altLang="en-US" sz="3000">
                <a:latin typeface="Constantia" pitchFamily="18" charset="0"/>
              </a:rPr>
              <a:t>the</a:t>
            </a:r>
            <a:r>
              <a:rPr lang="en-US" altLang="en-US" sz="3000">
                <a:latin typeface="Times New Roman" pitchFamily="18" charset="0"/>
                <a:cs typeface="Times New Roman" pitchFamily="18" charset="0"/>
              </a:rPr>
              <a:t> </a:t>
            </a:r>
            <a:r>
              <a:rPr lang="en-US" altLang="en-US" sz="3000">
                <a:latin typeface="Constantia" pitchFamily="18" charset="0"/>
              </a:rPr>
              <a:t>body.</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31800" y="319088"/>
            <a:ext cx="1076325" cy="330200"/>
          </a:xfrm>
          <a:prstGeom prst="rect">
            <a:avLst/>
          </a:prstGeom>
        </p:spPr>
        <p:txBody>
          <a:bodyPr lIns="0" tIns="0" rIns="0" bIns="0">
            <a:spAutoFit/>
          </a:bodyPr>
          <a:lstStyle/>
          <a:p>
            <a:pPr marL="12700" fontAlgn="auto">
              <a:spcBef>
                <a:spcPts val="0"/>
              </a:spcBef>
              <a:spcAft>
                <a:spcPts val="0"/>
              </a:spcAft>
              <a:defRPr/>
            </a:pPr>
            <a:r>
              <a:rPr sz="2400" b="1" spc="-15" dirty="0">
                <a:latin typeface="Times New Roman"/>
                <a:cs typeface="Times New Roman"/>
              </a:rPr>
              <a:t>Mi</a:t>
            </a:r>
            <a:r>
              <a:rPr sz="2400" b="1" spc="-10" dirty="0">
                <a:latin typeface="Times New Roman"/>
                <a:cs typeface="Times New Roman"/>
              </a:rPr>
              <a:t>neral</a:t>
            </a:r>
            <a:endParaRPr sz="2400">
              <a:latin typeface="Times New Roman"/>
              <a:cs typeface="Times New Roman"/>
            </a:endParaRPr>
          </a:p>
        </p:txBody>
      </p:sp>
      <p:sp>
        <p:nvSpPr>
          <p:cNvPr id="10" name="object 10"/>
          <p:cNvSpPr>
            <a:spLocks noGrp="1"/>
          </p:cNvSpPr>
          <p:nvPr>
            <p:ph type="dt" sz="quarter" idx="4294967295"/>
          </p:nvPr>
        </p:nvSpPr>
        <p:spPr>
          <a:xfrm>
            <a:off x="444500" y="6561138"/>
            <a:ext cx="558800" cy="184666"/>
          </a:xfrm>
        </p:spPr>
        <p:txBody>
          <a:bodyPr vert="horz" rtlCol="0"/>
          <a:lstStyle/>
          <a:p>
            <a:pPr>
              <a:defRPr/>
            </a:pPr>
            <a:r>
              <a:rPr lang="en-US" smtClean="0"/>
              <a:t>5/23/18</a:t>
            </a:r>
            <a:endParaRPr/>
          </a:p>
        </p:txBody>
      </p:sp>
      <p:sp>
        <p:nvSpPr>
          <p:cNvPr id="11" name="object 11"/>
          <p:cNvSpPr>
            <a:spLocks noGrp="1"/>
          </p:cNvSpPr>
          <p:nvPr>
            <p:ph type="sldNum" sz="quarter" idx="12"/>
          </p:nvPr>
        </p:nvSpPr>
        <p:spPr/>
        <p:txBody>
          <a:bodyPr vert="horz" rtlCol="0"/>
          <a:lstStyle/>
          <a:p>
            <a:pPr marL="25400">
              <a:defRPr/>
            </a:pPr>
            <a:fld id="{304EE6CF-82E2-45B0-9D0C-C20C2B6CC56E}" type="slidenum">
              <a:rPr spc="-10"/>
              <a:pPr marL="25400">
                <a:defRPr/>
              </a:pPr>
              <a:t>55</a:t>
            </a:fld>
            <a:endParaRPr spc="-10"/>
          </a:p>
        </p:txBody>
      </p:sp>
      <p:sp>
        <p:nvSpPr>
          <p:cNvPr id="3" name="object 3"/>
          <p:cNvSpPr txBox="1"/>
          <p:nvPr/>
        </p:nvSpPr>
        <p:spPr>
          <a:xfrm>
            <a:off x="4673600" y="319088"/>
            <a:ext cx="1195388" cy="330200"/>
          </a:xfrm>
          <a:prstGeom prst="rect">
            <a:avLst/>
          </a:prstGeom>
        </p:spPr>
        <p:txBody>
          <a:bodyPr lIns="0" tIns="0" rIns="0" bIns="0">
            <a:spAutoFit/>
          </a:bodyPr>
          <a:lstStyle/>
          <a:p>
            <a:pPr marL="12700" fontAlgn="auto">
              <a:spcBef>
                <a:spcPts val="0"/>
              </a:spcBef>
              <a:spcAft>
                <a:spcPts val="0"/>
              </a:spcAft>
              <a:defRPr/>
            </a:pPr>
            <a:r>
              <a:rPr sz="2400" b="1" spc="-15" dirty="0">
                <a:latin typeface="Times New Roman"/>
                <a:cs typeface="Times New Roman"/>
              </a:rPr>
              <a:t>F</a:t>
            </a:r>
            <a:r>
              <a:rPr sz="2400" b="1" spc="-10" dirty="0">
                <a:latin typeface="Times New Roman"/>
                <a:cs typeface="Times New Roman"/>
              </a:rPr>
              <a:t>un</a:t>
            </a:r>
            <a:r>
              <a:rPr sz="2400" b="1" spc="-15" dirty="0">
                <a:latin typeface="Times New Roman"/>
                <a:cs typeface="Times New Roman"/>
              </a:rPr>
              <a:t>c</a:t>
            </a:r>
            <a:r>
              <a:rPr sz="2400" b="1" spc="5" dirty="0">
                <a:latin typeface="Times New Roman"/>
                <a:cs typeface="Times New Roman"/>
              </a:rPr>
              <a:t>t</a:t>
            </a:r>
            <a:r>
              <a:rPr sz="2400" b="1" spc="-10" dirty="0">
                <a:latin typeface="Times New Roman"/>
                <a:cs typeface="Times New Roman"/>
              </a:rPr>
              <a:t>i</a:t>
            </a:r>
            <a:r>
              <a:rPr sz="2400" b="1" dirty="0">
                <a:latin typeface="Times New Roman"/>
                <a:cs typeface="Times New Roman"/>
              </a:rPr>
              <a:t>on</a:t>
            </a:r>
            <a:endParaRPr sz="2400">
              <a:latin typeface="Times New Roman"/>
              <a:cs typeface="Times New Roman"/>
            </a:endParaRPr>
          </a:p>
        </p:txBody>
      </p:sp>
      <p:sp>
        <p:nvSpPr>
          <p:cNvPr id="4" name="object 4"/>
          <p:cNvSpPr txBox="1"/>
          <p:nvPr/>
        </p:nvSpPr>
        <p:spPr>
          <a:xfrm>
            <a:off x="355600" y="776288"/>
            <a:ext cx="1060450" cy="330200"/>
          </a:xfrm>
          <a:prstGeom prst="rect">
            <a:avLst/>
          </a:prstGeom>
        </p:spPr>
        <p:txBody>
          <a:bodyPr lIns="0" tIns="0" rIns="0" bIns="0">
            <a:spAutoFit/>
          </a:bodyPr>
          <a:lstStyle/>
          <a:p>
            <a:pPr marL="12700" fontAlgn="auto">
              <a:spcBef>
                <a:spcPts val="0"/>
              </a:spcBef>
              <a:spcAft>
                <a:spcPts val="0"/>
              </a:spcAft>
              <a:defRPr/>
            </a:pPr>
            <a:r>
              <a:rPr sz="2400" spc="-20" dirty="0">
                <a:latin typeface="Times New Roman"/>
                <a:cs typeface="Times New Roman"/>
              </a:rPr>
              <a:t>Ca</a:t>
            </a:r>
            <a:r>
              <a:rPr sz="2400" dirty="0">
                <a:latin typeface="Times New Roman"/>
                <a:cs typeface="Times New Roman"/>
              </a:rPr>
              <a:t>l</a:t>
            </a:r>
            <a:r>
              <a:rPr sz="2400" spc="-20" dirty="0">
                <a:latin typeface="Times New Roman"/>
                <a:cs typeface="Times New Roman"/>
              </a:rPr>
              <a:t>c</a:t>
            </a:r>
            <a:r>
              <a:rPr sz="2400" dirty="0">
                <a:latin typeface="Times New Roman"/>
                <a:cs typeface="Times New Roman"/>
              </a:rPr>
              <a:t>i</a:t>
            </a:r>
            <a:r>
              <a:rPr sz="2400" spc="-20" dirty="0">
                <a:latin typeface="Times New Roman"/>
                <a:cs typeface="Times New Roman"/>
              </a:rPr>
              <a:t>um</a:t>
            </a:r>
            <a:endParaRPr sz="2400">
              <a:latin typeface="Times New Roman"/>
              <a:cs typeface="Times New Roman"/>
            </a:endParaRPr>
          </a:p>
        </p:txBody>
      </p:sp>
      <p:sp>
        <p:nvSpPr>
          <p:cNvPr id="41991" name="object 5"/>
          <p:cNvSpPr txBox="1">
            <a:spLocks noChangeArrowheads="1"/>
          </p:cNvSpPr>
          <p:nvPr/>
        </p:nvSpPr>
        <p:spPr bwMode="auto">
          <a:xfrm>
            <a:off x="1754188" y="776288"/>
            <a:ext cx="6800850" cy="322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92000"/>
              </a:lnSpc>
            </a:pPr>
            <a:r>
              <a:rPr lang="en-US" altLang="en-US" sz="2400">
                <a:latin typeface="Times New Roman" pitchFamily="18" charset="0"/>
                <a:cs typeface="Times New Roman" pitchFamily="18" charset="0"/>
              </a:rPr>
              <a:t>Mineralization of bones and teeth; regulator of many of the body’s biochemical processes; involved in blood clotting, muscle contraction and relaxation, nerve function, blood pressure and immune defenses.</a:t>
            </a:r>
          </a:p>
          <a:p>
            <a:pPr algn="just" eaLnBrk="1" hangingPunct="1">
              <a:lnSpc>
                <a:spcPct val="92000"/>
              </a:lnSpc>
              <a:spcBef>
                <a:spcPts val="900"/>
              </a:spcBef>
            </a:pPr>
            <a:r>
              <a:rPr lang="en-US" altLang="en-US" sz="2400">
                <a:latin typeface="Times New Roman" pitchFamily="18" charset="0"/>
                <a:cs typeface="Times New Roman" pitchFamily="18" charset="0"/>
              </a:rPr>
              <a:t>Mineralization of bones and teeth; part of every cell; used in energy transfer and maintenance of acid-base balance.</a:t>
            </a:r>
          </a:p>
          <a:p>
            <a:pPr eaLnBrk="1" hangingPunct="1">
              <a:lnSpc>
                <a:spcPts val="2663"/>
              </a:lnSpc>
              <a:spcBef>
                <a:spcPts val="725"/>
              </a:spcBef>
            </a:pPr>
            <a:r>
              <a:rPr lang="en-US" altLang="en-US" sz="2400">
                <a:latin typeface="Times New Roman" pitchFamily="18" charset="0"/>
                <a:cs typeface="Times New Roman" pitchFamily="18" charset="0"/>
              </a:rPr>
              <a:t>Maintains normal fluid and electrolyte balance, assists nerve impulse initiation and muscle contraction.</a:t>
            </a:r>
          </a:p>
        </p:txBody>
      </p:sp>
      <p:sp>
        <p:nvSpPr>
          <p:cNvPr id="41992" name="object 6"/>
          <p:cNvSpPr txBox="1">
            <a:spLocks noChangeArrowheads="1"/>
          </p:cNvSpPr>
          <p:nvPr/>
        </p:nvSpPr>
        <p:spPr bwMode="auto">
          <a:xfrm>
            <a:off x="355600" y="2238375"/>
            <a:ext cx="117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ts val="2650"/>
              </a:lnSpc>
            </a:pPr>
            <a:r>
              <a:rPr lang="en-US" altLang="en-US" sz="2400">
                <a:latin typeface="Times New Roman" pitchFamily="18" charset="0"/>
                <a:cs typeface="Times New Roman" pitchFamily="18" charset="0"/>
              </a:rPr>
              <a:t>Phosphor ous</a:t>
            </a:r>
          </a:p>
        </p:txBody>
      </p:sp>
      <p:sp>
        <p:nvSpPr>
          <p:cNvPr id="7" name="object 7"/>
          <p:cNvSpPr txBox="1"/>
          <p:nvPr/>
        </p:nvSpPr>
        <p:spPr>
          <a:xfrm>
            <a:off x="355600" y="3336925"/>
            <a:ext cx="973138" cy="330200"/>
          </a:xfrm>
          <a:prstGeom prst="rect">
            <a:avLst/>
          </a:prstGeom>
        </p:spPr>
        <p:txBody>
          <a:bodyPr lIns="0" tIns="0" rIns="0" bIns="0">
            <a:spAutoFit/>
          </a:bodyPr>
          <a:lstStyle/>
          <a:p>
            <a:pPr marL="12700" fontAlgn="auto">
              <a:spcBef>
                <a:spcPts val="0"/>
              </a:spcBef>
              <a:spcAft>
                <a:spcPts val="0"/>
              </a:spcAft>
              <a:defRPr/>
            </a:pPr>
            <a:r>
              <a:rPr sz="2400" spc="-10" dirty="0">
                <a:latin typeface="Times New Roman"/>
                <a:cs typeface="Times New Roman"/>
              </a:rPr>
              <a:t>S</a:t>
            </a:r>
            <a:r>
              <a:rPr sz="2400" spc="-15" dirty="0">
                <a:latin typeface="Times New Roman"/>
                <a:cs typeface="Times New Roman"/>
              </a:rPr>
              <a:t>odium</a:t>
            </a:r>
            <a:endParaRPr sz="2400">
              <a:latin typeface="Times New Roman"/>
              <a:cs typeface="Times New Roman"/>
            </a:endParaRPr>
          </a:p>
        </p:txBody>
      </p:sp>
      <p:sp>
        <p:nvSpPr>
          <p:cNvPr id="41994" name="object 8"/>
          <p:cNvSpPr txBox="1">
            <a:spLocks noChangeArrowheads="1"/>
          </p:cNvSpPr>
          <p:nvPr/>
        </p:nvSpPr>
        <p:spPr bwMode="auto">
          <a:xfrm>
            <a:off x="355600" y="4294188"/>
            <a:ext cx="1108075"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400">
                <a:latin typeface="Times New Roman" pitchFamily="18" charset="0"/>
                <a:cs typeface="Times New Roman" pitchFamily="18" charset="0"/>
              </a:rPr>
              <a:t>Chloride</a:t>
            </a:r>
          </a:p>
          <a:p>
            <a:pPr eaLnBrk="1" hangingPunct="1">
              <a:spcBef>
                <a:spcPts val="888"/>
              </a:spcBef>
            </a:pPr>
            <a:r>
              <a:rPr lang="en-US" altLang="en-US" sz="2400">
                <a:latin typeface="Times New Roman" pitchFamily="18" charset="0"/>
                <a:cs typeface="Times New Roman" pitchFamily="18" charset="0"/>
              </a:rPr>
              <a:t>Chromiu m Copper</a:t>
            </a:r>
          </a:p>
        </p:txBody>
      </p:sp>
      <p:sp>
        <p:nvSpPr>
          <p:cNvPr id="41995" name="object 9"/>
          <p:cNvSpPr txBox="1">
            <a:spLocks noChangeArrowheads="1"/>
          </p:cNvSpPr>
          <p:nvPr/>
        </p:nvSpPr>
        <p:spPr bwMode="auto">
          <a:xfrm>
            <a:off x="1754188" y="4294188"/>
            <a:ext cx="7011987" cy="187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400">
                <a:latin typeface="Times New Roman" pitchFamily="18" charset="0"/>
                <a:cs typeface="Times New Roman" pitchFamily="18" charset="0"/>
              </a:rPr>
              <a:t>Maintains normal fluid and electrolyte balance.</a:t>
            </a:r>
          </a:p>
          <a:p>
            <a:pPr eaLnBrk="1" hangingPunct="1">
              <a:lnSpc>
                <a:spcPts val="2663"/>
              </a:lnSpc>
              <a:spcBef>
                <a:spcPts val="1163"/>
              </a:spcBef>
            </a:pPr>
            <a:r>
              <a:rPr lang="en-US" altLang="en-US" sz="2400">
                <a:latin typeface="Times New Roman" pitchFamily="18" charset="0"/>
                <a:cs typeface="Times New Roman" pitchFamily="18" charset="0"/>
              </a:rPr>
              <a:t>Works with insulin and is required for release of energy from glucose.</a:t>
            </a:r>
          </a:p>
          <a:p>
            <a:pPr eaLnBrk="1" hangingPunct="1">
              <a:lnSpc>
                <a:spcPts val="2650"/>
              </a:lnSpc>
              <a:spcBef>
                <a:spcPts val="450"/>
              </a:spcBef>
            </a:pPr>
            <a:r>
              <a:rPr lang="en-US" altLang="en-US" sz="2400">
                <a:latin typeface="Times New Roman" pitchFamily="18" charset="0"/>
                <a:cs typeface="Times New Roman" pitchFamily="18" charset="0"/>
              </a:rPr>
              <a:t>Necessary for absorption and use of iron in the formation of hemoglobin.</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9400" y="14288"/>
            <a:ext cx="1058863" cy="330200"/>
          </a:xfrm>
          <a:prstGeom prst="rect">
            <a:avLst/>
          </a:prstGeom>
        </p:spPr>
        <p:txBody>
          <a:bodyPr lIns="0" tIns="0" rIns="0" bIns="0">
            <a:spAutoFit/>
          </a:bodyPr>
          <a:lstStyle/>
          <a:p>
            <a:pPr marL="12700" fontAlgn="auto">
              <a:spcBef>
                <a:spcPts val="0"/>
              </a:spcBef>
              <a:spcAft>
                <a:spcPts val="0"/>
              </a:spcAft>
              <a:defRPr/>
            </a:pPr>
            <a:r>
              <a:rPr sz="2400" spc="-10" dirty="0">
                <a:latin typeface="Times New Roman"/>
                <a:cs typeface="Times New Roman"/>
              </a:rPr>
              <a:t>Fl</a:t>
            </a:r>
            <a:r>
              <a:rPr sz="2400" dirty="0">
                <a:latin typeface="Times New Roman"/>
                <a:cs typeface="Times New Roman"/>
              </a:rPr>
              <a:t>uo</a:t>
            </a:r>
            <a:r>
              <a:rPr sz="2400" spc="5" dirty="0">
                <a:latin typeface="Times New Roman"/>
                <a:cs typeface="Times New Roman"/>
              </a:rPr>
              <a:t>r</a:t>
            </a:r>
            <a:r>
              <a:rPr sz="2400" spc="-10" dirty="0">
                <a:latin typeface="Times New Roman"/>
                <a:cs typeface="Times New Roman"/>
              </a:rPr>
              <a:t>ide</a:t>
            </a:r>
            <a:endParaRPr sz="2400">
              <a:latin typeface="Times New Roman"/>
              <a:cs typeface="Times New Roman"/>
            </a:endParaRPr>
          </a:p>
        </p:txBody>
      </p:sp>
      <p:sp>
        <p:nvSpPr>
          <p:cNvPr id="11" name="object 11"/>
          <p:cNvSpPr>
            <a:spLocks noGrp="1"/>
          </p:cNvSpPr>
          <p:nvPr>
            <p:ph type="dt" sz="quarter" idx="4294967295"/>
          </p:nvPr>
        </p:nvSpPr>
        <p:spPr>
          <a:xfrm>
            <a:off x="444500" y="6561138"/>
            <a:ext cx="558800" cy="184666"/>
          </a:xfrm>
        </p:spPr>
        <p:txBody>
          <a:bodyPr vert="horz" rtlCol="0"/>
          <a:lstStyle/>
          <a:p>
            <a:pPr>
              <a:defRPr/>
            </a:pPr>
            <a:r>
              <a:rPr lang="en-US" smtClean="0"/>
              <a:t>5/23/18</a:t>
            </a:r>
            <a:endParaRPr/>
          </a:p>
        </p:txBody>
      </p:sp>
      <p:sp>
        <p:nvSpPr>
          <p:cNvPr id="12" name="object 12"/>
          <p:cNvSpPr>
            <a:spLocks noGrp="1"/>
          </p:cNvSpPr>
          <p:nvPr>
            <p:ph type="sldNum" sz="quarter" idx="12"/>
          </p:nvPr>
        </p:nvSpPr>
        <p:spPr/>
        <p:txBody>
          <a:bodyPr vert="horz" rtlCol="0"/>
          <a:lstStyle/>
          <a:p>
            <a:pPr marL="25400">
              <a:defRPr/>
            </a:pPr>
            <a:fld id="{6076559F-ED60-4050-9A49-053EC4B8C93D}" type="slidenum">
              <a:rPr spc="-10"/>
              <a:pPr marL="25400">
                <a:defRPr/>
              </a:pPr>
              <a:t>56</a:t>
            </a:fld>
            <a:endParaRPr spc="-10"/>
          </a:p>
        </p:txBody>
      </p:sp>
      <p:sp>
        <p:nvSpPr>
          <p:cNvPr id="3" name="object 3"/>
          <p:cNvSpPr txBox="1"/>
          <p:nvPr/>
        </p:nvSpPr>
        <p:spPr>
          <a:xfrm>
            <a:off x="1498600" y="14288"/>
            <a:ext cx="6880225" cy="330200"/>
          </a:xfrm>
          <a:prstGeom prst="rect">
            <a:avLst/>
          </a:prstGeom>
        </p:spPr>
        <p:txBody>
          <a:bodyPr lIns="0" tIns="0" rIns="0" bIns="0">
            <a:spAutoFit/>
          </a:bodyPr>
          <a:lstStyle/>
          <a:p>
            <a:pPr marL="12700" fontAlgn="auto">
              <a:spcBef>
                <a:spcPts val="0"/>
              </a:spcBef>
              <a:spcAft>
                <a:spcPts val="0"/>
              </a:spcAft>
              <a:defRPr/>
            </a:pPr>
            <a:r>
              <a:rPr sz="2400" spc="-15" dirty="0">
                <a:latin typeface="Times New Roman"/>
                <a:cs typeface="Times New Roman"/>
              </a:rPr>
              <a:t>Invo</a:t>
            </a:r>
            <a:r>
              <a:rPr sz="2400" dirty="0">
                <a:latin typeface="Times New Roman"/>
                <a:cs typeface="Times New Roman"/>
              </a:rPr>
              <a:t>l</a:t>
            </a:r>
            <a:r>
              <a:rPr sz="2400" spc="-15" dirty="0">
                <a:latin typeface="Times New Roman"/>
                <a:cs typeface="Times New Roman"/>
              </a:rPr>
              <a:t>v</a:t>
            </a:r>
            <a:r>
              <a:rPr sz="2400" spc="-20" dirty="0">
                <a:latin typeface="Times New Roman"/>
                <a:cs typeface="Times New Roman"/>
              </a:rPr>
              <a:t>e</a:t>
            </a:r>
            <a:r>
              <a:rPr sz="2400" dirty="0">
                <a:latin typeface="Times New Roman"/>
                <a:cs typeface="Times New Roman"/>
              </a:rPr>
              <a:t>d in </a:t>
            </a:r>
            <a:r>
              <a:rPr sz="2400" spc="-10" dirty="0">
                <a:latin typeface="Times New Roman"/>
                <a:cs typeface="Times New Roman"/>
              </a:rPr>
              <a:t>the</a:t>
            </a:r>
            <a:r>
              <a:rPr sz="2400" dirty="0">
                <a:latin typeface="Times New Roman"/>
                <a:cs typeface="Times New Roman"/>
              </a:rPr>
              <a:t> </a:t>
            </a:r>
            <a:r>
              <a:rPr sz="2400" spc="-10" dirty="0">
                <a:latin typeface="Times New Roman"/>
                <a:cs typeface="Times New Roman"/>
              </a:rPr>
              <a:t>for</a:t>
            </a:r>
            <a:r>
              <a:rPr sz="2400" spc="-40" dirty="0">
                <a:latin typeface="Times New Roman"/>
                <a:cs typeface="Times New Roman"/>
              </a:rPr>
              <a:t>m</a:t>
            </a:r>
            <a:r>
              <a:rPr sz="2400" spc="-10" dirty="0">
                <a:latin typeface="Times New Roman"/>
                <a:cs typeface="Times New Roman"/>
              </a:rPr>
              <a:t>ati</a:t>
            </a:r>
            <a:r>
              <a:rPr sz="2400" dirty="0">
                <a:latin typeface="Times New Roman"/>
                <a:cs typeface="Times New Roman"/>
              </a:rPr>
              <a:t>on of</a:t>
            </a:r>
            <a:r>
              <a:rPr sz="2400" spc="-10" dirty="0">
                <a:latin typeface="Times New Roman"/>
                <a:cs typeface="Times New Roman"/>
              </a:rPr>
              <a:t> dental</a:t>
            </a:r>
            <a:r>
              <a:rPr sz="2400" dirty="0">
                <a:latin typeface="Times New Roman"/>
                <a:cs typeface="Times New Roman"/>
              </a:rPr>
              <a:t> </a:t>
            </a:r>
            <a:r>
              <a:rPr sz="2400" spc="-15" dirty="0">
                <a:latin typeface="Times New Roman"/>
                <a:cs typeface="Times New Roman"/>
              </a:rPr>
              <a:t>ena</a:t>
            </a:r>
            <a:r>
              <a:rPr sz="2400" spc="-40" dirty="0">
                <a:latin typeface="Times New Roman"/>
                <a:cs typeface="Times New Roman"/>
              </a:rPr>
              <a:t>m</a:t>
            </a:r>
            <a:r>
              <a:rPr sz="2400" spc="-10" dirty="0">
                <a:latin typeface="Times New Roman"/>
                <a:cs typeface="Times New Roman"/>
              </a:rPr>
              <a:t>el</a:t>
            </a:r>
            <a:r>
              <a:rPr sz="2400" dirty="0">
                <a:latin typeface="Times New Roman"/>
                <a:cs typeface="Times New Roman"/>
              </a:rPr>
              <a:t> </a:t>
            </a:r>
            <a:r>
              <a:rPr sz="2400" spc="-15" dirty="0">
                <a:latin typeface="Times New Roman"/>
                <a:cs typeface="Times New Roman"/>
              </a:rPr>
              <a:t>a</a:t>
            </a:r>
            <a:r>
              <a:rPr sz="2400" dirty="0">
                <a:latin typeface="Times New Roman"/>
                <a:cs typeface="Times New Roman"/>
              </a:rPr>
              <a:t>nd</a:t>
            </a:r>
            <a:r>
              <a:rPr sz="2400" spc="-5" dirty="0">
                <a:latin typeface="Times New Roman"/>
                <a:cs typeface="Times New Roman"/>
              </a:rPr>
              <a:t> </a:t>
            </a:r>
            <a:r>
              <a:rPr sz="2400" spc="-10" dirty="0">
                <a:latin typeface="Times New Roman"/>
                <a:cs typeface="Times New Roman"/>
              </a:rPr>
              <a:t>p</a:t>
            </a:r>
            <a:r>
              <a:rPr sz="2400" spc="5" dirty="0">
                <a:latin typeface="Times New Roman"/>
                <a:cs typeface="Times New Roman"/>
              </a:rPr>
              <a:t>r</a:t>
            </a:r>
            <a:r>
              <a:rPr sz="2400" spc="-15" dirty="0">
                <a:latin typeface="Times New Roman"/>
                <a:cs typeface="Times New Roman"/>
              </a:rPr>
              <a:t>event</a:t>
            </a:r>
            <a:r>
              <a:rPr sz="2400" dirty="0">
                <a:latin typeface="Times New Roman"/>
                <a:cs typeface="Times New Roman"/>
              </a:rPr>
              <a:t>s</a:t>
            </a:r>
            <a:endParaRPr sz="2400">
              <a:latin typeface="Times New Roman"/>
              <a:cs typeface="Times New Roman"/>
            </a:endParaRPr>
          </a:p>
        </p:txBody>
      </p:sp>
      <p:sp>
        <p:nvSpPr>
          <p:cNvPr id="4" name="object 4"/>
          <p:cNvSpPr txBox="1"/>
          <p:nvPr/>
        </p:nvSpPr>
        <p:spPr>
          <a:xfrm>
            <a:off x="1498600" y="350838"/>
            <a:ext cx="6342063" cy="330200"/>
          </a:xfrm>
          <a:prstGeom prst="rect">
            <a:avLst/>
          </a:prstGeom>
        </p:spPr>
        <p:txBody>
          <a:bodyPr lIns="0" tIns="0" rIns="0" bIns="0">
            <a:spAutoFit/>
          </a:bodyPr>
          <a:lstStyle/>
          <a:p>
            <a:pPr marL="12700" fontAlgn="auto">
              <a:spcBef>
                <a:spcPts val="0"/>
              </a:spcBef>
              <a:spcAft>
                <a:spcPts val="0"/>
              </a:spcAft>
              <a:defRPr/>
            </a:pPr>
            <a:r>
              <a:rPr sz="2400" spc="-10" dirty="0">
                <a:latin typeface="Times New Roman"/>
                <a:cs typeface="Times New Roman"/>
              </a:rPr>
              <a:t>dental caries; </a:t>
            </a:r>
            <a:r>
              <a:rPr sz="2400" spc="-15" dirty="0">
                <a:latin typeface="Times New Roman"/>
                <a:cs typeface="Times New Roman"/>
              </a:rPr>
              <a:t>involved </a:t>
            </a:r>
            <a:r>
              <a:rPr sz="2400" spc="-10" dirty="0">
                <a:latin typeface="Times New Roman"/>
                <a:cs typeface="Times New Roman"/>
              </a:rPr>
              <a:t>in the f</a:t>
            </a:r>
            <a:r>
              <a:rPr sz="2400" dirty="0">
                <a:latin typeface="Times New Roman"/>
                <a:cs typeface="Times New Roman"/>
              </a:rPr>
              <a:t>o</a:t>
            </a:r>
            <a:r>
              <a:rPr sz="2400" spc="5" dirty="0">
                <a:latin typeface="Times New Roman"/>
                <a:cs typeface="Times New Roman"/>
              </a:rPr>
              <a:t>r</a:t>
            </a:r>
            <a:r>
              <a:rPr sz="2400" spc="-50" dirty="0">
                <a:latin typeface="Times New Roman"/>
                <a:cs typeface="Times New Roman"/>
              </a:rPr>
              <a:t>m</a:t>
            </a:r>
            <a:r>
              <a:rPr sz="2400" spc="-15" dirty="0">
                <a:latin typeface="Times New Roman"/>
                <a:cs typeface="Times New Roman"/>
              </a:rPr>
              <a:t>a</a:t>
            </a:r>
            <a:r>
              <a:rPr sz="2400" dirty="0">
                <a:latin typeface="Times New Roman"/>
                <a:cs typeface="Times New Roman"/>
              </a:rPr>
              <a:t>t</a:t>
            </a:r>
            <a:r>
              <a:rPr sz="2400" spc="-10" dirty="0">
                <a:latin typeface="Times New Roman"/>
                <a:cs typeface="Times New Roman"/>
              </a:rPr>
              <a:t>i</a:t>
            </a:r>
            <a:r>
              <a:rPr sz="2400" dirty="0">
                <a:latin typeface="Times New Roman"/>
                <a:cs typeface="Times New Roman"/>
              </a:rPr>
              <a:t>on of</a:t>
            </a:r>
            <a:r>
              <a:rPr sz="2400" spc="-10" dirty="0">
                <a:latin typeface="Times New Roman"/>
                <a:cs typeface="Times New Roman"/>
              </a:rPr>
              <a:t> teet</a:t>
            </a:r>
            <a:r>
              <a:rPr sz="2400" dirty="0">
                <a:latin typeface="Times New Roman"/>
                <a:cs typeface="Times New Roman"/>
              </a:rPr>
              <a:t>h </a:t>
            </a:r>
            <a:r>
              <a:rPr sz="2400" spc="-15" dirty="0">
                <a:latin typeface="Times New Roman"/>
                <a:cs typeface="Times New Roman"/>
              </a:rPr>
              <a:t>a</a:t>
            </a:r>
            <a:r>
              <a:rPr sz="2400" dirty="0">
                <a:latin typeface="Times New Roman"/>
                <a:cs typeface="Times New Roman"/>
              </a:rPr>
              <a:t>nd</a:t>
            </a:r>
            <a:endParaRPr sz="2400">
              <a:latin typeface="Times New Roman"/>
              <a:cs typeface="Times New Roman"/>
            </a:endParaRPr>
          </a:p>
        </p:txBody>
      </p:sp>
      <p:sp>
        <p:nvSpPr>
          <p:cNvPr id="43015" name="object 5"/>
          <p:cNvSpPr txBox="1">
            <a:spLocks noChangeArrowheads="1"/>
          </p:cNvSpPr>
          <p:nvPr/>
        </p:nvSpPr>
        <p:spPr bwMode="auto">
          <a:xfrm>
            <a:off x="1498600" y="687388"/>
            <a:ext cx="7154863" cy="477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400">
                <a:latin typeface="Times New Roman" pitchFamily="18" charset="0"/>
                <a:cs typeface="Times New Roman" pitchFamily="18" charset="0"/>
              </a:rPr>
              <a:t>skeleton and inhibits osteoporosis in old age.</a:t>
            </a:r>
          </a:p>
          <a:p>
            <a:pPr eaLnBrk="1" hangingPunct="1">
              <a:lnSpc>
                <a:spcPts val="2650"/>
              </a:lnSpc>
              <a:spcBef>
                <a:spcPts val="1700"/>
              </a:spcBef>
            </a:pPr>
            <a:r>
              <a:rPr lang="en-US" altLang="en-US" sz="2400">
                <a:latin typeface="Times New Roman" pitchFamily="18" charset="0"/>
                <a:cs typeface="Times New Roman" pitchFamily="18" charset="0"/>
              </a:rPr>
              <a:t>As part of the two thyroid hormones, iodine regulates growth, physical and mental development and metabolic rate.</a:t>
            </a:r>
          </a:p>
          <a:p>
            <a:pPr eaLnBrk="1" hangingPunct="1">
              <a:lnSpc>
                <a:spcPct val="92000"/>
              </a:lnSpc>
              <a:spcBef>
                <a:spcPts val="2050"/>
              </a:spcBef>
            </a:pPr>
            <a:r>
              <a:rPr lang="en-US" altLang="en-US" sz="2400">
                <a:latin typeface="Times New Roman" pitchFamily="18" charset="0"/>
                <a:cs typeface="Times New Roman" pitchFamily="18" charset="0"/>
              </a:rPr>
              <a:t>Essential in the formation of blood; involved in the transport and storage of oxygen in the blood and is a cofactor bound to several non-heme enzymes required for the proper functioning of cells.</a:t>
            </a:r>
          </a:p>
          <a:p>
            <a:pPr eaLnBrk="1" hangingPunct="1">
              <a:lnSpc>
                <a:spcPts val="2663"/>
              </a:lnSpc>
              <a:spcBef>
                <a:spcPts val="1650"/>
              </a:spcBef>
            </a:pPr>
            <a:r>
              <a:rPr lang="en-US" altLang="en-US" sz="2400">
                <a:latin typeface="Times New Roman" pitchFamily="18" charset="0"/>
                <a:cs typeface="Times New Roman" pitchFamily="18" charset="0"/>
              </a:rPr>
              <a:t>Integral part of vitamins, biotin and thiamin, as well as the hormone insulin.</a:t>
            </a:r>
          </a:p>
          <a:p>
            <a:pPr eaLnBrk="1" hangingPunct="1">
              <a:lnSpc>
                <a:spcPts val="2650"/>
              </a:lnSpc>
              <a:spcBef>
                <a:spcPts val="450"/>
              </a:spcBef>
            </a:pPr>
            <a:r>
              <a:rPr lang="en-US" altLang="en-US" sz="2400">
                <a:latin typeface="Times New Roman" pitchFamily="18" charset="0"/>
                <a:cs typeface="Times New Roman" pitchFamily="18" charset="0"/>
              </a:rPr>
              <a:t>Essential for normal growth, development, reproduction and immunity.</a:t>
            </a:r>
          </a:p>
        </p:txBody>
      </p:sp>
      <p:sp>
        <p:nvSpPr>
          <p:cNvPr id="6" name="object 6"/>
          <p:cNvSpPr txBox="1"/>
          <p:nvPr/>
        </p:nvSpPr>
        <p:spPr>
          <a:xfrm>
            <a:off x="279400" y="1233488"/>
            <a:ext cx="804863" cy="330200"/>
          </a:xfrm>
          <a:prstGeom prst="rect">
            <a:avLst/>
          </a:prstGeom>
        </p:spPr>
        <p:txBody>
          <a:bodyPr lIns="0" tIns="0" rIns="0" bIns="0">
            <a:spAutoFit/>
          </a:bodyPr>
          <a:lstStyle/>
          <a:p>
            <a:pPr marL="12700" fontAlgn="auto">
              <a:spcBef>
                <a:spcPts val="0"/>
              </a:spcBef>
              <a:spcAft>
                <a:spcPts val="0"/>
              </a:spcAft>
              <a:defRPr/>
            </a:pPr>
            <a:r>
              <a:rPr sz="2400" spc="-10" dirty="0">
                <a:latin typeface="Times New Roman"/>
                <a:cs typeface="Times New Roman"/>
              </a:rPr>
              <a:t>Iodi</a:t>
            </a:r>
            <a:r>
              <a:rPr sz="2400" spc="5" dirty="0">
                <a:latin typeface="Times New Roman"/>
                <a:cs typeface="Times New Roman"/>
              </a:rPr>
              <a:t>n</a:t>
            </a:r>
            <a:r>
              <a:rPr sz="2400" spc="-15" dirty="0">
                <a:latin typeface="Times New Roman"/>
                <a:cs typeface="Times New Roman"/>
              </a:rPr>
              <a:t>e</a:t>
            </a:r>
            <a:endParaRPr sz="2400">
              <a:latin typeface="Times New Roman"/>
              <a:cs typeface="Times New Roman"/>
            </a:endParaRPr>
          </a:p>
        </p:txBody>
      </p:sp>
      <p:sp>
        <p:nvSpPr>
          <p:cNvPr id="7" name="object 7"/>
          <p:cNvSpPr txBox="1"/>
          <p:nvPr/>
        </p:nvSpPr>
        <p:spPr>
          <a:xfrm>
            <a:off x="279400" y="2509838"/>
            <a:ext cx="534988" cy="330200"/>
          </a:xfrm>
          <a:prstGeom prst="rect">
            <a:avLst/>
          </a:prstGeom>
        </p:spPr>
        <p:txBody>
          <a:bodyPr lIns="0" tIns="0" rIns="0" bIns="0">
            <a:spAutoFit/>
          </a:bodyPr>
          <a:lstStyle/>
          <a:p>
            <a:pPr marL="12700" fontAlgn="auto">
              <a:spcBef>
                <a:spcPts val="0"/>
              </a:spcBef>
              <a:spcAft>
                <a:spcPts val="0"/>
              </a:spcAft>
              <a:defRPr/>
            </a:pPr>
            <a:r>
              <a:rPr sz="2400" dirty="0">
                <a:latin typeface="Times New Roman"/>
                <a:cs typeface="Times New Roman"/>
              </a:rPr>
              <a:t>I</a:t>
            </a:r>
            <a:r>
              <a:rPr sz="2400" spc="5" dirty="0">
                <a:latin typeface="Times New Roman"/>
                <a:cs typeface="Times New Roman"/>
              </a:rPr>
              <a:t>r</a:t>
            </a:r>
            <a:r>
              <a:rPr sz="2400" dirty="0">
                <a:latin typeface="Times New Roman"/>
                <a:cs typeface="Times New Roman"/>
              </a:rPr>
              <a:t>on</a:t>
            </a:r>
            <a:endParaRPr sz="2400">
              <a:latin typeface="Times New Roman"/>
              <a:cs typeface="Times New Roman"/>
            </a:endParaRPr>
          </a:p>
        </p:txBody>
      </p:sp>
      <p:sp>
        <p:nvSpPr>
          <p:cNvPr id="8" name="object 8"/>
          <p:cNvSpPr txBox="1"/>
          <p:nvPr/>
        </p:nvSpPr>
        <p:spPr>
          <a:xfrm>
            <a:off x="279400" y="4060825"/>
            <a:ext cx="785813" cy="330200"/>
          </a:xfrm>
          <a:prstGeom prst="rect">
            <a:avLst/>
          </a:prstGeom>
        </p:spPr>
        <p:txBody>
          <a:bodyPr lIns="0" tIns="0" rIns="0" bIns="0">
            <a:spAutoFit/>
          </a:bodyPr>
          <a:lstStyle/>
          <a:p>
            <a:pPr marL="12700" fontAlgn="auto">
              <a:spcBef>
                <a:spcPts val="0"/>
              </a:spcBef>
              <a:spcAft>
                <a:spcPts val="0"/>
              </a:spcAft>
              <a:defRPr/>
            </a:pPr>
            <a:r>
              <a:rPr sz="2400" spc="-10" dirty="0">
                <a:latin typeface="Times New Roman"/>
                <a:cs typeface="Times New Roman"/>
              </a:rPr>
              <a:t>Sul</a:t>
            </a:r>
            <a:r>
              <a:rPr sz="2400" dirty="0">
                <a:latin typeface="Times New Roman"/>
                <a:cs typeface="Times New Roman"/>
              </a:rPr>
              <a:t>f</a:t>
            </a:r>
            <a:r>
              <a:rPr sz="2400" spc="-10" dirty="0">
                <a:latin typeface="Times New Roman"/>
                <a:cs typeface="Times New Roman"/>
              </a:rPr>
              <a:t>u</a:t>
            </a:r>
            <a:r>
              <a:rPr sz="2400" dirty="0">
                <a:latin typeface="Times New Roman"/>
                <a:cs typeface="Times New Roman"/>
              </a:rPr>
              <a:t>r</a:t>
            </a:r>
            <a:endParaRPr sz="2400">
              <a:latin typeface="Times New Roman"/>
              <a:cs typeface="Times New Roman"/>
            </a:endParaRPr>
          </a:p>
        </p:txBody>
      </p:sp>
      <p:sp>
        <p:nvSpPr>
          <p:cNvPr id="9" name="object 9"/>
          <p:cNvSpPr txBox="1"/>
          <p:nvPr/>
        </p:nvSpPr>
        <p:spPr>
          <a:xfrm>
            <a:off x="279400" y="4794250"/>
            <a:ext cx="584200" cy="330200"/>
          </a:xfrm>
          <a:prstGeom prst="rect">
            <a:avLst/>
          </a:prstGeom>
        </p:spPr>
        <p:txBody>
          <a:bodyPr lIns="0" tIns="0" rIns="0" bIns="0">
            <a:spAutoFit/>
          </a:bodyPr>
          <a:lstStyle/>
          <a:p>
            <a:pPr marL="12700" fontAlgn="auto">
              <a:spcBef>
                <a:spcPts val="0"/>
              </a:spcBef>
              <a:spcAft>
                <a:spcPts val="0"/>
              </a:spcAft>
              <a:defRPr/>
            </a:pPr>
            <a:r>
              <a:rPr sz="2400" spc="-25" dirty="0">
                <a:latin typeface="Times New Roman"/>
                <a:cs typeface="Times New Roman"/>
              </a:rPr>
              <a:t>Z</a:t>
            </a:r>
            <a:r>
              <a:rPr sz="2400" dirty="0">
                <a:latin typeface="Times New Roman"/>
                <a:cs typeface="Times New Roman"/>
              </a:rPr>
              <a:t>i</a:t>
            </a:r>
            <a:r>
              <a:rPr sz="2400" spc="-15" dirty="0">
                <a:latin typeface="Times New Roman"/>
                <a:cs typeface="Times New Roman"/>
              </a:rPr>
              <a:t>nc</a:t>
            </a:r>
            <a:endParaRPr sz="2400">
              <a:latin typeface="Times New Roman"/>
              <a:cs typeface="Times New Roman"/>
            </a:endParaRPr>
          </a:p>
        </p:txBody>
      </p:sp>
      <p:sp>
        <p:nvSpPr>
          <p:cNvPr id="43020" name="object 10"/>
          <p:cNvSpPr txBox="1">
            <a:spLocks noChangeArrowheads="1"/>
          </p:cNvSpPr>
          <p:nvPr/>
        </p:nvSpPr>
        <p:spPr bwMode="auto">
          <a:xfrm>
            <a:off x="279400" y="5526088"/>
            <a:ext cx="83566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tabLst>
                <a:tab pos="1230313" algn="l"/>
              </a:tabLst>
              <a:defRPr>
                <a:solidFill>
                  <a:schemeClr val="tx1"/>
                </a:solidFill>
                <a:latin typeface="Calibri" pitchFamily="34" charset="0"/>
                <a:cs typeface="Arial" charset="0"/>
              </a:defRPr>
            </a:lvl1pPr>
            <a:lvl2pPr marL="742950" indent="-285750" eaLnBrk="0" hangingPunct="0">
              <a:tabLst>
                <a:tab pos="1230313" algn="l"/>
              </a:tabLst>
              <a:defRPr>
                <a:solidFill>
                  <a:schemeClr val="tx1"/>
                </a:solidFill>
                <a:latin typeface="Calibri" pitchFamily="34" charset="0"/>
                <a:cs typeface="Arial" charset="0"/>
              </a:defRPr>
            </a:lvl2pPr>
            <a:lvl3pPr marL="1143000" indent="-228600" eaLnBrk="0" hangingPunct="0">
              <a:tabLst>
                <a:tab pos="1230313" algn="l"/>
              </a:tabLst>
              <a:defRPr>
                <a:solidFill>
                  <a:schemeClr val="tx1"/>
                </a:solidFill>
                <a:latin typeface="Calibri" pitchFamily="34" charset="0"/>
                <a:cs typeface="Arial" charset="0"/>
              </a:defRPr>
            </a:lvl3pPr>
            <a:lvl4pPr marL="1600200" indent="-228600" eaLnBrk="0" hangingPunct="0">
              <a:tabLst>
                <a:tab pos="1230313" algn="l"/>
              </a:tabLst>
              <a:defRPr>
                <a:solidFill>
                  <a:schemeClr val="tx1"/>
                </a:solidFill>
                <a:latin typeface="Calibri" pitchFamily="34" charset="0"/>
                <a:cs typeface="Arial" charset="0"/>
              </a:defRPr>
            </a:lvl4pPr>
            <a:lvl5pPr marL="2057400" indent="-228600" eaLnBrk="0" hangingPunct="0">
              <a:tabLst>
                <a:tab pos="1230313"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1230313"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1230313"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1230313"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1230313" algn="l"/>
              </a:tabLst>
              <a:defRPr>
                <a:solidFill>
                  <a:schemeClr val="tx1"/>
                </a:solidFill>
                <a:latin typeface="Calibri" pitchFamily="34" charset="0"/>
                <a:cs typeface="Arial" charset="0"/>
              </a:defRPr>
            </a:lvl9pPr>
          </a:lstStyle>
          <a:p>
            <a:pPr eaLnBrk="1" hangingPunct="1">
              <a:lnSpc>
                <a:spcPts val="2650"/>
              </a:lnSpc>
            </a:pPr>
            <a:r>
              <a:rPr lang="en-US" altLang="en-US" sz="2400">
                <a:latin typeface="Times New Roman" pitchFamily="18" charset="0"/>
                <a:cs typeface="Times New Roman" pitchFamily="18" charset="0"/>
              </a:rPr>
              <a:t>Magnesi	Involved in bone formation and tissue energy metabolism. um</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tIns="79375" rtlCol="0"/>
          <a:lstStyle/>
          <a:p>
            <a:pPr marL="469900" eaLnBrk="1" fontAlgn="auto" hangingPunct="1">
              <a:spcBef>
                <a:spcPts val="0"/>
              </a:spcBef>
              <a:spcAft>
                <a:spcPts val="0"/>
              </a:spcAft>
              <a:defRPr/>
            </a:pPr>
            <a:r>
              <a:rPr sz="4500" spc="-30" dirty="0">
                <a:latin typeface="Calibri"/>
                <a:cs typeface="Calibri"/>
              </a:rPr>
              <a:t>Th</a:t>
            </a:r>
            <a:r>
              <a:rPr sz="4500" dirty="0">
                <a:latin typeface="Calibri"/>
                <a:cs typeface="Calibri"/>
              </a:rPr>
              <a:t>e</a:t>
            </a:r>
            <a:r>
              <a:rPr sz="4500" spc="-110" dirty="0"/>
              <a:t> </a:t>
            </a:r>
            <a:r>
              <a:rPr sz="4500" spc="-30" dirty="0">
                <a:latin typeface="Calibri"/>
                <a:cs typeface="Calibri"/>
              </a:rPr>
              <a:t>d</a:t>
            </a:r>
            <a:r>
              <a:rPr sz="4500" spc="-20" dirty="0">
                <a:latin typeface="Calibri"/>
                <a:cs typeface="Calibri"/>
              </a:rPr>
              <a:t>ie</a:t>
            </a:r>
            <a:r>
              <a:rPr sz="4500" spc="-30" dirty="0">
                <a:latin typeface="Calibri"/>
                <a:cs typeface="Calibri"/>
              </a:rPr>
              <a:t>ta</a:t>
            </a:r>
            <a:r>
              <a:rPr sz="4500" spc="-15" dirty="0">
                <a:latin typeface="Calibri"/>
                <a:cs typeface="Calibri"/>
              </a:rPr>
              <a:t>r</a:t>
            </a:r>
            <a:r>
              <a:rPr sz="4500" spc="-25" dirty="0">
                <a:latin typeface="Calibri"/>
                <a:cs typeface="Calibri"/>
              </a:rPr>
              <a:t>y</a:t>
            </a:r>
            <a:r>
              <a:rPr sz="4500" spc="-105" dirty="0"/>
              <a:t> </a:t>
            </a:r>
            <a:r>
              <a:rPr sz="4500" spc="-5" dirty="0">
                <a:latin typeface="Calibri"/>
                <a:cs typeface="Calibri"/>
              </a:rPr>
              <a:t>g</a:t>
            </a:r>
            <a:r>
              <a:rPr sz="4500" spc="-20" dirty="0">
                <a:latin typeface="Calibri"/>
                <a:cs typeface="Calibri"/>
              </a:rPr>
              <a:t>o</a:t>
            </a:r>
            <a:r>
              <a:rPr sz="4500" spc="-30" dirty="0">
                <a:latin typeface="Calibri"/>
                <a:cs typeface="Calibri"/>
              </a:rPr>
              <a:t>a</a:t>
            </a:r>
            <a:r>
              <a:rPr sz="4500" spc="-25" dirty="0">
                <a:latin typeface="Calibri"/>
                <a:cs typeface="Calibri"/>
              </a:rPr>
              <a:t>l</a:t>
            </a:r>
            <a:r>
              <a:rPr sz="4500" spc="-20" dirty="0">
                <a:latin typeface="Calibri"/>
                <a:cs typeface="Calibri"/>
              </a:rPr>
              <a:t>s</a:t>
            </a:r>
            <a:r>
              <a:rPr sz="4500" spc="-110" dirty="0"/>
              <a:t> </a:t>
            </a:r>
            <a:r>
              <a:rPr sz="4500" spc="-5" dirty="0">
                <a:latin typeface="Calibri"/>
                <a:cs typeface="Calibri"/>
              </a:rPr>
              <a:t>rec</a:t>
            </a:r>
            <a:r>
              <a:rPr sz="4500" spc="5" dirty="0">
                <a:latin typeface="Calibri"/>
                <a:cs typeface="Calibri"/>
              </a:rPr>
              <a:t>o</a:t>
            </a:r>
            <a:r>
              <a:rPr sz="4500" spc="-15" dirty="0">
                <a:latin typeface="Calibri"/>
                <a:cs typeface="Calibri"/>
              </a:rPr>
              <a:t>m</a:t>
            </a:r>
            <a:r>
              <a:rPr sz="4500" spc="-5" dirty="0">
                <a:latin typeface="Calibri"/>
                <a:cs typeface="Calibri"/>
              </a:rPr>
              <a:t>men</a:t>
            </a:r>
            <a:r>
              <a:rPr sz="4500" dirty="0">
                <a:latin typeface="Calibri"/>
                <a:cs typeface="Calibri"/>
              </a:rPr>
              <a:t>d</a:t>
            </a:r>
            <a:r>
              <a:rPr sz="4500" spc="-10" dirty="0">
                <a:latin typeface="Calibri"/>
                <a:cs typeface="Calibri"/>
              </a:rPr>
              <a:t>e</a:t>
            </a:r>
            <a:r>
              <a:rPr sz="4500" spc="-25" dirty="0">
                <a:latin typeface="Calibri"/>
                <a:cs typeface="Calibri"/>
              </a:rPr>
              <a:t>d</a:t>
            </a:r>
            <a:endParaRPr sz="45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65AADCFD-4E66-4BD1-9938-6F0C18A6F861}" type="slidenum">
              <a:rPr spc="-10"/>
              <a:pPr marL="25400">
                <a:defRPr/>
              </a:pPr>
              <a:t>57</a:t>
            </a:fld>
            <a:endParaRPr spc="-10"/>
          </a:p>
        </p:txBody>
      </p:sp>
      <p:sp>
        <p:nvSpPr>
          <p:cNvPr id="45061" name="object 3"/>
          <p:cNvSpPr txBox="1">
            <a:spLocks noChangeArrowheads="1"/>
          </p:cNvSpPr>
          <p:nvPr/>
        </p:nvSpPr>
        <p:spPr bwMode="auto">
          <a:xfrm>
            <a:off x="444500" y="1292225"/>
            <a:ext cx="7869238"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500" b="1">
                <a:solidFill>
                  <a:srgbClr val="03607B"/>
                </a:solidFill>
                <a:cs typeface="Calibri" pitchFamily="34" charset="0"/>
              </a:rPr>
              <a:t>by</a:t>
            </a:r>
            <a:r>
              <a:rPr lang="en-US" altLang="en-US" sz="4500" b="1">
                <a:solidFill>
                  <a:srgbClr val="03607B"/>
                </a:solidFill>
                <a:latin typeface="Times New Roman" pitchFamily="18" charset="0"/>
                <a:cs typeface="Times New Roman" pitchFamily="18" charset="0"/>
              </a:rPr>
              <a:t> </a:t>
            </a:r>
            <a:r>
              <a:rPr lang="en-US" altLang="en-US" sz="4500" b="1">
                <a:solidFill>
                  <a:srgbClr val="03607B"/>
                </a:solidFill>
                <a:cs typeface="Calibri" pitchFamily="34" charset="0"/>
              </a:rPr>
              <a:t>WHO</a:t>
            </a:r>
            <a:endParaRPr lang="en-US" altLang="en-US" sz="4500">
              <a:cs typeface="Calibri" pitchFamily="34" charset="0"/>
            </a:endParaRPr>
          </a:p>
          <a:p>
            <a:pPr eaLnBrk="1" hangingPunct="1">
              <a:spcBef>
                <a:spcPts val="1038"/>
              </a:spcBef>
            </a:pPr>
            <a:r>
              <a:rPr lang="en-US" altLang="en-US" sz="3900" baseline="6000">
                <a:solidFill>
                  <a:srgbClr val="0AD0D9"/>
                </a:solidFill>
                <a:latin typeface="OpenSymbol" pitchFamily="2" charset="0"/>
              </a:rPr>
              <a:t></a:t>
            </a:r>
            <a:r>
              <a:rPr lang="en-US" altLang="en-US" sz="2800">
                <a:latin typeface="Constantia" pitchFamily="18" charset="0"/>
              </a:rPr>
              <a:t>Dietary</a:t>
            </a:r>
            <a:r>
              <a:rPr lang="en-US" altLang="en-US" sz="2800">
                <a:latin typeface="Times New Roman" pitchFamily="18" charset="0"/>
                <a:cs typeface="Times New Roman" pitchFamily="18" charset="0"/>
              </a:rPr>
              <a:t> </a:t>
            </a:r>
            <a:r>
              <a:rPr lang="en-US" altLang="en-US" sz="2800">
                <a:latin typeface="Constantia" pitchFamily="18" charset="0"/>
              </a:rPr>
              <a:t>fats</a:t>
            </a:r>
            <a:r>
              <a:rPr lang="en-US" altLang="en-US" sz="2800">
                <a:latin typeface="Times New Roman" pitchFamily="18" charset="0"/>
                <a:cs typeface="Times New Roman" pitchFamily="18" charset="0"/>
              </a:rPr>
              <a:t> </a:t>
            </a:r>
            <a:r>
              <a:rPr lang="en-US" altLang="en-US" sz="2800">
                <a:latin typeface="Constantia" pitchFamily="18" charset="0"/>
              </a:rPr>
              <a:t>should</a:t>
            </a:r>
            <a:r>
              <a:rPr lang="en-US" altLang="en-US" sz="2800">
                <a:latin typeface="Times New Roman" pitchFamily="18" charset="0"/>
                <a:cs typeface="Times New Roman" pitchFamily="18" charset="0"/>
              </a:rPr>
              <a:t> </a:t>
            </a:r>
            <a:r>
              <a:rPr lang="en-US" altLang="en-US" sz="2800">
                <a:latin typeface="Constantia" pitchFamily="18" charset="0"/>
              </a:rPr>
              <a:t>be</a:t>
            </a:r>
            <a:r>
              <a:rPr lang="en-US" altLang="en-US" sz="2800">
                <a:latin typeface="Times New Roman" pitchFamily="18" charset="0"/>
                <a:cs typeface="Times New Roman" pitchFamily="18" charset="0"/>
              </a:rPr>
              <a:t> </a:t>
            </a:r>
            <a:r>
              <a:rPr lang="en-US" altLang="en-US" sz="2800">
                <a:latin typeface="Constantia" pitchFamily="18" charset="0"/>
              </a:rPr>
              <a:t>limited</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latin typeface="Constantia" pitchFamily="18" charset="0"/>
              </a:rPr>
              <a:t>approximately</a:t>
            </a:r>
            <a:r>
              <a:rPr lang="en-US" altLang="en-US" sz="2800">
                <a:latin typeface="Times New Roman" pitchFamily="18" charset="0"/>
                <a:cs typeface="Times New Roman" pitchFamily="18" charset="0"/>
              </a:rPr>
              <a:t> </a:t>
            </a:r>
            <a:r>
              <a:rPr lang="en-US" altLang="en-US" sz="2800">
                <a:latin typeface="Constantia" pitchFamily="18" charset="0"/>
              </a:rPr>
              <a:t>15-30%</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daily</a:t>
            </a:r>
            <a:r>
              <a:rPr lang="en-US" altLang="en-US" sz="2800">
                <a:latin typeface="Times New Roman" pitchFamily="18" charset="0"/>
                <a:cs typeface="Times New Roman" pitchFamily="18" charset="0"/>
              </a:rPr>
              <a:t> </a:t>
            </a:r>
            <a:r>
              <a:rPr lang="en-US" altLang="en-US" sz="2800">
                <a:latin typeface="Constantia" pitchFamily="18" charset="0"/>
              </a:rPr>
              <a:t>intake</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energy.</a:t>
            </a:r>
          </a:p>
          <a:p>
            <a:pPr eaLnBrk="1" hangingPunct="1">
              <a:spcBef>
                <a:spcPts val="700"/>
              </a:spcBef>
            </a:pPr>
            <a:r>
              <a:rPr lang="en-US" altLang="en-US" sz="3900" baseline="7000">
                <a:solidFill>
                  <a:srgbClr val="0AD0D9"/>
                </a:solidFill>
                <a:latin typeface="OpenSymbol" pitchFamily="2" charset="0"/>
              </a:rPr>
              <a:t></a:t>
            </a:r>
            <a:r>
              <a:rPr lang="en-US" altLang="en-US" sz="2800">
                <a:latin typeface="Constantia" pitchFamily="18" charset="0"/>
              </a:rPr>
              <a:t>Saturated</a:t>
            </a:r>
            <a:r>
              <a:rPr lang="en-US" altLang="en-US" sz="2800">
                <a:latin typeface="Times New Roman" pitchFamily="18" charset="0"/>
                <a:cs typeface="Times New Roman" pitchFamily="18" charset="0"/>
              </a:rPr>
              <a:t> </a:t>
            </a:r>
            <a:r>
              <a:rPr lang="en-US" altLang="en-US" sz="2800">
                <a:latin typeface="Constantia" pitchFamily="18" charset="0"/>
              </a:rPr>
              <a:t>fats</a:t>
            </a:r>
            <a:r>
              <a:rPr lang="en-US" altLang="en-US" sz="2800">
                <a:latin typeface="Times New Roman" pitchFamily="18" charset="0"/>
                <a:cs typeface="Times New Roman" pitchFamily="18" charset="0"/>
              </a:rPr>
              <a:t> </a:t>
            </a:r>
            <a:r>
              <a:rPr lang="en-US" altLang="en-US" sz="2800">
                <a:latin typeface="Constantia" pitchFamily="18" charset="0"/>
              </a:rPr>
              <a:t>should</a:t>
            </a:r>
            <a:r>
              <a:rPr lang="en-US" altLang="en-US" sz="2800">
                <a:latin typeface="Times New Roman" pitchFamily="18" charset="0"/>
                <a:cs typeface="Times New Roman" pitchFamily="18" charset="0"/>
              </a:rPr>
              <a:t> </a:t>
            </a:r>
            <a:r>
              <a:rPr lang="en-US" altLang="en-US" sz="2800">
                <a:latin typeface="Constantia" pitchFamily="18" charset="0"/>
              </a:rPr>
              <a:t>contribute</a:t>
            </a:r>
            <a:r>
              <a:rPr lang="en-US" altLang="en-US" sz="2800">
                <a:latin typeface="Times New Roman" pitchFamily="18" charset="0"/>
                <a:cs typeface="Times New Roman" pitchFamily="18" charset="0"/>
              </a:rPr>
              <a:t> </a:t>
            </a:r>
            <a:r>
              <a:rPr lang="en-US" altLang="en-US" sz="2800">
                <a:latin typeface="Constantia" pitchFamily="18" charset="0"/>
              </a:rPr>
              <a:t>no</a:t>
            </a:r>
            <a:r>
              <a:rPr lang="en-US" altLang="en-US" sz="2800">
                <a:latin typeface="Times New Roman" pitchFamily="18" charset="0"/>
                <a:cs typeface="Times New Roman" pitchFamily="18" charset="0"/>
              </a:rPr>
              <a:t> </a:t>
            </a:r>
            <a:r>
              <a:rPr lang="en-US" altLang="en-US" sz="2800">
                <a:latin typeface="Constantia" pitchFamily="18" charset="0"/>
              </a:rPr>
              <a:t>more</a:t>
            </a:r>
            <a:r>
              <a:rPr lang="en-US" altLang="en-US" sz="2800">
                <a:latin typeface="Times New Roman" pitchFamily="18" charset="0"/>
                <a:cs typeface="Times New Roman" pitchFamily="18" charset="0"/>
              </a:rPr>
              <a:t> </a:t>
            </a:r>
            <a:r>
              <a:rPr lang="en-US" altLang="en-US" sz="2800">
                <a:latin typeface="Constantia" pitchFamily="18" charset="0"/>
              </a:rPr>
              <a:t>than</a:t>
            </a:r>
            <a:r>
              <a:rPr lang="en-US" altLang="en-US" sz="2800">
                <a:latin typeface="Times New Roman" pitchFamily="18" charset="0"/>
                <a:cs typeface="Times New Roman" pitchFamily="18" charset="0"/>
              </a:rPr>
              <a:t> </a:t>
            </a:r>
            <a:r>
              <a:rPr lang="en-US" altLang="en-US" sz="2800">
                <a:latin typeface="Constantia" pitchFamily="18" charset="0"/>
              </a:rPr>
              <a:t>10%</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total</a:t>
            </a:r>
            <a:r>
              <a:rPr lang="en-US" altLang="en-US" sz="2800">
                <a:latin typeface="Times New Roman" pitchFamily="18" charset="0"/>
                <a:cs typeface="Times New Roman" pitchFamily="18" charset="0"/>
              </a:rPr>
              <a:t> </a:t>
            </a:r>
            <a:r>
              <a:rPr lang="en-US" altLang="en-US" sz="2800">
                <a:latin typeface="Constantia" pitchFamily="18" charset="0"/>
              </a:rPr>
              <a:t>energy</a:t>
            </a:r>
            <a:r>
              <a:rPr lang="en-US" altLang="en-US" sz="2800">
                <a:latin typeface="Times New Roman" pitchFamily="18" charset="0"/>
                <a:cs typeface="Times New Roman" pitchFamily="18" charset="0"/>
              </a:rPr>
              <a:t> </a:t>
            </a:r>
            <a:r>
              <a:rPr lang="en-US" altLang="en-US" sz="2800">
                <a:latin typeface="Constantia" pitchFamily="18" charset="0"/>
              </a:rPr>
              <a:t>intake.</a:t>
            </a:r>
            <a:r>
              <a:rPr lang="en-US" altLang="en-US" sz="2800">
                <a:latin typeface="Times New Roman" pitchFamily="18" charset="0"/>
                <a:cs typeface="Times New Roman" pitchFamily="18" charset="0"/>
              </a:rPr>
              <a:t> </a:t>
            </a:r>
            <a:r>
              <a:rPr lang="en-US" altLang="en-US" sz="2800">
                <a:latin typeface="Constantia" pitchFamily="18" charset="0"/>
              </a:rPr>
              <a:t>Remaining</a:t>
            </a:r>
            <a:r>
              <a:rPr lang="en-US" altLang="en-US" sz="2800">
                <a:latin typeface="Times New Roman" pitchFamily="18" charset="0"/>
                <a:cs typeface="Times New Roman" pitchFamily="18" charset="0"/>
              </a:rPr>
              <a:t> </a:t>
            </a:r>
            <a:r>
              <a:rPr lang="en-US" altLang="en-US" sz="2800">
                <a:latin typeface="Constantia" pitchFamily="18" charset="0"/>
              </a:rPr>
              <a:t>fats</a:t>
            </a:r>
            <a:r>
              <a:rPr lang="en-US" altLang="en-US" sz="2800">
                <a:latin typeface="Times New Roman" pitchFamily="18" charset="0"/>
                <a:cs typeface="Times New Roman" pitchFamily="18" charset="0"/>
              </a:rPr>
              <a:t> </a:t>
            </a:r>
            <a:r>
              <a:rPr lang="en-US" altLang="en-US" sz="2800">
                <a:latin typeface="Constantia" pitchFamily="18" charset="0"/>
              </a:rPr>
              <a:t>requirement</a:t>
            </a:r>
            <a:r>
              <a:rPr lang="en-US" altLang="en-US" sz="2800">
                <a:latin typeface="Times New Roman" pitchFamily="18" charset="0"/>
                <a:cs typeface="Times New Roman" pitchFamily="18" charset="0"/>
              </a:rPr>
              <a:t> </a:t>
            </a:r>
            <a:r>
              <a:rPr lang="en-US" altLang="en-US" sz="2800">
                <a:latin typeface="Constantia" pitchFamily="18" charset="0"/>
              </a:rPr>
              <a:t>should</a:t>
            </a:r>
            <a:r>
              <a:rPr lang="en-US" altLang="en-US" sz="2800">
                <a:latin typeface="Times New Roman" pitchFamily="18" charset="0"/>
                <a:cs typeface="Times New Roman" pitchFamily="18" charset="0"/>
              </a:rPr>
              <a:t> </a:t>
            </a:r>
            <a:r>
              <a:rPr lang="en-US" altLang="en-US" sz="2800">
                <a:latin typeface="Constantia" pitchFamily="18" charset="0"/>
              </a:rPr>
              <a:t>replace</a:t>
            </a:r>
            <a:r>
              <a:rPr lang="en-US" altLang="en-US" sz="2800">
                <a:latin typeface="Times New Roman" pitchFamily="18" charset="0"/>
                <a:cs typeface="Times New Roman" pitchFamily="18" charset="0"/>
              </a:rPr>
              <a:t> </a:t>
            </a:r>
            <a:r>
              <a:rPr lang="en-US" altLang="en-US" sz="2800">
                <a:latin typeface="Constantia" pitchFamily="18" charset="0"/>
              </a:rPr>
              <a:t>by</a:t>
            </a:r>
            <a:r>
              <a:rPr lang="en-US" altLang="en-US" sz="2800">
                <a:latin typeface="Times New Roman" pitchFamily="18" charset="0"/>
                <a:cs typeface="Times New Roman" pitchFamily="18" charset="0"/>
              </a:rPr>
              <a:t> </a:t>
            </a:r>
            <a:r>
              <a:rPr lang="en-US" altLang="en-US" sz="2800">
                <a:latin typeface="Constantia" pitchFamily="18" charset="0"/>
              </a:rPr>
              <a:t>the</a:t>
            </a:r>
            <a:r>
              <a:rPr lang="en-US" altLang="en-US" sz="2800">
                <a:latin typeface="Times New Roman" pitchFamily="18" charset="0"/>
                <a:cs typeface="Times New Roman" pitchFamily="18" charset="0"/>
              </a:rPr>
              <a:t> </a:t>
            </a:r>
            <a:r>
              <a:rPr lang="en-US" altLang="en-US" sz="2800">
                <a:latin typeface="Constantia" pitchFamily="18" charset="0"/>
              </a:rPr>
              <a:t>unsaturated</a:t>
            </a:r>
            <a:r>
              <a:rPr lang="en-US" altLang="en-US" sz="2800">
                <a:latin typeface="Times New Roman" pitchFamily="18" charset="0"/>
                <a:cs typeface="Times New Roman" pitchFamily="18" charset="0"/>
              </a:rPr>
              <a:t> </a:t>
            </a:r>
            <a:r>
              <a:rPr lang="en-US" altLang="en-US" sz="2800">
                <a:latin typeface="Constantia" pitchFamily="18" charset="0"/>
              </a:rPr>
              <a:t>fats.</a:t>
            </a:r>
          </a:p>
          <a:p>
            <a:pPr eaLnBrk="1" hangingPunct="1">
              <a:spcBef>
                <a:spcPts val="688"/>
              </a:spcBef>
            </a:pPr>
            <a:r>
              <a:rPr lang="en-US" altLang="en-US" sz="3900" baseline="6000">
                <a:solidFill>
                  <a:srgbClr val="0AD0D9"/>
                </a:solidFill>
                <a:latin typeface="OpenSymbol" pitchFamily="2" charset="0"/>
              </a:rPr>
              <a:t></a:t>
            </a:r>
            <a:r>
              <a:rPr lang="en-US" altLang="en-US" sz="2800">
                <a:latin typeface="Constantia" pitchFamily="18" charset="0"/>
              </a:rPr>
              <a:t>Excessive</a:t>
            </a:r>
            <a:r>
              <a:rPr lang="en-US" altLang="en-US" sz="2800">
                <a:latin typeface="Times New Roman" pitchFamily="18" charset="0"/>
                <a:cs typeface="Times New Roman" pitchFamily="18" charset="0"/>
              </a:rPr>
              <a:t> </a:t>
            </a:r>
            <a:r>
              <a:rPr lang="en-US" altLang="en-US" sz="2800">
                <a:latin typeface="Constantia" pitchFamily="18" charset="0"/>
              </a:rPr>
              <a:t>consumption</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refined</a:t>
            </a:r>
            <a:r>
              <a:rPr lang="en-US" altLang="en-US" sz="2800">
                <a:latin typeface="Times New Roman" pitchFamily="18" charset="0"/>
                <a:cs typeface="Times New Roman" pitchFamily="18" charset="0"/>
              </a:rPr>
              <a:t> </a:t>
            </a:r>
            <a:r>
              <a:rPr lang="en-US" altLang="en-US" sz="2800">
                <a:latin typeface="Constantia" pitchFamily="18" charset="0"/>
              </a:rPr>
              <a:t>carbohydrates</a:t>
            </a:r>
            <a:r>
              <a:rPr lang="en-US" altLang="en-US" sz="2800">
                <a:latin typeface="Times New Roman" pitchFamily="18" charset="0"/>
                <a:cs typeface="Times New Roman" pitchFamily="18" charset="0"/>
              </a:rPr>
              <a:t> </a:t>
            </a:r>
            <a:r>
              <a:rPr lang="en-US" altLang="en-US" sz="2800">
                <a:latin typeface="Constantia" pitchFamily="18" charset="0"/>
              </a:rPr>
              <a:t>should</a:t>
            </a:r>
            <a:r>
              <a:rPr lang="en-US" altLang="en-US" sz="2800">
                <a:latin typeface="Times New Roman" pitchFamily="18" charset="0"/>
                <a:cs typeface="Times New Roman" pitchFamily="18" charset="0"/>
              </a:rPr>
              <a:t> </a:t>
            </a:r>
            <a:r>
              <a:rPr lang="en-US" altLang="en-US" sz="2800">
                <a:latin typeface="Constantia" pitchFamily="18" charset="0"/>
              </a:rPr>
              <a:t>be</a:t>
            </a:r>
            <a:r>
              <a:rPr lang="en-US" altLang="en-US" sz="2800">
                <a:latin typeface="Times New Roman" pitchFamily="18" charset="0"/>
                <a:cs typeface="Times New Roman" pitchFamily="18" charset="0"/>
              </a:rPr>
              <a:t> </a:t>
            </a:r>
            <a:r>
              <a:rPr lang="en-US" altLang="en-US" sz="2800">
                <a:latin typeface="Constantia" pitchFamily="18" charset="0"/>
              </a:rPr>
              <a:t>avoided</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some</a:t>
            </a:r>
            <a:r>
              <a:rPr lang="en-US" altLang="en-US" sz="2800">
                <a:latin typeface="Times New Roman" pitchFamily="18" charset="0"/>
                <a:cs typeface="Times New Roman" pitchFamily="18" charset="0"/>
              </a:rPr>
              <a:t> </a:t>
            </a:r>
            <a:r>
              <a:rPr lang="en-US" altLang="en-US" sz="2800">
                <a:latin typeface="Constantia" pitchFamily="18" charset="0"/>
              </a:rPr>
              <a:t>amount</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carbohydrate</a:t>
            </a:r>
            <a:r>
              <a:rPr lang="en-US" altLang="en-US" sz="2800">
                <a:latin typeface="Times New Roman" pitchFamily="18" charset="0"/>
                <a:cs typeface="Times New Roman" pitchFamily="18" charset="0"/>
              </a:rPr>
              <a:t> </a:t>
            </a:r>
            <a:r>
              <a:rPr lang="en-US" altLang="en-US" sz="2800">
                <a:latin typeface="Constantia" pitchFamily="18" charset="0"/>
              </a:rPr>
              <a:t>rich</a:t>
            </a:r>
            <a:r>
              <a:rPr lang="en-US" altLang="en-US" sz="2800">
                <a:latin typeface="Times New Roman" pitchFamily="18" charset="0"/>
                <a:cs typeface="Times New Roman" pitchFamily="18" charset="0"/>
              </a:rPr>
              <a:t> </a:t>
            </a:r>
            <a:r>
              <a:rPr lang="en-US" altLang="en-US" sz="2800">
                <a:latin typeface="Constantia" pitchFamily="18" charset="0"/>
              </a:rPr>
              <a:t>in</a:t>
            </a:r>
            <a:r>
              <a:rPr lang="en-US" altLang="en-US" sz="2800">
                <a:latin typeface="Times New Roman" pitchFamily="18" charset="0"/>
                <a:cs typeface="Times New Roman" pitchFamily="18" charset="0"/>
              </a:rPr>
              <a:t> </a:t>
            </a:r>
            <a:r>
              <a:rPr lang="en-US" altLang="en-US" sz="2800">
                <a:latin typeface="Constantia" pitchFamily="18" charset="0"/>
              </a:rPr>
              <a:t>natural</a:t>
            </a:r>
            <a:r>
              <a:rPr lang="en-US" altLang="en-US" sz="2800">
                <a:latin typeface="Times New Roman" pitchFamily="18" charset="0"/>
                <a:cs typeface="Times New Roman" pitchFamily="18" charset="0"/>
              </a:rPr>
              <a:t> </a:t>
            </a:r>
            <a:r>
              <a:rPr lang="en-US" altLang="en-US" sz="2800">
                <a:latin typeface="Constantia" pitchFamily="18" charset="0"/>
              </a:rPr>
              <a:t>fibers</a:t>
            </a:r>
            <a:r>
              <a:rPr lang="en-US" altLang="en-US" sz="2800">
                <a:latin typeface="Times New Roman" pitchFamily="18" charset="0"/>
                <a:cs typeface="Times New Roman" pitchFamily="18" charset="0"/>
              </a:rPr>
              <a:t> </a:t>
            </a:r>
            <a:r>
              <a:rPr lang="en-US" altLang="en-US" sz="2800">
                <a:latin typeface="Constantia" pitchFamily="18" charset="0"/>
              </a:rPr>
              <a:t>should</a:t>
            </a:r>
            <a:r>
              <a:rPr lang="en-US" altLang="en-US" sz="2800">
                <a:latin typeface="Times New Roman" pitchFamily="18" charset="0"/>
                <a:cs typeface="Times New Roman" pitchFamily="18" charset="0"/>
              </a:rPr>
              <a:t> </a:t>
            </a:r>
            <a:r>
              <a:rPr lang="en-US" altLang="en-US" sz="2800">
                <a:latin typeface="Constantia" pitchFamily="18" charset="0"/>
              </a:rPr>
              <a:t>be</a:t>
            </a:r>
            <a:r>
              <a:rPr lang="en-US" altLang="en-US" sz="2800">
                <a:latin typeface="Times New Roman" pitchFamily="18" charset="0"/>
                <a:cs typeface="Times New Roman" pitchFamily="18" charset="0"/>
              </a:rPr>
              <a:t> </a:t>
            </a:r>
            <a:r>
              <a:rPr lang="en-US" altLang="en-US" sz="2800">
                <a:latin typeface="Constantia" pitchFamily="18" charset="0"/>
              </a:rPr>
              <a:t>taken.</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tIns="79375" rtlCol="0"/>
          <a:lstStyle/>
          <a:p>
            <a:pPr marL="469900" eaLnBrk="1" fontAlgn="auto" hangingPunct="1">
              <a:spcBef>
                <a:spcPts val="0"/>
              </a:spcBef>
              <a:spcAft>
                <a:spcPts val="0"/>
              </a:spcAft>
              <a:defRPr/>
            </a:pPr>
            <a:r>
              <a:rPr sz="4500" spc="-30" dirty="0">
                <a:latin typeface="Calibri"/>
                <a:cs typeface="Calibri"/>
              </a:rPr>
              <a:t>Th</a:t>
            </a:r>
            <a:r>
              <a:rPr sz="4500" dirty="0">
                <a:latin typeface="Calibri"/>
                <a:cs typeface="Calibri"/>
              </a:rPr>
              <a:t>e</a:t>
            </a:r>
            <a:r>
              <a:rPr sz="4500" spc="-110" dirty="0"/>
              <a:t> </a:t>
            </a:r>
            <a:r>
              <a:rPr sz="4500" spc="-30" dirty="0">
                <a:latin typeface="Calibri"/>
                <a:cs typeface="Calibri"/>
              </a:rPr>
              <a:t>d</a:t>
            </a:r>
            <a:r>
              <a:rPr sz="4500" spc="-20" dirty="0">
                <a:latin typeface="Calibri"/>
                <a:cs typeface="Calibri"/>
              </a:rPr>
              <a:t>ie</a:t>
            </a:r>
            <a:r>
              <a:rPr sz="4500" spc="-30" dirty="0">
                <a:latin typeface="Calibri"/>
                <a:cs typeface="Calibri"/>
              </a:rPr>
              <a:t>ta</a:t>
            </a:r>
            <a:r>
              <a:rPr sz="4500" spc="-15" dirty="0">
                <a:latin typeface="Calibri"/>
                <a:cs typeface="Calibri"/>
              </a:rPr>
              <a:t>r</a:t>
            </a:r>
            <a:r>
              <a:rPr sz="4500" spc="-25" dirty="0">
                <a:latin typeface="Calibri"/>
                <a:cs typeface="Calibri"/>
              </a:rPr>
              <a:t>y</a:t>
            </a:r>
            <a:r>
              <a:rPr sz="4500" spc="-105" dirty="0"/>
              <a:t> </a:t>
            </a:r>
            <a:r>
              <a:rPr sz="4500" spc="-5" dirty="0">
                <a:latin typeface="Calibri"/>
                <a:cs typeface="Calibri"/>
              </a:rPr>
              <a:t>g</a:t>
            </a:r>
            <a:r>
              <a:rPr sz="4500" spc="-20" dirty="0">
                <a:latin typeface="Calibri"/>
                <a:cs typeface="Calibri"/>
              </a:rPr>
              <a:t>o</a:t>
            </a:r>
            <a:r>
              <a:rPr sz="4500" spc="-30" dirty="0">
                <a:latin typeface="Calibri"/>
                <a:cs typeface="Calibri"/>
              </a:rPr>
              <a:t>a</a:t>
            </a:r>
            <a:r>
              <a:rPr sz="4500" spc="-25" dirty="0">
                <a:latin typeface="Calibri"/>
                <a:cs typeface="Calibri"/>
              </a:rPr>
              <a:t>l</a:t>
            </a:r>
            <a:r>
              <a:rPr sz="4500" spc="-20" dirty="0">
                <a:latin typeface="Calibri"/>
                <a:cs typeface="Calibri"/>
              </a:rPr>
              <a:t>s</a:t>
            </a:r>
            <a:r>
              <a:rPr sz="4500" spc="-110" dirty="0"/>
              <a:t> </a:t>
            </a:r>
            <a:r>
              <a:rPr sz="4500" spc="-5" dirty="0">
                <a:latin typeface="Calibri"/>
                <a:cs typeface="Calibri"/>
              </a:rPr>
              <a:t>rec</a:t>
            </a:r>
            <a:r>
              <a:rPr sz="4500" spc="5" dirty="0">
                <a:latin typeface="Calibri"/>
                <a:cs typeface="Calibri"/>
              </a:rPr>
              <a:t>o</a:t>
            </a:r>
            <a:r>
              <a:rPr sz="4500" spc="-15" dirty="0">
                <a:latin typeface="Calibri"/>
                <a:cs typeface="Calibri"/>
              </a:rPr>
              <a:t>m</a:t>
            </a:r>
            <a:r>
              <a:rPr sz="4500" spc="-5" dirty="0">
                <a:latin typeface="Calibri"/>
                <a:cs typeface="Calibri"/>
              </a:rPr>
              <a:t>men</a:t>
            </a:r>
            <a:r>
              <a:rPr sz="4500" dirty="0">
                <a:latin typeface="Calibri"/>
                <a:cs typeface="Calibri"/>
              </a:rPr>
              <a:t>d</a:t>
            </a:r>
            <a:r>
              <a:rPr sz="4500" spc="-10" dirty="0">
                <a:latin typeface="Calibri"/>
                <a:cs typeface="Calibri"/>
              </a:rPr>
              <a:t>e</a:t>
            </a:r>
            <a:r>
              <a:rPr sz="4500" spc="-25" dirty="0">
                <a:latin typeface="Calibri"/>
                <a:cs typeface="Calibri"/>
              </a:rPr>
              <a:t>d</a:t>
            </a:r>
            <a:endParaRPr sz="45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ECD403FE-C3FC-4EAA-AFF4-601F6A258B51}" type="slidenum">
              <a:rPr spc="-10"/>
              <a:pPr marL="25400">
                <a:defRPr/>
              </a:pPr>
              <a:t>58</a:t>
            </a:fld>
            <a:endParaRPr spc="-10"/>
          </a:p>
        </p:txBody>
      </p:sp>
      <p:sp>
        <p:nvSpPr>
          <p:cNvPr id="46085" name="object 3"/>
          <p:cNvSpPr txBox="1">
            <a:spLocks noChangeArrowheads="1"/>
          </p:cNvSpPr>
          <p:nvPr/>
        </p:nvSpPr>
        <p:spPr bwMode="auto">
          <a:xfrm>
            <a:off x="444500" y="1292225"/>
            <a:ext cx="8137525"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500" b="1">
                <a:solidFill>
                  <a:srgbClr val="03607B"/>
                </a:solidFill>
                <a:cs typeface="Calibri" pitchFamily="34" charset="0"/>
              </a:rPr>
              <a:t>by</a:t>
            </a:r>
            <a:r>
              <a:rPr lang="en-US" altLang="en-US" sz="4500" b="1">
                <a:solidFill>
                  <a:srgbClr val="03607B"/>
                </a:solidFill>
                <a:latin typeface="Times New Roman" pitchFamily="18" charset="0"/>
                <a:cs typeface="Times New Roman" pitchFamily="18" charset="0"/>
              </a:rPr>
              <a:t> </a:t>
            </a:r>
            <a:r>
              <a:rPr lang="en-US" altLang="en-US" sz="4500" b="1">
                <a:solidFill>
                  <a:srgbClr val="03607B"/>
                </a:solidFill>
                <a:cs typeface="Calibri" pitchFamily="34" charset="0"/>
              </a:rPr>
              <a:t>WHO</a:t>
            </a:r>
            <a:endParaRPr lang="en-US" altLang="en-US" sz="4500">
              <a:cs typeface="Calibri" pitchFamily="34" charset="0"/>
            </a:endParaRPr>
          </a:p>
          <a:p>
            <a:pPr eaLnBrk="1" hangingPunct="1">
              <a:spcBef>
                <a:spcPts val="213"/>
              </a:spcBef>
            </a:pPr>
            <a:r>
              <a:rPr lang="en-US" altLang="en-US" sz="4500" baseline="6000">
                <a:solidFill>
                  <a:srgbClr val="0AD0D9"/>
                </a:solidFill>
                <a:latin typeface="OpenSymbol" pitchFamily="2" charset="0"/>
              </a:rPr>
              <a:t></a:t>
            </a:r>
            <a:r>
              <a:rPr lang="en-US" altLang="en-US" sz="3200">
                <a:latin typeface="Constantia" pitchFamily="18" charset="0"/>
              </a:rPr>
              <a:t>Sources</a:t>
            </a:r>
            <a:r>
              <a:rPr lang="en-US" altLang="en-US" sz="3200">
                <a:latin typeface="Times New Roman" pitchFamily="18" charset="0"/>
                <a:cs typeface="Times New Roman" pitchFamily="18" charset="0"/>
              </a:rPr>
              <a:t> </a:t>
            </a:r>
            <a:r>
              <a:rPr lang="en-US" altLang="en-US" sz="3200">
                <a:latin typeface="Constantia" pitchFamily="18" charset="0"/>
              </a:rPr>
              <a:t>rich</a:t>
            </a:r>
            <a:r>
              <a:rPr lang="en-US" altLang="en-US" sz="3200">
                <a:latin typeface="Times New Roman" pitchFamily="18" charset="0"/>
                <a:cs typeface="Times New Roman" pitchFamily="18" charset="0"/>
              </a:rPr>
              <a:t> </a:t>
            </a:r>
            <a:r>
              <a:rPr lang="en-US" altLang="en-US" sz="3200">
                <a:latin typeface="Constantia" pitchFamily="18" charset="0"/>
              </a:rPr>
              <a:t>in</a:t>
            </a:r>
            <a:r>
              <a:rPr lang="en-US" altLang="en-US" sz="3200">
                <a:latin typeface="Times New Roman" pitchFamily="18" charset="0"/>
                <a:cs typeface="Times New Roman" pitchFamily="18" charset="0"/>
              </a:rPr>
              <a:t> </a:t>
            </a:r>
            <a:r>
              <a:rPr lang="en-US" altLang="en-US" sz="3200">
                <a:latin typeface="Constantia" pitchFamily="18" charset="0"/>
              </a:rPr>
              <a:t>energy</a:t>
            </a:r>
            <a:r>
              <a:rPr lang="en-US" altLang="en-US" sz="3200">
                <a:latin typeface="Times New Roman" pitchFamily="18" charset="0"/>
                <a:cs typeface="Times New Roman" pitchFamily="18" charset="0"/>
              </a:rPr>
              <a:t> </a:t>
            </a:r>
            <a:r>
              <a:rPr lang="en-US" altLang="en-US" sz="3200">
                <a:latin typeface="Constantia" pitchFamily="18" charset="0"/>
              </a:rPr>
              <a:t>such</a:t>
            </a:r>
            <a:r>
              <a:rPr lang="en-US" altLang="en-US" sz="3200">
                <a:latin typeface="Times New Roman" pitchFamily="18" charset="0"/>
                <a:cs typeface="Times New Roman" pitchFamily="18" charset="0"/>
              </a:rPr>
              <a:t> </a:t>
            </a:r>
            <a:r>
              <a:rPr lang="en-US" altLang="en-US" sz="3200">
                <a:latin typeface="Constantia" pitchFamily="18" charset="0"/>
              </a:rPr>
              <a:t>as</a:t>
            </a:r>
            <a:r>
              <a:rPr lang="en-US" altLang="en-US" sz="3200">
                <a:latin typeface="Times New Roman" pitchFamily="18" charset="0"/>
                <a:cs typeface="Times New Roman" pitchFamily="18" charset="0"/>
              </a:rPr>
              <a:t> </a:t>
            </a:r>
            <a:r>
              <a:rPr lang="en-US" altLang="en-US" sz="3200">
                <a:latin typeface="Constantia" pitchFamily="18" charset="0"/>
              </a:rPr>
              <a:t>fats</a:t>
            </a:r>
            <a:r>
              <a:rPr lang="en-US" altLang="en-US" sz="3200">
                <a:latin typeface="Times New Roman" pitchFamily="18" charset="0"/>
                <a:cs typeface="Times New Roman" pitchFamily="18" charset="0"/>
              </a:rPr>
              <a:t> </a:t>
            </a:r>
            <a:r>
              <a:rPr lang="en-US" altLang="en-US" sz="3200">
                <a:latin typeface="Constantia" pitchFamily="18" charset="0"/>
              </a:rPr>
              <a:t>and</a:t>
            </a:r>
            <a:r>
              <a:rPr lang="en-US" altLang="en-US" sz="3200">
                <a:latin typeface="Times New Roman" pitchFamily="18" charset="0"/>
                <a:cs typeface="Times New Roman" pitchFamily="18" charset="0"/>
              </a:rPr>
              <a:t> </a:t>
            </a:r>
            <a:r>
              <a:rPr lang="en-US" altLang="en-US" sz="3200">
                <a:latin typeface="Constantia" pitchFamily="18" charset="0"/>
              </a:rPr>
              <a:t>alcohols</a:t>
            </a:r>
            <a:r>
              <a:rPr lang="en-US" altLang="en-US" sz="3200">
                <a:latin typeface="Times New Roman" pitchFamily="18" charset="0"/>
                <a:cs typeface="Times New Roman" pitchFamily="18" charset="0"/>
              </a:rPr>
              <a:t> </a:t>
            </a:r>
            <a:r>
              <a:rPr lang="en-US" altLang="en-US" sz="3200">
                <a:latin typeface="Constantia" pitchFamily="18" charset="0"/>
              </a:rPr>
              <a:t>should</a:t>
            </a:r>
            <a:r>
              <a:rPr lang="en-US" altLang="en-US" sz="3200">
                <a:latin typeface="Times New Roman" pitchFamily="18" charset="0"/>
                <a:cs typeface="Times New Roman" pitchFamily="18" charset="0"/>
              </a:rPr>
              <a:t> </a:t>
            </a:r>
            <a:r>
              <a:rPr lang="en-US" altLang="en-US" sz="3200">
                <a:latin typeface="Constantia" pitchFamily="18" charset="0"/>
              </a:rPr>
              <a:t>be</a:t>
            </a:r>
            <a:r>
              <a:rPr lang="en-US" altLang="en-US" sz="3200">
                <a:latin typeface="Times New Roman" pitchFamily="18" charset="0"/>
                <a:cs typeface="Times New Roman" pitchFamily="18" charset="0"/>
              </a:rPr>
              <a:t> </a:t>
            </a:r>
            <a:r>
              <a:rPr lang="en-US" altLang="en-US" sz="3200">
                <a:latin typeface="Constantia" pitchFamily="18" charset="0"/>
              </a:rPr>
              <a:t>avoided.</a:t>
            </a:r>
          </a:p>
          <a:p>
            <a:pPr eaLnBrk="1" hangingPunct="1">
              <a:lnSpc>
                <a:spcPts val="3825"/>
              </a:lnSpc>
              <a:spcBef>
                <a:spcPts val="938"/>
              </a:spcBef>
            </a:pPr>
            <a:r>
              <a:rPr lang="en-US" altLang="en-US" sz="4500" baseline="7000">
                <a:solidFill>
                  <a:srgbClr val="0AD0D9"/>
                </a:solidFill>
                <a:latin typeface="OpenSymbol" pitchFamily="2" charset="0"/>
              </a:rPr>
              <a:t></a:t>
            </a:r>
            <a:r>
              <a:rPr lang="en-US" altLang="en-US" sz="3200">
                <a:latin typeface="Constantia" pitchFamily="18" charset="0"/>
              </a:rPr>
              <a:t>Salt</a:t>
            </a:r>
            <a:r>
              <a:rPr lang="en-US" altLang="en-US" sz="3200">
                <a:latin typeface="Times New Roman" pitchFamily="18" charset="0"/>
                <a:cs typeface="Times New Roman" pitchFamily="18" charset="0"/>
              </a:rPr>
              <a:t> </a:t>
            </a:r>
            <a:r>
              <a:rPr lang="en-US" altLang="en-US" sz="3200">
                <a:latin typeface="Constantia" pitchFamily="18" charset="0"/>
              </a:rPr>
              <a:t>intake</a:t>
            </a:r>
            <a:r>
              <a:rPr lang="en-US" altLang="en-US" sz="3200">
                <a:latin typeface="Times New Roman" pitchFamily="18" charset="0"/>
                <a:cs typeface="Times New Roman" pitchFamily="18" charset="0"/>
              </a:rPr>
              <a:t> </a:t>
            </a:r>
            <a:r>
              <a:rPr lang="en-US" altLang="en-US" sz="3200">
                <a:latin typeface="Constantia" pitchFamily="18" charset="0"/>
              </a:rPr>
              <a:t>should</a:t>
            </a:r>
            <a:r>
              <a:rPr lang="en-US" altLang="en-US" sz="3200">
                <a:latin typeface="Times New Roman" pitchFamily="18" charset="0"/>
                <a:cs typeface="Times New Roman" pitchFamily="18" charset="0"/>
              </a:rPr>
              <a:t> </a:t>
            </a:r>
            <a:r>
              <a:rPr lang="en-US" altLang="en-US" sz="3200">
                <a:latin typeface="Constantia" pitchFamily="18" charset="0"/>
              </a:rPr>
              <a:t>not</a:t>
            </a:r>
            <a:r>
              <a:rPr lang="en-US" altLang="en-US" sz="3200">
                <a:latin typeface="Times New Roman" pitchFamily="18" charset="0"/>
                <a:cs typeface="Times New Roman" pitchFamily="18" charset="0"/>
              </a:rPr>
              <a:t> </a:t>
            </a:r>
            <a:r>
              <a:rPr lang="en-US" altLang="en-US" sz="3200">
                <a:latin typeface="Constantia" pitchFamily="18" charset="0"/>
              </a:rPr>
              <a:t>increase</a:t>
            </a:r>
            <a:r>
              <a:rPr lang="en-US" altLang="en-US" sz="3200">
                <a:latin typeface="Times New Roman" pitchFamily="18" charset="0"/>
                <a:cs typeface="Times New Roman" pitchFamily="18" charset="0"/>
              </a:rPr>
              <a:t> </a:t>
            </a:r>
            <a:r>
              <a:rPr lang="en-US" altLang="en-US" sz="3200">
                <a:latin typeface="Constantia" pitchFamily="18" charset="0"/>
              </a:rPr>
              <a:t>more</a:t>
            </a:r>
            <a:r>
              <a:rPr lang="en-US" altLang="en-US" sz="3200">
                <a:latin typeface="Times New Roman" pitchFamily="18" charset="0"/>
                <a:cs typeface="Times New Roman" pitchFamily="18" charset="0"/>
              </a:rPr>
              <a:t> </a:t>
            </a:r>
            <a:r>
              <a:rPr lang="en-US" altLang="en-US" sz="3200">
                <a:latin typeface="Constantia" pitchFamily="18" charset="0"/>
              </a:rPr>
              <a:t>than</a:t>
            </a:r>
            <a:r>
              <a:rPr lang="en-US" altLang="en-US" sz="3200">
                <a:latin typeface="Times New Roman" pitchFamily="18" charset="0"/>
                <a:cs typeface="Times New Roman" pitchFamily="18" charset="0"/>
              </a:rPr>
              <a:t> </a:t>
            </a:r>
            <a:r>
              <a:rPr lang="en-US" altLang="en-US" sz="3200">
                <a:latin typeface="Constantia" pitchFamily="18" charset="0"/>
              </a:rPr>
              <a:t>5</a:t>
            </a:r>
            <a:r>
              <a:rPr lang="en-US" altLang="en-US" sz="3200">
                <a:latin typeface="Times New Roman" pitchFamily="18" charset="0"/>
                <a:cs typeface="Times New Roman" pitchFamily="18" charset="0"/>
              </a:rPr>
              <a:t> </a:t>
            </a:r>
            <a:r>
              <a:rPr lang="en-US" altLang="en-US" sz="3200">
                <a:latin typeface="Constantia" pitchFamily="18" charset="0"/>
              </a:rPr>
              <a:t>gm/day.</a:t>
            </a:r>
          </a:p>
          <a:p>
            <a:pPr eaLnBrk="1" hangingPunct="1">
              <a:spcBef>
                <a:spcPts val="675"/>
              </a:spcBef>
            </a:pPr>
            <a:r>
              <a:rPr lang="en-US" altLang="en-US" sz="4500" baseline="6000">
                <a:solidFill>
                  <a:srgbClr val="0AD0D9"/>
                </a:solidFill>
                <a:latin typeface="OpenSymbol" pitchFamily="2" charset="0"/>
              </a:rPr>
              <a:t></a:t>
            </a:r>
            <a:r>
              <a:rPr lang="en-US" altLang="en-US" sz="3200">
                <a:latin typeface="Constantia" pitchFamily="18" charset="0"/>
              </a:rPr>
              <a:t>Protein</a:t>
            </a:r>
            <a:r>
              <a:rPr lang="en-US" altLang="en-US" sz="3200">
                <a:latin typeface="Times New Roman" pitchFamily="18" charset="0"/>
                <a:cs typeface="Times New Roman" pitchFamily="18" charset="0"/>
              </a:rPr>
              <a:t> </a:t>
            </a:r>
            <a:r>
              <a:rPr lang="en-US" altLang="en-US" sz="3200">
                <a:latin typeface="Constantia" pitchFamily="18" charset="0"/>
              </a:rPr>
              <a:t>should</a:t>
            </a:r>
            <a:r>
              <a:rPr lang="en-US" altLang="en-US" sz="3200">
                <a:latin typeface="Times New Roman" pitchFamily="18" charset="0"/>
                <a:cs typeface="Times New Roman" pitchFamily="18" charset="0"/>
              </a:rPr>
              <a:t> </a:t>
            </a:r>
            <a:r>
              <a:rPr lang="en-US" altLang="en-US" sz="3200">
                <a:latin typeface="Constantia" pitchFamily="18" charset="0"/>
              </a:rPr>
              <a:t>be</a:t>
            </a:r>
            <a:r>
              <a:rPr lang="en-US" altLang="en-US" sz="3200">
                <a:latin typeface="Times New Roman" pitchFamily="18" charset="0"/>
                <a:cs typeface="Times New Roman" pitchFamily="18" charset="0"/>
              </a:rPr>
              <a:t> </a:t>
            </a:r>
            <a:r>
              <a:rPr lang="en-US" altLang="en-US" sz="3200">
                <a:latin typeface="Constantia" pitchFamily="18" charset="0"/>
              </a:rPr>
              <a:t>at-least</a:t>
            </a:r>
            <a:r>
              <a:rPr lang="en-US" altLang="en-US" sz="3200">
                <a:latin typeface="Times New Roman" pitchFamily="18" charset="0"/>
                <a:cs typeface="Times New Roman" pitchFamily="18" charset="0"/>
              </a:rPr>
              <a:t> </a:t>
            </a:r>
            <a:r>
              <a:rPr lang="en-US" altLang="en-US" sz="3200">
                <a:latin typeface="Constantia" pitchFamily="18" charset="0"/>
              </a:rPr>
              <a:t>15-20%</a:t>
            </a:r>
            <a:r>
              <a:rPr lang="en-US" altLang="en-US" sz="3200">
                <a:latin typeface="Times New Roman" pitchFamily="18" charset="0"/>
                <a:cs typeface="Times New Roman" pitchFamily="18" charset="0"/>
              </a:rPr>
              <a:t> </a:t>
            </a:r>
            <a:r>
              <a:rPr lang="en-US" altLang="en-US" sz="3200">
                <a:latin typeface="Constantia" pitchFamily="18" charset="0"/>
              </a:rPr>
              <a:t>of</a:t>
            </a:r>
            <a:r>
              <a:rPr lang="en-US" altLang="en-US" sz="3200">
                <a:latin typeface="Times New Roman" pitchFamily="18" charset="0"/>
                <a:cs typeface="Times New Roman" pitchFamily="18" charset="0"/>
              </a:rPr>
              <a:t> </a:t>
            </a:r>
            <a:r>
              <a:rPr lang="en-US" altLang="en-US" sz="3200">
                <a:latin typeface="Constantia" pitchFamily="18" charset="0"/>
              </a:rPr>
              <a:t>total</a:t>
            </a:r>
            <a:r>
              <a:rPr lang="en-US" altLang="en-US" sz="3200">
                <a:latin typeface="Times New Roman" pitchFamily="18" charset="0"/>
                <a:cs typeface="Times New Roman" pitchFamily="18" charset="0"/>
              </a:rPr>
              <a:t> </a:t>
            </a:r>
            <a:r>
              <a:rPr lang="en-US" altLang="en-US" sz="3200">
                <a:latin typeface="Constantia" pitchFamily="18" charset="0"/>
              </a:rPr>
              <a:t>energy</a:t>
            </a:r>
            <a:r>
              <a:rPr lang="en-US" altLang="en-US" sz="3200">
                <a:latin typeface="Times New Roman" pitchFamily="18" charset="0"/>
                <a:cs typeface="Times New Roman" pitchFamily="18" charset="0"/>
              </a:rPr>
              <a:t> </a:t>
            </a:r>
            <a:r>
              <a:rPr lang="en-US" altLang="en-US" sz="3200">
                <a:latin typeface="Constantia" pitchFamily="18" charset="0"/>
              </a:rPr>
              <a:t>intake.</a:t>
            </a:r>
          </a:p>
          <a:p>
            <a:pPr eaLnBrk="1" hangingPunct="1">
              <a:spcBef>
                <a:spcPts val="800"/>
              </a:spcBef>
            </a:pPr>
            <a:r>
              <a:rPr lang="en-US" altLang="en-US" sz="4500" baseline="7000">
                <a:solidFill>
                  <a:srgbClr val="0AD0D9"/>
                </a:solidFill>
                <a:latin typeface="OpenSymbol" pitchFamily="2" charset="0"/>
              </a:rPr>
              <a:t></a:t>
            </a:r>
            <a:r>
              <a:rPr lang="en-US" altLang="en-US" sz="3200">
                <a:latin typeface="Constantia" pitchFamily="18" charset="0"/>
              </a:rPr>
              <a:t>Junk</a:t>
            </a:r>
            <a:r>
              <a:rPr lang="en-US" altLang="en-US" sz="3200">
                <a:latin typeface="Times New Roman" pitchFamily="18" charset="0"/>
                <a:cs typeface="Times New Roman" pitchFamily="18" charset="0"/>
              </a:rPr>
              <a:t> </a:t>
            </a:r>
            <a:r>
              <a:rPr lang="en-US" altLang="en-US" sz="3200">
                <a:latin typeface="Constantia" pitchFamily="18" charset="0"/>
              </a:rPr>
              <a:t>foods</a:t>
            </a:r>
            <a:r>
              <a:rPr lang="en-US" altLang="en-US" sz="3200">
                <a:latin typeface="Times New Roman" pitchFamily="18" charset="0"/>
                <a:cs typeface="Times New Roman" pitchFamily="18" charset="0"/>
              </a:rPr>
              <a:t> </a:t>
            </a:r>
            <a:r>
              <a:rPr lang="en-US" altLang="en-US" sz="3200">
                <a:latin typeface="Constantia" pitchFamily="18" charset="0"/>
              </a:rPr>
              <a:t>such</a:t>
            </a:r>
            <a:r>
              <a:rPr lang="en-US" altLang="en-US" sz="3200">
                <a:latin typeface="Times New Roman" pitchFamily="18" charset="0"/>
                <a:cs typeface="Times New Roman" pitchFamily="18" charset="0"/>
              </a:rPr>
              <a:t> </a:t>
            </a:r>
            <a:r>
              <a:rPr lang="en-US" altLang="en-US" sz="3200">
                <a:latin typeface="Constantia" pitchFamily="18" charset="0"/>
              </a:rPr>
              <a:t>as</a:t>
            </a:r>
            <a:r>
              <a:rPr lang="en-US" altLang="en-US" sz="3200">
                <a:latin typeface="Times New Roman" pitchFamily="18" charset="0"/>
                <a:cs typeface="Times New Roman" pitchFamily="18" charset="0"/>
              </a:rPr>
              <a:t> </a:t>
            </a:r>
            <a:r>
              <a:rPr lang="en-US" altLang="en-US" sz="3200">
                <a:latin typeface="Constantia" pitchFamily="18" charset="0"/>
              </a:rPr>
              <a:t>colas,</a:t>
            </a:r>
            <a:r>
              <a:rPr lang="en-US" altLang="en-US" sz="3200">
                <a:latin typeface="Times New Roman" pitchFamily="18" charset="0"/>
                <a:cs typeface="Times New Roman" pitchFamily="18" charset="0"/>
              </a:rPr>
              <a:t> </a:t>
            </a:r>
            <a:r>
              <a:rPr lang="en-US" altLang="en-US" sz="3200">
                <a:latin typeface="Constantia" pitchFamily="18" charset="0"/>
              </a:rPr>
              <a:t>ketchup</a:t>
            </a:r>
            <a:r>
              <a:rPr lang="en-US" altLang="en-US" sz="3200">
                <a:latin typeface="Times New Roman" pitchFamily="18" charset="0"/>
                <a:cs typeface="Times New Roman" pitchFamily="18" charset="0"/>
              </a:rPr>
              <a:t> </a:t>
            </a:r>
            <a:r>
              <a:rPr lang="en-US" altLang="en-US" sz="3200">
                <a:latin typeface="Constantia" pitchFamily="18" charset="0"/>
              </a:rPr>
              <a:t>that</a:t>
            </a:r>
            <a:r>
              <a:rPr lang="en-US" altLang="en-US" sz="3200">
                <a:latin typeface="Times New Roman" pitchFamily="18" charset="0"/>
                <a:cs typeface="Times New Roman" pitchFamily="18" charset="0"/>
              </a:rPr>
              <a:t> </a:t>
            </a:r>
            <a:r>
              <a:rPr lang="en-US" altLang="en-US" sz="3200">
                <a:latin typeface="Constantia" pitchFamily="18" charset="0"/>
              </a:rPr>
              <a:t>supply</a:t>
            </a:r>
            <a:r>
              <a:rPr lang="en-US" altLang="en-US" sz="3200">
                <a:latin typeface="Times New Roman" pitchFamily="18" charset="0"/>
                <a:cs typeface="Times New Roman" pitchFamily="18" charset="0"/>
              </a:rPr>
              <a:t> </a:t>
            </a:r>
            <a:r>
              <a:rPr lang="en-US" altLang="en-US" sz="3200">
                <a:latin typeface="Constantia" pitchFamily="18" charset="0"/>
              </a:rPr>
              <a:t>empty</a:t>
            </a:r>
            <a:r>
              <a:rPr lang="en-US" altLang="en-US" sz="3200">
                <a:latin typeface="Times New Roman" pitchFamily="18" charset="0"/>
                <a:cs typeface="Times New Roman" pitchFamily="18" charset="0"/>
              </a:rPr>
              <a:t> </a:t>
            </a:r>
            <a:r>
              <a:rPr lang="en-US" altLang="en-US" sz="3200">
                <a:latin typeface="Constantia" pitchFamily="18" charset="0"/>
              </a:rPr>
              <a:t>calories</a:t>
            </a:r>
            <a:r>
              <a:rPr lang="en-US" altLang="en-US" sz="3200">
                <a:latin typeface="Times New Roman" pitchFamily="18" charset="0"/>
                <a:cs typeface="Times New Roman" pitchFamily="18" charset="0"/>
              </a:rPr>
              <a:t> </a:t>
            </a:r>
            <a:r>
              <a:rPr lang="en-US" altLang="en-US" sz="3200">
                <a:latin typeface="Constantia" pitchFamily="18" charset="0"/>
              </a:rPr>
              <a:t>should</a:t>
            </a:r>
            <a:r>
              <a:rPr lang="en-US" altLang="en-US" sz="3200">
                <a:latin typeface="Times New Roman" pitchFamily="18" charset="0"/>
                <a:cs typeface="Times New Roman" pitchFamily="18" charset="0"/>
              </a:rPr>
              <a:t> </a:t>
            </a:r>
            <a:r>
              <a:rPr lang="en-US" altLang="en-US" sz="3200">
                <a:latin typeface="Constantia" pitchFamily="18" charset="0"/>
              </a:rPr>
              <a:t>be</a:t>
            </a:r>
            <a:r>
              <a:rPr lang="en-US" altLang="en-US" sz="3200">
                <a:latin typeface="Times New Roman" pitchFamily="18" charset="0"/>
                <a:cs typeface="Times New Roman" pitchFamily="18" charset="0"/>
              </a:rPr>
              <a:t> </a:t>
            </a:r>
            <a:r>
              <a:rPr lang="en-US" altLang="en-US" sz="3200">
                <a:latin typeface="Constantia" pitchFamily="18" charset="0"/>
              </a:rPr>
              <a:t>reduced.</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tIns="73025" rtlCol="0"/>
          <a:lstStyle/>
          <a:p>
            <a:pPr marL="469900" eaLnBrk="1" fontAlgn="auto" hangingPunct="1">
              <a:spcBef>
                <a:spcPts val="0"/>
              </a:spcBef>
              <a:spcAft>
                <a:spcPts val="0"/>
              </a:spcAft>
              <a:defRPr/>
            </a:pPr>
            <a:r>
              <a:rPr sz="4500" spc="-35" dirty="0">
                <a:latin typeface="Calibri"/>
                <a:cs typeface="Calibri"/>
              </a:rPr>
              <a:t>R</a:t>
            </a:r>
            <a:r>
              <a:rPr sz="4500" dirty="0">
                <a:latin typeface="Calibri"/>
                <a:cs typeface="Calibri"/>
              </a:rPr>
              <a:t>E</a:t>
            </a:r>
            <a:r>
              <a:rPr sz="4500" spc="-15" dirty="0">
                <a:latin typeface="Calibri"/>
                <a:cs typeface="Calibri"/>
              </a:rPr>
              <a:t>C</a:t>
            </a:r>
            <a:r>
              <a:rPr sz="4500" dirty="0">
                <a:latin typeface="Calibri"/>
                <a:cs typeface="Calibri"/>
              </a:rPr>
              <a:t>OM</a:t>
            </a:r>
            <a:r>
              <a:rPr sz="4500" spc="-5" dirty="0">
                <a:latin typeface="Calibri"/>
                <a:cs typeface="Calibri"/>
              </a:rPr>
              <a:t>M</a:t>
            </a:r>
            <a:r>
              <a:rPr sz="4500" spc="-25" dirty="0">
                <a:latin typeface="Calibri"/>
                <a:cs typeface="Calibri"/>
              </a:rPr>
              <a:t>E</a:t>
            </a:r>
            <a:r>
              <a:rPr sz="4500" spc="-35" dirty="0">
                <a:latin typeface="Calibri"/>
                <a:cs typeface="Calibri"/>
              </a:rPr>
              <a:t>N</a:t>
            </a:r>
            <a:r>
              <a:rPr sz="4500" spc="-5" dirty="0">
                <a:latin typeface="Calibri"/>
                <a:cs typeface="Calibri"/>
              </a:rPr>
              <a:t>DE</a:t>
            </a:r>
            <a:r>
              <a:rPr sz="4500" dirty="0">
                <a:latin typeface="Calibri"/>
                <a:cs typeface="Calibri"/>
              </a:rPr>
              <a:t>D</a:t>
            </a:r>
            <a:r>
              <a:rPr sz="4500" spc="-120" dirty="0"/>
              <a:t> </a:t>
            </a:r>
            <a:r>
              <a:rPr sz="4500" spc="-35" dirty="0">
                <a:latin typeface="Calibri"/>
                <a:cs typeface="Calibri"/>
              </a:rPr>
              <a:t>B</a:t>
            </a:r>
            <a:r>
              <a:rPr sz="4500" spc="-25" dirty="0">
                <a:latin typeface="Calibri"/>
                <a:cs typeface="Calibri"/>
              </a:rPr>
              <a:t>AL</a:t>
            </a:r>
            <a:r>
              <a:rPr sz="4500" spc="-40" dirty="0">
                <a:latin typeface="Calibri"/>
                <a:cs typeface="Calibri"/>
              </a:rPr>
              <a:t>A</a:t>
            </a:r>
            <a:r>
              <a:rPr sz="4500" spc="-35" dirty="0">
                <a:latin typeface="Calibri"/>
                <a:cs typeface="Calibri"/>
              </a:rPr>
              <a:t>N</a:t>
            </a:r>
            <a:r>
              <a:rPr sz="4500" spc="-5" dirty="0">
                <a:latin typeface="Calibri"/>
                <a:cs typeface="Calibri"/>
              </a:rPr>
              <a:t>CE</a:t>
            </a:r>
            <a:r>
              <a:rPr sz="4500" dirty="0">
                <a:latin typeface="Calibri"/>
                <a:cs typeface="Calibri"/>
              </a:rPr>
              <a:t>D</a:t>
            </a:r>
            <a:r>
              <a:rPr sz="4500" spc="-114" dirty="0"/>
              <a:t> </a:t>
            </a:r>
            <a:r>
              <a:rPr sz="4500" spc="-10" dirty="0">
                <a:latin typeface="Calibri"/>
                <a:cs typeface="Calibri"/>
              </a:rPr>
              <a:t>D</a:t>
            </a:r>
            <a:r>
              <a:rPr sz="4500" spc="-20" dirty="0">
                <a:latin typeface="Calibri"/>
                <a:cs typeface="Calibri"/>
              </a:rPr>
              <a:t>I</a:t>
            </a:r>
            <a:r>
              <a:rPr sz="4500" spc="-25" dirty="0">
                <a:latin typeface="Calibri"/>
                <a:cs typeface="Calibri"/>
              </a:rPr>
              <a:t>ET</a:t>
            </a:r>
            <a:endParaRPr sz="4500">
              <a:latin typeface="Calibri"/>
              <a:cs typeface="Calibri"/>
            </a:endParaRPr>
          </a:p>
        </p:txBody>
      </p:sp>
      <p:sp>
        <p:nvSpPr>
          <p:cNvPr id="5" name="object 5"/>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6" name="object 6"/>
          <p:cNvSpPr>
            <a:spLocks noGrp="1"/>
          </p:cNvSpPr>
          <p:nvPr>
            <p:ph type="sldNum" sz="quarter" idx="12"/>
          </p:nvPr>
        </p:nvSpPr>
        <p:spPr/>
        <p:txBody>
          <a:bodyPr vert="horz" rtlCol="0"/>
          <a:lstStyle/>
          <a:p>
            <a:pPr marL="25400">
              <a:defRPr/>
            </a:pPr>
            <a:fld id="{A11AE7FD-4A0D-46C8-9E16-07AABBB23D16}" type="slidenum">
              <a:rPr spc="-10"/>
              <a:pPr marL="25400">
                <a:defRPr/>
              </a:pPr>
              <a:t>59</a:t>
            </a:fld>
            <a:endParaRPr spc="-10"/>
          </a:p>
        </p:txBody>
      </p:sp>
      <p:sp>
        <p:nvSpPr>
          <p:cNvPr id="3" name="object 3"/>
          <p:cNvSpPr txBox="1"/>
          <p:nvPr/>
        </p:nvSpPr>
        <p:spPr>
          <a:xfrm>
            <a:off x="55563" y="1392238"/>
            <a:ext cx="8174037" cy="228600"/>
          </a:xfrm>
          <a:prstGeom prst="rect">
            <a:avLst/>
          </a:prstGeom>
        </p:spPr>
        <p:txBody>
          <a:bodyPr lIns="0" tIns="0" rIns="0" bIns="0">
            <a:spAutoFit/>
          </a:bodyPr>
          <a:lstStyle/>
          <a:p>
            <a:pPr marL="12700" fontAlgn="auto">
              <a:lnSpc>
                <a:spcPts val="2150"/>
              </a:lnSpc>
              <a:spcBef>
                <a:spcPts val="0"/>
              </a:spcBef>
              <a:spcAft>
                <a:spcPts val="0"/>
              </a:spcAft>
              <a:tabLst>
                <a:tab pos="2216785" algn="l"/>
                <a:tab pos="6323965" algn="l"/>
              </a:tabLst>
              <a:defRPr/>
            </a:pPr>
            <a:r>
              <a:rPr b="1" spc="-20" dirty="0">
                <a:latin typeface="Times New Roman"/>
                <a:cs typeface="Times New Roman"/>
              </a:rPr>
              <a:t>F</a:t>
            </a:r>
            <a:r>
              <a:rPr b="1" dirty="0">
                <a:latin typeface="Times New Roman"/>
                <a:cs typeface="Times New Roman"/>
              </a:rPr>
              <a:t>ood</a:t>
            </a:r>
            <a:r>
              <a:rPr b="1" spc="5" dirty="0">
                <a:latin typeface="Times New Roman"/>
                <a:cs typeface="Times New Roman"/>
              </a:rPr>
              <a:t> </a:t>
            </a:r>
            <a:r>
              <a:rPr b="1" spc="-10" dirty="0">
                <a:latin typeface="Times New Roman"/>
                <a:cs typeface="Times New Roman"/>
              </a:rPr>
              <a:t>it</a:t>
            </a:r>
            <a:r>
              <a:rPr b="1" spc="-15" dirty="0">
                <a:latin typeface="Times New Roman"/>
                <a:cs typeface="Times New Roman"/>
              </a:rPr>
              <a:t>e</a:t>
            </a:r>
            <a:r>
              <a:rPr b="1" dirty="0">
                <a:latin typeface="Times New Roman"/>
                <a:cs typeface="Times New Roman"/>
              </a:rPr>
              <a:t>m	</a:t>
            </a:r>
            <a:r>
              <a:rPr b="1" spc="-5" dirty="0">
                <a:latin typeface="Times New Roman"/>
                <a:cs typeface="Times New Roman"/>
              </a:rPr>
              <a:t>A</a:t>
            </a:r>
            <a:r>
              <a:rPr b="1" spc="-15" dirty="0">
                <a:latin typeface="Times New Roman"/>
                <a:cs typeface="Times New Roman"/>
              </a:rPr>
              <a:t>dul</a:t>
            </a:r>
            <a:r>
              <a:rPr b="1" dirty="0">
                <a:latin typeface="Times New Roman"/>
                <a:cs typeface="Times New Roman"/>
              </a:rPr>
              <a:t>t</a:t>
            </a:r>
            <a:r>
              <a:rPr b="1" spc="5" dirty="0">
                <a:latin typeface="Times New Roman"/>
                <a:cs typeface="Times New Roman"/>
              </a:rPr>
              <a:t> </a:t>
            </a:r>
            <a:r>
              <a:rPr b="1" spc="-30" dirty="0">
                <a:latin typeface="Times New Roman"/>
                <a:cs typeface="Times New Roman"/>
              </a:rPr>
              <a:t>m</a:t>
            </a:r>
            <a:r>
              <a:rPr b="1" dirty="0">
                <a:latin typeface="Times New Roman"/>
                <a:cs typeface="Times New Roman"/>
              </a:rPr>
              <a:t>an</a:t>
            </a:r>
            <a:r>
              <a:rPr b="1" spc="5" dirty="0">
                <a:latin typeface="Times New Roman"/>
                <a:cs typeface="Times New Roman"/>
              </a:rPr>
              <a:t> </a:t>
            </a:r>
            <a:r>
              <a:rPr b="1" dirty="0">
                <a:latin typeface="Times New Roman"/>
                <a:cs typeface="Times New Roman"/>
              </a:rPr>
              <a:t>(g</a:t>
            </a:r>
            <a:r>
              <a:rPr b="1" spc="-30" dirty="0">
                <a:latin typeface="Times New Roman"/>
                <a:cs typeface="Times New Roman"/>
              </a:rPr>
              <a:t>m</a:t>
            </a:r>
            <a:r>
              <a:rPr b="1" dirty="0">
                <a:latin typeface="Times New Roman"/>
                <a:cs typeface="Times New Roman"/>
              </a:rPr>
              <a:t>)	</a:t>
            </a:r>
            <a:r>
              <a:rPr b="1" spc="-10" dirty="0">
                <a:latin typeface="Times New Roman"/>
                <a:cs typeface="Times New Roman"/>
              </a:rPr>
              <a:t>A</a:t>
            </a:r>
            <a:r>
              <a:rPr b="1" spc="-5" dirty="0">
                <a:latin typeface="Times New Roman"/>
                <a:cs typeface="Times New Roman"/>
              </a:rPr>
              <a:t>dul</a:t>
            </a:r>
            <a:r>
              <a:rPr b="1" dirty="0">
                <a:latin typeface="Times New Roman"/>
                <a:cs typeface="Times New Roman"/>
              </a:rPr>
              <a:t>t</a:t>
            </a:r>
            <a:r>
              <a:rPr b="1" spc="5" dirty="0">
                <a:latin typeface="Times New Roman"/>
                <a:cs typeface="Times New Roman"/>
              </a:rPr>
              <a:t> </a:t>
            </a:r>
            <a:r>
              <a:rPr b="1" spc="15" dirty="0">
                <a:latin typeface="Times New Roman"/>
                <a:cs typeface="Times New Roman"/>
              </a:rPr>
              <a:t>w</a:t>
            </a:r>
            <a:r>
              <a:rPr b="1" dirty="0">
                <a:latin typeface="Times New Roman"/>
                <a:cs typeface="Times New Roman"/>
              </a:rPr>
              <a:t>o</a:t>
            </a:r>
            <a:r>
              <a:rPr b="1" spc="-30" dirty="0">
                <a:latin typeface="Times New Roman"/>
                <a:cs typeface="Times New Roman"/>
              </a:rPr>
              <a:t>m</a:t>
            </a:r>
            <a:r>
              <a:rPr b="1" dirty="0">
                <a:latin typeface="Times New Roman"/>
                <a:cs typeface="Times New Roman"/>
              </a:rPr>
              <a:t>an</a:t>
            </a:r>
            <a:r>
              <a:rPr b="1" spc="-5" dirty="0">
                <a:latin typeface="Times New Roman"/>
                <a:cs typeface="Times New Roman"/>
              </a:rPr>
              <a:t> </a:t>
            </a:r>
            <a:r>
              <a:rPr b="1" spc="5" dirty="0">
                <a:latin typeface="Times New Roman"/>
                <a:cs typeface="Times New Roman"/>
              </a:rPr>
              <a:t>(</a:t>
            </a:r>
            <a:r>
              <a:rPr b="1" spc="-15" dirty="0">
                <a:latin typeface="Times New Roman"/>
                <a:cs typeface="Times New Roman"/>
              </a:rPr>
              <a:t>g</a:t>
            </a:r>
            <a:r>
              <a:rPr b="1" spc="-20" dirty="0">
                <a:latin typeface="Times New Roman"/>
                <a:cs typeface="Times New Roman"/>
              </a:rPr>
              <a:t>m</a:t>
            </a:r>
            <a:r>
              <a:rPr b="1" dirty="0">
                <a:latin typeface="Times New Roman"/>
                <a:cs typeface="Times New Roman"/>
              </a:rPr>
              <a:t>)</a:t>
            </a:r>
            <a:endParaRPr>
              <a:latin typeface="Times New Roman"/>
              <a:cs typeface="Times New Roman"/>
            </a:endParaRPr>
          </a:p>
        </p:txBody>
      </p:sp>
      <p:graphicFrame>
        <p:nvGraphicFramePr>
          <p:cNvPr id="4" name="object 4"/>
          <p:cNvGraphicFramePr>
            <a:graphicFrameLocks noGrp="1"/>
          </p:cNvGraphicFramePr>
          <p:nvPr/>
        </p:nvGraphicFramePr>
        <p:xfrm>
          <a:off x="33338" y="1789113"/>
          <a:ext cx="8753475" cy="4591050"/>
        </p:xfrm>
        <a:graphic>
          <a:graphicData uri="http://schemas.openxmlformats.org/drawingml/2006/table">
            <a:tbl>
              <a:tblPr/>
              <a:tblGrid>
                <a:gridCol w="2117725"/>
                <a:gridCol w="1455737"/>
                <a:gridCol w="1165225"/>
                <a:gridCol w="1343025"/>
                <a:gridCol w="1647825"/>
                <a:gridCol w="1023938"/>
              </a:tblGrid>
              <a:tr h="921881">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Cereals</a:t>
                      </a:r>
                    </a:p>
                  </a:txBody>
                  <a:tcPr marL="0" marR="0" marT="0" marB="0" horzOverflow="overflow">
                    <a:lnL>
                      <a:noFill/>
                    </a:lnL>
                    <a:lnR>
                      <a:noFill/>
                    </a:lnR>
                    <a:lnT>
                      <a:noFill/>
                    </a:lnT>
                    <a:lnB>
                      <a:noFill/>
                    </a:lnB>
                    <a:lnTlToBr>
                      <a:noFill/>
                    </a:lnTlToBr>
                    <a:lnBlToTr>
                      <a:noFill/>
                    </a:lnBlToTr>
                    <a:noFill/>
                  </a:tcPr>
                </a:tc>
                <a:tc>
                  <a:txBody>
                    <a:bodyPr/>
                    <a:lstStyle>
                      <a:lvl1pPr marL="12065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2065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Sedimentary</a:t>
                      </a:r>
                    </a:p>
                    <a:p>
                      <a:pPr marL="120650" marR="0" lvl="0" indent="0" algn="l" defTabSz="914400" rtl="0" eaLnBrk="1" fontAlgn="base" latinLnBrk="0" hangingPunct="1">
                        <a:lnSpc>
                          <a:spcPct val="100000"/>
                        </a:lnSpc>
                        <a:spcBef>
                          <a:spcPts val="1475"/>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460</a:t>
                      </a:r>
                    </a:p>
                  </a:txBody>
                  <a:tcPr marL="0" marR="0" marT="0" marB="0" horzOverflow="overflow">
                    <a:lnL>
                      <a:noFill/>
                    </a:lnL>
                    <a:lnR>
                      <a:noFill/>
                    </a:lnR>
                    <a:lnT>
                      <a:noFill/>
                    </a:lnT>
                    <a:lnB>
                      <a:noFill/>
                    </a:lnB>
                    <a:lnTlToBr>
                      <a:noFill/>
                    </a:lnTlToBr>
                    <a:lnBlToTr>
                      <a:noFill/>
                    </a:lnBlToTr>
                    <a:noFill/>
                  </a:tcPr>
                </a:tc>
                <a:tc>
                  <a:txBody>
                    <a:bodyPr/>
                    <a:lstStyle>
                      <a:lvl1pPr marL="487363" indent="-31115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487363" marR="0" lvl="0" indent="-311150" algn="l" defTabSz="914400" rtl="0" eaLnBrk="1" fontAlgn="base" latinLnBrk="0" hangingPunct="1">
                        <a:lnSpc>
                          <a:spcPct val="168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Moderate 520</a:t>
                      </a:r>
                    </a:p>
                  </a:txBody>
                  <a:tcPr marL="0" marR="0" marT="0" marB="0" horzOverflow="overflow">
                    <a:lnL>
                      <a:noFill/>
                    </a:lnL>
                    <a:lnR>
                      <a:noFill/>
                    </a:lnR>
                    <a:lnT>
                      <a:noFill/>
                    </a:lnT>
                    <a:lnB>
                      <a:noFill/>
                    </a:lnB>
                    <a:lnTlToBr>
                      <a:noFill/>
                    </a:lnTlToBr>
                    <a:lnBlToTr>
                      <a:noFill/>
                    </a:lnBlToTr>
                    <a:noFill/>
                  </a:tcPr>
                </a:tc>
                <a:tc>
                  <a:txBody>
                    <a:bodyPr/>
                    <a:lstStyle>
                      <a:lvl1pPr marL="1111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111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Heavy</a:t>
                      </a:r>
                    </a:p>
                    <a:p>
                      <a:pPr marL="111125" marR="0" lvl="0" indent="0" algn="l" defTabSz="914400" rtl="0" eaLnBrk="1" fontAlgn="base" latinLnBrk="0" hangingPunct="1">
                        <a:lnSpc>
                          <a:spcPct val="100000"/>
                        </a:lnSpc>
                        <a:spcBef>
                          <a:spcPts val="1475"/>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670</a:t>
                      </a:r>
                    </a:p>
                  </a:txBody>
                  <a:tcPr marL="0" marR="0" marT="0" marB="0" horzOverflow="overflow">
                    <a:lnL>
                      <a:noFill/>
                    </a:lnL>
                    <a:lnR>
                      <a:noFill/>
                    </a:lnR>
                    <a:lnT>
                      <a:noFill/>
                    </a:lnT>
                    <a:lnB>
                      <a:noFill/>
                    </a:lnB>
                    <a:lnTlToBr>
                      <a:noFill/>
                    </a:lnTlToBr>
                    <a:lnBlToTr>
                      <a:noFill/>
                    </a:lnBlToTr>
                    <a:noFill/>
                  </a:tcPr>
                </a:tc>
                <a:tc>
                  <a:txBody>
                    <a:bodyPr/>
                    <a:lstStyle>
                      <a:lvl1pPr marL="771525" indent="-3921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771525" marR="0" lvl="0" indent="-392113" algn="l" defTabSz="914400" rtl="0" eaLnBrk="1" fontAlgn="base" latinLnBrk="0" hangingPunct="1">
                        <a:lnSpc>
                          <a:spcPct val="168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Sedimentary 410</a:t>
                      </a:r>
                    </a:p>
                  </a:txBody>
                  <a:tcPr marL="0" marR="0" marT="0" marB="0" horzOverflow="overflow">
                    <a:lnL>
                      <a:noFill/>
                    </a:lnL>
                    <a:lnR>
                      <a:noFill/>
                    </a:lnR>
                    <a:lnT>
                      <a:noFill/>
                    </a:lnT>
                    <a:lnB>
                      <a:noFill/>
                    </a:lnB>
                    <a:lnTlToBr>
                      <a:noFill/>
                    </a:lnTlToBr>
                    <a:lnBlToTr>
                      <a:noFill/>
                    </a:lnBlToTr>
                    <a:noFill/>
                  </a:tcPr>
                </a:tc>
                <a:tc>
                  <a:txBody>
                    <a:bodyPr/>
                    <a:lstStyle>
                      <a:lvl1pPr marL="1111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111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Moderate</a:t>
                      </a:r>
                    </a:p>
                    <a:p>
                      <a:pPr marL="111125" marR="0" lvl="0" indent="0" algn="l" defTabSz="914400" rtl="0" eaLnBrk="1" fontAlgn="base" latinLnBrk="0" hangingPunct="1">
                        <a:lnSpc>
                          <a:spcPct val="100000"/>
                        </a:lnSpc>
                        <a:spcBef>
                          <a:spcPts val="1475"/>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440</a:t>
                      </a:r>
                    </a:p>
                  </a:txBody>
                  <a:tcPr marL="0" marR="0" marT="0" marB="0" horzOverflow="overflow">
                    <a:lnL>
                      <a:noFill/>
                    </a:lnL>
                    <a:lnR>
                      <a:noFill/>
                    </a:lnR>
                    <a:lnT>
                      <a:noFill/>
                    </a:lnT>
                    <a:lnB>
                      <a:noFill/>
                    </a:lnB>
                    <a:lnTlToBr>
                      <a:noFill/>
                    </a:lnTlToBr>
                    <a:lnBlToTr>
                      <a:noFill/>
                    </a:lnBlToTr>
                    <a:noFill/>
                  </a:tcPr>
                </a:tc>
              </a:tr>
              <a:tr h="415977">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pulses</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50</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2397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239713"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5969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9690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45</a:t>
                      </a:r>
                    </a:p>
                  </a:txBody>
                  <a:tcPr marL="0" marR="0" marT="0" marB="0" horzOverflow="overflow">
                    <a:lnL>
                      <a:noFill/>
                    </a:lnL>
                    <a:lnR>
                      <a:noFill/>
                    </a:lnR>
                    <a:lnT>
                      <a:noFill/>
                    </a:lnT>
                    <a:lnB>
                      <a:noFill/>
                    </a:lnB>
                    <a:lnTlToBr>
                      <a:noFill/>
                    </a:lnTlToBr>
                    <a:lnBlToTr>
                      <a:noFill/>
                    </a:lnBlToTr>
                    <a:noFill/>
                  </a:tcPr>
                </a:tc>
              </a:tr>
              <a:tr h="415977">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green leafy vegetable</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7715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7715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100</a:t>
                      </a:r>
                    </a:p>
                  </a:txBody>
                  <a:tcPr marL="0" marR="0" marT="0" marB="0" horzOverflow="overflow">
                    <a:lnL>
                      <a:noFill/>
                    </a:lnL>
                    <a:lnR>
                      <a:noFill/>
                    </a:lnR>
                    <a:lnT>
                      <a:noFill/>
                    </a:lnT>
                    <a:lnB>
                      <a:noFill/>
                    </a:lnB>
                    <a:lnTlToBr>
                      <a:noFill/>
                    </a:lnTlToBr>
                    <a:lnBlToTr>
                      <a:noFill/>
                    </a:lnBlToTr>
                    <a:noFill/>
                  </a:tcPr>
                </a:tc>
                <a:tc>
                  <a:txBody>
                    <a:bodyPr/>
                    <a:lstStyle>
                      <a:lvl1pPr marL="53975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3975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100</a:t>
                      </a:r>
                    </a:p>
                  </a:txBody>
                  <a:tcPr marL="0" marR="0" marT="0" marB="0" horzOverflow="overflow">
                    <a:lnL>
                      <a:noFill/>
                    </a:lnL>
                    <a:lnR>
                      <a:noFill/>
                    </a:lnR>
                    <a:lnT>
                      <a:noFill/>
                    </a:lnT>
                    <a:lnB>
                      <a:noFill/>
                    </a:lnB>
                    <a:lnTlToBr>
                      <a:noFill/>
                    </a:lnTlToBr>
                    <a:lnBlToTr>
                      <a:noFill/>
                    </a:lnBlToTr>
                    <a:noFill/>
                  </a:tcPr>
                </a:tc>
              </a:tr>
              <a:tr h="460432">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other vegetables</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70</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80</a:t>
                      </a:r>
                    </a:p>
                  </a:txBody>
                  <a:tcPr marL="0" marR="0" marT="0" marB="0" horzOverflow="overflow">
                    <a:lnL>
                      <a:noFill/>
                    </a:lnL>
                    <a:lnR>
                      <a:noFill/>
                    </a:lnR>
                    <a:lnT>
                      <a:noFill/>
                    </a:lnT>
                    <a:lnB>
                      <a:noFill/>
                    </a:lnB>
                    <a:lnTlToBr>
                      <a:noFill/>
                    </a:lnTlToBr>
                    <a:lnBlToTr>
                      <a:noFill/>
                    </a:lnBlToTr>
                    <a:noFill/>
                  </a:tcPr>
                </a:tc>
                <a:tc>
                  <a:txBody>
                    <a:bodyPr/>
                    <a:lstStyle>
                      <a:lvl1pPr marL="2397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239713"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5969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9690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r>
              <a:tr h="460432">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Roots and tubers</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50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80</a:t>
                      </a:r>
                    </a:p>
                  </a:txBody>
                  <a:tcPr marL="0" marR="0" marT="0" marB="0" horzOverflow="overflow">
                    <a:lnL>
                      <a:noFill/>
                    </a:lnL>
                    <a:lnR>
                      <a:noFill/>
                    </a:lnR>
                    <a:lnT>
                      <a:noFill/>
                    </a:lnT>
                    <a:lnB>
                      <a:noFill/>
                    </a:lnB>
                    <a:lnTlToBr>
                      <a:noFill/>
                    </a:lnTlToBr>
                    <a:lnBlToTr>
                      <a:noFill/>
                    </a:lnBlToTr>
                    <a:noFill/>
                  </a:tcPr>
                </a:tc>
                <a:tc>
                  <a:txBody>
                    <a:bodyPr/>
                    <a:lstStyle>
                      <a:lvl1pPr marL="2397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239713"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50</a:t>
                      </a:r>
                    </a:p>
                  </a:txBody>
                  <a:tcPr marL="0" marR="0" marT="0" marB="0" horzOverflow="overflow">
                    <a:lnL>
                      <a:noFill/>
                    </a:lnL>
                    <a:lnR>
                      <a:noFill/>
                    </a:lnR>
                    <a:lnT>
                      <a:noFill/>
                    </a:lnT>
                    <a:lnB>
                      <a:noFill/>
                    </a:lnB>
                    <a:lnTlToBr>
                      <a:noFill/>
                    </a:lnTlToBr>
                    <a:lnBlToTr>
                      <a:noFill/>
                    </a:lnBlToTr>
                    <a:noFill/>
                  </a:tcPr>
                </a:tc>
                <a:tc>
                  <a:txBody>
                    <a:bodyPr/>
                    <a:lstStyle>
                      <a:lvl1pPr marL="5969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9690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50</a:t>
                      </a:r>
                    </a:p>
                  </a:txBody>
                  <a:tcPr marL="0" marR="0" marT="0" marB="0" horzOverflow="overflow">
                    <a:lnL>
                      <a:noFill/>
                    </a:lnL>
                    <a:lnR>
                      <a:noFill/>
                    </a:lnR>
                    <a:lnT>
                      <a:noFill/>
                    </a:lnT>
                    <a:lnB>
                      <a:noFill/>
                    </a:lnB>
                    <a:lnTlToBr>
                      <a:noFill/>
                    </a:lnTlToBr>
                    <a:lnBlToTr>
                      <a:noFill/>
                    </a:lnBlToTr>
                    <a:noFill/>
                  </a:tcPr>
                </a:tc>
              </a:tr>
              <a:tr h="650956">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ts val="2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Milk and milk products</a:t>
                      </a:r>
                    </a:p>
                  </a:txBody>
                  <a:tcPr marL="0" marR="0" marT="0" marB="0" horzOverflow="overflow">
                    <a:lnL>
                      <a:noFill/>
                    </a:lnL>
                    <a:lnR>
                      <a:noFill/>
                    </a:lnR>
                    <a:lnT>
                      <a:noFill/>
                    </a:lnT>
                    <a:lnB>
                      <a:noFill/>
                    </a:lnB>
                    <a:lnTlToBr>
                      <a:noFill/>
                    </a:lnTlToBr>
                    <a:lnBlToTr>
                      <a:noFill/>
                    </a:lnBlToTr>
                    <a:noFill/>
                  </a:tcPr>
                </a:tc>
                <a:tc>
                  <a:txBody>
                    <a:bodyPr/>
                    <a:lstStyle>
                      <a:lvl1pPr marL="636588"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36588"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150</a:t>
                      </a:r>
                    </a:p>
                  </a:txBody>
                  <a:tcPr marL="0" marR="0" marT="0" marB="0" horzOverflow="overflow">
                    <a:lnL>
                      <a:noFill/>
                    </a:lnL>
                    <a:lnR>
                      <a:noFill/>
                    </a:lnR>
                    <a:lnT>
                      <a:noFill/>
                    </a:lnT>
                    <a:lnB>
                      <a:noFill/>
                    </a:lnB>
                    <a:lnTlToBr>
                      <a:noFill/>
                    </a:lnTlToBr>
                    <a:lnBlToTr>
                      <a:noFill/>
                    </a:lnBlToTr>
                    <a:noFill/>
                  </a:tcPr>
                </a:tc>
                <a:tc>
                  <a:txBody>
                    <a:bodyPr/>
                    <a:lstStyle>
                      <a:lvl1pPr marL="48736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487363"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200</a:t>
                      </a:r>
                    </a:p>
                  </a:txBody>
                  <a:tcPr marL="0" marR="0" marT="0" marB="0" horzOverflow="overflow">
                    <a:lnL>
                      <a:noFill/>
                    </a:lnL>
                    <a:lnR>
                      <a:noFill/>
                    </a:lnR>
                    <a:lnT>
                      <a:noFill/>
                    </a:lnT>
                    <a:lnB>
                      <a:noFill/>
                    </a:lnB>
                    <a:lnTlToBr>
                      <a:noFill/>
                    </a:lnTlToBr>
                    <a:lnBlToTr>
                      <a:noFill/>
                    </a:lnBlToTr>
                    <a:noFill/>
                  </a:tcPr>
                </a:tc>
                <a:tc>
                  <a:txBody>
                    <a:bodyPr/>
                    <a:lstStyle>
                      <a:lvl1pPr marL="6191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191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250</a:t>
                      </a:r>
                    </a:p>
                  </a:txBody>
                  <a:tcPr marL="0" marR="0" marT="0" marB="0" horzOverflow="overflow">
                    <a:lnL>
                      <a:noFill/>
                    </a:lnL>
                    <a:lnR>
                      <a:noFill/>
                    </a:lnR>
                    <a:lnT>
                      <a:noFill/>
                    </a:lnT>
                    <a:lnB>
                      <a:noFill/>
                    </a:lnB>
                    <a:lnTlToBr>
                      <a:noFill/>
                    </a:lnTlToBr>
                    <a:lnBlToTr>
                      <a:noFill/>
                    </a:lnBlToTr>
                    <a:noFill/>
                  </a:tcPr>
                </a:tc>
                <a:tc>
                  <a:txBody>
                    <a:bodyPr/>
                    <a:lstStyle>
                      <a:lvl1pPr marL="7715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7715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100</a:t>
                      </a:r>
                    </a:p>
                  </a:txBody>
                  <a:tcPr marL="0" marR="0" marT="0" marB="0" horzOverflow="overflow">
                    <a:lnL>
                      <a:noFill/>
                    </a:lnL>
                    <a:lnR>
                      <a:noFill/>
                    </a:lnR>
                    <a:lnT>
                      <a:noFill/>
                    </a:lnT>
                    <a:lnB>
                      <a:noFill/>
                    </a:lnB>
                    <a:lnTlToBr>
                      <a:noFill/>
                    </a:lnTlToBr>
                    <a:lnBlToTr>
                      <a:noFill/>
                    </a:lnBlToTr>
                    <a:noFill/>
                  </a:tcPr>
                </a:tc>
                <a:tc>
                  <a:txBody>
                    <a:bodyPr/>
                    <a:lstStyle>
                      <a:lvl1pPr marL="53975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3975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150</a:t>
                      </a:r>
                    </a:p>
                  </a:txBody>
                  <a:tcPr marL="0" marR="0" marT="0" marB="0" horzOverflow="overflow">
                    <a:lnL>
                      <a:noFill/>
                    </a:lnL>
                    <a:lnR>
                      <a:noFill/>
                    </a:lnR>
                    <a:lnT>
                      <a:noFill/>
                    </a:lnT>
                    <a:lnB>
                      <a:noFill/>
                    </a:lnB>
                    <a:lnTlToBr>
                      <a:noFill/>
                    </a:lnTlToBr>
                    <a:lnBlToTr>
                      <a:noFill/>
                    </a:lnBlToTr>
                    <a:noFill/>
                  </a:tcPr>
                </a:tc>
              </a:tr>
              <a:tr h="396924">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Oils and fats</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45</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65</a:t>
                      </a:r>
                    </a:p>
                  </a:txBody>
                  <a:tcPr marL="0" marR="0" marT="0" marB="0" horzOverflow="overflow">
                    <a:lnL>
                      <a:noFill/>
                    </a:lnL>
                    <a:lnR>
                      <a:noFill/>
                    </a:lnR>
                    <a:lnT>
                      <a:noFill/>
                    </a:lnT>
                    <a:lnB>
                      <a:noFill/>
                    </a:lnB>
                    <a:lnTlToBr>
                      <a:noFill/>
                    </a:lnTlToBr>
                    <a:lnBlToTr>
                      <a:noFill/>
                    </a:lnBlToTr>
                    <a:noFill/>
                  </a:tcPr>
                </a:tc>
                <a:tc>
                  <a:txBody>
                    <a:bodyPr/>
                    <a:lstStyle>
                      <a:lvl1pPr marL="2397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239713"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20</a:t>
                      </a:r>
                    </a:p>
                  </a:txBody>
                  <a:tcPr marL="0" marR="0" marT="0" marB="0" horzOverflow="overflow">
                    <a:lnL>
                      <a:noFill/>
                    </a:lnL>
                    <a:lnR>
                      <a:noFill/>
                    </a:lnR>
                    <a:lnT>
                      <a:noFill/>
                    </a:lnT>
                    <a:lnB>
                      <a:noFill/>
                    </a:lnB>
                    <a:lnTlToBr>
                      <a:noFill/>
                    </a:lnTlToBr>
                    <a:lnBlToTr>
                      <a:noFill/>
                    </a:lnBlToTr>
                    <a:noFill/>
                  </a:tcPr>
                </a:tc>
                <a:tc>
                  <a:txBody>
                    <a:bodyPr/>
                    <a:lstStyle>
                      <a:lvl1pPr marL="5969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9690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25</a:t>
                      </a:r>
                    </a:p>
                  </a:txBody>
                  <a:tcPr marL="0" marR="0" marT="0" marB="0" horzOverflow="overflow">
                    <a:lnL>
                      <a:noFill/>
                    </a:lnL>
                    <a:lnR>
                      <a:noFill/>
                    </a:lnR>
                    <a:lnT>
                      <a:noFill/>
                    </a:lnT>
                    <a:lnB>
                      <a:noFill/>
                    </a:lnB>
                    <a:lnTlToBr>
                      <a:noFill/>
                    </a:lnTlToBr>
                    <a:lnBlToTr>
                      <a:noFill/>
                    </a:lnBlToTr>
                    <a:noFill/>
                  </a:tcPr>
                </a:tc>
              </a:tr>
              <a:tr h="460432">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Fruits</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2397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239713"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5969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9690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r>
              <a:tr h="408039">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Sugar and jaggery</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30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35</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55</a:t>
                      </a:r>
                    </a:p>
                  </a:txBody>
                  <a:tcPr marL="0" marR="0" marT="0" marB="0" horzOverflow="overflow">
                    <a:lnL>
                      <a:noFill/>
                    </a:lnL>
                    <a:lnR>
                      <a:noFill/>
                    </a:lnR>
                    <a:lnT>
                      <a:noFill/>
                    </a:lnT>
                    <a:lnB>
                      <a:noFill/>
                    </a:lnB>
                    <a:lnTlToBr>
                      <a:noFill/>
                    </a:lnTlToBr>
                    <a:lnBlToTr>
                      <a:noFill/>
                    </a:lnBlToTr>
                    <a:noFill/>
                  </a:tcPr>
                </a:tc>
                <a:tc>
                  <a:txBody>
                    <a:bodyPr/>
                    <a:lstStyle>
                      <a:lvl1pPr marL="2397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239713"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20</a:t>
                      </a:r>
                    </a:p>
                  </a:txBody>
                  <a:tcPr marL="0" marR="0" marT="0" marB="0" horzOverflow="overflow">
                    <a:lnL>
                      <a:noFill/>
                    </a:lnL>
                    <a:lnR>
                      <a:noFill/>
                    </a:lnR>
                    <a:lnT>
                      <a:noFill/>
                    </a:lnT>
                    <a:lnB>
                      <a:noFill/>
                    </a:lnB>
                    <a:lnTlToBr>
                      <a:noFill/>
                    </a:lnTlToBr>
                    <a:lnBlToTr>
                      <a:noFill/>
                    </a:lnBlToTr>
                    <a:noFill/>
                  </a:tcPr>
                </a:tc>
                <a:tc>
                  <a:txBody>
                    <a:bodyPr/>
                    <a:lstStyle>
                      <a:lvl1pPr marL="5969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9690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20</a:t>
                      </a:r>
                    </a:p>
                  </a:txBody>
                  <a:tcPr marL="0" marR="0" marT="0" marB="0" horzOverflow="overflow">
                    <a:lnL>
                      <a:noFill/>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300" y="996950"/>
            <a:ext cx="4254500" cy="635000"/>
          </a:xfrm>
          <a:prstGeom prst="rect">
            <a:avLst/>
          </a:prstGeom>
        </p:spPr>
        <p:txBody>
          <a:bodyPr lIns="0" tIns="0" rIns="0" bIns="0">
            <a:spAutoFit/>
          </a:bodyPr>
          <a:lstStyle/>
          <a:p>
            <a:pPr marL="12700" fontAlgn="auto">
              <a:spcBef>
                <a:spcPts val="0"/>
              </a:spcBef>
              <a:spcAft>
                <a:spcPts val="0"/>
              </a:spcAft>
              <a:defRPr/>
            </a:pPr>
            <a:r>
              <a:rPr sz="5000" b="1" spc="-30" dirty="0">
                <a:solidFill>
                  <a:srgbClr val="03607B"/>
                </a:solidFill>
                <a:latin typeface="Calibri"/>
                <a:cs typeface="Calibri"/>
              </a:rPr>
              <a:t>F</a:t>
            </a:r>
            <a:r>
              <a:rPr sz="5000" b="1" spc="-5" dirty="0">
                <a:solidFill>
                  <a:srgbClr val="03607B"/>
                </a:solidFill>
                <a:latin typeface="Calibri"/>
                <a:cs typeface="Calibri"/>
              </a:rPr>
              <a:t>O</a:t>
            </a:r>
            <a:r>
              <a:rPr sz="5000" b="1" dirty="0">
                <a:solidFill>
                  <a:srgbClr val="03607B"/>
                </a:solidFill>
                <a:latin typeface="Calibri"/>
                <a:cs typeface="Calibri"/>
              </a:rPr>
              <a:t>OD</a:t>
            </a:r>
            <a:r>
              <a:rPr sz="5000" b="1" spc="-130" dirty="0">
                <a:solidFill>
                  <a:srgbClr val="03607B"/>
                </a:solidFill>
                <a:latin typeface="Times New Roman"/>
                <a:cs typeface="Times New Roman"/>
              </a:rPr>
              <a:t> </a:t>
            </a:r>
            <a:r>
              <a:rPr sz="5000" b="1" dirty="0">
                <a:solidFill>
                  <a:srgbClr val="03607B"/>
                </a:solidFill>
                <a:latin typeface="Calibri"/>
                <a:cs typeface="Calibri"/>
              </a:rPr>
              <a:t>P</a:t>
            </a:r>
            <a:r>
              <a:rPr sz="5000" b="1" spc="-35" dirty="0">
                <a:solidFill>
                  <a:srgbClr val="03607B"/>
                </a:solidFill>
                <a:latin typeface="Calibri"/>
                <a:cs typeface="Calibri"/>
              </a:rPr>
              <a:t>Y</a:t>
            </a:r>
            <a:r>
              <a:rPr sz="5000" b="1" spc="-30" dirty="0">
                <a:solidFill>
                  <a:srgbClr val="03607B"/>
                </a:solidFill>
                <a:latin typeface="Calibri"/>
                <a:cs typeface="Calibri"/>
              </a:rPr>
              <a:t>RA</a:t>
            </a:r>
            <a:r>
              <a:rPr sz="5000" b="1" spc="-35" dirty="0">
                <a:solidFill>
                  <a:srgbClr val="03607B"/>
                </a:solidFill>
                <a:latin typeface="Calibri"/>
                <a:cs typeface="Calibri"/>
              </a:rPr>
              <a:t>MI</a:t>
            </a:r>
            <a:r>
              <a:rPr sz="5000" b="1" dirty="0">
                <a:solidFill>
                  <a:srgbClr val="03607B"/>
                </a:solidFill>
                <a:latin typeface="Calibri"/>
                <a:cs typeface="Calibri"/>
              </a:rPr>
              <a:t>D</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B077FF97-6E78-4A86-ABE6-5DDC312B4F56}" type="slidenum">
              <a:rPr spc="-10"/>
              <a:pPr marL="25400">
                <a:defRPr/>
              </a:pPr>
              <a:t>60</a:t>
            </a:fld>
            <a:endParaRPr spc="-10"/>
          </a:p>
        </p:txBody>
      </p:sp>
      <p:sp>
        <p:nvSpPr>
          <p:cNvPr id="48133" name="object 3"/>
          <p:cNvSpPr txBox="1">
            <a:spLocks noChangeArrowheads="1"/>
          </p:cNvSpPr>
          <p:nvPr/>
        </p:nvSpPr>
        <p:spPr bwMode="auto">
          <a:xfrm>
            <a:off x="536575" y="2051050"/>
            <a:ext cx="8510588" cy="384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500" baseline="6000">
                <a:solidFill>
                  <a:srgbClr val="0AD0D9"/>
                </a:solidFill>
                <a:latin typeface="OpenSymbol" pitchFamily="2" charset="0"/>
              </a:rPr>
              <a:t></a:t>
            </a:r>
            <a:r>
              <a:rPr lang="en-US" altLang="en-US" sz="3200">
                <a:latin typeface="Constantia" pitchFamily="18" charset="0"/>
              </a:rPr>
              <a:t>The</a:t>
            </a:r>
            <a:r>
              <a:rPr lang="en-US" altLang="en-US" sz="3200">
                <a:latin typeface="Times New Roman" pitchFamily="18" charset="0"/>
                <a:cs typeface="Times New Roman" pitchFamily="18" charset="0"/>
              </a:rPr>
              <a:t> </a:t>
            </a:r>
            <a:r>
              <a:rPr lang="en-US" altLang="en-US" sz="3200">
                <a:latin typeface="Constantia" pitchFamily="18" charset="0"/>
              </a:rPr>
              <a:t>Food</a:t>
            </a:r>
            <a:r>
              <a:rPr lang="en-US" altLang="en-US" sz="3200">
                <a:latin typeface="Times New Roman" pitchFamily="18" charset="0"/>
                <a:cs typeface="Times New Roman" pitchFamily="18" charset="0"/>
              </a:rPr>
              <a:t> </a:t>
            </a:r>
            <a:r>
              <a:rPr lang="en-US" altLang="en-US" sz="3200">
                <a:latin typeface="Constantia" pitchFamily="18" charset="0"/>
              </a:rPr>
              <a:t>Guide</a:t>
            </a:r>
            <a:r>
              <a:rPr lang="en-US" altLang="en-US" sz="3200">
                <a:latin typeface="Times New Roman" pitchFamily="18" charset="0"/>
                <a:cs typeface="Times New Roman" pitchFamily="18" charset="0"/>
              </a:rPr>
              <a:t> </a:t>
            </a:r>
            <a:r>
              <a:rPr lang="en-US" altLang="en-US" sz="3200">
                <a:latin typeface="Constantia" pitchFamily="18" charset="0"/>
              </a:rPr>
              <a:t>Pyramid</a:t>
            </a:r>
            <a:r>
              <a:rPr lang="en-US" altLang="en-US" sz="3200">
                <a:latin typeface="Times New Roman" pitchFamily="18" charset="0"/>
                <a:cs typeface="Times New Roman" pitchFamily="18" charset="0"/>
              </a:rPr>
              <a:t> </a:t>
            </a:r>
            <a:r>
              <a:rPr lang="en-US" altLang="en-US" sz="3200">
                <a:latin typeface="Constantia" pitchFamily="18" charset="0"/>
              </a:rPr>
              <a:t>is</a:t>
            </a:r>
            <a:r>
              <a:rPr lang="en-US" altLang="en-US" sz="3200">
                <a:latin typeface="Times New Roman" pitchFamily="18" charset="0"/>
                <a:cs typeface="Times New Roman" pitchFamily="18" charset="0"/>
              </a:rPr>
              <a:t> </a:t>
            </a:r>
            <a:r>
              <a:rPr lang="en-US" altLang="en-US" sz="3200">
                <a:latin typeface="Constantia" pitchFamily="18" charset="0"/>
              </a:rPr>
              <a:t>an</a:t>
            </a:r>
            <a:r>
              <a:rPr lang="en-US" altLang="en-US" sz="3200">
                <a:latin typeface="Times New Roman" pitchFamily="18" charset="0"/>
                <a:cs typeface="Times New Roman" pitchFamily="18" charset="0"/>
              </a:rPr>
              <a:t> </a:t>
            </a:r>
            <a:r>
              <a:rPr lang="en-US" altLang="en-US" sz="3200">
                <a:latin typeface="Constantia" pitchFamily="18" charset="0"/>
              </a:rPr>
              <a:t>outline</a:t>
            </a:r>
            <a:r>
              <a:rPr lang="en-US" altLang="en-US" sz="3200">
                <a:latin typeface="Times New Roman" pitchFamily="18" charset="0"/>
                <a:cs typeface="Times New Roman" pitchFamily="18" charset="0"/>
              </a:rPr>
              <a:t> </a:t>
            </a:r>
            <a:r>
              <a:rPr lang="en-US" altLang="en-US" sz="3200">
                <a:latin typeface="Constantia" pitchFamily="18" charset="0"/>
              </a:rPr>
              <a:t>of</a:t>
            </a:r>
            <a:r>
              <a:rPr lang="en-US" altLang="en-US" sz="3200">
                <a:latin typeface="Times New Roman" pitchFamily="18" charset="0"/>
                <a:cs typeface="Times New Roman" pitchFamily="18" charset="0"/>
              </a:rPr>
              <a:t> </a:t>
            </a:r>
            <a:r>
              <a:rPr lang="en-US" altLang="en-US" sz="3200">
                <a:latin typeface="Constantia" pitchFamily="18" charset="0"/>
              </a:rPr>
              <a:t>what</a:t>
            </a:r>
            <a:r>
              <a:rPr lang="en-US" altLang="en-US" sz="3200">
                <a:latin typeface="Times New Roman" pitchFamily="18" charset="0"/>
                <a:cs typeface="Times New Roman" pitchFamily="18" charset="0"/>
              </a:rPr>
              <a:t> </a:t>
            </a:r>
            <a:r>
              <a:rPr lang="en-US" altLang="en-US" sz="3200">
                <a:latin typeface="Constantia" pitchFamily="18" charset="0"/>
              </a:rPr>
              <a:t>to</a:t>
            </a:r>
            <a:r>
              <a:rPr lang="en-US" altLang="en-US" sz="3200">
                <a:latin typeface="Times New Roman" pitchFamily="18" charset="0"/>
                <a:cs typeface="Times New Roman" pitchFamily="18" charset="0"/>
              </a:rPr>
              <a:t> </a:t>
            </a:r>
            <a:r>
              <a:rPr lang="en-US" altLang="en-US" sz="3200">
                <a:latin typeface="Constantia" pitchFamily="18" charset="0"/>
              </a:rPr>
              <a:t>eat</a:t>
            </a:r>
            <a:r>
              <a:rPr lang="en-US" altLang="en-US" sz="3200">
                <a:latin typeface="Times New Roman" pitchFamily="18" charset="0"/>
                <a:cs typeface="Times New Roman" pitchFamily="18" charset="0"/>
              </a:rPr>
              <a:t> </a:t>
            </a:r>
            <a:r>
              <a:rPr lang="en-US" altLang="en-US" sz="3200">
                <a:latin typeface="Constantia" pitchFamily="18" charset="0"/>
              </a:rPr>
              <a:t>each</a:t>
            </a:r>
            <a:r>
              <a:rPr lang="en-US" altLang="en-US" sz="3200">
                <a:latin typeface="Times New Roman" pitchFamily="18" charset="0"/>
                <a:cs typeface="Times New Roman" pitchFamily="18" charset="0"/>
              </a:rPr>
              <a:t> </a:t>
            </a:r>
            <a:r>
              <a:rPr lang="en-US" altLang="en-US" sz="3200">
                <a:latin typeface="Constantia" pitchFamily="18" charset="0"/>
              </a:rPr>
              <a:t>day</a:t>
            </a:r>
            <a:r>
              <a:rPr lang="en-US" altLang="en-US" sz="3200">
                <a:latin typeface="Times New Roman" pitchFamily="18" charset="0"/>
                <a:cs typeface="Times New Roman" pitchFamily="18" charset="0"/>
              </a:rPr>
              <a:t> </a:t>
            </a:r>
            <a:r>
              <a:rPr lang="en-US" altLang="en-US" sz="3200">
                <a:latin typeface="Constantia" pitchFamily="18" charset="0"/>
              </a:rPr>
              <a:t>based</a:t>
            </a:r>
            <a:r>
              <a:rPr lang="en-US" altLang="en-US" sz="3200">
                <a:latin typeface="Times New Roman" pitchFamily="18" charset="0"/>
                <a:cs typeface="Times New Roman" pitchFamily="18" charset="0"/>
              </a:rPr>
              <a:t> </a:t>
            </a:r>
            <a:r>
              <a:rPr lang="en-US" altLang="en-US" sz="3200">
                <a:latin typeface="Constantia" pitchFamily="18" charset="0"/>
              </a:rPr>
              <a:t>on</a:t>
            </a:r>
            <a:r>
              <a:rPr lang="en-US" altLang="en-US" sz="3200">
                <a:latin typeface="Times New Roman" pitchFamily="18" charset="0"/>
                <a:cs typeface="Times New Roman" pitchFamily="18" charset="0"/>
              </a:rPr>
              <a:t> </a:t>
            </a:r>
            <a:r>
              <a:rPr lang="en-US" altLang="en-US" sz="3200">
                <a:latin typeface="Constantia" pitchFamily="18" charset="0"/>
              </a:rPr>
              <a:t>the</a:t>
            </a:r>
            <a:r>
              <a:rPr lang="en-US" altLang="en-US" sz="3200">
                <a:latin typeface="Times New Roman" pitchFamily="18" charset="0"/>
                <a:cs typeface="Times New Roman" pitchFamily="18" charset="0"/>
              </a:rPr>
              <a:t> </a:t>
            </a:r>
            <a:r>
              <a:rPr lang="en-US" altLang="en-US" sz="3200">
                <a:latin typeface="Constantia" pitchFamily="18" charset="0"/>
              </a:rPr>
              <a:t>Dietary</a:t>
            </a:r>
            <a:r>
              <a:rPr lang="en-US" altLang="en-US" sz="3200">
                <a:latin typeface="Times New Roman" pitchFamily="18" charset="0"/>
                <a:cs typeface="Times New Roman" pitchFamily="18" charset="0"/>
              </a:rPr>
              <a:t> </a:t>
            </a:r>
            <a:r>
              <a:rPr lang="en-US" altLang="en-US" sz="3200">
                <a:latin typeface="Constantia" pitchFamily="18" charset="0"/>
              </a:rPr>
              <a:t>Guidelines.</a:t>
            </a:r>
            <a:r>
              <a:rPr lang="en-US" altLang="en-US" sz="3200">
                <a:latin typeface="Times New Roman" pitchFamily="18" charset="0"/>
                <a:cs typeface="Times New Roman" pitchFamily="18" charset="0"/>
              </a:rPr>
              <a:t> </a:t>
            </a:r>
            <a:r>
              <a:rPr lang="en-US" altLang="en-US" sz="3200">
                <a:latin typeface="Constantia" pitchFamily="18" charset="0"/>
              </a:rPr>
              <a:t>It</a:t>
            </a:r>
            <a:r>
              <a:rPr lang="en-US" altLang="en-US" sz="3200">
                <a:latin typeface="Times New Roman" pitchFamily="18" charset="0"/>
                <a:cs typeface="Times New Roman" pitchFamily="18" charset="0"/>
              </a:rPr>
              <a:t> </a:t>
            </a:r>
            <a:r>
              <a:rPr lang="en-US" altLang="en-US" sz="3200">
                <a:latin typeface="Constantia" pitchFamily="18" charset="0"/>
              </a:rPr>
              <a:t>provides</a:t>
            </a:r>
            <a:r>
              <a:rPr lang="en-US" altLang="en-US" sz="3200">
                <a:latin typeface="Times New Roman" pitchFamily="18" charset="0"/>
                <a:cs typeface="Times New Roman" pitchFamily="18" charset="0"/>
              </a:rPr>
              <a:t> </a:t>
            </a:r>
            <a:r>
              <a:rPr lang="en-US" altLang="en-US" sz="3200">
                <a:latin typeface="Constantia" pitchFamily="18" charset="0"/>
              </a:rPr>
              <a:t>a</a:t>
            </a:r>
            <a:r>
              <a:rPr lang="en-US" altLang="en-US" sz="3200">
                <a:latin typeface="Times New Roman" pitchFamily="18" charset="0"/>
                <a:cs typeface="Times New Roman" pitchFamily="18" charset="0"/>
              </a:rPr>
              <a:t> </a:t>
            </a:r>
            <a:r>
              <a:rPr lang="en-US" altLang="en-US" sz="3200">
                <a:latin typeface="Constantia" pitchFamily="18" charset="0"/>
              </a:rPr>
              <a:t>general</a:t>
            </a:r>
            <a:r>
              <a:rPr lang="en-US" altLang="en-US" sz="3200">
                <a:latin typeface="Times New Roman" pitchFamily="18" charset="0"/>
                <a:cs typeface="Times New Roman" pitchFamily="18" charset="0"/>
              </a:rPr>
              <a:t> </a:t>
            </a:r>
            <a:r>
              <a:rPr lang="en-US" altLang="en-US" sz="3200">
                <a:latin typeface="Constantia" pitchFamily="18" charset="0"/>
              </a:rPr>
              <a:t>guide</a:t>
            </a:r>
            <a:r>
              <a:rPr lang="en-US" altLang="en-US" sz="3200">
                <a:latin typeface="Times New Roman" pitchFamily="18" charset="0"/>
                <a:cs typeface="Times New Roman" pitchFamily="18" charset="0"/>
              </a:rPr>
              <a:t> </a:t>
            </a:r>
            <a:r>
              <a:rPr lang="en-US" altLang="en-US" sz="3200">
                <a:latin typeface="Constantia" pitchFamily="18" charset="0"/>
              </a:rPr>
              <a:t>that</a:t>
            </a:r>
            <a:r>
              <a:rPr lang="en-US" altLang="en-US" sz="3200">
                <a:latin typeface="Times New Roman" pitchFamily="18" charset="0"/>
                <a:cs typeface="Times New Roman" pitchFamily="18" charset="0"/>
              </a:rPr>
              <a:t> </a:t>
            </a:r>
            <a:r>
              <a:rPr lang="en-US" altLang="en-US" sz="3200">
                <a:latin typeface="Constantia" pitchFamily="18" charset="0"/>
              </a:rPr>
              <a:t>lets</a:t>
            </a:r>
            <a:r>
              <a:rPr lang="en-US" altLang="en-US" sz="3200">
                <a:latin typeface="Times New Roman" pitchFamily="18" charset="0"/>
                <a:cs typeface="Times New Roman" pitchFamily="18" charset="0"/>
              </a:rPr>
              <a:t> </a:t>
            </a:r>
            <a:r>
              <a:rPr lang="en-US" altLang="en-US" sz="3200">
                <a:latin typeface="Constantia" pitchFamily="18" charset="0"/>
              </a:rPr>
              <a:t>you</a:t>
            </a:r>
            <a:r>
              <a:rPr lang="en-US" altLang="en-US" sz="3200">
                <a:latin typeface="Times New Roman" pitchFamily="18" charset="0"/>
                <a:cs typeface="Times New Roman" pitchFamily="18" charset="0"/>
              </a:rPr>
              <a:t> </a:t>
            </a:r>
            <a:r>
              <a:rPr lang="en-US" altLang="en-US" sz="3200">
                <a:latin typeface="Constantia" pitchFamily="18" charset="0"/>
              </a:rPr>
              <a:t>choose</a:t>
            </a:r>
            <a:r>
              <a:rPr lang="en-US" altLang="en-US" sz="3200">
                <a:latin typeface="Times New Roman" pitchFamily="18" charset="0"/>
                <a:cs typeface="Times New Roman" pitchFamily="18" charset="0"/>
              </a:rPr>
              <a:t> </a:t>
            </a:r>
            <a:r>
              <a:rPr lang="en-US" altLang="en-US" sz="3200">
                <a:latin typeface="Constantia" pitchFamily="18" charset="0"/>
              </a:rPr>
              <a:t>a</a:t>
            </a:r>
            <a:r>
              <a:rPr lang="en-US" altLang="en-US" sz="3200">
                <a:latin typeface="Times New Roman" pitchFamily="18" charset="0"/>
                <a:cs typeface="Times New Roman" pitchFamily="18" charset="0"/>
              </a:rPr>
              <a:t> </a:t>
            </a:r>
            <a:r>
              <a:rPr lang="en-US" altLang="en-US" sz="3200">
                <a:latin typeface="Constantia" pitchFamily="18" charset="0"/>
              </a:rPr>
              <a:t>healthy</a:t>
            </a:r>
            <a:r>
              <a:rPr lang="en-US" altLang="en-US" sz="3200">
                <a:latin typeface="Times New Roman" pitchFamily="18" charset="0"/>
                <a:cs typeface="Times New Roman" pitchFamily="18" charset="0"/>
              </a:rPr>
              <a:t> </a:t>
            </a:r>
            <a:r>
              <a:rPr lang="en-US" altLang="en-US" sz="3200">
                <a:latin typeface="Constantia" pitchFamily="18" charset="0"/>
              </a:rPr>
              <a:t>diet</a:t>
            </a:r>
            <a:r>
              <a:rPr lang="en-US" altLang="en-US" sz="3200">
                <a:latin typeface="Times New Roman" pitchFamily="18" charset="0"/>
                <a:cs typeface="Times New Roman" pitchFamily="18" charset="0"/>
              </a:rPr>
              <a:t> </a:t>
            </a:r>
            <a:r>
              <a:rPr lang="en-US" altLang="en-US" sz="3200">
                <a:latin typeface="Constantia" pitchFamily="18" charset="0"/>
              </a:rPr>
              <a:t>that’s</a:t>
            </a:r>
            <a:r>
              <a:rPr lang="en-US" altLang="en-US" sz="3200">
                <a:latin typeface="Times New Roman" pitchFamily="18" charset="0"/>
                <a:cs typeface="Times New Roman" pitchFamily="18" charset="0"/>
              </a:rPr>
              <a:t> </a:t>
            </a:r>
            <a:r>
              <a:rPr lang="en-US" altLang="en-US" sz="3200">
                <a:latin typeface="Constantia" pitchFamily="18" charset="0"/>
              </a:rPr>
              <a:t>right</a:t>
            </a:r>
            <a:r>
              <a:rPr lang="en-US" altLang="en-US" sz="3200">
                <a:latin typeface="Times New Roman" pitchFamily="18" charset="0"/>
                <a:cs typeface="Times New Roman" pitchFamily="18" charset="0"/>
              </a:rPr>
              <a:t> </a:t>
            </a:r>
            <a:r>
              <a:rPr lang="en-US" altLang="en-US" sz="3200">
                <a:latin typeface="Constantia" pitchFamily="18" charset="0"/>
              </a:rPr>
              <a:t>for</a:t>
            </a:r>
            <a:r>
              <a:rPr lang="en-US" altLang="en-US" sz="3200">
                <a:latin typeface="Times New Roman" pitchFamily="18" charset="0"/>
                <a:cs typeface="Times New Roman" pitchFamily="18" charset="0"/>
              </a:rPr>
              <a:t> </a:t>
            </a:r>
            <a:r>
              <a:rPr lang="en-US" altLang="en-US" sz="3200">
                <a:latin typeface="Constantia" pitchFamily="18" charset="0"/>
              </a:rPr>
              <a:t>you.</a:t>
            </a:r>
            <a:r>
              <a:rPr lang="en-US" altLang="en-US" sz="3200">
                <a:latin typeface="Times New Roman" pitchFamily="18" charset="0"/>
                <a:cs typeface="Times New Roman" pitchFamily="18" charset="0"/>
              </a:rPr>
              <a:t> </a:t>
            </a:r>
            <a:r>
              <a:rPr lang="en-US" altLang="en-US" sz="3200">
                <a:latin typeface="Constantia" pitchFamily="18" charset="0"/>
              </a:rPr>
              <a:t>The</a:t>
            </a:r>
            <a:r>
              <a:rPr lang="en-US" altLang="en-US" sz="3200">
                <a:latin typeface="Times New Roman" pitchFamily="18" charset="0"/>
                <a:cs typeface="Times New Roman" pitchFamily="18" charset="0"/>
              </a:rPr>
              <a:t> </a:t>
            </a:r>
            <a:r>
              <a:rPr lang="en-US" altLang="en-US" sz="3200">
                <a:latin typeface="Constantia" pitchFamily="18" charset="0"/>
              </a:rPr>
              <a:t>Pyramid</a:t>
            </a:r>
            <a:r>
              <a:rPr lang="en-US" altLang="en-US" sz="3200">
                <a:latin typeface="Times New Roman" pitchFamily="18" charset="0"/>
                <a:cs typeface="Times New Roman" pitchFamily="18" charset="0"/>
              </a:rPr>
              <a:t> </a:t>
            </a:r>
            <a:r>
              <a:rPr lang="en-US" altLang="en-US" sz="3200">
                <a:latin typeface="Constantia" pitchFamily="18" charset="0"/>
              </a:rPr>
              <a:t>calls</a:t>
            </a:r>
            <a:r>
              <a:rPr lang="en-US" altLang="en-US" sz="3200">
                <a:latin typeface="Times New Roman" pitchFamily="18" charset="0"/>
                <a:cs typeface="Times New Roman" pitchFamily="18" charset="0"/>
              </a:rPr>
              <a:t> </a:t>
            </a:r>
            <a:r>
              <a:rPr lang="en-US" altLang="en-US" sz="3200">
                <a:latin typeface="Constantia" pitchFamily="18" charset="0"/>
              </a:rPr>
              <a:t>for</a:t>
            </a:r>
            <a:r>
              <a:rPr lang="en-US" altLang="en-US" sz="3200">
                <a:latin typeface="Times New Roman" pitchFamily="18" charset="0"/>
                <a:cs typeface="Times New Roman" pitchFamily="18" charset="0"/>
              </a:rPr>
              <a:t> </a:t>
            </a:r>
            <a:r>
              <a:rPr lang="en-US" altLang="en-US" sz="3200">
                <a:latin typeface="Constantia" pitchFamily="18" charset="0"/>
              </a:rPr>
              <a:t>eating</a:t>
            </a:r>
            <a:r>
              <a:rPr lang="en-US" altLang="en-US" sz="3200">
                <a:latin typeface="Times New Roman" pitchFamily="18" charset="0"/>
                <a:cs typeface="Times New Roman" pitchFamily="18" charset="0"/>
              </a:rPr>
              <a:t> </a:t>
            </a:r>
            <a:r>
              <a:rPr lang="en-US" altLang="en-US" sz="3200">
                <a:latin typeface="Constantia" pitchFamily="18" charset="0"/>
              </a:rPr>
              <a:t>a</a:t>
            </a:r>
            <a:r>
              <a:rPr lang="en-US" altLang="en-US" sz="3200">
                <a:latin typeface="Times New Roman" pitchFamily="18" charset="0"/>
                <a:cs typeface="Times New Roman" pitchFamily="18" charset="0"/>
              </a:rPr>
              <a:t> </a:t>
            </a:r>
            <a:r>
              <a:rPr lang="en-US" altLang="en-US" sz="3200">
                <a:latin typeface="Constantia" pitchFamily="18" charset="0"/>
              </a:rPr>
              <a:t>variety</a:t>
            </a:r>
            <a:r>
              <a:rPr lang="en-US" altLang="en-US" sz="3200">
                <a:latin typeface="Times New Roman" pitchFamily="18" charset="0"/>
                <a:cs typeface="Times New Roman" pitchFamily="18" charset="0"/>
              </a:rPr>
              <a:t> </a:t>
            </a:r>
            <a:r>
              <a:rPr lang="en-US" altLang="en-US" sz="3200">
                <a:latin typeface="Constantia" pitchFamily="18" charset="0"/>
              </a:rPr>
              <a:t>of</a:t>
            </a:r>
            <a:r>
              <a:rPr lang="en-US" altLang="en-US" sz="3200">
                <a:latin typeface="Times New Roman" pitchFamily="18" charset="0"/>
                <a:cs typeface="Times New Roman" pitchFamily="18" charset="0"/>
              </a:rPr>
              <a:t> </a:t>
            </a:r>
            <a:r>
              <a:rPr lang="en-US" altLang="en-US" sz="3200">
                <a:latin typeface="Constantia" pitchFamily="18" charset="0"/>
              </a:rPr>
              <a:t>foods</a:t>
            </a:r>
            <a:r>
              <a:rPr lang="en-US" altLang="en-US" sz="3200">
                <a:latin typeface="Times New Roman" pitchFamily="18" charset="0"/>
                <a:cs typeface="Times New Roman" pitchFamily="18" charset="0"/>
              </a:rPr>
              <a:t> </a:t>
            </a:r>
            <a:r>
              <a:rPr lang="en-US" altLang="en-US" sz="3200">
                <a:latin typeface="Constantia" pitchFamily="18" charset="0"/>
              </a:rPr>
              <a:t>to</a:t>
            </a:r>
            <a:r>
              <a:rPr lang="en-US" altLang="en-US" sz="3200">
                <a:latin typeface="Times New Roman" pitchFamily="18" charset="0"/>
                <a:cs typeface="Times New Roman" pitchFamily="18" charset="0"/>
              </a:rPr>
              <a:t> </a:t>
            </a:r>
            <a:r>
              <a:rPr lang="en-US" altLang="en-US" sz="3200">
                <a:latin typeface="Constantia" pitchFamily="18" charset="0"/>
              </a:rPr>
              <a:t>get</a:t>
            </a:r>
            <a:r>
              <a:rPr lang="en-US" altLang="en-US" sz="3200">
                <a:latin typeface="Times New Roman" pitchFamily="18" charset="0"/>
                <a:cs typeface="Times New Roman" pitchFamily="18" charset="0"/>
              </a:rPr>
              <a:t> </a:t>
            </a:r>
            <a:r>
              <a:rPr lang="en-US" altLang="en-US" sz="3200">
                <a:latin typeface="Constantia" pitchFamily="18" charset="0"/>
              </a:rPr>
              <a:t>the</a:t>
            </a:r>
            <a:r>
              <a:rPr lang="en-US" altLang="en-US" sz="3200">
                <a:latin typeface="Times New Roman" pitchFamily="18" charset="0"/>
                <a:cs typeface="Times New Roman" pitchFamily="18" charset="0"/>
              </a:rPr>
              <a:t> </a:t>
            </a:r>
            <a:r>
              <a:rPr lang="en-US" altLang="en-US" sz="3200">
                <a:latin typeface="Constantia" pitchFamily="18" charset="0"/>
              </a:rPr>
              <a:t>nutrients</a:t>
            </a:r>
            <a:r>
              <a:rPr lang="en-US" altLang="en-US" sz="3200">
                <a:latin typeface="Times New Roman" pitchFamily="18" charset="0"/>
                <a:cs typeface="Times New Roman" pitchFamily="18" charset="0"/>
              </a:rPr>
              <a:t> </a:t>
            </a:r>
            <a:r>
              <a:rPr lang="en-US" altLang="en-US" sz="3200">
                <a:latin typeface="Constantia" pitchFamily="18" charset="0"/>
              </a:rPr>
              <a:t>you</a:t>
            </a:r>
            <a:r>
              <a:rPr lang="en-US" altLang="en-US" sz="3200">
                <a:latin typeface="Times New Roman" pitchFamily="18" charset="0"/>
                <a:cs typeface="Times New Roman" pitchFamily="18" charset="0"/>
              </a:rPr>
              <a:t> </a:t>
            </a:r>
            <a:r>
              <a:rPr lang="en-US" altLang="en-US" sz="3200">
                <a:latin typeface="Constantia" pitchFamily="18" charset="0"/>
              </a:rPr>
              <a:t>need</a:t>
            </a:r>
            <a:r>
              <a:rPr lang="en-US" altLang="en-US" sz="3200">
                <a:latin typeface="Times New Roman" pitchFamily="18" charset="0"/>
                <a:cs typeface="Times New Roman" pitchFamily="18" charset="0"/>
              </a:rPr>
              <a:t> </a:t>
            </a:r>
            <a:r>
              <a:rPr lang="en-US" altLang="en-US" sz="3200">
                <a:latin typeface="Constantia" pitchFamily="18" charset="0"/>
              </a:rPr>
              <a:t>and</a:t>
            </a:r>
            <a:r>
              <a:rPr lang="en-US" altLang="en-US" sz="3200">
                <a:latin typeface="Times New Roman" pitchFamily="18" charset="0"/>
                <a:cs typeface="Times New Roman" pitchFamily="18" charset="0"/>
              </a:rPr>
              <a:t> </a:t>
            </a:r>
            <a:r>
              <a:rPr lang="en-US" altLang="en-US" sz="3200">
                <a:latin typeface="Constantia" pitchFamily="18" charset="0"/>
              </a:rPr>
              <a:t>at</a:t>
            </a:r>
            <a:r>
              <a:rPr lang="en-US" altLang="en-US" sz="3200">
                <a:latin typeface="Times New Roman" pitchFamily="18" charset="0"/>
                <a:cs typeface="Times New Roman" pitchFamily="18" charset="0"/>
              </a:rPr>
              <a:t> </a:t>
            </a:r>
            <a:r>
              <a:rPr lang="en-US" altLang="en-US" sz="3200">
                <a:latin typeface="Constantia" pitchFamily="18" charset="0"/>
              </a:rPr>
              <a:t>the</a:t>
            </a:r>
            <a:r>
              <a:rPr lang="en-US" altLang="en-US" sz="3200">
                <a:latin typeface="Times New Roman" pitchFamily="18" charset="0"/>
                <a:cs typeface="Times New Roman" pitchFamily="18" charset="0"/>
              </a:rPr>
              <a:t> </a:t>
            </a:r>
            <a:r>
              <a:rPr lang="en-US" altLang="en-US" sz="3200">
                <a:latin typeface="Constantia" pitchFamily="18" charset="0"/>
              </a:rPr>
              <a:t>same</a:t>
            </a:r>
            <a:r>
              <a:rPr lang="en-US" altLang="en-US" sz="3200">
                <a:latin typeface="Times New Roman" pitchFamily="18" charset="0"/>
                <a:cs typeface="Times New Roman" pitchFamily="18" charset="0"/>
              </a:rPr>
              <a:t> </a:t>
            </a:r>
            <a:r>
              <a:rPr lang="en-US" altLang="en-US" sz="3200">
                <a:latin typeface="Constantia" pitchFamily="18" charset="0"/>
              </a:rPr>
              <a:t>time,</a:t>
            </a:r>
            <a:r>
              <a:rPr lang="en-US" altLang="en-US" sz="3200">
                <a:latin typeface="Times New Roman" pitchFamily="18" charset="0"/>
                <a:cs typeface="Times New Roman" pitchFamily="18" charset="0"/>
              </a:rPr>
              <a:t> </a:t>
            </a:r>
            <a:r>
              <a:rPr lang="en-US" altLang="en-US" sz="3200">
                <a:latin typeface="Constantia" pitchFamily="18" charset="0"/>
              </a:rPr>
              <a:t>the</a:t>
            </a:r>
            <a:r>
              <a:rPr lang="en-US" altLang="en-US" sz="3200">
                <a:latin typeface="Times New Roman" pitchFamily="18" charset="0"/>
                <a:cs typeface="Times New Roman" pitchFamily="18" charset="0"/>
              </a:rPr>
              <a:t> </a:t>
            </a:r>
            <a:r>
              <a:rPr lang="en-US" altLang="en-US" sz="3200">
                <a:latin typeface="Constantia" pitchFamily="18" charset="0"/>
              </a:rPr>
              <a:t>right</a:t>
            </a:r>
            <a:r>
              <a:rPr lang="en-US" altLang="en-US" sz="3200">
                <a:latin typeface="Times New Roman" pitchFamily="18" charset="0"/>
                <a:cs typeface="Times New Roman" pitchFamily="18" charset="0"/>
              </a:rPr>
              <a:t> </a:t>
            </a:r>
            <a:r>
              <a:rPr lang="en-US" altLang="en-US" sz="3200">
                <a:latin typeface="Constantia" pitchFamily="18" charset="0"/>
              </a:rPr>
              <a:t>amount</a:t>
            </a:r>
            <a:r>
              <a:rPr lang="en-US" altLang="en-US" sz="3200">
                <a:latin typeface="Times New Roman" pitchFamily="18" charset="0"/>
                <a:cs typeface="Times New Roman" pitchFamily="18" charset="0"/>
              </a:rPr>
              <a:t> </a:t>
            </a:r>
            <a:r>
              <a:rPr lang="en-US" altLang="en-US" sz="3200">
                <a:latin typeface="Constantia" pitchFamily="18" charset="0"/>
              </a:rPr>
              <a:t>of</a:t>
            </a:r>
            <a:r>
              <a:rPr lang="en-US" altLang="en-US" sz="3200">
                <a:latin typeface="Times New Roman" pitchFamily="18" charset="0"/>
                <a:cs typeface="Times New Roman" pitchFamily="18" charset="0"/>
              </a:rPr>
              <a:t> </a:t>
            </a:r>
            <a:r>
              <a:rPr lang="en-US" altLang="en-US" sz="3200">
                <a:latin typeface="Constantia" pitchFamily="18" charset="0"/>
              </a:rPr>
              <a:t>calories</a:t>
            </a:r>
            <a:r>
              <a:rPr lang="en-US" altLang="en-US" sz="3200">
                <a:latin typeface="Times New Roman" pitchFamily="18" charset="0"/>
                <a:cs typeface="Times New Roman" pitchFamily="18" charset="0"/>
              </a:rPr>
              <a:t> </a:t>
            </a:r>
            <a:r>
              <a:rPr lang="en-US" altLang="en-US" sz="3200">
                <a:latin typeface="Constantia" pitchFamily="18" charset="0"/>
              </a:rPr>
              <a:t>to</a:t>
            </a:r>
            <a:r>
              <a:rPr lang="en-US" altLang="en-US" sz="3200">
                <a:latin typeface="Times New Roman" pitchFamily="18" charset="0"/>
                <a:cs typeface="Times New Roman" pitchFamily="18" charset="0"/>
              </a:rPr>
              <a:t> </a:t>
            </a:r>
            <a:r>
              <a:rPr lang="en-US" altLang="en-US" sz="3200">
                <a:latin typeface="Constantia" pitchFamily="18" charset="0"/>
              </a:rPr>
              <a:t>maintaining</a:t>
            </a:r>
            <a:r>
              <a:rPr lang="en-US" altLang="en-US" sz="3200">
                <a:latin typeface="Times New Roman" pitchFamily="18" charset="0"/>
                <a:cs typeface="Times New Roman" pitchFamily="18" charset="0"/>
              </a:rPr>
              <a:t> </a:t>
            </a:r>
            <a:r>
              <a:rPr lang="en-US" altLang="en-US" sz="3200">
                <a:latin typeface="Constantia" pitchFamily="18" charset="0"/>
              </a:rPr>
              <a:t>healthy</a:t>
            </a:r>
            <a:r>
              <a:rPr lang="en-US" altLang="en-US" sz="3200">
                <a:latin typeface="Times New Roman" pitchFamily="18" charset="0"/>
                <a:cs typeface="Times New Roman" pitchFamily="18" charset="0"/>
              </a:rPr>
              <a:t> </a:t>
            </a:r>
            <a:r>
              <a:rPr lang="en-US" altLang="en-US" sz="3200">
                <a:latin typeface="Constantia" pitchFamily="18" charset="0"/>
              </a:rPr>
              <a:t>and</a:t>
            </a:r>
            <a:r>
              <a:rPr lang="en-US" altLang="en-US" sz="3200">
                <a:latin typeface="Times New Roman" pitchFamily="18" charset="0"/>
                <a:cs typeface="Times New Roman" pitchFamily="18" charset="0"/>
              </a:rPr>
              <a:t> </a:t>
            </a:r>
            <a:r>
              <a:rPr lang="en-US" altLang="en-US" sz="3200">
                <a:latin typeface="Constantia" pitchFamily="18" charset="0"/>
              </a:rPr>
              <a:t>physical</a:t>
            </a:r>
            <a:r>
              <a:rPr lang="en-US" altLang="en-US" sz="3200">
                <a:latin typeface="Times New Roman" pitchFamily="18" charset="0"/>
                <a:cs typeface="Times New Roman" pitchFamily="18" charset="0"/>
              </a:rPr>
              <a:t> </a:t>
            </a:r>
            <a:r>
              <a:rPr lang="en-US" altLang="en-US" sz="3200">
                <a:latin typeface="Constantia" pitchFamily="18" charset="0"/>
              </a:rPr>
              <a:t>wellbeing.</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447675"/>
            <a:ext cx="4773613" cy="584200"/>
          </a:xfrm>
          <a:prstGeom prst="rect">
            <a:avLst/>
          </a:prstGeom>
        </p:spPr>
        <p:txBody>
          <a:bodyPr lIns="0" tIns="0" rIns="0" bIns="0">
            <a:spAutoFit/>
          </a:bodyPr>
          <a:lstStyle/>
          <a:p>
            <a:pPr marL="12700" fontAlgn="auto">
              <a:spcBef>
                <a:spcPts val="0"/>
              </a:spcBef>
              <a:spcAft>
                <a:spcPts val="0"/>
              </a:spcAft>
              <a:defRPr/>
            </a:pPr>
            <a:r>
              <a:rPr sz="4400" b="1" spc="-30" dirty="0">
                <a:solidFill>
                  <a:srgbClr val="03607B"/>
                </a:solidFill>
                <a:latin typeface="Calibri"/>
                <a:cs typeface="Calibri"/>
              </a:rPr>
              <a:t>T</a:t>
            </a:r>
            <a:r>
              <a:rPr sz="4400" b="1" spc="-25" dirty="0">
                <a:solidFill>
                  <a:srgbClr val="03607B"/>
                </a:solidFill>
                <a:latin typeface="Calibri"/>
                <a:cs typeface="Calibri"/>
              </a:rPr>
              <a:t>HE</a:t>
            </a:r>
            <a:r>
              <a:rPr sz="4400" b="1" spc="-114" dirty="0">
                <a:solidFill>
                  <a:srgbClr val="03607B"/>
                </a:solidFill>
                <a:latin typeface="Times New Roman"/>
                <a:cs typeface="Times New Roman"/>
              </a:rPr>
              <a:t> </a:t>
            </a:r>
            <a:r>
              <a:rPr sz="4400" b="1" spc="-30" dirty="0">
                <a:solidFill>
                  <a:srgbClr val="03607B"/>
                </a:solidFill>
                <a:latin typeface="Calibri"/>
                <a:cs typeface="Calibri"/>
              </a:rPr>
              <a:t>F</a:t>
            </a:r>
            <a:r>
              <a:rPr sz="4400" b="1" spc="-10" dirty="0">
                <a:solidFill>
                  <a:srgbClr val="03607B"/>
                </a:solidFill>
                <a:latin typeface="Calibri"/>
                <a:cs typeface="Calibri"/>
              </a:rPr>
              <a:t>O</a:t>
            </a:r>
            <a:r>
              <a:rPr sz="4400" b="1" spc="-5" dirty="0">
                <a:solidFill>
                  <a:srgbClr val="03607B"/>
                </a:solidFill>
                <a:latin typeface="Calibri"/>
                <a:cs typeface="Calibri"/>
              </a:rPr>
              <a:t>O</a:t>
            </a:r>
            <a:r>
              <a:rPr sz="4400" b="1" dirty="0">
                <a:solidFill>
                  <a:srgbClr val="03607B"/>
                </a:solidFill>
                <a:latin typeface="Calibri"/>
                <a:cs typeface="Calibri"/>
              </a:rPr>
              <a:t>D</a:t>
            </a:r>
            <a:r>
              <a:rPr sz="4400" b="1" spc="-110" dirty="0">
                <a:solidFill>
                  <a:srgbClr val="03607B"/>
                </a:solidFill>
                <a:latin typeface="Times New Roman"/>
                <a:cs typeface="Times New Roman"/>
              </a:rPr>
              <a:t> </a:t>
            </a:r>
            <a:r>
              <a:rPr sz="4400" b="1" spc="-30" dirty="0">
                <a:solidFill>
                  <a:srgbClr val="03607B"/>
                </a:solidFill>
                <a:latin typeface="Calibri"/>
                <a:cs typeface="Calibri"/>
              </a:rPr>
              <a:t>PYRA</a:t>
            </a:r>
            <a:r>
              <a:rPr sz="4400" b="1" spc="-45" dirty="0">
                <a:solidFill>
                  <a:srgbClr val="03607B"/>
                </a:solidFill>
                <a:latin typeface="Calibri"/>
                <a:cs typeface="Calibri"/>
              </a:rPr>
              <a:t>M</a:t>
            </a:r>
            <a:r>
              <a:rPr sz="4400" b="1" spc="-15" dirty="0">
                <a:solidFill>
                  <a:srgbClr val="03607B"/>
                </a:solidFill>
                <a:latin typeface="Calibri"/>
                <a:cs typeface="Calibri"/>
              </a:rPr>
              <a:t>I</a:t>
            </a:r>
            <a:r>
              <a:rPr sz="4400" b="1" dirty="0">
                <a:solidFill>
                  <a:srgbClr val="03607B"/>
                </a:solidFill>
                <a:latin typeface="Calibri"/>
                <a:cs typeface="Calibri"/>
              </a:rPr>
              <a:t>D</a:t>
            </a:r>
            <a:endParaRPr sz="4400">
              <a:latin typeface="Calibri"/>
              <a:cs typeface="Calibri"/>
            </a:endParaRPr>
          </a:p>
        </p:txBody>
      </p:sp>
      <p:sp>
        <p:nvSpPr>
          <p:cNvPr id="49155" name="object 3"/>
          <p:cNvSpPr>
            <a:spLocks noChangeArrowheads="1"/>
          </p:cNvSpPr>
          <p:nvPr/>
        </p:nvSpPr>
        <p:spPr bwMode="auto">
          <a:xfrm>
            <a:off x="990600" y="955675"/>
            <a:ext cx="7239000" cy="57531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4" name="object 4"/>
          <p:cNvSpPr>
            <a:spLocks noGrp="1"/>
          </p:cNvSpPr>
          <p:nvPr>
            <p:ph type="dt" sz="quarter" idx="11"/>
          </p:nvPr>
        </p:nvSpPr>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35E35AEF-917F-4D6F-828D-D1B9ABCCAE42}" type="slidenum">
              <a:rPr spc="-10"/>
              <a:pPr marL="25400">
                <a:defRPr/>
              </a:pPr>
              <a:t>61</a:t>
            </a:fld>
            <a:endParaRPr spc="-1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24125" y="3198813"/>
            <a:ext cx="4251325" cy="787400"/>
          </a:xfrm>
          <a:prstGeom prst="rect">
            <a:avLst/>
          </a:prstGeom>
        </p:spPr>
        <p:txBody>
          <a:bodyPr lIns="0" tIns="0" rIns="0" bIns="0">
            <a:spAutoFit/>
          </a:bodyPr>
          <a:lstStyle/>
          <a:p>
            <a:pPr marL="12700" fontAlgn="auto">
              <a:spcBef>
                <a:spcPts val="0"/>
              </a:spcBef>
              <a:spcAft>
                <a:spcPts val="0"/>
              </a:spcAft>
              <a:defRPr/>
            </a:pPr>
            <a:r>
              <a:rPr sz="6000" spc="500" dirty="0">
                <a:solidFill>
                  <a:srgbClr val="FF0000"/>
                </a:solidFill>
                <a:latin typeface="Blackadder ITC"/>
                <a:cs typeface="Blackadder ITC"/>
              </a:rPr>
              <a:t>T</a:t>
            </a:r>
            <a:r>
              <a:rPr sz="6000" spc="475" dirty="0">
                <a:solidFill>
                  <a:srgbClr val="FF0000"/>
                </a:solidFill>
                <a:latin typeface="Blackadder ITC"/>
                <a:cs typeface="Blackadder ITC"/>
              </a:rPr>
              <a:t>h</a:t>
            </a:r>
            <a:r>
              <a:rPr sz="6000" spc="484" dirty="0">
                <a:solidFill>
                  <a:srgbClr val="FF0000"/>
                </a:solidFill>
                <a:latin typeface="Blackadder ITC"/>
                <a:cs typeface="Blackadder ITC"/>
              </a:rPr>
              <a:t>a</a:t>
            </a:r>
            <a:r>
              <a:rPr sz="6000" spc="500" dirty="0">
                <a:solidFill>
                  <a:srgbClr val="FF0000"/>
                </a:solidFill>
                <a:latin typeface="Blackadder ITC"/>
                <a:cs typeface="Blackadder ITC"/>
              </a:rPr>
              <a:t>n</a:t>
            </a:r>
            <a:r>
              <a:rPr sz="6000" spc="-25" dirty="0">
                <a:solidFill>
                  <a:srgbClr val="FF0000"/>
                </a:solidFill>
                <a:latin typeface="Blackadder ITC"/>
                <a:cs typeface="Blackadder ITC"/>
              </a:rPr>
              <a:t>k</a:t>
            </a:r>
            <a:r>
              <a:rPr sz="6000" spc="440" dirty="0">
                <a:solidFill>
                  <a:srgbClr val="FF0000"/>
                </a:solidFill>
                <a:latin typeface="Times New Roman"/>
                <a:cs typeface="Times New Roman"/>
              </a:rPr>
              <a:t> </a:t>
            </a:r>
            <a:r>
              <a:rPr sz="6000" spc="450" dirty="0">
                <a:solidFill>
                  <a:srgbClr val="FF0000"/>
                </a:solidFill>
                <a:latin typeface="Blackadder ITC"/>
                <a:cs typeface="Blackadder ITC"/>
              </a:rPr>
              <a:t>Y</a:t>
            </a:r>
            <a:r>
              <a:rPr sz="6000" spc="490" dirty="0">
                <a:solidFill>
                  <a:srgbClr val="FF0000"/>
                </a:solidFill>
                <a:latin typeface="Blackadder ITC"/>
                <a:cs typeface="Blackadder ITC"/>
              </a:rPr>
              <a:t>o</a:t>
            </a:r>
            <a:r>
              <a:rPr sz="6000" spc="500" dirty="0">
                <a:solidFill>
                  <a:srgbClr val="FF0000"/>
                </a:solidFill>
                <a:latin typeface="Blackadder ITC"/>
                <a:cs typeface="Blackadder ITC"/>
              </a:rPr>
              <a:t>u</a:t>
            </a:r>
            <a:r>
              <a:rPr sz="6000" dirty="0">
                <a:solidFill>
                  <a:srgbClr val="FF0000"/>
                </a:solidFill>
                <a:latin typeface="Blackadder ITC"/>
                <a:cs typeface="Blackadder ITC"/>
              </a:rPr>
              <a:t>…</a:t>
            </a:r>
            <a:endParaRPr sz="6000">
              <a:latin typeface="Blackadder ITC"/>
              <a:cs typeface="Blackadder ITC"/>
            </a:endParaRPr>
          </a:p>
        </p:txBody>
      </p:sp>
      <p:sp>
        <p:nvSpPr>
          <p:cNvPr id="50179" name="object 3"/>
          <p:cNvSpPr>
            <a:spLocks noChangeArrowheads="1"/>
          </p:cNvSpPr>
          <p:nvPr/>
        </p:nvSpPr>
        <p:spPr bwMode="auto">
          <a:xfrm>
            <a:off x="6783388" y="2438400"/>
            <a:ext cx="2347912" cy="441801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0180" name="object 4"/>
          <p:cNvSpPr>
            <a:spLocks noChangeArrowheads="1"/>
          </p:cNvSpPr>
          <p:nvPr/>
        </p:nvSpPr>
        <p:spPr bwMode="auto">
          <a:xfrm>
            <a:off x="4724400" y="4656138"/>
            <a:ext cx="1806575" cy="2173287"/>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0181" name="object 5"/>
          <p:cNvSpPr>
            <a:spLocks/>
          </p:cNvSpPr>
          <p:nvPr/>
        </p:nvSpPr>
        <p:spPr bwMode="auto">
          <a:xfrm>
            <a:off x="0" y="2066925"/>
            <a:ext cx="2519363" cy="850900"/>
          </a:xfrm>
          <a:custGeom>
            <a:avLst/>
            <a:gdLst>
              <a:gd name="T0" fmla="*/ 2062225 w 2519680"/>
              <a:gd name="T1" fmla="*/ 0 h 849630"/>
              <a:gd name="T2" fmla="*/ 294607 w 2519680"/>
              <a:gd name="T3" fmla="*/ 189533 h 849630"/>
              <a:gd name="T4" fmla="*/ 0 w 2519680"/>
              <a:gd name="T5" fmla="*/ 511302 h 849630"/>
              <a:gd name="T6" fmla="*/ 1594914 w 2519680"/>
              <a:gd name="T7" fmla="*/ 850899 h 849630"/>
              <a:gd name="T8" fmla="*/ 2519367 w 2519680"/>
              <a:gd name="T9" fmla="*/ 389200 h 849630"/>
              <a:gd name="T10" fmla="*/ 2062225 w 2519680"/>
              <a:gd name="T11" fmla="*/ 0 h 8496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9680" h="849630">
                <a:moveTo>
                  <a:pt x="2062484" y="0"/>
                </a:moveTo>
                <a:lnTo>
                  <a:pt x="294644" y="189250"/>
                </a:lnTo>
                <a:lnTo>
                  <a:pt x="0" y="510539"/>
                </a:lnTo>
                <a:lnTo>
                  <a:pt x="1595115" y="849629"/>
                </a:lnTo>
                <a:lnTo>
                  <a:pt x="2519684" y="388619"/>
                </a:lnTo>
                <a:lnTo>
                  <a:pt x="2062484" y="0"/>
                </a:lnTo>
                <a:close/>
              </a:path>
            </a:pathLst>
          </a:custGeom>
          <a:solidFill>
            <a:srgbClr val="F94C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82" name="object 6"/>
          <p:cNvSpPr>
            <a:spLocks/>
          </p:cNvSpPr>
          <p:nvPr/>
        </p:nvSpPr>
        <p:spPr bwMode="auto">
          <a:xfrm>
            <a:off x="927100" y="533400"/>
            <a:ext cx="382588" cy="971550"/>
          </a:xfrm>
          <a:custGeom>
            <a:avLst/>
            <a:gdLst>
              <a:gd name="T0" fmla="*/ 47020 w 382269"/>
              <a:gd name="T1" fmla="*/ 0 h 971550"/>
              <a:gd name="T2" fmla="*/ 50833 w 382269"/>
              <a:gd name="T3" fmla="*/ 1280 h 971550"/>
              <a:gd name="T4" fmla="*/ 61010 w 382269"/>
              <a:gd name="T5" fmla="*/ 5090 h 971550"/>
              <a:gd name="T6" fmla="*/ 76263 w 382269"/>
              <a:gd name="T7" fmla="*/ 11429 h 971550"/>
              <a:gd name="T8" fmla="*/ 96592 w 382269"/>
              <a:gd name="T9" fmla="*/ 20330 h 971550"/>
              <a:gd name="T10" fmla="*/ 120746 w 382269"/>
              <a:gd name="T11" fmla="*/ 30479 h 971550"/>
              <a:gd name="T12" fmla="*/ 170317 w 382269"/>
              <a:gd name="T13" fmla="*/ 59679 h 971550"/>
              <a:gd name="T14" fmla="*/ 218613 w 382269"/>
              <a:gd name="T15" fmla="*/ 96530 h 971550"/>
              <a:gd name="T16" fmla="*/ 254207 w 382269"/>
              <a:gd name="T17" fmla="*/ 143499 h 971550"/>
              <a:gd name="T18" fmla="*/ 269460 w 382269"/>
              <a:gd name="T19" fmla="*/ 198119 h 971550"/>
              <a:gd name="T20" fmla="*/ 266922 w 382269"/>
              <a:gd name="T21" fmla="*/ 227319 h 971550"/>
              <a:gd name="T22" fmla="*/ 232603 w 382269"/>
              <a:gd name="T23" fmla="*/ 292089 h 971550"/>
              <a:gd name="T24" fmla="*/ 204636 w 382269"/>
              <a:gd name="T25" fmla="*/ 325130 h 971550"/>
              <a:gd name="T26" fmla="*/ 175405 w 382269"/>
              <a:gd name="T27" fmla="*/ 356859 h 971550"/>
              <a:gd name="T28" fmla="*/ 118208 w 382269"/>
              <a:gd name="T29" fmla="*/ 416570 h 971550"/>
              <a:gd name="T30" fmla="*/ 90240 w 382269"/>
              <a:gd name="T31" fmla="*/ 444489 h 971550"/>
              <a:gd name="T32" fmla="*/ 66086 w 382269"/>
              <a:gd name="T33" fmla="*/ 472439 h 971550"/>
              <a:gd name="T34" fmla="*/ 26691 w 382269"/>
              <a:gd name="T35" fmla="*/ 521969 h 971550"/>
              <a:gd name="T36" fmla="*/ 3812 w 382269"/>
              <a:gd name="T37" fmla="*/ 567689 h 971550"/>
              <a:gd name="T38" fmla="*/ 0 w 382269"/>
              <a:gd name="T39" fmla="*/ 589269 h 971550"/>
              <a:gd name="T40" fmla="*/ 3812 w 382269"/>
              <a:gd name="T41" fmla="*/ 610880 h 971550"/>
              <a:gd name="T42" fmla="*/ 31767 w 382269"/>
              <a:gd name="T43" fmla="*/ 651509 h 971550"/>
              <a:gd name="T44" fmla="*/ 92778 w 382269"/>
              <a:gd name="T45" fmla="*/ 689609 h 971550"/>
              <a:gd name="T46" fmla="*/ 132185 w 382269"/>
              <a:gd name="T47" fmla="*/ 707379 h 971550"/>
              <a:gd name="T48" fmla="*/ 167779 w 382269"/>
              <a:gd name="T49" fmla="*/ 723899 h 971550"/>
              <a:gd name="T50" fmla="*/ 200822 w 382269"/>
              <a:gd name="T51" fmla="*/ 737859 h 971550"/>
              <a:gd name="T52" fmla="*/ 230053 w 382269"/>
              <a:gd name="T53" fmla="*/ 754379 h 971550"/>
              <a:gd name="T54" fmla="*/ 256745 w 382269"/>
              <a:gd name="T55" fmla="*/ 767090 h 971550"/>
              <a:gd name="T56" fmla="*/ 301240 w 382269"/>
              <a:gd name="T57" fmla="*/ 793760 h 971550"/>
              <a:gd name="T58" fmla="*/ 334284 w 382269"/>
              <a:gd name="T59" fmla="*/ 822959 h 971550"/>
              <a:gd name="T60" fmla="*/ 357163 w 382269"/>
              <a:gd name="T61" fmla="*/ 854720 h 971550"/>
              <a:gd name="T62" fmla="*/ 368602 w 382269"/>
              <a:gd name="T63" fmla="*/ 894069 h 971550"/>
              <a:gd name="T64" fmla="*/ 371140 w 382269"/>
              <a:gd name="T65" fmla="*/ 916929 h 971550"/>
              <a:gd name="T66" fmla="*/ 369877 w 382269"/>
              <a:gd name="T67" fmla="*/ 942350 h 971550"/>
              <a:gd name="T68" fmla="*/ 367327 w 382269"/>
              <a:gd name="T69" fmla="*/ 971549 h 971550"/>
              <a:gd name="T70" fmla="*/ 369877 w 382269"/>
              <a:gd name="T71" fmla="*/ 963929 h 971550"/>
              <a:gd name="T72" fmla="*/ 376229 w 382269"/>
              <a:gd name="T73" fmla="*/ 943599 h 971550"/>
              <a:gd name="T74" fmla="*/ 381317 w 382269"/>
              <a:gd name="T75" fmla="*/ 913119 h 971550"/>
              <a:gd name="T76" fmla="*/ 382580 w 382269"/>
              <a:gd name="T77" fmla="*/ 873770 h 971550"/>
              <a:gd name="T78" fmla="*/ 374954 w 382269"/>
              <a:gd name="T79" fmla="*/ 829299 h 971550"/>
              <a:gd name="T80" fmla="*/ 355888 w 382269"/>
              <a:gd name="T81" fmla="*/ 781049 h 971550"/>
              <a:gd name="T82" fmla="*/ 319031 w 382269"/>
              <a:gd name="T83" fmla="*/ 731519 h 971550"/>
              <a:gd name="T84" fmla="*/ 263108 w 382269"/>
              <a:gd name="T85" fmla="*/ 684519 h 971550"/>
              <a:gd name="T86" fmla="*/ 207174 w 382269"/>
              <a:gd name="T87" fmla="*/ 641360 h 971550"/>
              <a:gd name="T88" fmla="*/ 170317 w 382269"/>
              <a:gd name="T89" fmla="*/ 603260 h 971550"/>
              <a:gd name="T90" fmla="*/ 152526 w 382269"/>
              <a:gd name="T91" fmla="*/ 567689 h 971550"/>
              <a:gd name="T92" fmla="*/ 151251 w 382269"/>
              <a:gd name="T93" fmla="*/ 530870 h 971550"/>
              <a:gd name="T94" fmla="*/ 162691 w 382269"/>
              <a:gd name="T95" fmla="*/ 494019 h 971550"/>
              <a:gd name="T96" fmla="*/ 188108 w 382269"/>
              <a:gd name="T97" fmla="*/ 452109 h 971550"/>
              <a:gd name="T98" fmla="*/ 222426 w 382269"/>
              <a:gd name="T99" fmla="*/ 405140 h 971550"/>
              <a:gd name="T100" fmla="*/ 264371 w 382269"/>
              <a:gd name="T101" fmla="*/ 351800 h 971550"/>
              <a:gd name="T102" fmla="*/ 284712 w 382269"/>
              <a:gd name="T103" fmla="*/ 322569 h 971550"/>
              <a:gd name="T104" fmla="*/ 299965 w 382269"/>
              <a:gd name="T105" fmla="*/ 294650 h 971550"/>
              <a:gd name="T106" fmla="*/ 311405 w 382269"/>
              <a:gd name="T107" fmla="*/ 266699 h 971550"/>
              <a:gd name="T108" fmla="*/ 317756 w 382269"/>
              <a:gd name="T109" fmla="*/ 238749 h 971550"/>
              <a:gd name="T110" fmla="*/ 319031 w 382269"/>
              <a:gd name="T111" fmla="*/ 212079 h 971550"/>
              <a:gd name="T112" fmla="*/ 316493 w 382269"/>
              <a:gd name="T113" fmla="*/ 185409 h 971550"/>
              <a:gd name="T114" fmla="*/ 297427 w 382269"/>
              <a:gd name="T115" fmla="*/ 134630 h 971550"/>
              <a:gd name="T116" fmla="*/ 260558 w 382269"/>
              <a:gd name="T117" fmla="*/ 90159 h 971550"/>
              <a:gd name="T118" fmla="*/ 205911 w 382269"/>
              <a:gd name="T119" fmla="*/ 52059 h 971550"/>
              <a:gd name="T120" fmla="*/ 135998 w 382269"/>
              <a:gd name="T121" fmla="*/ 21579 h 971550"/>
              <a:gd name="T122" fmla="*/ 92778 w 382269"/>
              <a:gd name="T123" fmla="*/ 8900 h 971550"/>
              <a:gd name="T124" fmla="*/ 47020 w 382269"/>
              <a:gd name="T125" fmla="*/ 0 h 97155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82269" h="971550">
                <a:moveTo>
                  <a:pt x="46981" y="0"/>
                </a:moveTo>
                <a:lnTo>
                  <a:pt x="50791" y="1280"/>
                </a:lnTo>
                <a:lnTo>
                  <a:pt x="60959" y="5090"/>
                </a:lnTo>
                <a:lnTo>
                  <a:pt x="76199" y="11429"/>
                </a:lnTo>
                <a:lnTo>
                  <a:pt x="96511" y="20330"/>
                </a:lnTo>
                <a:lnTo>
                  <a:pt x="120645" y="30479"/>
                </a:lnTo>
                <a:lnTo>
                  <a:pt x="170175" y="59679"/>
                </a:lnTo>
                <a:lnTo>
                  <a:pt x="218431" y="96530"/>
                </a:lnTo>
                <a:lnTo>
                  <a:pt x="253995" y="143499"/>
                </a:lnTo>
                <a:lnTo>
                  <a:pt x="269235" y="198119"/>
                </a:lnTo>
                <a:lnTo>
                  <a:pt x="266699" y="227319"/>
                </a:lnTo>
                <a:lnTo>
                  <a:pt x="232409" y="292089"/>
                </a:lnTo>
                <a:lnTo>
                  <a:pt x="204465" y="325130"/>
                </a:lnTo>
                <a:lnTo>
                  <a:pt x="175259" y="356859"/>
                </a:lnTo>
                <a:lnTo>
                  <a:pt x="118109" y="416570"/>
                </a:lnTo>
                <a:lnTo>
                  <a:pt x="90165" y="444489"/>
                </a:lnTo>
                <a:lnTo>
                  <a:pt x="66031" y="472439"/>
                </a:lnTo>
                <a:lnTo>
                  <a:pt x="26669" y="521969"/>
                </a:lnTo>
                <a:lnTo>
                  <a:pt x="3809" y="567689"/>
                </a:lnTo>
                <a:lnTo>
                  <a:pt x="0" y="589269"/>
                </a:lnTo>
                <a:lnTo>
                  <a:pt x="3809" y="610880"/>
                </a:lnTo>
                <a:lnTo>
                  <a:pt x="31741" y="651509"/>
                </a:lnTo>
                <a:lnTo>
                  <a:pt x="92701" y="689609"/>
                </a:lnTo>
                <a:lnTo>
                  <a:pt x="132075" y="707379"/>
                </a:lnTo>
                <a:lnTo>
                  <a:pt x="167639" y="723899"/>
                </a:lnTo>
                <a:lnTo>
                  <a:pt x="200655" y="737859"/>
                </a:lnTo>
                <a:lnTo>
                  <a:pt x="229861" y="754379"/>
                </a:lnTo>
                <a:lnTo>
                  <a:pt x="256531" y="767090"/>
                </a:lnTo>
                <a:lnTo>
                  <a:pt x="300989" y="793760"/>
                </a:lnTo>
                <a:lnTo>
                  <a:pt x="334005" y="822959"/>
                </a:lnTo>
                <a:lnTo>
                  <a:pt x="356865" y="854720"/>
                </a:lnTo>
                <a:lnTo>
                  <a:pt x="368295" y="894069"/>
                </a:lnTo>
                <a:lnTo>
                  <a:pt x="370831" y="916929"/>
                </a:lnTo>
                <a:lnTo>
                  <a:pt x="369569" y="942350"/>
                </a:lnTo>
                <a:lnTo>
                  <a:pt x="367021" y="971549"/>
                </a:lnTo>
                <a:lnTo>
                  <a:pt x="369569" y="963929"/>
                </a:lnTo>
                <a:lnTo>
                  <a:pt x="375915" y="943599"/>
                </a:lnTo>
                <a:lnTo>
                  <a:pt x="380999" y="913119"/>
                </a:lnTo>
                <a:lnTo>
                  <a:pt x="382261" y="873770"/>
                </a:lnTo>
                <a:lnTo>
                  <a:pt x="374641" y="829299"/>
                </a:lnTo>
                <a:lnTo>
                  <a:pt x="355591" y="781049"/>
                </a:lnTo>
                <a:lnTo>
                  <a:pt x="318765" y="731519"/>
                </a:lnTo>
                <a:lnTo>
                  <a:pt x="262889" y="684519"/>
                </a:lnTo>
                <a:lnTo>
                  <a:pt x="207001" y="641360"/>
                </a:lnTo>
                <a:lnTo>
                  <a:pt x="170175" y="603260"/>
                </a:lnTo>
                <a:lnTo>
                  <a:pt x="152399" y="567689"/>
                </a:lnTo>
                <a:lnTo>
                  <a:pt x="151125" y="530870"/>
                </a:lnTo>
                <a:lnTo>
                  <a:pt x="162555" y="494019"/>
                </a:lnTo>
                <a:lnTo>
                  <a:pt x="187951" y="452109"/>
                </a:lnTo>
                <a:lnTo>
                  <a:pt x="222241" y="405140"/>
                </a:lnTo>
                <a:lnTo>
                  <a:pt x="264151" y="351800"/>
                </a:lnTo>
                <a:lnTo>
                  <a:pt x="284475" y="322569"/>
                </a:lnTo>
                <a:lnTo>
                  <a:pt x="299715" y="294650"/>
                </a:lnTo>
                <a:lnTo>
                  <a:pt x="311145" y="266699"/>
                </a:lnTo>
                <a:lnTo>
                  <a:pt x="317491" y="238749"/>
                </a:lnTo>
                <a:lnTo>
                  <a:pt x="318765" y="212079"/>
                </a:lnTo>
                <a:lnTo>
                  <a:pt x="316229" y="185409"/>
                </a:lnTo>
                <a:lnTo>
                  <a:pt x="297179" y="134630"/>
                </a:lnTo>
                <a:lnTo>
                  <a:pt x="260341" y="90159"/>
                </a:lnTo>
                <a:lnTo>
                  <a:pt x="205739" y="52059"/>
                </a:lnTo>
                <a:lnTo>
                  <a:pt x="135885" y="21579"/>
                </a:lnTo>
                <a:lnTo>
                  <a:pt x="92701" y="8900"/>
                </a:lnTo>
                <a:lnTo>
                  <a:pt x="46981" y="0"/>
                </a:lnTo>
                <a:close/>
              </a:path>
            </a:pathLst>
          </a:custGeom>
          <a:solidFill>
            <a:srgbClr val="E5EF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83" name="object 7"/>
          <p:cNvSpPr>
            <a:spLocks/>
          </p:cNvSpPr>
          <p:nvPr/>
        </p:nvSpPr>
        <p:spPr bwMode="auto">
          <a:xfrm>
            <a:off x="184150" y="2362200"/>
            <a:ext cx="2181225" cy="311150"/>
          </a:xfrm>
          <a:custGeom>
            <a:avLst/>
            <a:gdLst>
              <a:gd name="T0" fmla="*/ 20317 w 2180590"/>
              <a:gd name="T1" fmla="*/ 15239 h 311150"/>
              <a:gd name="T2" fmla="*/ 2536 w 2180590"/>
              <a:gd name="T3" fmla="*/ 49529 h 311150"/>
              <a:gd name="T4" fmla="*/ 1261 w 2180590"/>
              <a:gd name="T5" fmla="*/ 78729 h 311150"/>
              <a:gd name="T6" fmla="*/ 52080 w 2180590"/>
              <a:gd name="T7" fmla="*/ 142250 h 311150"/>
              <a:gd name="T8" fmla="*/ 134650 w 2180590"/>
              <a:gd name="T9" fmla="*/ 187970 h 311150"/>
              <a:gd name="T10" fmla="*/ 219769 w 2180590"/>
              <a:gd name="T11" fmla="*/ 217169 h 311150"/>
              <a:gd name="T12" fmla="*/ 287095 w 2180590"/>
              <a:gd name="T13" fmla="*/ 236219 h 311150"/>
              <a:gd name="T14" fmla="*/ 360780 w 2180590"/>
              <a:gd name="T15" fmla="*/ 252740 h 311150"/>
              <a:gd name="T16" fmla="*/ 443350 w 2180590"/>
              <a:gd name="T17" fmla="*/ 266699 h 311150"/>
              <a:gd name="T18" fmla="*/ 531006 w 2180590"/>
              <a:gd name="T19" fmla="*/ 280659 h 311150"/>
              <a:gd name="T20" fmla="*/ 772380 w 2180590"/>
              <a:gd name="T21" fmla="*/ 303519 h 311150"/>
              <a:gd name="T22" fmla="*/ 985802 w 2180590"/>
              <a:gd name="T23" fmla="*/ 311139 h 311150"/>
              <a:gd name="T24" fmla="*/ 1251305 w 2180590"/>
              <a:gd name="T25" fmla="*/ 307329 h 311150"/>
              <a:gd name="T26" fmla="*/ 1350394 w 2180590"/>
              <a:gd name="T27" fmla="*/ 300989 h 311150"/>
              <a:gd name="T28" fmla="*/ 1445672 w 2180590"/>
              <a:gd name="T29" fmla="*/ 293369 h 311150"/>
              <a:gd name="T30" fmla="*/ 1581609 w 2180590"/>
              <a:gd name="T31" fmla="*/ 279410 h 311150"/>
              <a:gd name="T32" fmla="*/ 1012480 w 2180590"/>
              <a:gd name="T33" fmla="*/ 278129 h 311150"/>
              <a:gd name="T34" fmla="*/ 799058 w 2180590"/>
              <a:gd name="T35" fmla="*/ 270509 h 311150"/>
              <a:gd name="T36" fmla="*/ 557683 w 2180590"/>
              <a:gd name="T37" fmla="*/ 247649 h 311150"/>
              <a:gd name="T38" fmla="*/ 471302 w 2180590"/>
              <a:gd name="T39" fmla="*/ 233690 h 311150"/>
              <a:gd name="T40" fmla="*/ 388732 w 2180590"/>
              <a:gd name="T41" fmla="*/ 219699 h 311150"/>
              <a:gd name="T42" fmla="*/ 313772 w 2180590"/>
              <a:gd name="T43" fmla="*/ 203210 h 311150"/>
              <a:gd name="T44" fmla="*/ 247721 w 2180590"/>
              <a:gd name="T45" fmla="*/ 184160 h 311150"/>
              <a:gd name="T46" fmla="*/ 188006 w 2180590"/>
              <a:gd name="T47" fmla="*/ 165110 h 311150"/>
              <a:gd name="T48" fmla="*/ 138461 w 2180590"/>
              <a:gd name="T49" fmla="*/ 143499 h 311150"/>
              <a:gd name="T50" fmla="*/ 78758 w 2180590"/>
              <a:gd name="T51" fmla="*/ 109209 h 311150"/>
              <a:gd name="T52" fmla="*/ 29214 w 2180590"/>
              <a:gd name="T53" fmla="*/ 33009 h 311150"/>
              <a:gd name="T54" fmla="*/ 31750 w 2180590"/>
              <a:gd name="T55" fmla="*/ 16520 h 311150"/>
              <a:gd name="T56" fmla="*/ 38110 w 2180590"/>
              <a:gd name="T57" fmla="*/ 0 h 311150"/>
              <a:gd name="T58" fmla="*/ 2139294 w 2180590"/>
              <a:gd name="T59" fmla="*/ 105399 h 311150"/>
              <a:gd name="T60" fmla="*/ 2080865 w 2180590"/>
              <a:gd name="T61" fmla="*/ 135879 h 311150"/>
              <a:gd name="T62" fmla="*/ 2009716 w 2180590"/>
              <a:gd name="T63" fmla="*/ 162549 h 311150"/>
              <a:gd name="T64" fmla="*/ 1955098 w 2180590"/>
              <a:gd name="T65" fmla="*/ 179069 h 311150"/>
              <a:gd name="T66" fmla="*/ 1830594 w 2180590"/>
              <a:gd name="T67" fmla="*/ 209549 h 311150"/>
              <a:gd name="T68" fmla="*/ 1688321 w 2180590"/>
              <a:gd name="T69" fmla="*/ 234939 h 311150"/>
              <a:gd name="T70" fmla="*/ 1609550 w 2180590"/>
              <a:gd name="T71" fmla="*/ 246369 h 311150"/>
              <a:gd name="T72" fmla="*/ 1528254 w 2180590"/>
              <a:gd name="T73" fmla="*/ 255269 h 311150"/>
              <a:gd name="T74" fmla="*/ 1264013 w 2180590"/>
              <a:gd name="T75" fmla="*/ 274319 h 311150"/>
              <a:gd name="T76" fmla="*/ 1590288 w 2180590"/>
              <a:gd name="T77" fmla="*/ 278129 h 311150"/>
              <a:gd name="T78" fmla="*/ 1748024 w 2180590"/>
              <a:gd name="T79" fmla="*/ 253989 h 311150"/>
              <a:gd name="T80" fmla="*/ 1857272 w 2180590"/>
              <a:gd name="T81" fmla="*/ 229880 h 311150"/>
              <a:gd name="T82" fmla="*/ 1955098 w 2180590"/>
              <a:gd name="T83" fmla="*/ 204459 h 311150"/>
              <a:gd name="T84" fmla="*/ 2010990 w 2180590"/>
              <a:gd name="T85" fmla="*/ 185409 h 311150"/>
              <a:gd name="T86" fmla="*/ 2103731 w 2180590"/>
              <a:gd name="T87" fmla="*/ 143499 h 311150"/>
              <a:gd name="T88" fmla="*/ 2173594 w 2180590"/>
              <a:gd name="T89" fmla="*/ 86349 h 3111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80590" h="311150">
                <a:moveTo>
                  <a:pt x="38099" y="0"/>
                </a:moveTo>
                <a:lnTo>
                  <a:pt x="20311" y="15239"/>
                </a:lnTo>
                <a:lnTo>
                  <a:pt x="8881" y="31760"/>
                </a:lnTo>
                <a:lnTo>
                  <a:pt x="2535" y="49529"/>
                </a:lnTo>
                <a:lnTo>
                  <a:pt x="0" y="66050"/>
                </a:lnTo>
                <a:lnTo>
                  <a:pt x="1261" y="78729"/>
                </a:lnTo>
                <a:lnTo>
                  <a:pt x="24121" y="118109"/>
                </a:lnTo>
                <a:lnTo>
                  <a:pt x="52065" y="142250"/>
                </a:lnTo>
                <a:lnTo>
                  <a:pt x="68579" y="154929"/>
                </a:lnTo>
                <a:lnTo>
                  <a:pt x="134611" y="187970"/>
                </a:lnTo>
                <a:lnTo>
                  <a:pt x="189225" y="208269"/>
                </a:lnTo>
                <a:lnTo>
                  <a:pt x="219705" y="217169"/>
                </a:lnTo>
                <a:lnTo>
                  <a:pt x="252721" y="227319"/>
                </a:lnTo>
                <a:lnTo>
                  <a:pt x="287011" y="236219"/>
                </a:lnTo>
                <a:lnTo>
                  <a:pt x="323849" y="243839"/>
                </a:lnTo>
                <a:lnTo>
                  <a:pt x="360675" y="252740"/>
                </a:lnTo>
                <a:lnTo>
                  <a:pt x="401311" y="260360"/>
                </a:lnTo>
                <a:lnTo>
                  <a:pt x="443221" y="266699"/>
                </a:lnTo>
                <a:lnTo>
                  <a:pt x="486405" y="274319"/>
                </a:lnTo>
                <a:lnTo>
                  <a:pt x="530851" y="280659"/>
                </a:lnTo>
                <a:lnTo>
                  <a:pt x="671821" y="295899"/>
                </a:lnTo>
                <a:lnTo>
                  <a:pt x="772155" y="303519"/>
                </a:lnTo>
                <a:lnTo>
                  <a:pt x="877561" y="308609"/>
                </a:lnTo>
                <a:lnTo>
                  <a:pt x="985515" y="311139"/>
                </a:lnTo>
                <a:lnTo>
                  <a:pt x="1097279" y="311139"/>
                </a:lnTo>
                <a:lnTo>
                  <a:pt x="1250941" y="307329"/>
                </a:lnTo>
                <a:lnTo>
                  <a:pt x="1301745" y="304799"/>
                </a:lnTo>
                <a:lnTo>
                  <a:pt x="1350001" y="300989"/>
                </a:lnTo>
                <a:lnTo>
                  <a:pt x="1398269" y="298460"/>
                </a:lnTo>
                <a:lnTo>
                  <a:pt x="1445251" y="293369"/>
                </a:lnTo>
                <a:lnTo>
                  <a:pt x="1492245" y="289559"/>
                </a:lnTo>
                <a:lnTo>
                  <a:pt x="1581149" y="279410"/>
                </a:lnTo>
                <a:lnTo>
                  <a:pt x="1589825" y="278129"/>
                </a:lnTo>
                <a:lnTo>
                  <a:pt x="1012185" y="278129"/>
                </a:lnTo>
                <a:lnTo>
                  <a:pt x="904231" y="275600"/>
                </a:lnTo>
                <a:lnTo>
                  <a:pt x="798825" y="270509"/>
                </a:lnTo>
                <a:lnTo>
                  <a:pt x="698491" y="262889"/>
                </a:lnTo>
                <a:lnTo>
                  <a:pt x="557521" y="247649"/>
                </a:lnTo>
                <a:lnTo>
                  <a:pt x="513075" y="241310"/>
                </a:lnTo>
                <a:lnTo>
                  <a:pt x="471165" y="233690"/>
                </a:lnTo>
                <a:lnTo>
                  <a:pt x="427981" y="227319"/>
                </a:lnTo>
                <a:lnTo>
                  <a:pt x="388619" y="219699"/>
                </a:lnTo>
                <a:lnTo>
                  <a:pt x="350519" y="210830"/>
                </a:lnTo>
                <a:lnTo>
                  <a:pt x="313681" y="203210"/>
                </a:lnTo>
                <a:lnTo>
                  <a:pt x="279391" y="194309"/>
                </a:lnTo>
                <a:lnTo>
                  <a:pt x="247649" y="184160"/>
                </a:lnTo>
                <a:lnTo>
                  <a:pt x="217169" y="175259"/>
                </a:lnTo>
                <a:lnTo>
                  <a:pt x="187951" y="165110"/>
                </a:lnTo>
                <a:lnTo>
                  <a:pt x="162555" y="154929"/>
                </a:lnTo>
                <a:lnTo>
                  <a:pt x="138421" y="143499"/>
                </a:lnTo>
                <a:lnTo>
                  <a:pt x="115561" y="133349"/>
                </a:lnTo>
                <a:lnTo>
                  <a:pt x="78735" y="109209"/>
                </a:lnTo>
                <a:lnTo>
                  <a:pt x="41909" y="72389"/>
                </a:lnTo>
                <a:lnTo>
                  <a:pt x="29205" y="33009"/>
                </a:lnTo>
                <a:lnTo>
                  <a:pt x="29205" y="24140"/>
                </a:lnTo>
                <a:lnTo>
                  <a:pt x="31741" y="16520"/>
                </a:lnTo>
                <a:lnTo>
                  <a:pt x="34289" y="7619"/>
                </a:lnTo>
                <a:lnTo>
                  <a:pt x="38099" y="0"/>
                </a:lnTo>
                <a:close/>
              </a:path>
              <a:path w="2180590" h="311150">
                <a:moveTo>
                  <a:pt x="2180581" y="74919"/>
                </a:moveTo>
                <a:lnTo>
                  <a:pt x="2138671" y="105399"/>
                </a:lnTo>
                <a:lnTo>
                  <a:pt x="2100571" y="125729"/>
                </a:lnTo>
                <a:lnTo>
                  <a:pt x="2080259" y="135879"/>
                </a:lnTo>
                <a:lnTo>
                  <a:pt x="2034539" y="153680"/>
                </a:lnTo>
                <a:lnTo>
                  <a:pt x="2009131" y="162549"/>
                </a:lnTo>
                <a:lnTo>
                  <a:pt x="1982461" y="170169"/>
                </a:lnTo>
                <a:lnTo>
                  <a:pt x="1954529" y="179069"/>
                </a:lnTo>
                <a:lnTo>
                  <a:pt x="1894831" y="194309"/>
                </a:lnTo>
                <a:lnTo>
                  <a:pt x="1830061" y="209549"/>
                </a:lnTo>
                <a:lnTo>
                  <a:pt x="1761481" y="222260"/>
                </a:lnTo>
                <a:lnTo>
                  <a:pt x="1687829" y="234939"/>
                </a:lnTo>
                <a:lnTo>
                  <a:pt x="1648455" y="240029"/>
                </a:lnTo>
                <a:lnTo>
                  <a:pt x="1609081" y="246369"/>
                </a:lnTo>
                <a:lnTo>
                  <a:pt x="1568445" y="250179"/>
                </a:lnTo>
                <a:lnTo>
                  <a:pt x="1527809" y="255269"/>
                </a:lnTo>
                <a:lnTo>
                  <a:pt x="1399531" y="266699"/>
                </a:lnTo>
                <a:lnTo>
                  <a:pt x="1263645" y="274319"/>
                </a:lnTo>
                <a:lnTo>
                  <a:pt x="1123949" y="278129"/>
                </a:lnTo>
                <a:lnTo>
                  <a:pt x="1589825" y="278129"/>
                </a:lnTo>
                <a:lnTo>
                  <a:pt x="1708141" y="260360"/>
                </a:lnTo>
                <a:lnTo>
                  <a:pt x="1747515" y="253989"/>
                </a:lnTo>
                <a:lnTo>
                  <a:pt x="1822441" y="238749"/>
                </a:lnTo>
                <a:lnTo>
                  <a:pt x="1856731" y="229880"/>
                </a:lnTo>
                <a:lnTo>
                  <a:pt x="1891021" y="222260"/>
                </a:lnTo>
                <a:lnTo>
                  <a:pt x="1954529" y="204459"/>
                </a:lnTo>
                <a:lnTo>
                  <a:pt x="1982461" y="194309"/>
                </a:lnTo>
                <a:lnTo>
                  <a:pt x="2010405" y="185409"/>
                </a:lnTo>
                <a:lnTo>
                  <a:pt x="2059935" y="165110"/>
                </a:lnTo>
                <a:lnTo>
                  <a:pt x="2103119" y="143499"/>
                </a:lnTo>
                <a:lnTo>
                  <a:pt x="2137409" y="121919"/>
                </a:lnTo>
                <a:lnTo>
                  <a:pt x="2172961" y="86349"/>
                </a:lnTo>
                <a:lnTo>
                  <a:pt x="2180581" y="74919"/>
                </a:lnTo>
                <a:close/>
              </a:path>
            </a:pathLst>
          </a:custGeom>
          <a:solidFill>
            <a:srgbClr val="DDEDF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84" name="object 8"/>
          <p:cNvSpPr>
            <a:spLocks/>
          </p:cNvSpPr>
          <p:nvPr/>
        </p:nvSpPr>
        <p:spPr bwMode="auto">
          <a:xfrm>
            <a:off x="212725" y="2159000"/>
            <a:ext cx="2160588" cy="481013"/>
          </a:xfrm>
          <a:custGeom>
            <a:avLst/>
            <a:gdLst>
              <a:gd name="T0" fmla="*/ 1061871 w 2160270"/>
              <a:gd name="T1" fmla="*/ 0 h 481330"/>
              <a:gd name="T2" fmla="*/ 833238 w 2160270"/>
              <a:gd name="T3" fmla="*/ 8894 h 481330"/>
              <a:gd name="T4" fmla="*/ 618585 w 2160270"/>
              <a:gd name="T5" fmla="*/ 29211 h 481330"/>
              <a:gd name="T6" fmla="*/ 539824 w 2160270"/>
              <a:gd name="T7" fmla="*/ 39354 h 481330"/>
              <a:gd name="T8" fmla="*/ 391213 w 2160270"/>
              <a:gd name="T9" fmla="*/ 63478 h 481330"/>
              <a:gd name="T10" fmla="*/ 233718 w 2160270"/>
              <a:gd name="T11" fmla="*/ 100274 h 481330"/>
              <a:gd name="T12" fmla="*/ 179095 w 2160270"/>
              <a:gd name="T13" fmla="*/ 116783 h 481330"/>
              <a:gd name="T14" fmla="*/ 107970 w 2160270"/>
              <a:gd name="T15" fmla="*/ 143435 h 481330"/>
              <a:gd name="T16" fmla="*/ 68589 w 2160270"/>
              <a:gd name="T17" fmla="*/ 162473 h 481330"/>
              <a:gd name="T18" fmla="*/ 5085 w 2160270"/>
              <a:gd name="T19" fmla="*/ 210691 h 481330"/>
              <a:gd name="T20" fmla="*/ 0 w 2160270"/>
              <a:gd name="T21" fmla="*/ 227200 h 481330"/>
              <a:gd name="T22" fmla="*/ 1274 w 2160270"/>
              <a:gd name="T23" fmla="*/ 248766 h 481330"/>
              <a:gd name="T24" fmla="*/ 67315 w 2160270"/>
              <a:gd name="T25" fmla="*/ 324916 h 481330"/>
              <a:gd name="T26" fmla="*/ 133369 w 2160270"/>
              <a:gd name="T27" fmla="*/ 357903 h 481330"/>
              <a:gd name="T28" fmla="*/ 187992 w 2160270"/>
              <a:gd name="T29" fmla="*/ 378221 h 481330"/>
              <a:gd name="T30" fmla="*/ 250222 w 2160270"/>
              <a:gd name="T31" fmla="*/ 397258 h 481330"/>
              <a:gd name="T32" fmla="*/ 321361 w 2160270"/>
              <a:gd name="T33" fmla="*/ 413767 h 481330"/>
              <a:gd name="T34" fmla="*/ 398834 w 2160270"/>
              <a:gd name="T35" fmla="*/ 430245 h 481330"/>
              <a:gd name="T36" fmla="*/ 483940 w 2160270"/>
              <a:gd name="T37" fmla="*/ 444227 h 481330"/>
              <a:gd name="T38" fmla="*/ 669384 w 2160270"/>
              <a:gd name="T39" fmla="*/ 465793 h 481330"/>
              <a:gd name="T40" fmla="*/ 875154 w 2160270"/>
              <a:gd name="T41" fmla="*/ 478495 h 481330"/>
              <a:gd name="T42" fmla="*/ 1094905 w 2160270"/>
              <a:gd name="T43" fmla="*/ 481023 h 481330"/>
              <a:gd name="T44" fmla="*/ 1370527 w 2160270"/>
              <a:gd name="T45" fmla="*/ 469601 h 481330"/>
              <a:gd name="T46" fmla="*/ 1539466 w 2160270"/>
              <a:gd name="T47" fmla="*/ 453090 h 481330"/>
              <a:gd name="T48" fmla="*/ 1619487 w 2160270"/>
              <a:gd name="T49" fmla="*/ 442948 h 481330"/>
              <a:gd name="T50" fmla="*/ 1732530 w 2160270"/>
              <a:gd name="T51" fmla="*/ 425190 h 481330"/>
              <a:gd name="T52" fmla="*/ 1865900 w 2160270"/>
              <a:gd name="T53" fmla="*/ 397258 h 481330"/>
              <a:gd name="T54" fmla="*/ 1953543 w 2160270"/>
              <a:gd name="T55" fmla="*/ 373133 h 481330"/>
              <a:gd name="T56" fmla="*/ 2005629 w 2160270"/>
              <a:gd name="T57" fmla="*/ 356655 h 481330"/>
              <a:gd name="T58" fmla="*/ 2071670 w 2160270"/>
              <a:gd name="T59" fmla="*/ 328723 h 481330"/>
              <a:gd name="T60" fmla="*/ 2125018 w 2160270"/>
              <a:gd name="T61" fmla="*/ 298263 h 481330"/>
              <a:gd name="T62" fmla="*/ 2160587 w 2160270"/>
              <a:gd name="T63" fmla="*/ 244959 h 481330"/>
              <a:gd name="T64" fmla="*/ 2137724 w 2160270"/>
              <a:gd name="T65" fmla="*/ 194181 h 481330"/>
              <a:gd name="T66" fmla="*/ 2050081 w 2160270"/>
              <a:gd name="T67" fmla="*/ 135820 h 481330"/>
              <a:gd name="T68" fmla="*/ 2000543 w 2160270"/>
              <a:gd name="T69" fmla="*/ 114224 h 481330"/>
              <a:gd name="T70" fmla="*/ 1940850 w 2160270"/>
              <a:gd name="T71" fmla="*/ 95186 h 481330"/>
              <a:gd name="T72" fmla="*/ 1873521 w 2160270"/>
              <a:gd name="T73" fmla="*/ 76149 h 481330"/>
              <a:gd name="T74" fmla="*/ 1760478 w 2160270"/>
              <a:gd name="T75" fmla="*/ 52056 h 481330"/>
              <a:gd name="T76" fmla="*/ 1675372 w 2160270"/>
              <a:gd name="T77" fmla="*/ 38074 h 481330"/>
              <a:gd name="T78" fmla="*/ 1488654 w 2160270"/>
              <a:gd name="T79" fmla="*/ 16509 h 481330"/>
              <a:gd name="T80" fmla="*/ 1388318 w 2160270"/>
              <a:gd name="T81" fmla="*/ 7614 h 481330"/>
              <a:gd name="T82" fmla="*/ 1173652 w 2160270"/>
              <a:gd name="T83" fmla="*/ 0 h 48133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60270" h="481330">
                <a:moveTo>
                  <a:pt x="1173479" y="0"/>
                </a:moveTo>
                <a:lnTo>
                  <a:pt x="1061715" y="0"/>
                </a:lnTo>
                <a:lnTo>
                  <a:pt x="922019" y="3809"/>
                </a:lnTo>
                <a:lnTo>
                  <a:pt x="833115" y="8900"/>
                </a:lnTo>
                <a:lnTo>
                  <a:pt x="659129" y="24140"/>
                </a:lnTo>
                <a:lnTo>
                  <a:pt x="618494" y="29230"/>
                </a:lnTo>
                <a:lnTo>
                  <a:pt x="579119" y="33040"/>
                </a:lnTo>
                <a:lnTo>
                  <a:pt x="539745" y="39380"/>
                </a:lnTo>
                <a:lnTo>
                  <a:pt x="501645" y="44470"/>
                </a:lnTo>
                <a:lnTo>
                  <a:pt x="391155" y="63520"/>
                </a:lnTo>
                <a:lnTo>
                  <a:pt x="293369" y="85100"/>
                </a:lnTo>
                <a:lnTo>
                  <a:pt x="233684" y="100340"/>
                </a:lnTo>
                <a:lnTo>
                  <a:pt x="205739" y="109240"/>
                </a:lnTo>
                <a:lnTo>
                  <a:pt x="179069" y="116860"/>
                </a:lnTo>
                <a:lnTo>
                  <a:pt x="153674" y="125729"/>
                </a:lnTo>
                <a:lnTo>
                  <a:pt x="107954" y="143530"/>
                </a:lnTo>
                <a:lnTo>
                  <a:pt x="87629" y="153680"/>
                </a:lnTo>
                <a:lnTo>
                  <a:pt x="68579" y="162580"/>
                </a:lnTo>
                <a:lnTo>
                  <a:pt x="35564" y="182879"/>
                </a:lnTo>
                <a:lnTo>
                  <a:pt x="5084" y="210830"/>
                </a:lnTo>
                <a:lnTo>
                  <a:pt x="2535" y="219730"/>
                </a:lnTo>
                <a:lnTo>
                  <a:pt x="0" y="227350"/>
                </a:lnTo>
                <a:lnTo>
                  <a:pt x="0" y="236219"/>
                </a:lnTo>
                <a:lnTo>
                  <a:pt x="1274" y="248930"/>
                </a:lnTo>
                <a:lnTo>
                  <a:pt x="22859" y="287030"/>
                </a:lnTo>
                <a:lnTo>
                  <a:pt x="67305" y="325130"/>
                </a:lnTo>
                <a:lnTo>
                  <a:pt x="109215" y="346709"/>
                </a:lnTo>
                <a:lnTo>
                  <a:pt x="133349" y="358139"/>
                </a:lnTo>
                <a:lnTo>
                  <a:pt x="158745" y="368320"/>
                </a:lnTo>
                <a:lnTo>
                  <a:pt x="187964" y="378470"/>
                </a:lnTo>
                <a:lnTo>
                  <a:pt x="218444" y="387370"/>
                </a:lnTo>
                <a:lnTo>
                  <a:pt x="250185" y="397520"/>
                </a:lnTo>
                <a:lnTo>
                  <a:pt x="284475" y="406420"/>
                </a:lnTo>
                <a:lnTo>
                  <a:pt x="321314" y="414040"/>
                </a:lnTo>
                <a:lnTo>
                  <a:pt x="359414" y="422909"/>
                </a:lnTo>
                <a:lnTo>
                  <a:pt x="398775" y="430529"/>
                </a:lnTo>
                <a:lnTo>
                  <a:pt x="441959" y="436900"/>
                </a:lnTo>
                <a:lnTo>
                  <a:pt x="483869" y="444520"/>
                </a:lnTo>
                <a:lnTo>
                  <a:pt x="528315" y="450860"/>
                </a:lnTo>
                <a:lnTo>
                  <a:pt x="669285" y="466100"/>
                </a:lnTo>
                <a:lnTo>
                  <a:pt x="769619" y="473720"/>
                </a:lnTo>
                <a:lnTo>
                  <a:pt x="875025" y="478810"/>
                </a:lnTo>
                <a:lnTo>
                  <a:pt x="982979" y="481340"/>
                </a:lnTo>
                <a:lnTo>
                  <a:pt x="1094744" y="481340"/>
                </a:lnTo>
                <a:lnTo>
                  <a:pt x="1234439" y="477530"/>
                </a:lnTo>
                <a:lnTo>
                  <a:pt x="1370325" y="469910"/>
                </a:lnTo>
                <a:lnTo>
                  <a:pt x="1498604" y="458480"/>
                </a:lnTo>
                <a:lnTo>
                  <a:pt x="1539239" y="453389"/>
                </a:lnTo>
                <a:lnTo>
                  <a:pt x="1579875" y="449579"/>
                </a:lnTo>
                <a:lnTo>
                  <a:pt x="1619249" y="443240"/>
                </a:lnTo>
                <a:lnTo>
                  <a:pt x="1658624" y="438149"/>
                </a:lnTo>
                <a:lnTo>
                  <a:pt x="1732275" y="425470"/>
                </a:lnTo>
                <a:lnTo>
                  <a:pt x="1800855" y="412760"/>
                </a:lnTo>
                <a:lnTo>
                  <a:pt x="1865625" y="397520"/>
                </a:lnTo>
                <a:lnTo>
                  <a:pt x="1925324" y="382280"/>
                </a:lnTo>
                <a:lnTo>
                  <a:pt x="1953255" y="373379"/>
                </a:lnTo>
                <a:lnTo>
                  <a:pt x="1979925" y="365759"/>
                </a:lnTo>
                <a:lnTo>
                  <a:pt x="2005334" y="356890"/>
                </a:lnTo>
                <a:lnTo>
                  <a:pt x="2051054" y="339089"/>
                </a:lnTo>
                <a:lnTo>
                  <a:pt x="2071365" y="328940"/>
                </a:lnTo>
                <a:lnTo>
                  <a:pt x="2091689" y="320039"/>
                </a:lnTo>
                <a:lnTo>
                  <a:pt x="2124705" y="298460"/>
                </a:lnTo>
                <a:lnTo>
                  <a:pt x="2155185" y="269260"/>
                </a:lnTo>
                <a:lnTo>
                  <a:pt x="2160269" y="245120"/>
                </a:lnTo>
                <a:lnTo>
                  <a:pt x="2158995" y="232409"/>
                </a:lnTo>
                <a:lnTo>
                  <a:pt x="2137409" y="194309"/>
                </a:lnTo>
                <a:lnTo>
                  <a:pt x="2092964" y="157490"/>
                </a:lnTo>
                <a:lnTo>
                  <a:pt x="2049779" y="135910"/>
                </a:lnTo>
                <a:lnTo>
                  <a:pt x="2025645" y="124480"/>
                </a:lnTo>
                <a:lnTo>
                  <a:pt x="2000249" y="114299"/>
                </a:lnTo>
                <a:lnTo>
                  <a:pt x="1971044" y="104150"/>
                </a:lnTo>
                <a:lnTo>
                  <a:pt x="1940564" y="95249"/>
                </a:lnTo>
                <a:lnTo>
                  <a:pt x="1907535" y="85100"/>
                </a:lnTo>
                <a:lnTo>
                  <a:pt x="1873245" y="76199"/>
                </a:lnTo>
                <a:lnTo>
                  <a:pt x="1837694" y="67330"/>
                </a:lnTo>
                <a:lnTo>
                  <a:pt x="1760219" y="52090"/>
                </a:lnTo>
                <a:lnTo>
                  <a:pt x="1718309" y="45719"/>
                </a:lnTo>
                <a:lnTo>
                  <a:pt x="1675125" y="38099"/>
                </a:lnTo>
                <a:lnTo>
                  <a:pt x="1629405" y="31760"/>
                </a:lnTo>
                <a:lnTo>
                  <a:pt x="1488435" y="16520"/>
                </a:lnTo>
                <a:lnTo>
                  <a:pt x="1438905" y="12710"/>
                </a:lnTo>
                <a:lnTo>
                  <a:pt x="1388114" y="7619"/>
                </a:lnTo>
                <a:lnTo>
                  <a:pt x="1282695" y="2560"/>
                </a:lnTo>
                <a:lnTo>
                  <a:pt x="1173479" y="0"/>
                </a:lnTo>
                <a:close/>
              </a:path>
            </a:pathLst>
          </a:custGeom>
          <a:solidFill>
            <a:srgbClr val="F9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85" name="object 9"/>
          <p:cNvSpPr>
            <a:spLocks noChangeArrowheads="1"/>
          </p:cNvSpPr>
          <p:nvPr/>
        </p:nvSpPr>
        <p:spPr bwMode="auto">
          <a:xfrm>
            <a:off x="225425" y="1003300"/>
            <a:ext cx="2101850" cy="168116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0186" name="object 10"/>
          <p:cNvSpPr>
            <a:spLocks/>
          </p:cNvSpPr>
          <p:nvPr/>
        </p:nvSpPr>
        <p:spPr bwMode="auto">
          <a:xfrm>
            <a:off x="390525" y="5027613"/>
            <a:ext cx="2025650" cy="1830387"/>
          </a:xfrm>
          <a:custGeom>
            <a:avLst/>
            <a:gdLst>
              <a:gd name="T0" fmla="*/ 958244 w 2026920"/>
              <a:gd name="T1" fmla="*/ 1274 h 1830070"/>
              <a:gd name="T2" fmla="*/ 800859 w 2026920"/>
              <a:gd name="T3" fmla="*/ 20328 h 1830070"/>
              <a:gd name="T4" fmla="*/ 699327 w 2026920"/>
              <a:gd name="T5" fmla="*/ 45727 h 1830070"/>
              <a:gd name="T6" fmla="*/ 553364 w 2026920"/>
              <a:gd name="T7" fmla="*/ 99076 h 1830070"/>
              <a:gd name="T8" fmla="*/ 461981 w 2026920"/>
              <a:gd name="T9" fmla="*/ 147354 h 1830070"/>
              <a:gd name="T10" fmla="*/ 376953 w 2026920"/>
              <a:gd name="T11" fmla="*/ 204513 h 1830070"/>
              <a:gd name="T12" fmla="*/ 296993 w 2026920"/>
              <a:gd name="T13" fmla="*/ 268020 h 1830070"/>
              <a:gd name="T14" fmla="*/ 229717 w 2026920"/>
              <a:gd name="T15" fmla="*/ 335337 h 1830070"/>
              <a:gd name="T16" fmla="*/ 175149 w 2026920"/>
              <a:gd name="T17" fmla="*/ 402668 h 1830070"/>
              <a:gd name="T18" fmla="*/ 125650 w 2026920"/>
              <a:gd name="T19" fmla="*/ 473796 h 1830070"/>
              <a:gd name="T20" fmla="*/ 85028 w 2026920"/>
              <a:gd name="T21" fmla="*/ 548734 h 1830070"/>
              <a:gd name="T22" fmla="*/ 52032 w 2026920"/>
              <a:gd name="T23" fmla="*/ 626222 h 1830070"/>
              <a:gd name="T24" fmla="*/ 26652 w 2026920"/>
              <a:gd name="T25" fmla="*/ 707521 h 1830070"/>
              <a:gd name="T26" fmla="*/ 3807 w 2026920"/>
              <a:gd name="T27" fmla="*/ 829462 h 1830070"/>
              <a:gd name="T28" fmla="*/ 0 w 2026920"/>
              <a:gd name="T29" fmla="*/ 914557 h 1830070"/>
              <a:gd name="T30" fmla="*/ 3807 w 2026920"/>
              <a:gd name="T31" fmla="*/ 999667 h 1830070"/>
              <a:gd name="T32" fmla="*/ 17764 w 2026920"/>
              <a:gd name="T33" fmla="*/ 1080965 h 1830070"/>
              <a:gd name="T34" fmla="*/ 38075 w 2026920"/>
              <a:gd name="T35" fmla="*/ 1163526 h 1830070"/>
              <a:gd name="T36" fmla="*/ 67263 w 2026920"/>
              <a:gd name="T37" fmla="*/ 1242274 h 1830070"/>
              <a:gd name="T38" fmla="*/ 104066 w 2026920"/>
              <a:gd name="T39" fmla="*/ 1318487 h 1830070"/>
              <a:gd name="T40" fmla="*/ 149757 w 2026920"/>
              <a:gd name="T41" fmla="*/ 1392165 h 1830070"/>
              <a:gd name="T42" fmla="*/ 201802 w 2026920"/>
              <a:gd name="T43" fmla="*/ 1460757 h 1830070"/>
              <a:gd name="T44" fmla="*/ 261451 w 2026920"/>
              <a:gd name="T45" fmla="*/ 1526812 h 1830070"/>
              <a:gd name="T46" fmla="*/ 337603 w 2026920"/>
              <a:gd name="T47" fmla="*/ 1595404 h 1830070"/>
              <a:gd name="T48" fmla="*/ 420098 w 2026920"/>
              <a:gd name="T49" fmla="*/ 1655101 h 1830070"/>
              <a:gd name="T50" fmla="*/ 507673 w 2026920"/>
              <a:gd name="T51" fmla="*/ 1707175 h 1830070"/>
              <a:gd name="T52" fmla="*/ 601602 w 2026920"/>
              <a:gd name="T53" fmla="*/ 1750367 h 1830070"/>
              <a:gd name="T54" fmla="*/ 699327 w 2026920"/>
              <a:gd name="T55" fmla="*/ 1785937 h 1830070"/>
              <a:gd name="T56" fmla="*/ 800859 w 2026920"/>
              <a:gd name="T57" fmla="*/ 1810063 h 1830070"/>
              <a:gd name="T58" fmla="*/ 904938 w 2026920"/>
              <a:gd name="T59" fmla="*/ 1825306 h 1830070"/>
              <a:gd name="T60" fmla="*/ 1010278 w 2026920"/>
              <a:gd name="T61" fmla="*/ 1830391 h 1830070"/>
              <a:gd name="T62" fmla="*/ 1114356 w 2026920"/>
              <a:gd name="T63" fmla="*/ 1825306 h 1830070"/>
              <a:gd name="T64" fmla="*/ 1214627 w 2026920"/>
              <a:gd name="T65" fmla="*/ 1811338 h 1830070"/>
              <a:gd name="T66" fmla="*/ 1312352 w 2026920"/>
              <a:gd name="T67" fmla="*/ 1789748 h 1830070"/>
              <a:gd name="T68" fmla="*/ 1405008 w 2026920"/>
              <a:gd name="T69" fmla="*/ 1757988 h 1830070"/>
              <a:gd name="T70" fmla="*/ 1495118 w 2026920"/>
              <a:gd name="T71" fmla="*/ 1718607 h 1830070"/>
              <a:gd name="T72" fmla="*/ 1577612 w 2026920"/>
              <a:gd name="T73" fmla="*/ 1674154 h 1830070"/>
              <a:gd name="T74" fmla="*/ 1693113 w 2026920"/>
              <a:gd name="T75" fmla="*/ 1591594 h 1830070"/>
              <a:gd name="T76" fmla="*/ 1761651 w 2026920"/>
              <a:gd name="T77" fmla="*/ 1529349 h 1830070"/>
              <a:gd name="T78" fmla="*/ 1823846 w 2026920"/>
              <a:gd name="T79" fmla="*/ 1462031 h 1830070"/>
              <a:gd name="T80" fmla="*/ 1878413 w 2026920"/>
              <a:gd name="T81" fmla="*/ 1388354 h 1830070"/>
              <a:gd name="T82" fmla="*/ 1925378 w 2026920"/>
              <a:gd name="T83" fmla="*/ 1310866 h 1830070"/>
              <a:gd name="T84" fmla="*/ 1963454 w 2026920"/>
              <a:gd name="T85" fmla="*/ 1228307 h 1830070"/>
              <a:gd name="T86" fmla="*/ 1993915 w 2026920"/>
              <a:gd name="T87" fmla="*/ 1143197 h 1830070"/>
              <a:gd name="T88" fmla="*/ 2014226 w 2026920"/>
              <a:gd name="T89" fmla="*/ 1053016 h 1830070"/>
              <a:gd name="T90" fmla="*/ 2024376 w 2026920"/>
              <a:gd name="T91" fmla="*/ 962835 h 1830070"/>
              <a:gd name="T92" fmla="*/ 2024376 w 2026920"/>
              <a:gd name="T93" fmla="*/ 872640 h 1830070"/>
              <a:gd name="T94" fmla="*/ 2016761 w 2026920"/>
              <a:gd name="T95" fmla="*/ 788806 h 1830070"/>
              <a:gd name="T96" fmla="*/ 1987573 w 2026920"/>
              <a:gd name="T97" fmla="*/ 666864 h 1830070"/>
              <a:gd name="T98" fmla="*/ 1958373 w 2026920"/>
              <a:gd name="T99" fmla="*/ 588116 h 1830070"/>
              <a:gd name="T100" fmla="*/ 1920297 w 2026920"/>
              <a:gd name="T101" fmla="*/ 510627 h 1830070"/>
              <a:gd name="T102" fmla="*/ 1875879 w 2026920"/>
              <a:gd name="T103" fmla="*/ 438225 h 1830070"/>
              <a:gd name="T104" fmla="*/ 1823846 w 2026920"/>
              <a:gd name="T105" fmla="*/ 368372 h 1830070"/>
              <a:gd name="T106" fmla="*/ 1764185 w 2026920"/>
              <a:gd name="T107" fmla="*/ 303591 h 1830070"/>
              <a:gd name="T108" fmla="*/ 1688033 w 2026920"/>
              <a:gd name="T109" fmla="*/ 234999 h 1830070"/>
              <a:gd name="T110" fmla="*/ 1605538 w 2026920"/>
              <a:gd name="T111" fmla="*/ 175289 h 1830070"/>
              <a:gd name="T112" fmla="*/ 1516690 w 2026920"/>
              <a:gd name="T113" fmla="*/ 121940 h 1830070"/>
              <a:gd name="T114" fmla="*/ 1374547 w 2026920"/>
              <a:gd name="T115" fmla="*/ 60970 h 1830070"/>
              <a:gd name="T116" fmla="*/ 1274276 w 2026920"/>
              <a:gd name="T117" fmla="*/ 31760 h 1830070"/>
              <a:gd name="T118" fmla="*/ 1118164 w 2026920"/>
              <a:gd name="T119" fmla="*/ 5085 h 1830070"/>
              <a:gd name="T120" fmla="*/ 1010278 w 2026920"/>
              <a:gd name="T121" fmla="*/ 0 h 183007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26920" h="1830070">
                <a:moveTo>
                  <a:pt x="1010911" y="0"/>
                </a:moveTo>
                <a:lnTo>
                  <a:pt x="958845" y="1274"/>
                </a:lnTo>
                <a:lnTo>
                  <a:pt x="905505" y="5084"/>
                </a:lnTo>
                <a:lnTo>
                  <a:pt x="801361" y="20324"/>
                </a:lnTo>
                <a:lnTo>
                  <a:pt x="749295" y="31754"/>
                </a:lnTo>
                <a:lnTo>
                  <a:pt x="699765" y="45719"/>
                </a:lnTo>
                <a:lnTo>
                  <a:pt x="650235" y="60959"/>
                </a:lnTo>
                <a:lnTo>
                  <a:pt x="553711" y="99059"/>
                </a:lnTo>
                <a:lnTo>
                  <a:pt x="507991" y="121919"/>
                </a:lnTo>
                <a:lnTo>
                  <a:pt x="462271" y="147328"/>
                </a:lnTo>
                <a:lnTo>
                  <a:pt x="419099" y="175259"/>
                </a:lnTo>
                <a:lnTo>
                  <a:pt x="377189" y="204478"/>
                </a:lnTo>
                <a:lnTo>
                  <a:pt x="337815" y="234958"/>
                </a:lnTo>
                <a:lnTo>
                  <a:pt x="297179" y="267974"/>
                </a:lnTo>
                <a:lnTo>
                  <a:pt x="260341" y="303538"/>
                </a:lnTo>
                <a:lnTo>
                  <a:pt x="229861" y="335279"/>
                </a:lnTo>
                <a:lnTo>
                  <a:pt x="200655" y="368308"/>
                </a:lnTo>
                <a:lnTo>
                  <a:pt x="175259" y="402598"/>
                </a:lnTo>
                <a:lnTo>
                  <a:pt x="149851" y="438149"/>
                </a:lnTo>
                <a:lnTo>
                  <a:pt x="125729" y="473714"/>
                </a:lnTo>
                <a:lnTo>
                  <a:pt x="104131" y="510539"/>
                </a:lnTo>
                <a:lnTo>
                  <a:pt x="85081" y="548639"/>
                </a:lnTo>
                <a:lnTo>
                  <a:pt x="67305" y="586739"/>
                </a:lnTo>
                <a:lnTo>
                  <a:pt x="52065" y="626114"/>
                </a:lnTo>
                <a:lnTo>
                  <a:pt x="38099" y="665488"/>
                </a:lnTo>
                <a:lnTo>
                  <a:pt x="26669" y="707398"/>
                </a:lnTo>
                <a:lnTo>
                  <a:pt x="8881" y="788669"/>
                </a:lnTo>
                <a:lnTo>
                  <a:pt x="3809" y="829318"/>
                </a:lnTo>
                <a:lnTo>
                  <a:pt x="1261" y="872489"/>
                </a:lnTo>
                <a:lnTo>
                  <a:pt x="0" y="914399"/>
                </a:lnTo>
                <a:lnTo>
                  <a:pt x="1261" y="956309"/>
                </a:lnTo>
                <a:lnTo>
                  <a:pt x="3809" y="999494"/>
                </a:lnTo>
                <a:lnTo>
                  <a:pt x="8881" y="1040129"/>
                </a:lnTo>
                <a:lnTo>
                  <a:pt x="17775" y="1080778"/>
                </a:lnTo>
                <a:lnTo>
                  <a:pt x="26669" y="1122688"/>
                </a:lnTo>
                <a:lnTo>
                  <a:pt x="38099" y="1163324"/>
                </a:lnTo>
                <a:lnTo>
                  <a:pt x="52065" y="1202698"/>
                </a:lnTo>
                <a:lnTo>
                  <a:pt x="67305" y="1242059"/>
                </a:lnTo>
                <a:lnTo>
                  <a:pt x="85081" y="1281434"/>
                </a:lnTo>
                <a:lnTo>
                  <a:pt x="104131" y="1318259"/>
                </a:lnTo>
                <a:lnTo>
                  <a:pt x="125729" y="1355098"/>
                </a:lnTo>
                <a:lnTo>
                  <a:pt x="149851" y="1391924"/>
                </a:lnTo>
                <a:lnTo>
                  <a:pt x="175259" y="1426214"/>
                </a:lnTo>
                <a:lnTo>
                  <a:pt x="201929" y="1460504"/>
                </a:lnTo>
                <a:lnTo>
                  <a:pt x="231135" y="1494794"/>
                </a:lnTo>
                <a:lnTo>
                  <a:pt x="261615" y="1526548"/>
                </a:lnTo>
                <a:lnTo>
                  <a:pt x="298441" y="1560838"/>
                </a:lnTo>
                <a:lnTo>
                  <a:pt x="337815" y="1595128"/>
                </a:lnTo>
                <a:lnTo>
                  <a:pt x="378451" y="1626869"/>
                </a:lnTo>
                <a:lnTo>
                  <a:pt x="420361" y="1654814"/>
                </a:lnTo>
                <a:lnTo>
                  <a:pt x="462271" y="1681484"/>
                </a:lnTo>
                <a:lnTo>
                  <a:pt x="507991" y="1706879"/>
                </a:lnTo>
                <a:lnTo>
                  <a:pt x="553711" y="1729739"/>
                </a:lnTo>
                <a:lnTo>
                  <a:pt x="601979" y="1750064"/>
                </a:lnTo>
                <a:lnTo>
                  <a:pt x="650235" y="1769114"/>
                </a:lnTo>
                <a:lnTo>
                  <a:pt x="699765" y="1785628"/>
                </a:lnTo>
                <a:lnTo>
                  <a:pt x="749295" y="1798319"/>
                </a:lnTo>
                <a:lnTo>
                  <a:pt x="801361" y="1809750"/>
                </a:lnTo>
                <a:lnTo>
                  <a:pt x="853439" y="1818644"/>
                </a:lnTo>
                <a:lnTo>
                  <a:pt x="905505" y="1824990"/>
                </a:lnTo>
                <a:lnTo>
                  <a:pt x="958845" y="1828800"/>
                </a:lnTo>
                <a:lnTo>
                  <a:pt x="1010911" y="1830074"/>
                </a:lnTo>
                <a:lnTo>
                  <a:pt x="1062989" y="1828800"/>
                </a:lnTo>
                <a:lnTo>
                  <a:pt x="1115055" y="1824990"/>
                </a:lnTo>
                <a:lnTo>
                  <a:pt x="1165859" y="1819917"/>
                </a:lnTo>
                <a:lnTo>
                  <a:pt x="1215389" y="1811024"/>
                </a:lnTo>
                <a:lnTo>
                  <a:pt x="1264919" y="1800867"/>
                </a:lnTo>
                <a:lnTo>
                  <a:pt x="1313175" y="1789438"/>
                </a:lnTo>
                <a:lnTo>
                  <a:pt x="1360169" y="1774198"/>
                </a:lnTo>
                <a:lnTo>
                  <a:pt x="1405889" y="1757684"/>
                </a:lnTo>
                <a:lnTo>
                  <a:pt x="1450335" y="1739908"/>
                </a:lnTo>
                <a:lnTo>
                  <a:pt x="1496055" y="1718309"/>
                </a:lnTo>
                <a:lnTo>
                  <a:pt x="1537965" y="1697998"/>
                </a:lnTo>
                <a:lnTo>
                  <a:pt x="1578601" y="1673864"/>
                </a:lnTo>
                <a:lnTo>
                  <a:pt x="1657349" y="1620524"/>
                </a:lnTo>
                <a:lnTo>
                  <a:pt x="1694175" y="1591318"/>
                </a:lnTo>
                <a:lnTo>
                  <a:pt x="1729739" y="1560838"/>
                </a:lnTo>
                <a:lnTo>
                  <a:pt x="1762755" y="1529084"/>
                </a:lnTo>
                <a:lnTo>
                  <a:pt x="1794509" y="1496068"/>
                </a:lnTo>
                <a:lnTo>
                  <a:pt x="1824989" y="1461778"/>
                </a:lnTo>
                <a:lnTo>
                  <a:pt x="1854195" y="1424939"/>
                </a:lnTo>
                <a:lnTo>
                  <a:pt x="1879591" y="1388114"/>
                </a:lnTo>
                <a:lnTo>
                  <a:pt x="1903725" y="1350014"/>
                </a:lnTo>
                <a:lnTo>
                  <a:pt x="1926585" y="1310639"/>
                </a:lnTo>
                <a:lnTo>
                  <a:pt x="1946909" y="1270004"/>
                </a:lnTo>
                <a:lnTo>
                  <a:pt x="1964685" y="1228094"/>
                </a:lnTo>
                <a:lnTo>
                  <a:pt x="1981199" y="1186184"/>
                </a:lnTo>
                <a:lnTo>
                  <a:pt x="1995165" y="1142999"/>
                </a:lnTo>
                <a:lnTo>
                  <a:pt x="2005321" y="1098554"/>
                </a:lnTo>
                <a:lnTo>
                  <a:pt x="2015489" y="1052834"/>
                </a:lnTo>
                <a:lnTo>
                  <a:pt x="2021835" y="1008388"/>
                </a:lnTo>
                <a:lnTo>
                  <a:pt x="2025645" y="962668"/>
                </a:lnTo>
                <a:lnTo>
                  <a:pt x="2026919" y="914399"/>
                </a:lnTo>
                <a:lnTo>
                  <a:pt x="2025645" y="872489"/>
                </a:lnTo>
                <a:lnTo>
                  <a:pt x="2023109" y="830579"/>
                </a:lnTo>
                <a:lnTo>
                  <a:pt x="2018025" y="788669"/>
                </a:lnTo>
                <a:lnTo>
                  <a:pt x="2000249" y="707398"/>
                </a:lnTo>
                <a:lnTo>
                  <a:pt x="1988819" y="666749"/>
                </a:lnTo>
                <a:lnTo>
                  <a:pt x="1973579" y="627388"/>
                </a:lnTo>
                <a:lnTo>
                  <a:pt x="1959601" y="588014"/>
                </a:lnTo>
                <a:lnTo>
                  <a:pt x="1940551" y="549914"/>
                </a:lnTo>
                <a:lnTo>
                  <a:pt x="1921501" y="510539"/>
                </a:lnTo>
                <a:lnTo>
                  <a:pt x="1899915" y="473714"/>
                </a:lnTo>
                <a:lnTo>
                  <a:pt x="1877055" y="438149"/>
                </a:lnTo>
                <a:lnTo>
                  <a:pt x="1851659" y="402598"/>
                </a:lnTo>
                <a:lnTo>
                  <a:pt x="1824989" y="368308"/>
                </a:lnTo>
                <a:lnTo>
                  <a:pt x="1795771" y="335279"/>
                </a:lnTo>
                <a:lnTo>
                  <a:pt x="1765291" y="303538"/>
                </a:lnTo>
                <a:lnTo>
                  <a:pt x="1728465" y="267974"/>
                </a:lnTo>
                <a:lnTo>
                  <a:pt x="1689091" y="234958"/>
                </a:lnTo>
                <a:lnTo>
                  <a:pt x="1648455" y="204478"/>
                </a:lnTo>
                <a:lnTo>
                  <a:pt x="1606545" y="175259"/>
                </a:lnTo>
                <a:lnTo>
                  <a:pt x="1563361" y="147328"/>
                </a:lnTo>
                <a:lnTo>
                  <a:pt x="1517641" y="121919"/>
                </a:lnTo>
                <a:lnTo>
                  <a:pt x="1471921" y="99059"/>
                </a:lnTo>
                <a:lnTo>
                  <a:pt x="1375409" y="60959"/>
                </a:lnTo>
                <a:lnTo>
                  <a:pt x="1324605" y="45719"/>
                </a:lnTo>
                <a:lnTo>
                  <a:pt x="1275075" y="31754"/>
                </a:lnTo>
                <a:lnTo>
                  <a:pt x="1223009" y="20324"/>
                </a:lnTo>
                <a:lnTo>
                  <a:pt x="1118865" y="5084"/>
                </a:lnTo>
                <a:lnTo>
                  <a:pt x="1065525" y="1274"/>
                </a:lnTo>
                <a:lnTo>
                  <a:pt x="10109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87" name="object 11"/>
          <p:cNvSpPr>
            <a:spLocks/>
          </p:cNvSpPr>
          <p:nvPr/>
        </p:nvSpPr>
        <p:spPr bwMode="auto">
          <a:xfrm>
            <a:off x="417513" y="5056188"/>
            <a:ext cx="1971675" cy="1773237"/>
          </a:xfrm>
          <a:custGeom>
            <a:avLst/>
            <a:gdLst>
              <a:gd name="T0" fmla="*/ 933750 w 1971039"/>
              <a:gd name="T1" fmla="*/ 1273 h 1774190"/>
              <a:gd name="T2" fmla="*/ 786388 w 1971039"/>
              <a:gd name="T3" fmla="*/ 19039 h 1774190"/>
              <a:gd name="T4" fmla="*/ 691107 w 1971039"/>
              <a:gd name="T5" fmla="*/ 39353 h 1774190"/>
              <a:gd name="T6" fmla="*/ 557714 w 1971039"/>
              <a:gd name="T7" fmla="*/ 87582 h 1774190"/>
              <a:gd name="T8" fmla="*/ 475141 w 1971039"/>
              <a:gd name="T9" fmla="*/ 128196 h 1774190"/>
              <a:gd name="T10" fmla="*/ 396367 w 1971039"/>
              <a:gd name="T11" fmla="*/ 176439 h 1774190"/>
              <a:gd name="T12" fmla="*/ 323953 w 1971039"/>
              <a:gd name="T13" fmla="*/ 229751 h 1774190"/>
              <a:gd name="T14" fmla="*/ 256627 w 1971039"/>
              <a:gd name="T15" fmla="*/ 290678 h 1774190"/>
              <a:gd name="T16" fmla="*/ 195647 w 1971039"/>
              <a:gd name="T17" fmla="*/ 356673 h 1774190"/>
              <a:gd name="T18" fmla="*/ 119423 w 1971039"/>
              <a:gd name="T19" fmla="*/ 464569 h 1774190"/>
              <a:gd name="T20" fmla="*/ 77499 w 1971039"/>
              <a:gd name="T21" fmla="*/ 542003 h 1774190"/>
              <a:gd name="T22" fmla="*/ 44472 w 1971039"/>
              <a:gd name="T23" fmla="*/ 623230 h 1774190"/>
              <a:gd name="T24" fmla="*/ 20331 w 1971039"/>
              <a:gd name="T25" fmla="*/ 707005 h 1774190"/>
              <a:gd name="T26" fmla="*/ 5086 w 1971039"/>
              <a:gd name="T27" fmla="*/ 795861 h 1774190"/>
              <a:gd name="T28" fmla="*/ 0 w 1971039"/>
              <a:gd name="T29" fmla="*/ 885979 h 1774190"/>
              <a:gd name="T30" fmla="*/ 5086 w 1971039"/>
              <a:gd name="T31" fmla="*/ 976109 h 1774190"/>
              <a:gd name="T32" fmla="*/ 20331 w 1971039"/>
              <a:gd name="T33" fmla="*/ 1064953 h 1774190"/>
              <a:gd name="T34" fmla="*/ 44472 w 1971039"/>
              <a:gd name="T35" fmla="*/ 1148728 h 1774190"/>
              <a:gd name="T36" fmla="*/ 77499 w 1971039"/>
              <a:gd name="T37" fmla="*/ 1231242 h 1774190"/>
              <a:gd name="T38" fmla="*/ 119423 w 1971039"/>
              <a:gd name="T39" fmla="*/ 1307401 h 1774190"/>
              <a:gd name="T40" fmla="*/ 195647 w 1971039"/>
              <a:gd name="T41" fmla="*/ 1416558 h 1774190"/>
              <a:gd name="T42" fmla="*/ 289652 w 1971039"/>
              <a:gd name="T43" fmla="*/ 1513031 h 1774190"/>
              <a:gd name="T44" fmla="*/ 359530 w 1971039"/>
              <a:gd name="T45" fmla="*/ 1570150 h 1774190"/>
              <a:gd name="T46" fmla="*/ 434479 w 1971039"/>
              <a:gd name="T47" fmla="*/ 1620914 h 1774190"/>
              <a:gd name="T48" fmla="*/ 557714 w 1971039"/>
              <a:gd name="T49" fmla="*/ 1685649 h 1774190"/>
              <a:gd name="T50" fmla="*/ 691107 w 1971039"/>
              <a:gd name="T51" fmla="*/ 1733892 h 1774190"/>
              <a:gd name="T52" fmla="*/ 834658 w 1971039"/>
              <a:gd name="T53" fmla="*/ 1763081 h 1774190"/>
              <a:gd name="T54" fmla="*/ 933750 w 1971039"/>
              <a:gd name="T55" fmla="*/ 1771971 h 1774190"/>
              <a:gd name="T56" fmla="*/ 1034118 w 1971039"/>
              <a:gd name="T57" fmla="*/ 1771971 h 1774190"/>
              <a:gd name="T58" fmla="*/ 1134484 w 1971039"/>
              <a:gd name="T59" fmla="*/ 1763081 h 1774190"/>
              <a:gd name="T60" fmla="*/ 1278036 w 1971039"/>
              <a:gd name="T61" fmla="*/ 1733892 h 1774190"/>
              <a:gd name="T62" fmla="*/ 1412704 w 1971039"/>
              <a:gd name="T63" fmla="*/ 1685649 h 1774190"/>
              <a:gd name="T64" fmla="*/ 1535924 w 1971039"/>
              <a:gd name="T65" fmla="*/ 1620914 h 1774190"/>
              <a:gd name="T66" fmla="*/ 1612149 w 1971039"/>
              <a:gd name="T67" fmla="*/ 1570150 h 1774190"/>
              <a:gd name="T68" fmla="*/ 1682027 w 1971039"/>
              <a:gd name="T69" fmla="*/ 1513031 h 1774190"/>
              <a:gd name="T70" fmla="*/ 1745542 w 1971039"/>
              <a:gd name="T71" fmla="*/ 1449556 h 1774190"/>
              <a:gd name="T72" fmla="*/ 1802710 w 1971039"/>
              <a:gd name="T73" fmla="*/ 1381013 h 1774190"/>
              <a:gd name="T74" fmla="*/ 1852256 w 1971039"/>
              <a:gd name="T75" fmla="*/ 1307401 h 1774190"/>
              <a:gd name="T76" fmla="*/ 1894180 w 1971039"/>
              <a:gd name="T77" fmla="*/ 1231242 h 1774190"/>
              <a:gd name="T78" fmla="*/ 1927220 w 1971039"/>
              <a:gd name="T79" fmla="*/ 1148728 h 1774190"/>
              <a:gd name="T80" fmla="*/ 1960246 w 1971039"/>
              <a:gd name="T81" fmla="*/ 1020531 h 1774190"/>
              <a:gd name="T82" fmla="*/ 1970405 w 1971039"/>
              <a:gd name="T83" fmla="*/ 931674 h 1774190"/>
              <a:gd name="T84" fmla="*/ 1970405 w 1971039"/>
              <a:gd name="T85" fmla="*/ 841557 h 1774190"/>
              <a:gd name="T86" fmla="*/ 1960246 w 1971039"/>
              <a:gd name="T87" fmla="*/ 751440 h 1774190"/>
              <a:gd name="T88" fmla="*/ 1927220 w 1971039"/>
              <a:gd name="T89" fmla="*/ 623230 h 1774190"/>
              <a:gd name="T90" fmla="*/ 1894180 w 1971039"/>
              <a:gd name="T91" fmla="*/ 542003 h 1774190"/>
              <a:gd name="T92" fmla="*/ 1852256 w 1971039"/>
              <a:gd name="T93" fmla="*/ 464569 h 1774190"/>
              <a:gd name="T94" fmla="*/ 1802710 w 1971039"/>
              <a:gd name="T95" fmla="*/ 392218 h 1774190"/>
              <a:gd name="T96" fmla="*/ 1745542 w 1971039"/>
              <a:gd name="T97" fmla="*/ 322402 h 1774190"/>
              <a:gd name="T98" fmla="*/ 1682027 w 1971039"/>
              <a:gd name="T99" fmla="*/ 260214 h 1774190"/>
              <a:gd name="T100" fmla="*/ 1612149 w 1971039"/>
              <a:gd name="T101" fmla="*/ 203095 h 1774190"/>
              <a:gd name="T102" fmla="*/ 1535924 w 1971039"/>
              <a:gd name="T103" fmla="*/ 152317 h 1774190"/>
              <a:gd name="T104" fmla="*/ 1454627 w 1971039"/>
              <a:gd name="T105" fmla="*/ 107896 h 1774190"/>
              <a:gd name="T106" fmla="*/ 1368230 w 1971039"/>
              <a:gd name="T107" fmla="*/ 69816 h 1774190"/>
              <a:gd name="T108" fmla="*/ 1231026 w 1971039"/>
              <a:gd name="T109" fmla="*/ 27929 h 1774190"/>
              <a:gd name="T110" fmla="*/ 1084938 w 1971039"/>
              <a:gd name="T111" fmla="*/ 3807 h 1774190"/>
              <a:gd name="T112" fmla="*/ 983296 w 1971039"/>
              <a:gd name="T113" fmla="*/ 0 h 17741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71039" h="1774190">
                <a:moveTo>
                  <a:pt x="982979" y="0"/>
                </a:moveTo>
                <a:lnTo>
                  <a:pt x="933449" y="1274"/>
                </a:lnTo>
                <a:lnTo>
                  <a:pt x="882658" y="3809"/>
                </a:lnTo>
                <a:lnTo>
                  <a:pt x="786134" y="19049"/>
                </a:lnTo>
                <a:lnTo>
                  <a:pt x="739139" y="27944"/>
                </a:lnTo>
                <a:lnTo>
                  <a:pt x="690884" y="39374"/>
                </a:lnTo>
                <a:lnTo>
                  <a:pt x="601979" y="69854"/>
                </a:lnTo>
                <a:lnTo>
                  <a:pt x="557534" y="87629"/>
                </a:lnTo>
                <a:lnTo>
                  <a:pt x="515624" y="107954"/>
                </a:lnTo>
                <a:lnTo>
                  <a:pt x="474988" y="128265"/>
                </a:lnTo>
                <a:lnTo>
                  <a:pt x="434339" y="152399"/>
                </a:lnTo>
                <a:lnTo>
                  <a:pt x="396239" y="176534"/>
                </a:lnTo>
                <a:lnTo>
                  <a:pt x="359414" y="203204"/>
                </a:lnTo>
                <a:lnTo>
                  <a:pt x="323849" y="229874"/>
                </a:lnTo>
                <a:lnTo>
                  <a:pt x="289559" y="260354"/>
                </a:lnTo>
                <a:lnTo>
                  <a:pt x="256544" y="290834"/>
                </a:lnTo>
                <a:lnTo>
                  <a:pt x="226064" y="322575"/>
                </a:lnTo>
                <a:lnTo>
                  <a:pt x="195584" y="356865"/>
                </a:lnTo>
                <a:lnTo>
                  <a:pt x="142244" y="427994"/>
                </a:lnTo>
                <a:lnTo>
                  <a:pt x="119384" y="464819"/>
                </a:lnTo>
                <a:lnTo>
                  <a:pt x="97798" y="502919"/>
                </a:lnTo>
                <a:lnTo>
                  <a:pt x="77474" y="542294"/>
                </a:lnTo>
                <a:lnTo>
                  <a:pt x="59698" y="582929"/>
                </a:lnTo>
                <a:lnTo>
                  <a:pt x="44458" y="623565"/>
                </a:lnTo>
                <a:lnTo>
                  <a:pt x="31754" y="665475"/>
                </a:lnTo>
                <a:lnTo>
                  <a:pt x="20324" y="707385"/>
                </a:lnTo>
                <a:lnTo>
                  <a:pt x="11429" y="751844"/>
                </a:lnTo>
                <a:lnTo>
                  <a:pt x="5084" y="796289"/>
                </a:lnTo>
                <a:lnTo>
                  <a:pt x="1274" y="842009"/>
                </a:lnTo>
                <a:lnTo>
                  <a:pt x="0" y="886455"/>
                </a:lnTo>
                <a:lnTo>
                  <a:pt x="1274" y="932175"/>
                </a:lnTo>
                <a:lnTo>
                  <a:pt x="5084" y="976634"/>
                </a:lnTo>
                <a:lnTo>
                  <a:pt x="11429" y="1021079"/>
                </a:lnTo>
                <a:lnTo>
                  <a:pt x="20324" y="1065525"/>
                </a:lnTo>
                <a:lnTo>
                  <a:pt x="31754" y="1107435"/>
                </a:lnTo>
                <a:lnTo>
                  <a:pt x="44458" y="1149345"/>
                </a:lnTo>
                <a:lnTo>
                  <a:pt x="59698" y="1191255"/>
                </a:lnTo>
                <a:lnTo>
                  <a:pt x="77474" y="1231904"/>
                </a:lnTo>
                <a:lnTo>
                  <a:pt x="97798" y="1270004"/>
                </a:lnTo>
                <a:lnTo>
                  <a:pt x="119384" y="1308104"/>
                </a:lnTo>
                <a:lnTo>
                  <a:pt x="142244" y="1346204"/>
                </a:lnTo>
                <a:lnTo>
                  <a:pt x="195584" y="1417319"/>
                </a:lnTo>
                <a:lnTo>
                  <a:pt x="256544" y="1483364"/>
                </a:lnTo>
                <a:lnTo>
                  <a:pt x="289559" y="1513844"/>
                </a:lnTo>
                <a:lnTo>
                  <a:pt x="323849" y="1543049"/>
                </a:lnTo>
                <a:lnTo>
                  <a:pt x="359414" y="1570994"/>
                </a:lnTo>
                <a:lnTo>
                  <a:pt x="396239" y="1596389"/>
                </a:lnTo>
                <a:lnTo>
                  <a:pt x="434339" y="1621785"/>
                </a:lnTo>
                <a:lnTo>
                  <a:pt x="515624" y="1667505"/>
                </a:lnTo>
                <a:lnTo>
                  <a:pt x="557534" y="1686555"/>
                </a:lnTo>
                <a:lnTo>
                  <a:pt x="601979" y="1704344"/>
                </a:lnTo>
                <a:lnTo>
                  <a:pt x="690884" y="1734824"/>
                </a:lnTo>
                <a:lnTo>
                  <a:pt x="739139" y="1746254"/>
                </a:lnTo>
                <a:lnTo>
                  <a:pt x="834389" y="1764029"/>
                </a:lnTo>
                <a:lnTo>
                  <a:pt x="882658" y="1770375"/>
                </a:lnTo>
                <a:lnTo>
                  <a:pt x="933449" y="1772923"/>
                </a:lnTo>
                <a:lnTo>
                  <a:pt x="982979" y="1774185"/>
                </a:lnTo>
                <a:lnTo>
                  <a:pt x="1033784" y="1772923"/>
                </a:lnTo>
                <a:lnTo>
                  <a:pt x="1084588" y="1770375"/>
                </a:lnTo>
                <a:lnTo>
                  <a:pt x="1134118" y="1764029"/>
                </a:lnTo>
                <a:lnTo>
                  <a:pt x="1230629" y="1746254"/>
                </a:lnTo>
                <a:lnTo>
                  <a:pt x="1277624" y="1734824"/>
                </a:lnTo>
                <a:lnTo>
                  <a:pt x="1367789" y="1704344"/>
                </a:lnTo>
                <a:lnTo>
                  <a:pt x="1412248" y="1686555"/>
                </a:lnTo>
                <a:lnTo>
                  <a:pt x="1454158" y="1667505"/>
                </a:lnTo>
                <a:lnTo>
                  <a:pt x="1535429" y="1621785"/>
                </a:lnTo>
                <a:lnTo>
                  <a:pt x="1574804" y="1596389"/>
                </a:lnTo>
                <a:lnTo>
                  <a:pt x="1611629" y="1570994"/>
                </a:lnTo>
                <a:lnTo>
                  <a:pt x="1647194" y="1543049"/>
                </a:lnTo>
                <a:lnTo>
                  <a:pt x="1681484" y="1513844"/>
                </a:lnTo>
                <a:lnTo>
                  <a:pt x="1714499" y="1483364"/>
                </a:lnTo>
                <a:lnTo>
                  <a:pt x="1744979" y="1450335"/>
                </a:lnTo>
                <a:lnTo>
                  <a:pt x="1774198" y="1417319"/>
                </a:lnTo>
                <a:lnTo>
                  <a:pt x="1802129" y="1381755"/>
                </a:lnTo>
                <a:lnTo>
                  <a:pt x="1828799" y="1346204"/>
                </a:lnTo>
                <a:lnTo>
                  <a:pt x="1851659" y="1308104"/>
                </a:lnTo>
                <a:lnTo>
                  <a:pt x="1873258" y="1270004"/>
                </a:lnTo>
                <a:lnTo>
                  <a:pt x="1893569" y="1231904"/>
                </a:lnTo>
                <a:lnTo>
                  <a:pt x="1911358" y="1191255"/>
                </a:lnTo>
                <a:lnTo>
                  <a:pt x="1926598" y="1149345"/>
                </a:lnTo>
                <a:lnTo>
                  <a:pt x="1951994" y="1065525"/>
                </a:lnTo>
                <a:lnTo>
                  <a:pt x="1959614" y="1021079"/>
                </a:lnTo>
                <a:lnTo>
                  <a:pt x="1965959" y="976634"/>
                </a:lnTo>
                <a:lnTo>
                  <a:pt x="1969769" y="932175"/>
                </a:lnTo>
                <a:lnTo>
                  <a:pt x="1971044" y="886455"/>
                </a:lnTo>
                <a:lnTo>
                  <a:pt x="1969769" y="842009"/>
                </a:lnTo>
                <a:lnTo>
                  <a:pt x="1965959" y="796289"/>
                </a:lnTo>
                <a:lnTo>
                  <a:pt x="1959614" y="751844"/>
                </a:lnTo>
                <a:lnTo>
                  <a:pt x="1951994" y="707385"/>
                </a:lnTo>
                <a:lnTo>
                  <a:pt x="1926598" y="623565"/>
                </a:lnTo>
                <a:lnTo>
                  <a:pt x="1911358" y="582929"/>
                </a:lnTo>
                <a:lnTo>
                  <a:pt x="1893569" y="542294"/>
                </a:lnTo>
                <a:lnTo>
                  <a:pt x="1873258" y="502919"/>
                </a:lnTo>
                <a:lnTo>
                  <a:pt x="1851659" y="464819"/>
                </a:lnTo>
                <a:lnTo>
                  <a:pt x="1828799" y="427994"/>
                </a:lnTo>
                <a:lnTo>
                  <a:pt x="1802129" y="392429"/>
                </a:lnTo>
                <a:lnTo>
                  <a:pt x="1774198" y="356865"/>
                </a:lnTo>
                <a:lnTo>
                  <a:pt x="1744979" y="322575"/>
                </a:lnTo>
                <a:lnTo>
                  <a:pt x="1714499" y="290834"/>
                </a:lnTo>
                <a:lnTo>
                  <a:pt x="1681484" y="260354"/>
                </a:lnTo>
                <a:lnTo>
                  <a:pt x="1647194" y="229874"/>
                </a:lnTo>
                <a:lnTo>
                  <a:pt x="1611629" y="203204"/>
                </a:lnTo>
                <a:lnTo>
                  <a:pt x="1574804" y="176534"/>
                </a:lnTo>
                <a:lnTo>
                  <a:pt x="1535429" y="152399"/>
                </a:lnTo>
                <a:lnTo>
                  <a:pt x="1494794" y="128265"/>
                </a:lnTo>
                <a:lnTo>
                  <a:pt x="1454158" y="107954"/>
                </a:lnTo>
                <a:lnTo>
                  <a:pt x="1412248" y="87629"/>
                </a:lnTo>
                <a:lnTo>
                  <a:pt x="1367789" y="69854"/>
                </a:lnTo>
                <a:lnTo>
                  <a:pt x="1277624" y="39374"/>
                </a:lnTo>
                <a:lnTo>
                  <a:pt x="1230629" y="27944"/>
                </a:lnTo>
                <a:lnTo>
                  <a:pt x="1182374" y="19049"/>
                </a:lnTo>
                <a:lnTo>
                  <a:pt x="1084588" y="3809"/>
                </a:lnTo>
                <a:lnTo>
                  <a:pt x="1033784" y="1274"/>
                </a:lnTo>
                <a:lnTo>
                  <a:pt x="982979" y="0"/>
                </a:lnTo>
                <a:close/>
              </a:path>
            </a:pathLst>
          </a:custGeom>
          <a:solidFill>
            <a:srgbClr val="00329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88" name="object 12"/>
          <p:cNvSpPr>
            <a:spLocks noChangeArrowheads="1"/>
          </p:cNvSpPr>
          <p:nvPr/>
        </p:nvSpPr>
        <p:spPr bwMode="auto">
          <a:xfrm>
            <a:off x="0" y="4829175"/>
            <a:ext cx="2514600" cy="1900238"/>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0189" name="object 13"/>
          <p:cNvSpPr>
            <a:spLocks/>
          </p:cNvSpPr>
          <p:nvPr/>
        </p:nvSpPr>
        <p:spPr bwMode="auto">
          <a:xfrm>
            <a:off x="5908675" y="0"/>
            <a:ext cx="3209925" cy="2435225"/>
          </a:xfrm>
          <a:custGeom>
            <a:avLst/>
            <a:gdLst>
              <a:gd name="T0" fmla="*/ 897555 w 3211195"/>
              <a:gd name="T1" fmla="*/ 59664 h 2435860"/>
              <a:gd name="T2" fmla="*/ 831531 w 3211195"/>
              <a:gd name="T3" fmla="*/ 176494 h 2435860"/>
              <a:gd name="T4" fmla="*/ 797255 w 3211195"/>
              <a:gd name="T5" fmla="*/ 259012 h 2435860"/>
              <a:gd name="T6" fmla="*/ 788357 w 3211195"/>
              <a:gd name="T7" fmla="*/ 285676 h 2435860"/>
              <a:gd name="T8" fmla="*/ 700762 w 3211195"/>
              <a:gd name="T9" fmla="*/ 384710 h 2435860"/>
              <a:gd name="T10" fmla="*/ 629681 w 3211195"/>
              <a:gd name="T11" fmla="*/ 420270 h 2435860"/>
              <a:gd name="T12" fmla="*/ 524323 w 3211195"/>
              <a:gd name="T13" fmla="*/ 454551 h 2435860"/>
              <a:gd name="T14" fmla="*/ 401171 w 3211195"/>
              <a:gd name="T15" fmla="*/ 505318 h 2435860"/>
              <a:gd name="T16" fmla="*/ 253920 w 3211195"/>
              <a:gd name="T17" fmla="*/ 620868 h 2435860"/>
              <a:gd name="T18" fmla="*/ 162516 w 3211195"/>
              <a:gd name="T19" fmla="*/ 724991 h 2435860"/>
              <a:gd name="T20" fmla="*/ 90154 w 3211195"/>
              <a:gd name="T21" fmla="*/ 825275 h 2435860"/>
              <a:gd name="T22" fmla="*/ 44452 w 3211195"/>
              <a:gd name="T23" fmla="*/ 914162 h 2435860"/>
              <a:gd name="T24" fmla="*/ 10176 w 3211195"/>
              <a:gd name="T25" fmla="*/ 1061433 h 2435860"/>
              <a:gd name="T26" fmla="*/ 1279 w 3211195"/>
              <a:gd name="T27" fmla="*/ 1220162 h 2435860"/>
              <a:gd name="T28" fmla="*/ 1279 w 3211195"/>
              <a:gd name="T29" fmla="*/ 1389008 h 2435860"/>
              <a:gd name="T30" fmla="*/ 8896 w 3211195"/>
              <a:gd name="T31" fmla="*/ 1540118 h 2435860"/>
              <a:gd name="T32" fmla="*/ 29218 w 3211195"/>
              <a:gd name="T33" fmla="*/ 1679772 h 2435860"/>
              <a:gd name="T34" fmla="*/ 91403 w 3211195"/>
              <a:gd name="T35" fmla="*/ 1843559 h 2435860"/>
              <a:gd name="T36" fmla="*/ 173941 w 3211195"/>
              <a:gd name="T37" fmla="*/ 1993390 h 2435860"/>
              <a:gd name="T38" fmla="*/ 275491 w 3211195"/>
              <a:gd name="T39" fmla="*/ 2133044 h 2435860"/>
              <a:gd name="T40" fmla="*/ 396082 w 3211195"/>
              <a:gd name="T41" fmla="*/ 2243505 h 2435860"/>
              <a:gd name="T42" fmla="*/ 528131 w 3211195"/>
              <a:gd name="T43" fmla="*/ 2303169 h 2435860"/>
              <a:gd name="T44" fmla="*/ 671574 w 3211195"/>
              <a:gd name="T45" fmla="*/ 2346348 h 2435860"/>
              <a:gd name="T46" fmla="*/ 882321 w 3211195"/>
              <a:gd name="T47" fmla="*/ 2398395 h 2435860"/>
              <a:gd name="T48" fmla="*/ 1103214 w 3211195"/>
              <a:gd name="T49" fmla="*/ 2433955 h 2435860"/>
              <a:gd name="T50" fmla="*/ 1565290 w 3211195"/>
              <a:gd name="T51" fmla="*/ 2425058 h 2435860"/>
              <a:gd name="T52" fmla="*/ 1809033 w 3211195"/>
              <a:gd name="T53" fmla="*/ 2357775 h 2435860"/>
              <a:gd name="T54" fmla="*/ 2014692 w 3211195"/>
              <a:gd name="T55" fmla="*/ 2271448 h 2435860"/>
              <a:gd name="T56" fmla="*/ 2144181 w 3211195"/>
              <a:gd name="T57" fmla="*/ 2192708 h 2435860"/>
              <a:gd name="T58" fmla="*/ 2238144 w 3211195"/>
              <a:gd name="T59" fmla="*/ 2101292 h 2435860"/>
              <a:gd name="T60" fmla="*/ 2356208 w 3211195"/>
              <a:gd name="T61" fmla="*/ 1985772 h 2435860"/>
              <a:gd name="T62" fmla="*/ 2448860 w 3211195"/>
              <a:gd name="T63" fmla="*/ 1899415 h 2435860"/>
              <a:gd name="T64" fmla="*/ 2584717 w 3211195"/>
              <a:gd name="T65" fmla="*/ 1807999 h 2435860"/>
              <a:gd name="T66" fmla="*/ 2735778 w 3211195"/>
              <a:gd name="T67" fmla="*/ 1717862 h 2435860"/>
              <a:gd name="T68" fmla="*/ 2847503 w 3211195"/>
              <a:gd name="T69" fmla="*/ 1632784 h 2435860"/>
              <a:gd name="T70" fmla="*/ 2955390 w 3211195"/>
              <a:gd name="T71" fmla="*/ 1532500 h 2435860"/>
              <a:gd name="T72" fmla="*/ 3046794 w 3211195"/>
              <a:gd name="T73" fmla="*/ 1427098 h 2435860"/>
              <a:gd name="T74" fmla="*/ 3109010 w 3211195"/>
              <a:gd name="T75" fmla="*/ 1324255 h 2435860"/>
              <a:gd name="T76" fmla="*/ 3154712 w 3211195"/>
              <a:gd name="T77" fmla="*/ 1193499 h 2435860"/>
              <a:gd name="T78" fmla="*/ 3186459 w 3211195"/>
              <a:gd name="T79" fmla="*/ 1036050 h 2435860"/>
              <a:gd name="T80" fmla="*/ 3205502 w 3211195"/>
              <a:gd name="T81" fmla="*/ 868454 h 2435860"/>
              <a:gd name="T82" fmla="*/ 3205502 w 3211195"/>
              <a:gd name="T83" fmla="*/ 704666 h 2435860"/>
              <a:gd name="T84" fmla="*/ 3185180 w 3211195"/>
              <a:gd name="T85" fmla="*/ 562453 h 2435860"/>
              <a:gd name="T86" fmla="*/ 3142006 w 3211195"/>
              <a:gd name="T87" fmla="*/ 429138 h 2435860"/>
              <a:gd name="T88" fmla="*/ 3087438 w 3211195"/>
              <a:gd name="T89" fmla="*/ 299632 h 2435860"/>
              <a:gd name="T90" fmla="*/ 3023943 w 3211195"/>
              <a:gd name="T91" fmla="*/ 179023 h 2435860"/>
              <a:gd name="T92" fmla="*/ 2956670 w 3211195"/>
              <a:gd name="T93" fmla="*/ 74900 h 2435860"/>
              <a:gd name="T94" fmla="*/ 938887 w 3211195"/>
              <a:gd name="T95" fmla="*/ 0 h 243586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211195" h="2435860">
                <a:moveTo>
                  <a:pt x="939258" y="0"/>
                </a:moveTo>
                <a:lnTo>
                  <a:pt x="927110" y="16520"/>
                </a:lnTo>
                <a:lnTo>
                  <a:pt x="897910" y="59680"/>
                </a:lnTo>
                <a:lnTo>
                  <a:pt x="872489" y="100340"/>
                </a:lnTo>
                <a:lnTo>
                  <a:pt x="850910" y="142250"/>
                </a:lnTo>
                <a:lnTo>
                  <a:pt x="831860" y="176540"/>
                </a:lnTo>
                <a:lnTo>
                  <a:pt x="817900" y="210830"/>
                </a:lnTo>
                <a:lnTo>
                  <a:pt x="806470" y="237500"/>
                </a:lnTo>
                <a:lnTo>
                  <a:pt x="797570" y="259080"/>
                </a:lnTo>
                <a:lnTo>
                  <a:pt x="793760" y="271790"/>
                </a:lnTo>
                <a:lnTo>
                  <a:pt x="792479" y="278130"/>
                </a:lnTo>
                <a:lnTo>
                  <a:pt x="788669" y="285750"/>
                </a:lnTo>
                <a:lnTo>
                  <a:pt x="768370" y="325130"/>
                </a:lnTo>
                <a:lnTo>
                  <a:pt x="736610" y="360670"/>
                </a:lnTo>
                <a:lnTo>
                  <a:pt x="701039" y="384810"/>
                </a:lnTo>
                <a:lnTo>
                  <a:pt x="680740" y="396240"/>
                </a:lnTo>
                <a:lnTo>
                  <a:pt x="656600" y="410200"/>
                </a:lnTo>
                <a:lnTo>
                  <a:pt x="629930" y="420380"/>
                </a:lnTo>
                <a:lnTo>
                  <a:pt x="596920" y="431810"/>
                </a:lnTo>
                <a:lnTo>
                  <a:pt x="561350" y="441960"/>
                </a:lnTo>
                <a:lnTo>
                  <a:pt x="524530" y="454670"/>
                </a:lnTo>
                <a:lnTo>
                  <a:pt x="481340" y="466100"/>
                </a:lnTo>
                <a:lnTo>
                  <a:pt x="439430" y="483870"/>
                </a:lnTo>
                <a:lnTo>
                  <a:pt x="401330" y="505450"/>
                </a:lnTo>
                <a:lnTo>
                  <a:pt x="363230" y="530870"/>
                </a:lnTo>
                <a:lnTo>
                  <a:pt x="323849" y="556260"/>
                </a:lnTo>
                <a:lnTo>
                  <a:pt x="254020" y="621030"/>
                </a:lnTo>
                <a:lnTo>
                  <a:pt x="222260" y="656600"/>
                </a:lnTo>
                <a:lnTo>
                  <a:pt x="190499" y="689610"/>
                </a:lnTo>
                <a:lnTo>
                  <a:pt x="162580" y="725180"/>
                </a:lnTo>
                <a:lnTo>
                  <a:pt x="135910" y="760720"/>
                </a:lnTo>
                <a:lnTo>
                  <a:pt x="113050" y="793760"/>
                </a:lnTo>
                <a:lnTo>
                  <a:pt x="90190" y="825490"/>
                </a:lnTo>
                <a:lnTo>
                  <a:pt x="72389" y="857250"/>
                </a:lnTo>
                <a:lnTo>
                  <a:pt x="55900" y="887730"/>
                </a:lnTo>
                <a:lnTo>
                  <a:pt x="44470" y="914400"/>
                </a:lnTo>
                <a:lnTo>
                  <a:pt x="33040" y="939790"/>
                </a:lnTo>
                <a:lnTo>
                  <a:pt x="16520" y="1015990"/>
                </a:lnTo>
                <a:lnTo>
                  <a:pt x="10180" y="1061710"/>
                </a:lnTo>
                <a:lnTo>
                  <a:pt x="5090" y="1111240"/>
                </a:lnTo>
                <a:lnTo>
                  <a:pt x="2560" y="1165860"/>
                </a:lnTo>
                <a:lnTo>
                  <a:pt x="1280" y="1220480"/>
                </a:lnTo>
                <a:lnTo>
                  <a:pt x="1280" y="1278880"/>
                </a:lnTo>
                <a:lnTo>
                  <a:pt x="0" y="1333500"/>
                </a:lnTo>
                <a:lnTo>
                  <a:pt x="1280" y="1389370"/>
                </a:lnTo>
                <a:lnTo>
                  <a:pt x="2560" y="1442710"/>
                </a:lnTo>
                <a:lnTo>
                  <a:pt x="6370" y="1494800"/>
                </a:lnTo>
                <a:lnTo>
                  <a:pt x="8900" y="1540520"/>
                </a:lnTo>
                <a:lnTo>
                  <a:pt x="12710" y="1583680"/>
                </a:lnTo>
                <a:lnTo>
                  <a:pt x="16520" y="1621780"/>
                </a:lnTo>
                <a:lnTo>
                  <a:pt x="29230" y="1680210"/>
                </a:lnTo>
                <a:lnTo>
                  <a:pt x="53339" y="1755130"/>
                </a:lnTo>
                <a:lnTo>
                  <a:pt x="71140" y="1799600"/>
                </a:lnTo>
                <a:lnTo>
                  <a:pt x="91439" y="1844040"/>
                </a:lnTo>
                <a:lnTo>
                  <a:pt x="115580" y="1893570"/>
                </a:lnTo>
                <a:lnTo>
                  <a:pt x="143530" y="1941820"/>
                </a:lnTo>
                <a:lnTo>
                  <a:pt x="174010" y="1993910"/>
                </a:lnTo>
                <a:lnTo>
                  <a:pt x="203210" y="2040880"/>
                </a:lnTo>
                <a:lnTo>
                  <a:pt x="238780" y="2087880"/>
                </a:lnTo>
                <a:lnTo>
                  <a:pt x="275600" y="2133600"/>
                </a:lnTo>
                <a:lnTo>
                  <a:pt x="313700" y="2174230"/>
                </a:lnTo>
                <a:lnTo>
                  <a:pt x="353080" y="2211080"/>
                </a:lnTo>
                <a:lnTo>
                  <a:pt x="396239" y="2244090"/>
                </a:lnTo>
                <a:lnTo>
                  <a:pt x="436900" y="2270760"/>
                </a:lnTo>
                <a:lnTo>
                  <a:pt x="483869" y="2288530"/>
                </a:lnTo>
                <a:lnTo>
                  <a:pt x="528340" y="2303770"/>
                </a:lnTo>
                <a:lnTo>
                  <a:pt x="574060" y="2317760"/>
                </a:lnTo>
                <a:lnTo>
                  <a:pt x="622310" y="2331720"/>
                </a:lnTo>
                <a:lnTo>
                  <a:pt x="671840" y="2346960"/>
                </a:lnTo>
                <a:lnTo>
                  <a:pt x="722650" y="2360920"/>
                </a:lnTo>
                <a:lnTo>
                  <a:pt x="826769" y="2386340"/>
                </a:lnTo>
                <a:lnTo>
                  <a:pt x="882670" y="2399020"/>
                </a:lnTo>
                <a:lnTo>
                  <a:pt x="991880" y="2418070"/>
                </a:lnTo>
                <a:lnTo>
                  <a:pt x="1046500" y="2426970"/>
                </a:lnTo>
                <a:lnTo>
                  <a:pt x="1103650" y="2434590"/>
                </a:lnTo>
                <a:lnTo>
                  <a:pt x="1158239" y="2435870"/>
                </a:lnTo>
                <a:lnTo>
                  <a:pt x="1503700" y="2435870"/>
                </a:lnTo>
                <a:lnTo>
                  <a:pt x="1565909" y="2425690"/>
                </a:lnTo>
                <a:lnTo>
                  <a:pt x="1689110" y="2395210"/>
                </a:lnTo>
                <a:lnTo>
                  <a:pt x="1748789" y="2377440"/>
                </a:lnTo>
                <a:lnTo>
                  <a:pt x="1809749" y="2358390"/>
                </a:lnTo>
                <a:lnTo>
                  <a:pt x="1864370" y="2336810"/>
                </a:lnTo>
                <a:lnTo>
                  <a:pt x="1969769" y="2292340"/>
                </a:lnTo>
                <a:lnTo>
                  <a:pt x="2015489" y="2272040"/>
                </a:lnTo>
                <a:lnTo>
                  <a:pt x="2057399" y="2249180"/>
                </a:lnTo>
                <a:lnTo>
                  <a:pt x="2094250" y="2230130"/>
                </a:lnTo>
                <a:lnTo>
                  <a:pt x="2145029" y="2193280"/>
                </a:lnTo>
                <a:lnTo>
                  <a:pt x="2164079" y="2174230"/>
                </a:lnTo>
                <a:lnTo>
                  <a:pt x="2186939" y="2153930"/>
                </a:lnTo>
                <a:lnTo>
                  <a:pt x="2239030" y="2101840"/>
                </a:lnTo>
                <a:lnTo>
                  <a:pt x="2265700" y="2072640"/>
                </a:lnTo>
                <a:lnTo>
                  <a:pt x="2296180" y="2044690"/>
                </a:lnTo>
                <a:lnTo>
                  <a:pt x="2357140" y="1986290"/>
                </a:lnTo>
                <a:lnTo>
                  <a:pt x="2387620" y="1955810"/>
                </a:lnTo>
                <a:lnTo>
                  <a:pt x="2418100" y="1926580"/>
                </a:lnTo>
                <a:lnTo>
                  <a:pt x="2449829" y="1899910"/>
                </a:lnTo>
                <a:lnTo>
                  <a:pt x="2506979" y="1852940"/>
                </a:lnTo>
                <a:lnTo>
                  <a:pt x="2561600" y="1818650"/>
                </a:lnTo>
                <a:lnTo>
                  <a:pt x="2585740" y="1808470"/>
                </a:lnTo>
                <a:lnTo>
                  <a:pt x="2609849" y="1797040"/>
                </a:lnTo>
                <a:lnTo>
                  <a:pt x="2701289" y="1743700"/>
                </a:lnTo>
                <a:lnTo>
                  <a:pt x="2736860" y="1718310"/>
                </a:lnTo>
                <a:lnTo>
                  <a:pt x="2773679" y="1691640"/>
                </a:lnTo>
                <a:lnTo>
                  <a:pt x="2811779" y="1662440"/>
                </a:lnTo>
                <a:lnTo>
                  <a:pt x="2848630" y="1633210"/>
                </a:lnTo>
                <a:lnTo>
                  <a:pt x="2885450" y="1598920"/>
                </a:lnTo>
                <a:lnTo>
                  <a:pt x="2922269" y="1565910"/>
                </a:lnTo>
                <a:lnTo>
                  <a:pt x="2956559" y="1532900"/>
                </a:lnTo>
                <a:lnTo>
                  <a:pt x="2989600" y="1498610"/>
                </a:lnTo>
                <a:lnTo>
                  <a:pt x="3020080" y="1463040"/>
                </a:lnTo>
                <a:lnTo>
                  <a:pt x="3047999" y="1427470"/>
                </a:lnTo>
                <a:lnTo>
                  <a:pt x="3072140" y="1394460"/>
                </a:lnTo>
                <a:lnTo>
                  <a:pt x="3093719" y="1361450"/>
                </a:lnTo>
                <a:lnTo>
                  <a:pt x="3110240" y="1324600"/>
                </a:lnTo>
                <a:lnTo>
                  <a:pt x="3126760" y="1286500"/>
                </a:lnTo>
                <a:lnTo>
                  <a:pt x="3142000" y="1240780"/>
                </a:lnTo>
                <a:lnTo>
                  <a:pt x="3155960" y="1193810"/>
                </a:lnTo>
                <a:lnTo>
                  <a:pt x="3168670" y="1143000"/>
                </a:lnTo>
                <a:lnTo>
                  <a:pt x="3178820" y="1090940"/>
                </a:lnTo>
                <a:lnTo>
                  <a:pt x="3187720" y="1036320"/>
                </a:lnTo>
                <a:lnTo>
                  <a:pt x="3197870" y="981700"/>
                </a:lnTo>
                <a:lnTo>
                  <a:pt x="3202960" y="923300"/>
                </a:lnTo>
                <a:lnTo>
                  <a:pt x="3206770" y="868680"/>
                </a:lnTo>
                <a:lnTo>
                  <a:pt x="3209300" y="812810"/>
                </a:lnTo>
                <a:lnTo>
                  <a:pt x="3210580" y="759470"/>
                </a:lnTo>
                <a:lnTo>
                  <a:pt x="3206770" y="704850"/>
                </a:lnTo>
                <a:lnTo>
                  <a:pt x="3202960" y="654040"/>
                </a:lnTo>
                <a:lnTo>
                  <a:pt x="3196589" y="605790"/>
                </a:lnTo>
                <a:lnTo>
                  <a:pt x="3186440" y="562600"/>
                </a:lnTo>
                <a:lnTo>
                  <a:pt x="3175010" y="518160"/>
                </a:lnTo>
                <a:lnTo>
                  <a:pt x="3159770" y="474970"/>
                </a:lnTo>
                <a:lnTo>
                  <a:pt x="3143249" y="429250"/>
                </a:lnTo>
                <a:lnTo>
                  <a:pt x="3126760" y="387340"/>
                </a:lnTo>
                <a:lnTo>
                  <a:pt x="3107710" y="342900"/>
                </a:lnTo>
                <a:lnTo>
                  <a:pt x="3088660" y="299710"/>
                </a:lnTo>
                <a:lnTo>
                  <a:pt x="3068330" y="259080"/>
                </a:lnTo>
                <a:lnTo>
                  <a:pt x="3047999" y="219700"/>
                </a:lnTo>
                <a:lnTo>
                  <a:pt x="3025139" y="179070"/>
                </a:lnTo>
                <a:lnTo>
                  <a:pt x="3002279" y="142250"/>
                </a:lnTo>
                <a:lnTo>
                  <a:pt x="2979419" y="106680"/>
                </a:lnTo>
                <a:lnTo>
                  <a:pt x="2957840" y="74920"/>
                </a:lnTo>
                <a:lnTo>
                  <a:pt x="2912120" y="17770"/>
                </a:lnTo>
                <a:lnTo>
                  <a:pt x="2896120" y="0"/>
                </a:lnTo>
                <a:lnTo>
                  <a:pt x="939258" y="0"/>
                </a:lnTo>
              </a:path>
            </a:pathLst>
          </a:custGeom>
          <a:solidFill>
            <a:srgbClr val="D9E0E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90" name="object 14"/>
          <p:cNvSpPr>
            <a:spLocks noChangeArrowheads="1"/>
          </p:cNvSpPr>
          <p:nvPr/>
        </p:nvSpPr>
        <p:spPr bwMode="auto">
          <a:xfrm>
            <a:off x="6207125" y="0"/>
            <a:ext cx="2644775" cy="2181225"/>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0191" name="object 15"/>
          <p:cNvSpPr>
            <a:spLocks/>
          </p:cNvSpPr>
          <p:nvPr/>
        </p:nvSpPr>
        <p:spPr bwMode="auto">
          <a:xfrm>
            <a:off x="3611563" y="4495800"/>
            <a:ext cx="547687" cy="165100"/>
          </a:xfrm>
          <a:custGeom>
            <a:avLst/>
            <a:gdLst>
              <a:gd name="T0" fmla="*/ 322756 w 547370"/>
              <a:gd name="T1" fmla="*/ 0 h 165100"/>
              <a:gd name="T2" fmla="*/ 216014 w 547370"/>
              <a:gd name="T3" fmla="*/ 0 h 165100"/>
              <a:gd name="T4" fmla="*/ 172830 w 547370"/>
              <a:gd name="T5" fmla="*/ 2535 h 165100"/>
              <a:gd name="T6" fmla="*/ 137238 w 547370"/>
              <a:gd name="T7" fmla="*/ 3809 h 165100"/>
              <a:gd name="T8" fmla="*/ 108023 w 547370"/>
              <a:gd name="T9" fmla="*/ 6345 h 165100"/>
              <a:gd name="T10" fmla="*/ 87680 w 547370"/>
              <a:gd name="T11" fmla="*/ 11429 h 165100"/>
              <a:gd name="T12" fmla="*/ 73713 w 547370"/>
              <a:gd name="T13" fmla="*/ 12704 h 165100"/>
              <a:gd name="T14" fmla="*/ 64807 w 547370"/>
              <a:gd name="T15" fmla="*/ 15239 h 165100"/>
              <a:gd name="T16" fmla="*/ 62276 w 547370"/>
              <a:gd name="T17" fmla="*/ 15239 h 165100"/>
              <a:gd name="T18" fmla="*/ 40653 w 547370"/>
              <a:gd name="T19" fmla="*/ 21585 h 165100"/>
              <a:gd name="T20" fmla="*/ 6343 w 547370"/>
              <a:gd name="T21" fmla="*/ 57149 h 165100"/>
              <a:gd name="T22" fmla="*/ 0 w 547370"/>
              <a:gd name="T23" fmla="*/ 81284 h 165100"/>
              <a:gd name="T24" fmla="*/ 0 w 547370"/>
              <a:gd name="T25" fmla="*/ 92714 h 165100"/>
              <a:gd name="T26" fmla="*/ 3811 w 547370"/>
              <a:gd name="T27" fmla="*/ 118109 h 165100"/>
              <a:gd name="T28" fmla="*/ 11436 w 547370"/>
              <a:gd name="T29" fmla="*/ 130814 h 165100"/>
              <a:gd name="T30" fmla="*/ 21591 w 547370"/>
              <a:gd name="T31" fmla="*/ 135885 h 165100"/>
              <a:gd name="T32" fmla="*/ 25404 w 547370"/>
              <a:gd name="T33" fmla="*/ 137159 h 165100"/>
              <a:gd name="T34" fmla="*/ 38121 w 547370"/>
              <a:gd name="T35" fmla="*/ 143505 h 165100"/>
              <a:gd name="T36" fmla="*/ 54652 w 547370"/>
              <a:gd name="T37" fmla="*/ 147315 h 165100"/>
              <a:gd name="T38" fmla="*/ 72431 w 547370"/>
              <a:gd name="T39" fmla="*/ 149864 h 165100"/>
              <a:gd name="T40" fmla="*/ 92774 w 547370"/>
              <a:gd name="T41" fmla="*/ 153674 h 165100"/>
              <a:gd name="T42" fmla="*/ 137238 w 547370"/>
              <a:gd name="T43" fmla="*/ 158745 h 165100"/>
              <a:gd name="T44" fmla="*/ 226201 w 547370"/>
              <a:gd name="T45" fmla="*/ 163829 h 165100"/>
              <a:gd name="T46" fmla="*/ 245262 w 547370"/>
              <a:gd name="T47" fmla="*/ 163829 h 165100"/>
              <a:gd name="T48" fmla="*/ 261761 w 547370"/>
              <a:gd name="T49" fmla="*/ 165104 h 165100"/>
              <a:gd name="T50" fmla="*/ 346910 w 547370"/>
              <a:gd name="T51" fmla="*/ 165104 h 165100"/>
              <a:gd name="T52" fmla="*/ 369783 w 547370"/>
              <a:gd name="T53" fmla="*/ 163829 h 165100"/>
              <a:gd name="T54" fmla="*/ 391376 w 547370"/>
              <a:gd name="T55" fmla="*/ 161294 h 165100"/>
              <a:gd name="T56" fmla="*/ 411717 w 547370"/>
              <a:gd name="T57" fmla="*/ 160019 h 165100"/>
              <a:gd name="T58" fmla="*/ 429498 w 547370"/>
              <a:gd name="T59" fmla="*/ 156209 h 165100"/>
              <a:gd name="T60" fmla="*/ 462558 w 547370"/>
              <a:gd name="T61" fmla="*/ 151125 h 165100"/>
              <a:gd name="T62" fmla="*/ 476525 w 547370"/>
              <a:gd name="T63" fmla="*/ 148589 h 165100"/>
              <a:gd name="T64" fmla="*/ 487961 w 547370"/>
              <a:gd name="T65" fmla="*/ 144779 h 165100"/>
              <a:gd name="T66" fmla="*/ 498117 w 547370"/>
              <a:gd name="T67" fmla="*/ 143505 h 165100"/>
              <a:gd name="T68" fmla="*/ 507022 w 547370"/>
              <a:gd name="T69" fmla="*/ 139695 h 165100"/>
              <a:gd name="T70" fmla="*/ 513366 w 547370"/>
              <a:gd name="T71" fmla="*/ 137159 h 165100"/>
              <a:gd name="T72" fmla="*/ 520991 w 547370"/>
              <a:gd name="T73" fmla="*/ 134624 h 165100"/>
              <a:gd name="T74" fmla="*/ 522271 w 547370"/>
              <a:gd name="T75" fmla="*/ 134624 h 165100"/>
              <a:gd name="T76" fmla="*/ 538802 w 547370"/>
              <a:gd name="T77" fmla="*/ 127004 h 165100"/>
              <a:gd name="T78" fmla="*/ 545145 w 547370"/>
              <a:gd name="T79" fmla="*/ 113025 h 165100"/>
              <a:gd name="T80" fmla="*/ 546426 w 547370"/>
              <a:gd name="T81" fmla="*/ 100334 h 165100"/>
              <a:gd name="T82" fmla="*/ 545145 w 547370"/>
              <a:gd name="T83" fmla="*/ 95249 h 165100"/>
              <a:gd name="T84" fmla="*/ 547676 w 547370"/>
              <a:gd name="T85" fmla="*/ 73664 h 165100"/>
              <a:gd name="T86" fmla="*/ 517178 w 547370"/>
              <a:gd name="T87" fmla="*/ 30479 h 165100"/>
              <a:gd name="T88" fmla="*/ 480337 w 547370"/>
              <a:gd name="T89" fmla="*/ 12704 h 165100"/>
              <a:gd name="T90" fmla="*/ 476525 w 547370"/>
              <a:gd name="T91" fmla="*/ 11429 h 165100"/>
              <a:gd name="T92" fmla="*/ 473994 w 547370"/>
              <a:gd name="T93" fmla="*/ 11429 h 165100"/>
              <a:gd name="T94" fmla="*/ 465088 w 547370"/>
              <a:gd name="T95" fmla="*/ 10155 h 165100"/>
              <a:gd name="T96" fmla="*/ 451121 w 547370"/>
              <a:gd name="T97" fmla="*/ 6345 h 165100"/>
              <a:gd name="T98" fmla="*/ 430778 w 547370"/>
              <a:gd name="T99" fmla="*/ 5084 h 165100"/>
              <a:gd name="T100" fmla="*/ 402812 w 547370"/>
              <a:gd name="T101" fmla="*/ 3809 h 165100"/>
              <a:gd name="T102" fmla="*/ 365971 w 547370"/>
              <a:gd name="T103" fmla="*/ 1274 h 165100"/>
              <a:gd name="T104" fmla="*/ 322756 w 547370"/>
              <a:gd name="T105" fmla="*/ 0 h 165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47370" h="165100">
                <a:moveTo>
                  <a:pt x="322569" y="0"/>
                </a:moveTo>
                <a:lnTo>
                  <a:pt x="215889" y="0"/>
                </a:lnTo>
                <a:lnTo>
                  <a:pt x="172730" y="2535"/>
                </a:lnTo>
                <a:lnTo>
                  <a:pt x="137159" y="3809"/>
                </a:lnTo>
                <a:lnTo>
                  <a:pt x="107960" y="6345"/>
                </a:lnTo>
                <a:lnTo>
                  <a:pt x="87629" y="11429"/>
                </a:lnTo>
                <a:lnTo>
                  <a:pt x="73670" y="12704"/>
                </a:lnTo>
                <a:lnTo>
                  <a:pt x="64769" y="15239"/>
                </a:lnTo>
                <a:lnTo>
                  <a:pt x="62240" y="15239"/>
                </a:lnTo>
                <a:lnTo>
                  <a:pt x="40629" y="21585"/>
                </a:lnTo>
                <a:lnTo>
                  <a:pt x="6339" y="57149"/>
                </a:lnTo>
                <a:lnTo>
                  <a:pt x="0" y="81284"/>
                </a:lnTo>
                <a:lnTo>
                  <a:pt x="0" y="92714"/>
                </a:lnTo>
                <a:lnTo>
                  <a:pt x="3809" y="118109"/>
                </a:lnTo>
                <a:lnTo>
                  <a:pt x="11429" y="130814"/>
                </a:lnTo>
                <a:lnTo>
                  <a:pt x="21579" y="135885"/>
                </a:lnTo>
                <a:lnTo>
                  <a:pt x="25389" y="137159"/>
                </a:lnTo>
                <a:lnTo>
                  <a:pt x="38099" y="143505"/>
                </a:lnTo>
                <a:lnTo>
                  <a:pt x="54620" y="147315"/>
                </a:lnTo>
                <a:lnTo>
                  <a:pt x="72389" y="149864"/>
                </a:lnTo>
                <a:lnTo>
                  <a:pt x="92720" y="153674"/>
                </a:lnTo>
                <a:lnTo>
                  <a:pt x="137159" y="158745"/>
                </a:lnTo>
                <a:lnTo>
                  <a:pt x="226070" y="163829"/>
                </a:lnTo>
                <a:lnTo>
                  <a:pt x="245120" y="163829"/>
                </a:lnTo>
                <a:lnTo>
                  <a:pt x="261609" y="165104"/>
                </a:lnTo>
                <a:lnTo>
                  <a:pt x="346709" y="165104"/>
                </a:lnTo>
                <a:lnTo>
                  <a:pt x="369569" y="163829"/>
                </a:lnTo>
                <a:lnTo>
                  <a:pt x="391149" y="161294"/>
                </a:lnTo>
                <a:lnTo>
                  <a:pt x="411479" y="160019"/>
                </a:lnTo>
                <a:lnTo>
                  <a:pt x="429249" y="156209"/>
                </a:lnTo>
                <a:lnTo>
                  <a:pt x="462290" y="151125"/>
                </a:lnTo>
                <a:lnTo>
                  <a:pt x="476249" y="148589"/>
                </a:lnTo>
                <a:lnTo>
                  <a:pt x="487679" y="144779"/>
                </a:lnTo>
                <a:lnTo>
                  <a:pt x="497829" y="143505"/>
                </a:lnTo>
                <a:lnTo>
                  <a:pt x="506729" y="139695"/>
                </a:lnTo>
                <a:lnTo>
                  <a:pt x="513069" y="137159"/>
                </a:lnTo>
                <a:lnTo>
                  <a:pt x="520689" y="134624"/>
                </a:lnTo>
                <a:lnTo>
                  <a:pt x="521969" y="134624"/>
                </a:lnTo>
                <a:lnTo>
                  <a:pt x="538490" y="127004"/>
                </a:lnTo>
                <a:lnTo>
                  <a:pt x="544829" y="113025"/>
                </a:lnTo>
                <a:lnTo>
                  <a:pt x="546110" y="100334"/>
                </a:lnTo>
                <a:lnTo>
                  <a:pt x="544829" y="95249"/>
                </a:lnTo>
                <a:lnTo>
                  <a:pt x="547359" y="73664"/>
                </a:lnTo>
                <a:lnTo>
                  <a:pt x="516879" y="30479"/>
                </a:lnTo>
                <a:lnTo>
                  <a:pt x="480059" y="12704"/>
                </a:lnTo>
                <a:lnTo>
                  <a:pt x="476249" y="11429"/>
                </a:lnTo>
                <a:lnTo>
                  <a:pt x="473720" y="11429"/>
                </a:lnTo>
                <a:lnTo>
                  <a:pt x="464819" y="10155"/>
                </a:lnTo>
                <a:lnTo>
                  <a:pt x="450860" y="6345"/>
                </a:lnTo>
                <a:lnTo>
                  <a:pt x="430529" y="5084"/>
                </a:lnTo>
                <a:lnTo>
                  <a:pt x="402579" y="3809"/>
                </a:lnTo>
                <a:lnTo>
                  <a:pt x="365759" y="1274"/>
                </a:lnTo>
                <a:lnTo>
                  <a:pt x="32256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92" name="object 16"/>
          <p:cNvSpPr>
            <a:spLocks/>
          </p:cNvSpPr>
          <p:nvPr/>
        </p:nvSpPr>
        <p:spPr bwMode="auto">
          <a:xfrm>
            <a:off x="3686175" y="4527550"/>
            <a:ext cx="412750" cy="52388"/>
          </a:xfrm>
          <a:custGeom>
            <a:avLst/>
            <a:gdLst>
              <a:gd name="T0" fmla="*/ 295560 w 411479"/>
              <a:gd name="T1" fmla="*/ 0 h 52070"/>
              <a:gd name="T2" fmla="*/ 132508 w 411479"/>
              <a:gd name="T3" fmla="*/ 0 h 52070"/>
              <a:gd name="T4" fmla="*/ 89185 w 411479"/>
              <a:gd name="T5" fmla="*/ 2550 h 52070"/>
              <a:gd name="T6" fmla="*/ 68791 w 411479"/>
              <a:gd name="T7" fmla="*/ 5102 h 52070"/>
              <a:gd name="T8" fmla="*/ 49682 w 411479"/>
              <a:gd name="T9" fmla="*/ 6384 h 52070"/>
              <a:gd name="T10" fmla="*/ 33142 w 411479"/>
              <a:gd name="T11" fmla="*/ 11499 h 52070"/>
              <a:gd name="T12" fmla="*/ 17855 w 411479"/>
              <a:gd name="T13" fmla="*/ 15332 h 52070"/>
              <a:gd name="T14" fmla="*/ 6390 w 411479"/>
              <a:gd name="T15" fmla="*/ 19165 h 52070"/>
              <a:gd name="T16" fmla="*/ 0 w 411479"/>
              <a:gd name="T17" fmla="*/ 24268 h 52070"/>
              <a:gd name="T18" fmla="*/ 1284 w 411479"/>
              <a:gd name="T19" fmla="*/ 24268 h 52070"/>
              <a:gd name="T20" fmla="*/ 6390 w 411479"/>
              <a:gd name="T21" fmla="*/ 28102 h 52070"/>
              <a:gd name="T22" fmla="*/ 15286 w 411479"/>
              <a:gd name="T23" fmla="*/ 29383 h 52070"/>
              <a:gd name="T24" fmla="*/ 26751 w 411479"/>
              <a:gd name="T25" fmla="*/ 33217 h 52070"/>
              <a:gd name="T26" fmla="*/ 40786 w 411479"/>
              <a:gd name="T27" fmla="*/ 35768 h 52070"/>
              <a:gd name="T28" fmla="*/ 59894 w 411479"/>
              <a:gd name="T29" fmla="*/ 39601 h 52070"/>
              <a:gd name="T30" fmla="*/ 81541 w 411479"/>
              <a:gd name="T31" fmla="*/ 44716 h 52070"/>
              <a:gd name="T32" fmla="*/ 105756 w 411479"/>
              <a:gd name="T33" fmla="*/ 47268 h 52070"/>
              <a:gd name="T34" fmla="*/ 133761 w 411479"/>
              <a:gd name="T35" fmla="*/ 49831 h 52070"/>
              <a:gd name="T36" fmla="*/ 198731 w 411479"/>
              <a:gd name="T37" fmla="*/ 52383 h 52070"/>
              <a:gd name="T38" fmla="*/ 235696 w 411479"/>
              <a:gd name="T39" fmla="*/ 52383 h 52070"/>
              <a:gd name="T40" fmla="*/ 275166 w 411479"/>
              <a:gd name="T41" fmla="*/ 51101 h 52070"/>
              <a:gd name="T42" fmla="*/ 318491 w 411479"/>
              <a:gd name="T43" fmla="*/ 47268 h 52070"/>
              <a:gd name="T44" fmla="*/ 412750 w 411479"/>
              <a:gd name="T45" fmla="*/ 34498 h 52070"/>
              <a:gd name="T46" fmla="*/ 410213 w 411479"/>
              <a:gd name="T47" fmla="*/ 33217 h 52070"/>
              <a:gd name="T48" fmla="*/ 407675 w 411479"/>
              <a:gd name="T49" fmla="*/ 29383 h 52070"/>
              <a:gd name="T50" fmla="*/ 400032 w 411479"/>
              <a:gd name="T51" fmla="*/ 22999 h 52070"/>
              <a:gd name="T52" fmla="*/ 385998 w 411479"/>
              <a:gd name="T53" fmla="*/ 16602 h 52070"/>
              <a:gd name="T54" fmla="*/ 365636 w 411479"/>
              <a:gd name="T55" fmla="*/ 8935 h 52070"/>
              <a:gd name="T56" fmla="*/ 335062 w 411479"/>
              <a:gd name="T57" fmla="*/ 3832 h 52070"/>
              <a:gd name="T58" fmla="*/ 295560 w 411479"/>
              <a:gd name="T59" fmla="*/ 0 h 5207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11479" h="52070">
                <a:moveTo>
                  <a:pt x="294650" y="0"/>
                </a:moveTo>
                <a:lnTo>
                  <a:pt x="132100" y="0"/>
                </a:lnTo>
                <a:lnTo>
                  <a:pt x="88910" y="2535"/>
                </a:lnTo>
                <a:lnTo>
                  <a:pt x="68579" y="5071"/>
                </a:lnTo>
                <a:lnTo>
                  <a:pt x="49529" y="6345"/>
                </a:lnTo>
                <a:lnTo>
                  <a:pt x="33040" y="11429"/>
                </a:lnTo>
                <a:lnTo>
                  <a:pt x="17800" y="15239"/>
                </a:lnTo>
                <a:lnTo>
                  <a:pt x="6370" y="19049"/>
                </a:lnTo>
                <a:lnTo>
                  <a:pt x="0" y="24121"/>
                </a:lnTo>
                <a:lnTo>
                  <a:pt x="1280" y="24121"/>
                </a:lnTo>
                <a:lnTo>
                  <a:pt x="6370" y="27931"/>
                </a:lnTo>
                <a:lnTo>
                  <a:pt x="15239" y="29205"/>
                </a:lnTo>
                <a:lnTo>
                  <a:pt x="26669" y="33015"/>
                </a:lnTo>
                <a:lnTo>
                  <a:pt x="40660" y="35551"/>
                </a:lnTo>
                <a:lnTo>
                  <a:pt x="59710" y="39361"/>
                </a:lnTo>
                <a:lnTo>
                  <a:pt x="81290" y="44445"/>
                </a:lnTo>
                <a:lnTo>
                  <a:pt x="105430" y="46981"/>
                </a:lnTo>
                <a:lnTo>
                  <a:pt x="133349" y="49529"/>
                </a:lnTo>
                <a:lnTo>
                  <a:pt x="198119" y="52065"/>
                </a:lnTo>
                <a:lnTo>
                  <a:pt x="234970" y="52065"/>
                </a:lnTo>
                <a:lnTo>
                  <a:pt x="274319" y="50791"/>
                </a:lnTo>
                <a:lnTo>
                  <a:pt x="317510" y="46981"/>
                </a:lnTo>
                <a:lnTo>
                  <a:pt x="411479" y="34289"/>
                </a:lnTo>
                <a:lnTo>
                  <a:pt x="408950" y="33015"/>
                </a:lnTo>
                <a:lnTo>
                  <a:pt x="406420" y="29205"/>
                </a:lnTo>
                <a:lnTo>
                  <a:pt x="398800" y="22859"/>
                </a:lnTo>
                <a:lnTo>
                  <a:pt x="384809" y="16501"/>
                </a:lnTo>
                <a:lnTo>
                  <a:pt x="364510" y="8881"/>
                </a:lnTo>
                <a:lnTo>
                  <a:pt x="334030" y="3809"/>
                </a:lnTo>
                <a:lnTo>
                  <a:pt x="294650" y="0"/>
                </a:lnTo>
                <a:close/>
              </a:path>
            </a:pathLst>
          </a:custGeom>
          <a:solidFill>
            <a:srgbClr val="FF7F7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93" name="object 17"/>
          <p:cNvSpPr>
            <a:spLocks/>
          </p:cNvSpPr>
          <p:nvPr/>
        </p:nvSpPr>
        <p:spPr bwMode="auto">
          <a:xfrm>
            <a:off x="3660775" y="4551363"/>
            <a:ext cx="112713" cy="71437"/>
          </a:xfrm>
          <a:custGeom>
            <a:avLst/>
            <a:gdLst>
              <a:gd name="T0" fmla="*/ 18890 w 113664"/>
              <a:gd name="T1" fmla="*/ 0 h 71120"/>
              <a:gd name="T2" fmla="*/ 16382 w 113664"/>
              <a:gd name="T3" fmla="*/ 1280 h 71120"/>
              <a:gd name="T4" fmla="*/ 11333 w 113664"/>
              <a:gd name="T5" fmla="*/ 5107 h 71120"/>
              <a:gd name="T6" fmla="*/ 3777 w 113664"/>
              <a:gd name="T7" fmla="*/ 12761 h 71120"/>
              <a:gd name="T8" fmla="*/ 0 w 113664"/>
              <a:gd name="T9" fmla="*/ 25521 h 71120"/>
              <a:gd name="T10" fmla="*/ 0 w 113664"/>
              <a:gd name="T11" fmla="*/ 31896 h 71120"/>
              <a:gd name="T12" fmla="*/ 1269 w 113664"/>
              <a:gd name="T13" fmla="*/ 42096 h 71120"/>
              <a:gd name="T14" fmla="*/ 6317 w 113664"/>
              <a:gd name="T15" fmla="*/ 51030 h 71120"/>
              <a:gd name="T16" fmla="*/ 16382 w 113664"/>
              <a:gd name="T17" fmla="*/ 59964 h 71120"/>
              <a:gd name="T18" fmla="*/ 17651 w 113664"/>
              <a:gd name="T19" fmla="*/ 59964 h 71120"/>
              <a:gd name="T20" fmla="*/ 22668 w 113664"/>
              <a:gd name="T21" fmla="*/ 61231 h 71120"/>
              <a:gd name="T22" fmla="*/ 28985 w 113664"/>
              <a:gd name="T23" fmla="*/ 61231 h 71120"/>
              <a:gd name="T24" fmla="*/ 40320 w 113664"/>
              <a:gd name="T25" fmla="*/ 62511 h 71120"/>
              <a:gd name="T26" fmla="*/ 52893 w 113664"/>
              <a:gd name="T27" fmla="*/ 63791 h 71120"/>
              <a:gd name="T28" fmla="*/ 69275 w 113664"/>
              <a:gd name="T29" fmla="*/ 66338 h 71120"/>
              <a:gd name="T30" fmla="*/ 89435 w 113664"/>
              <a:gd name="T31" fmla="*/ 67618 h 71120"/>
              <a:gd name="T32" fmla="*/ 112104 w 113664"/>
              <a:gd name="T33" fmla="*/ 71445 h 71120"/>
              <a:gd name="T34" fmla="*/ 93214 w 113664"/>
              <a:gd name="T35" fmla="*/ 57404 h 71120"/>
              <a:gd name="T36" fmla="*/ 80610 w 113664"/>
              <a:gd name="T37" fmla="*/ 40829 h 71120"/>
              <a:gd name="T38" fmla="*/ 74323 w 113664"/>
              <a:gd name="T39" fmla="*/ 25521 h 71120"/>
              <a:gd name="T40" fmla="*/ 73054 w 113664"/>
              <a:gd name="T41" fmla="*/ 10213 h 71120"/>
              <a:gd name="T42" fmla="*/ 65497 w 113664"/>
              <a:gd name="T43" fmla="*/ 8934 h 71120"/>
              <a:gd name="T44" fmla="*/ 59210 w 113664"/>
              <a:gd name="T45" fmla="*/ 7653 h 71120"/>
              <a:gd name="T46" fmla="*/ 51654 w 113664"/>
              <a:gd name="T47" fmla="*/ 7653 h 71120"/>
              <a:gd name="T48" fmla="*/ 46607 w 113664"/>
              <a:gd name="T49" fmla="*/ 6386 h 71120"/>
              <a:gd name="T50" fmla="*/ 40320 w 113664"/>
              <a:gd name="T51" fmla="*/ 5107 h 71120"/>
              <a:gd name="T52" fmla="*/ 32764 w 113664"/>
              <a:gd name="T53" fmla="*/ 3826 h 71120"/>
              <a:gd name="T54" fmla="*/ 26446 w 113664"/>
              <a:gd name="T55" fmla="*/ 1280 h 71120"/>
              <a:gd name="T56" fmla="*/ 18890 w 113664"/>
              <a:gd name="T57" fmla="*/ 0 h 711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3664" h="71120">
                <a:moveTo>
                  <a:pt x="19049" y="0"/>
                </a:moveTo>
                <a:lnTo>
                  <a:pt x="16520" y="1274"/>
                </a:lnTo>
                <a:lnTo>
                  <a:pt x="11429" y="5084"/>
                </a:lnTo>
                <a:lnTo>
                  <a:pt x="3809" y="12704"/>
                </a:lnTo>
                <a:lnTo>
                  <a:pt x="0" y="25408"/>
                </a:lnTo>
                <a:lnTo>
                  <a:pt x="0" y="31754"/>
                </a:lnTo>
                <a:lnTo>
                  <a:pt x="1280" y="41909"/>
                </a:lnTo>
                <a:lnTo>
                  <a:pt x="6370" y="50804"/>
                </a:lnTo>
                <a:lnTo>
                  <a:pt x="16520" y="59698"/>
                </a:lnTo>
                <a:lnTo>
                  <a:pt x="17800" y="59698"/>
                </a:lnTo>
                <a:lnTo>
                  <a:pt x="22859" y="60959"/>
                </a:lnTo>
                <a:lnTo>
                  <a:pt x="29230" y="60959"/>
                </a:lnTo>
                <a:lnTo>
                  <a:pt x="40660" y="62234"/>
                </a:lnTo>
                <a:lnTo>
                  <a:pt x="53339" y="63508"/>
                </a:lnTo>
                <a:lnTo>
                  <a:pt x="69860" y="66044"/>
                </a:lnTo>
                <a:lnTo>
                  <a:pt x="90190" y="67318"/>
                </a:lnTo>
                <a:lnTo>
                  <a:pt x="113050" y="71128"/>
                </a:lnTo>
                <a:lnTo>
                  <a:pt x="94000" y="57149"/>
                </a:lnTo>
                <a:lnTo>
                  <a:pt x="81290" y="40648"/>
                </a:lnTo>
                <a:lnTo>
                  <a:pt x="74950" y="25408"/>
                </a:lnTo>
                <a:lnTo>
                  <a:pt x="73670" y="10168"/>
                </a:lnTo>
                <a:lnTo>
                  <a:pt x="66050" y="8894"/>
                </a:lnTo>
                <a:lnTo>
                  <a:pt x="59710" y="7619"/>
                </a:lnTo>
                <a:lnTo>
                  <a:pt x="52090" y="7619"/>
                </a:lnTo>
                <a:lnTo>
                  <a:pt x="47000" y="6358"/>
                </a:lnTo>
                <a:lnTo>
                  <a:pt x="40660" y="5084"/>
                </a:lnTo>
                <a:lnTo>
                  <a:pt x="33040" y="3809"/>
                </a:lnTo>
                <a:lnTo>
                  <a:pt x="26669" y="1274"/>
                </a:lnTo>
                <a:lnTo>
                  <a:pt x="19049" y="0"/>
                </a:lnTo>
                <a:close/>
              </a:path>
            </a:pathLst>
          </a:custGeom>
          <a:solidFill>
            <a:srgbClr val="FF7F7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94" name="object 18"/>
          <p:cNvSpPr>
            <a:spLocks/>
          </p:cNvSpPr>
          <p:nvPr/>
        </p:nvSpPr>
        <p:spPr bwMode="auto">
          <a:xfrm>
            <a:off x="3733800" y="4562475"/>
            <a:ext cx="234950" cy="66675"/>
          </a:xfrm>
          <a:custGeom>
            <a:avLst/>
            <a:gdLst>
              <a:gd name="T0" fmla="*/ 177789 w 234950"/>
              <a:gd name="T1" fmla="*/ 65408 h 67310"/>
              <a:gd name="T2" fmla="*/ 127010 w 234950"/>
              <a:gd name="T3" fmla="*/ 65408 h 67310"/>
              <a:gd name="T4" fmla="*/ 152399 w 234950"/>
              <a:gd name="T5" fmla="*/ 66670 h 67310"/>
              <a:gd name="T6" fmla="*/ 177789 w 234950"/>
              <a:gd name="T7" fmla="*/ 65408 h 67310"/>
              <a:gd name="T8" fmla="*/ 0 w 234950"/>
              <a:gd name="T9" fmla="*/ 0 h 67310"/>
              <a:gd name="T10" fmla="*/ 20330 w 234950"/>
              <a:gd name="T11" fmla="*/ 46538 h 67310"/>
              <a:gd name="T12" fmla="*/ 58430 w 234950"/>
              <a:gd name="T13" fmla="*/ 61634 h 67310"/>
              <a:gd name="T14" fmla="*/ 80009 w 234950"/>
              <a:gd name="T15" fmla="*/ 64158 h 67310"/>
              <a:gd name="T16" fmla="*/ 102869 w 234950"/>
              <a:gd name="T17" fmla="*/ 65408 h 67310"/>
              <a:gd name="T18" fmla="*/ 205739 w 234950"/>
              <a:gd name="T19" fmla="*/ 65408 h 67310"/>
              <a:gd name="T20" fmla="*/ 234939 w 234950"/>
              <a:gd name="T21" fmla="*/ 62896 h 67310"/>
              <a:gd name="T22" fmla="*/ 227319 w 234950"/>
              <a:gd name="T23" fmla="*/ 56610 h 67310"/>
              <a:gd name="T24" fmla="*/ 214640 w 234950"/>
              <a:gd name="T25" fmla="*/ 46538 h 67310"/>
              <a:gd name="T26" fmla="*/ 208269 w 234950"/>
              <a:gd name="T27" fmla="*/ 38990 h 67310"/>
              <a:gd name="T28" fmla="*/ 203210 w 234950"/>
              <a:gd name="T29" fmla="*/ 32704 h 67310"/>
              <a:gd name="T30" fmla="*/ 199400 w 234950"/>
              <a:gd name="T31" fmla="*/ 26417 h 67310"/>
              <a:gd name="T32" fmla="*/ 194309 w 234950"/>
              <a:gd name="T33" fmla="*/ 18869 h 67310"/>
              <a:gd name="T34" fmla="*/ 191780 w 234950"/>
              <a:gd name="T35" fmla="*/ 12571 h 67310"/>
              <a:gd name="T36" fmla="*/ 146060 w 234950"/>
              <a:gd name="T37" fmla="*/ 12571 h 67310"/>
              <a:gd name="T38" fmla="*/ 100340 w 234950"/>
              <a:gd name="T39" fmla="*/ 10059 h 67310"/>
              <a:gd name="T40" fmla="*/ 0 w 234950"/>
              <a:gd name="T41" fmla="*/ 0 h 673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4950" h="67310">
                <a:moveTo>
                  <a:pt x="177789" y="66031"/>
                </a:moveTo>
                <a:lnTo>
                  <a:pt x="127010" y="66031"/>
                </a:lnTo>
                <a:lnTo>
                  <a:pt x="152399" y="67305"/>
                </a:lnTo>
                <a:lnTo>
                  <a:pt x="177789" y="66031"/>
                </a:lnTo>
                <a:close/>
              </a:path>
              <a:path w="234950" h="67310">
                <a:moveTo>
                  <a:pt x="0" y="0"/>
                </a:moveTo>
                <a:lnTo>
                  <a:pt x="20330" y="46981"/>
                </a:lnTo>
                <a:lnTo>
                  <a:pt x="58430" y="62221"/>
                </a:lnTo>
                <a:lnTo>
                  <a:pt x="80009" y="64769"/>
                </a:lnTo>
                <a:lnTo>
                  <a:pt x="102869" y="66031"/>
                </a:lnTo>
                <a:lnTo>
                  <a:pt x="205739" y="66031"/>
                </a:lnTo>
                <a:lnTo>
                  <a:pt x="234939" y="63495"/>
                </a:lnTo>
                <a:lnTo>
                  <a:pt x="227319" y="57149"/>
                </a:lnTo>
                <a:lnTo>
                  <a:pt x="214640" y="46981"/>
                </a:lnTo>
                <a:lnTo>
                  <a:pt x="208269" y="39361"/>
                </a:lnTo>
                <a:lnTo>
                  <a:pt x="203210" y="33015"/>
                </a:lnTo>
                <a:lnTo>
                  <a:pt x="199400" y="26669"/>
                </a:lnTo>
                <a:lnTo>
                  <a:pt x="194309" y="19049"/>
                </a:lnTo>
                <a:lnTo>
                  <a:pt x="191780" y="12691"/>
                </a:lnTo>
                <a:lnTo>
                  <a:pt x="146060" y="12691"/>
                </a:lnTo>
                <a:lnTo>
                  <a:pt x="100340" y="10155"/>
                </a:lnTo>
                <a:lnTo>
                  <a:pt x="0" y="0"/>
                </a:lnTo>
                <a:close/>
              </a:path>
            </a:pathLst>
          </a:custGeom>
          <a:solidFill>
            <a:srgbClr val="FF3F3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95" name="object 19"/>
          <p:cNvSpPr>
            <a:spLocks/>
          </p:cNvSpPr>
          <p:nvPr/>
        </p:nvSpPr>
        <p:spPr bwMode="auto">
          <a:xfrm>
            <a:off x="3925888" y="4562475"/>
            <a:ext cx="182562" cy="63500"/>
          </a:xfrm>
          <a:custGeom>
            <a:avLst/>
            <a:gdLst>
              <a:gd name="T0" fmla="*/ 174955 w 182879"/>
              <a:gd name="T1" fmla="*/ 0 h 63500"/>
              <a:gd name="T2" fmla="*/ 172400 w 182879"/>
              <a:gd name="T3" fmla="*/ 0 h 63500"/>
              <a:gd name="T4" fmla="*/ 162267 w 182879"/>
              <a:gd name="T5" fmla="*/ 1261 h 63500"/>
              <a:gd name="T6" fmla="*/ 145776 w 182879"/>
              <a:gd name="T7" fmla="*/ 3809 h 63500"/>
              <a:gd name="T8" fmla="*/ 125511 w 182879"/>
              <a:gd name="T9" fmla="*/ 5071 h 63500"/>
              <a:gd name="T10" fmla="*/ 100135 w 182879"/>
              <a:gd name="T11" fmla="*/ 7619 h 63500"/>
              <a:gd name="T12" fmla="*/ 69708 w 182879"/>
              <a:gd name="T13" fmla="*/ 11429 h 63500"/>
              <a:gd name="T14" fmla="*/ 36755 w 182879"/>
              <a:gd name="T15" fmla="*/ 12691 h 63500"/>
              <a:gd name="T16" fmla="*/ 0 w 182879"/>
              <a:gd name="T17" fmla="*/ 12691 h 63500"/>
              <a:gd name="T18" fmla="*/ 2525 w 182879"/>
              <a:gd name="T19" fmla="*/ 19049 h 63500"/>
              <a:gd name="T20" fmla="*/ 7606 w 182879"/>
              <a:gd name="T21" fmla="*/ 26669 h 63500"/>
              <a:gd name="T22" fmla="*/ 11409 w 182879"/>
              <a:gd name="T23" fmla="*/ 33015 h 63500"/>
              <a:gd name="T24" fmla="*/ 16460 w 182879"/>
              <a:gd name="T25" fmla="*/ 39361 h 63500"/>
              <a:gd name="T26" fmla="*/ 22819 w 182879"/>
              <a:gd name="T27" fmla="*/ 46981 h 63500"/>
              <a:gd name="T28" fmla="*/ 35477 w 182879"/>
              <a:gd name="T29" fmla="*/ 57149 h 63500"/>
              <a:gd name="T30" fmla="*/ 43084 w 182879"/>
              <a:gd name="T31" fmla="*/ 63495 h 63500"/>
              <a:gd name="T32" fmla="*/ 72264 w 182879"/>
              <a:gd name="T33" fmla="*/ 60959 h 63500"/>
              <a:gd name="T34" fmla="*/ 86199 w 182879"/>
              <a:gd name="T35" fmla="*/ 57149 h 63500"/>
              <a:gd name="T36" fmla="*/ 101413 w 182879"/>
              <a:gd name="T37" fmla="*/ 55875 h 63500"/>
              <a:gd name="T38" fmla="*/ 117904 w 182879"/>
              <a:gd name="T39" fmla="*/ 53339 h 63500"/>
              <a:gd name="T40" fmla="*/ 134366 w 182879"/>
              <a:gd name="T41" fmla="*/ 52065 h 63500"/>
              <a:gd name="T42" fmla="*/ 150857 w 182879"/>
              <a:gd name="T43" fmla="*/ 48255 h 63500"/>
              <a:gd name="T44" fmla="*/ 167348 w 182879"/>
              <a:gd name="T45" fmla="*/ 45719 h 63500"/>
              <a:gd name="T46" fmla="*/ 172400 w 182879"/>
              <a:gd name="T47" fmla="*/ 43171 h 63500"/>
              <a:gd name="T48" fmla="*/ 178759 w 182879"/>
              <a:gd name="T49" fmla="*/ 33015 h 63500"/>
              <a:gd name="T50" fmla="*/ 182562 w 182879"/>
              <a:gd name="T51" fmla="*/ 19049 h 63500"/>
              <a:gd name="T52" fmla="*/ 174955 w 182879"/>
              <a:gd name="T53" fmla="*/ 0 h 635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82879" h="63500">
                <a:moveTo>
                  <a:pt x="175259" y="0"/>
                </a:moveTo>
                <a:lnTo>
                  <a:pt x="172699" y="0"/>
                </a:lnTo>
                <a:lnTo>
                  <a:pt x="162549" y="1261"/>
                </a:lnTo>
                <a:lnTo>
                  <a:pt x="146029" y="3809"/>
                </a:lnTo>
                <a:lnTo>
                  <a:pt x="125729" y="5071"/>
                </a:lnTo>
                <a:lnTo>
                  <a:pt x="100309" y="7619"/>
                </a:lnTo>
                <a:lnTo>
                  <a:pt x="69829" y="11429"/>
                </a:lnTo>
                <a:lnTo>
                  <a:pt x="36819" y="12691"/>
                </a:lnTo>
                <a:lnTo>
                  <a:pt x="0" y="12691"/>
                </a:lnTo>
                <a:lnTo>
                  <a:pt x="2529" y="19049"/>
                </a:lnTo>
                <a:lnTo>
                  <a:pt x="7619" y="26669"/>
                </a:lnTo>
                <a:lnTo>
                  <a:pt x="11429" y="33015"/>
                </a:lnTo>
                <a:lnTo>
                  <a:pt x="16489" y="39361"/>
                </a:lnTo>
                <a:lnTo>
                  <a:pt x="22859" y="46981"/>
                </a:lnTo>
                <a:lnTo>
                  <a:pt x="35539" y="57149"/>
                </a:lnTo>
                <a:lnTo>
                  <a:pt x="43159" y="63495"/>
                </a:lnTo>
                <a:lnTo>
                  <a:pt x="72389" y="60959"/>
                </a:lnTo>
                <a:lnTo>
                  <a:pt x="86349" y="57149"/>
                </a:lnTo>
                <a:lnTo>
                  <a:pt x="101589" y="55875"/>
                </a:lnTo>
                <a:lnTo>
                  <a:pt x="118109" y="53339"/>
                </a:lnTo>
                <a:lnTo>
                  <a:pt x="134599" y="52065"/>
                </a:lnTo>
                <a:lnTo>
                  <a:pt x="151119" y="48255"/>
                </a:lnTo>
                <a:lnTo>
                  <a:pt x="167639" y="45719"/>
                </a:lnTo>
                <a:lnTo>
                  <a:pt x="172699" y="43171"/>
                </a:lnTo>
                <a:lnTo>
                  <a:pt x="179069" y="33015"/>
                </a:lnTo>
                <a:lnTo>
                  <a:pt x="182879" y="19049"/>
                </a:lnTo>
                <a:lnTo>
                  <a:pt x="17525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96" name="object 20"/>
          <p:cNvSpPr>
            <a:spLocks/>
          </p:cNvSpPr>
          <p:nvPr/>
        </p:nvSpPr>
        <p:spPr bwMode="auto">
          <a:xfrm>
            <a:off x="3683000" y="4548188"/>
            <a:ext cx="258763" cy="33337"/>
          </a:xfrm>
          <a:custGeom>
            <a:avLst/>
            <a:gdLst>
              <a:gd name="T0" fmla="*/ 1282 w 258445"/>
              <a:gd name="T1" fmla="*/ 0 h 33020"/>
              <a:gd name="T2" fmla="*/ 0 w 258445"/>
              <a:gd name="T3" fmla="*/ 0 h 33020"/>
              <a:gd name="T4" fmla="*/ 11443 w 258445"/>
              <a:gd name="T5" fmla="*/ 10266 h 33020"/>
              <a:gd name="T6" fmla="*/ 63598 w 258445"/>
              <a:gd name="T7" fmla="*/ 29498 h 33020"/>
              <a:gd name="T8" fmla="*/ 106810 w 258445"/>
              <a:gd name="T9" fmla="*/ 33345 h 33020"/>
              <a:gd name="T10" fmla="*/ 150054 w 258445"/>
              <a:gd name="T11" fmla="*/ 33345 h 33020"/>
              <a:gd name="T12" fmla="*/ 209807 w 258445"/>
              <a:gd name="T13" fmla="*/ 29498 h 33020"/>
              <a:gd name="T14" fmla="*/ 225066 w 258445"/>
              <a:gd name="T15" fmla="*/ 28212 h 33020"/>
              <a:gd name="T16" fmla="*/ 239074 w 258445"/>
              <a:gd name="T17" fmla="*/ 25652 h 33020"/>
              <a:gd name="T18" fmla="*/ 160216 w 258445"/>
              <a:gd name="T19" fmla="*/ 25652 h 33020"/>
              <a:gd name="T20" fmla="*/ 138610 w 258445"/>
              <a:gd name="T21" fmla="*/ 24366 h 33020"/>
              <a:gd name="T22" fmla="*/ 117004 w 258445"/>
              <a:gd name="T23" fmla="*/ 20519 h 33020"/>
              <a:gd name="T24" fmla="*/ 95366 w 258445"/>
              <a:gd name="T25" fmla="*/ 19232 h 33020"/>
              <a:gd name="T26" fmla="*/ 59783 w 258445"/>
              <a:gd name="T27" fmla="*/ 14112 h 33020"/>
              <a:gd name="T28" fmla="*/ 44525 w 258445"/>
              <a:gd name="T29" fmla="*/ 11539 h 33020"/>
              <a:gd name="T30" fmla="*/ 33081 w 258445"/>
              <a:gd name="T31" fmla="*/ 8979 h 33020"/>
              <a:gd name="T32" fmla="*/ 20355 w 258445"/>
              <a:gd name="T33" fmla="*/ 5133 h 33020"/>
              <a:gd name="T34" fmla="*/ 11443 w 258445"/>
              <a:gd name="T35" fmla="*/ 2572 h 33020"/>
              <a:gd name="T36" fmla="*/ 5096 w 258445"/>
              <a:gd name="T37" fmla="*/ 1286 h 33020"/>
              <a:gd name="T38" fmla="*/ 1282 w 258445"/>
              <a:gd name="T39" fmla="*/ 0 h 33020"/>
              <a:gd name="T40" fmla="*/ 254904 w 258445"/>
              <a:gd name="T41" fmla="*/ 22149 h 33020"/>
              <a:gd name="T42" fmla="*/ 233978 w 258445"/>
              <a:gd name="T43" fmla="*/ 24366 h 33020"/>
              <a:gd name="T44" fmla="*/ 207275 w 258445"/>
              <a:gd name="T45" fmla="*/ 25652 h 33020"/>
              <a:gd name="T46" fmla="*/ 239074 w 258445"/>
              <a:gd name="T47" fmla="*/ 25652 h 33020"/>
              <a:gd name="T48" fmla="*/ 250518 w 258445"/>
              <a:gd name="T49" fmla="*/ 24366 h 33020"/>
              <a:gd name="T50" fmla="*/ 254904 w 258445"/>
              <a:gd name="T51" fmla="*/ 22149 h 33020"/>
              <a:gd name="T52" fmla="*/ 258147 w 258445"/>
              <a:gd name="T53" fmla="*/ 21805 h 33020"/>
              <a:gd name="T54" fmla="*/ 255583 w 258445"/>
              <a:gd name="T55" fmla="*/ 21805 h 33020"/>
              <a:gd name="T56" fmla="*/ 254904 w 258445"/>
              <a:gd name="T57" fmla="*/ 22149 h 33020"/>
              <a:gd name="T58" fmla="*/ 258147 w 258445"/>
              <a:gd name="T59" fmla="*/ 21805 h 3302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58445" h="33020">
                <a:moveTo>
                  <a:pt x="1280" y="0"/>
                </a:moveTo>
                <a:lnTo>
                  <a:pt x="0" y="0"/>
                </a:lnTo>
                <a:lnTo>
                  <a:pt x="11429" y="10168"/>
                </a:lnTo>
                <a:lnTo>
                  <a:pt x="63520" y="29218"/>
                </a:lnTo>
                <a:lnTo>
                  <a:pt x="106679" y="33028"/>
                </a:lnTo>
                <a:lnTo>
                  <a:pt x="149870" y="33028"/>
                </a:lnTo>
                <a:lnTo>
                  <a:pt x="209549" y="29218"/>
                </a:lnTo>
                <a:lnTo>
                  <a:pt x="224789" y="27944"/>
                </a:lnTo>
                <a:lnTo>
                  <a:pt x="238780" y="25408"/>
                </a:lnTo>
                <a:lnTo>
                  <a:pt x="160019" y="25408"/>
                </a:lnTo>
                <a:lnTo>
                  <a:pt x="138440" y="24134"/>
                </a:lnTo>
                <a:lnTo>
                  <a:pt x="116860" y="20324"/>
                </a:lnTo>
                <a:lnTo>
                  <a:pt x="95249" y="19049"/>
                </a:lnTo>
                <a:lnTo>
                  <a:pt x="59710" y="13978"/>
                </a:lnTo>
                <a:lnTo>
                  <a:pt x="44470" y="11429"/>
                </a:lnTo>
                <a:lnTo>
                  <a:pt x="33040" y="8894"/>
                </a:lnTo>
                <a:lnTo>
                  <a:pt x="20330" y="5084"/>
                </a:lnTo>
                <a:lnTo>
                  <a:pt x="11429" y="2548"/>
                </a:lnTo>
                <a:lnTo>
                  <a:pt x="5090" y="1274"/>
                </a:lnTo>
                <a:lnTo>
                  <a:pt x="1280" y="0"/>
                </a:lnTo>
                <a:close/>
              </a:path>
              <a:path w="258445" h="33020">
                <a:moveTo>
                  <a:pt x="254591" y="21938"/>
                </a:moveTo>
                <a:lnTo>
                  <a:pt x="233690" y="24134"/>
                </a:lnTo>
                <a:lnTo>
                  <a:pt x="207020" y="25408"/>
                </a:lnTo>
                <a:lnTo>
                  <a:pt x="238780" y="25408"/>
                </a:lnTo>
                <a:lnTo>
                  <a:pt x="250210" y="24134"/>
                </a:lnTo>
                <a:lnTo>
                  <a:pt x="254591" y="21938"/>
                </a:lnTo>
                <a:close/>
              </a:path>
              <a:path w="258445" h="33020">
                <a:moveTo>
                  <a:pt x="257830" y="21598"/>
                </a:moveTo>
                <a:lnTo>
                  <a:pt x="255269" y="21598"/>
                </a:lnTo>
                <a:lnTo>
                  <a:pt x="254591" y="21938"/>
                </a:lnTo>
                <a:lnTo>
                  <a:pt x="257830" y="21598"/>
                </a:lnTo>
                <a:close/>
              </a:path>
            </a:pathLst>
          </a:custGeom>
          <a:solidFill>
            <a:srgbClr val="FFBEB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97" name="object 21"/>
          <p:cNvSpPr>
            <a:spLocks/>
          </p:cNvSpPr>
          <p:nvPr/>
        </p:nvSpPr>
        <p:spPr bwMode="auto">
          <a:xfrm>
            <a:off x="3724275" y="4543425"/>
            <a:ext cx="211138" cy="0"/>
          </a:xfrm>
          <a:custGeom>
            <a:avLst/>
            <a:gdLst>
              <a:gd name="T0" fmla="*/ 0 w 210820"/>
              <a:gd name="T1" fmla="*/ 211148 w 210820"/>
              <a:gd name="T2" fmla="*/ 0 60000 65536"/>
              <a:gd name="T3" fmla="*/ 0 60000 65536"/>
            </a:gdLst>
            <a:ahLst/>
            <a:cxnLst>
              <a:cxn ang="T2">
                <a:pos x="T0" y="0"/>
              </a:cxn>
              <a:cxn ang="T3">
                <a:pos x="T1" y="0"/>
              </a:cxn>
            </a:cxnLst>
            <a:rect l="0" t="0" r="r" b="b"/>
            <a:pathLst>
              <a:path w="210820">
                <a:moveTo>
                  <a:pt x="0" y="0"/>
                </a:moveTo>
                <a:lnTo>
                  <a:pt x="210830" y="0"/>
                </a:lnTo>
              </a:path>
            </a:pathLst>
          </a:custGeom>
          <a:noFill/>
          <a:ln w="16509">
            <a:solidFill>
              <a:srgbClr val="CE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50198" name="object 22"/>
          <p:cNvSpPr>
            <a:spLocks/>
          </p:cNvSpPr>
          <p:nvPr/>
        </p:nvSpPr>
        <p:spPr bwMode="auto">
          <a:xfrm>
            <a:off x="3381375" y="4614863"/>
            <a:ext cx="1006475" cy="1987550"/>
          </a:xfrm>
          <a:custGeom>
            <a:avLst/>
            <a:gdLst>
              <a:gd name="T0" fmla="*/ 277230 w 1005204"/>
              <a:gd name="T1" fmla="*/ 10155 h 1987550"/>
              <a:gd name="T2" fmla="*/ 245430 w 1005204"/>
              <a:gd name="T3" fmla="*/ 48255 h 1987550"/>
              <a:gd name="T4" fmla="*/ 247962 w 1005204"/>
              <a:gd name="T5" fmla="*/ 82545 h 1987550"/>
              <a:gd name="T6" fmla="*/ 264504 w 1005204"/>
              <a:gd name="T7" fmla="*/ 109215 h 1987550"/>
              <a:gd name="T8" fmla="*/ 274666 w 1005204"/>
              <a:gd name="T9" fmla="*/ 118109 h 1987550"/>
              <a:gd name="T10" fmla="*/ 275948 w 1005204"/>
              <a:gd name="T11" fmla="*/ 149851 h 1987550"/>
              <a:gd name="T12" fmla="*/ 256874 w 1005204"/>
              <a:gd name="T13" fmla="*/ 271771 h 1987550"/>
              <a:gd name="T14" fmla="*/ 209814 w 1005204"/>
              <a:gd name="T15" fmla="*/ 365759 h 1987550"/>
              <a:gd name="T16" fmla="*/ 102999 w 1005204"/>
              <a:gd name="T17" fmla="*/ 474975 h 1987550"/>
              <a:gd name="T18" fmla="*/ 25452 w 1005204"/>
              <a:gd name="T19" fmla="*/ 621029 h 1987550"/>
              <a:gd name="T20" fmla="*/ 2563 w 1005204"/>
              <a:gd name="T21" fmla="*/ 751831 h 1987550"/>
              <a:gd name="T22" fmla="*/ 3814 w 1005204"/>
              <a:gd name="T23" fmla="*/ 833115 h 1987550"/>
              <a:gd name="T24" fmla="*/ 0 w 1005204"/>
              <a:gd name="T25" fmla="*/ 1744979 h 1987550"/>
              <a:gd name="T26" fmla="*/ 14008 w 1005204"/>
              <a:gd name="T27" fmla="*/ 1832609 h 1987550"/>
              <a:gd name="T28" fmla="*/ 92837 w 1005204"/>
              <a:gd name="T29" fmla="*/ 1924049 h 1987550"/>
              <a:gd name="T30" fmla="*/ 114444 w 1005204"/>
              <a:gd name="T31" fmla="*/ 1941825 h 1987550"/>
              <a:gd name="T32" fmla="*/ 129703 w 1005204"/>
              <a:gd name="T33" fmla="*/ 1954529 h 1987550"/>
              <a:gd name="T34" fmla="*/ 220008 w 1005204"/>
              <a:gd name="T35" fmla="*/ 1968495 h 1987550"/>
              <a:gd name="T36" fmla="*/ 375134 w 1005204"/>
              <a:gd name="T37" fmla="*/ 1982461 h 1987550"/>
              <a:gd name="T38" fmla="*/ 512467 w 1005204"/>
              <a:gd name="T39" fmla="*/ 1987545 h 1987550"/>
              <a:gd name="T40" fmla="*/ 681601 w 1005204"/>
              <a:gd name="T41" fmla="*/ 1978651 h 1987550"/>
              <a:gd name="T42" fmla="*/ 768060 w 1005204"/>
              <a:gd name="T43" fmla="*/ 1969769 h 1987550"/>
              <a:gd name="T44" fmla="*/ 832912 w 1005204"/>
              <a:gd name="T45" fmla="*/ 1957065 h 1987550"/>
              <a:gd name="T46" fmla="*/ 873592 w 1005204"/>
              <a:gd name="T47" fmla="*/ 1945635 h 1987550"/>
              <a:gd name="T48" fmla="*/ 890134 w 1005204"/>
              <a:gd name="T49" fmla="*/ 1940551 h 1987550"/>
              <a:gd name="T50" fmla="*/ 907926 w 1005204"/>
              <a:gd name="T51" fmla="*/ 1920239 h 1987550"/>
              <a:gd name="T52" fmla="*/ 946074 w 1005204"/>
              <a:gd name="T53" fmla="*/ 1894831 h 1987550"/>
              <a:gd name="T54" fmla="*/ 1000764 w 1005204"/>
              <a:gd name="T55" fmla="*/ 1809749 h 1987550"/>
              <a:gd name="T56" fmla="*/ 1004579 w 1005204"/>
              <a:gd name="T57" fmla="*/ 1746241 h 1987550"/>
              <a:gd name="T58" fmla="*/ 1002045 w 1005204"/>
              <a:gd name="T59" fmla="*/ 742949 h 1987550"/>
              <a:gd name="T60" fmla="*/ 966430 w 1005204"/>
              <a:gd name="T61" fmla="*/ 575309 h 1987550"/>
              <a:gd name="T62" fmla="*/ 907926 w 1005204"/>
              <a:gd name="T63" fmla="*/ 466081 h 1987550"/>
              <a:gd name="T64" fmla="*/ 849453 w 1005204"/>
              <a:gd name="T65" fmla="*/ 397501 h 1987550"/>
              <a:gd name="T66" fmla="*/ 796045 w 1005204"/>
              <a:gd name="T67" fmla="*/ 335279 h 1987550"/>
              <a:gd name="T68" fmla="*/ 762962 w 1005204"/>
              <a:gd name="T69" fmla="*/ 248911 h 1987550"/>
              <a:gd name="T70" fmla="*/ 747703 w 1005204"/>
              <a:gd name="T71" fmla="*/ 166365 h 1987550"/>
              <a:gd name="T72" fmla="*/ 743888 w 1005204"/>
              <a:gd name="T73" fmla="*/ 113025 h 1987550"/>
              <a:gd name="T74" fmla="*/ 762962 w 1005204"/>
              <a:gd name="T75" fmla="*/ 80009 h 1987550"/>
              <a:gd name="T76" fmla="*/ 771875 w 1005204"/>
              <a:gd name="T77" fmla="*/ 40635 h 1987550"/>
              <a:gd name="T78" fmla="*/ 757310 w 1005204"/>
              <a:gd name="T79" fmla="*/ 16501 h 1987550"/>
              <a:gd name="T80" fmla="*/ 403119 w 1005204"/>
              <a:gd name="T81" fmla="*/ 15239 h 1987550"/>
              <a:gd name="T82" fmla="*/ 344615 w 1005204"/>
              <a:gd name="T83" fmla="*/ 13965 h 1987550"/>
              <a:gd name="T84" fmla="*/ 289925 w 1005204"/>
              <a:gd name="T85" fmla="*/ 11429 h 1987550"/>
              <a:gd name="T86" fmla="*/ 733727 w 1005204"/>
              <a:gd name="T87" fmla="*/ 0 h 1987550"/>
              <a:gd name="T88" fmla="*/ 659962 w 1005204"/>
              <a:gd name="T89" fmla="*/ 10155 h 1987550"/>
              <a:gd name="T90" fmla="*/ 507370 w 1005204"/>
              <a:gd name="T91" fmla="*/ 16501 h 1987550"/>
              <a:gd name="T92" fmla="*/ 755333 w 1005204"/>
              <a:gd name="T93" fmla="*/ 13965 h 1987550"/>
              <a:gd name="T94" fmla="*/ 736259 w 1005204"/>
              <a:gd name="T95" fmla="*/ 1261 h 19875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05204" h="1987550">
                <a:moveTo>
                  <a:pt x="279410" y="10155"/>
                </a:moveTo>
                <a:lnTo>
                  <a:pt x="276880" y="10155"/>
                </a:lnTo>
                <a:lnTo>
                  <a:pt x="256550" y="29205"/>
                </a:lnTo>
                <a:lnTo>
                  <a:pt x="245120" y="48255"/>
                </a:lnTo>
                <a:lnTo>
                  <a:pt x="243839" y="66031"/>
                </a:lnTo>
                <a:lnTo>
                  <a:pt x="247649" y="82545"/>
                </a:lnTo>
                <a:lnTo>
                  <a:pt x="256550" y="96511"/>
                </a:lnTo>
                <a:lnTo>
                  <a:pt x="264170" y="109215"/>
                </a:lnTo>
                <a:lnTo>
                  <a:pt x="271790" y="115561"/>
                </a:lnTo>
                <a:lnTo>
                  <a:pt x="274319" y="118109"/>
                </a:lnTo>
                <a:lnTo>
                  <a:pt x="274319" y="126991"/>
                </a:lnTo>
                <a:lnTo>
                  <a:pt x="275600" y="149851"/>
                </a:lnTo>
                <a:lnTo>
                  <a:pt x="267980" y="226051"/>
                </a:lnTo>
                <a:lnTo>
                  <a:pt x="256550" y="271771"/>
                </a:lnTo>
                <a:lnTo>
                  <a:pt x="237500" y="318765"/>
                </a:lnTo>
                <a:lnTo>
                  <a:pt x="209549" y="365759"/>
                </a:lnTo>
                <a:lnTo>
                  <a:pt x="170200" y="407669"/>
                </a:lnTo>
                <a:lnTo>
                  <a:pt x="102869" y="474975"/>
                </a:lnTo>
                <a:lnTo>
                  <a:pt x="55900" y="547365"/>
                </a:lnTo>
                <a:lnTo>
                  <a:pt x="25420" y="621029"/>
                </a:lnTo>
                <a:lnTo>
                  <a:pt x="8900" y="690871"/>
                </a:lnTo>
                <a:lnTo>
                  <a:pt x="2560" y="751831"/>
                </a:lnTo>
                <a:lnTo>
                  <a:pt x="0" y="801361"/>
                </a:lnTo>
                <a:lnTo>
                  <a:pt x="3809" y="833115"/>
                </a:lnTo>
                <a:lnTo>
                  <a:pt x="5090" y="845819"/>
                </a:lnTo>
                <a:lnTo>
                  <a:pt x="0" y="1744979"/>
                </a:lnTo>
                <a:lnTo>
                  <a:pt x="3809" y="1793235"/>
                </a:lnTo>
                <a:lnTo>
                  <a:pt x="13990" y="1832609"/>
                </a:lnTo>
                <a:lnTo>
                  <a:pt x="53339" y="1892295"/>
                </a:lnTo>
                <a:lnTo>
                  <a:pt x="92720" y="1924049"/>
                </a:lnTo>
                <a:lnTo>
                  <a:pt x="110489" y="1932931"/>
                </a:lnTo>
                <a:lnTo>
                  <a:pt x="114299" y="1941825"/>
                </a:lnTo>
                <a:lnTo>
                  <a:pt x="123200" y="1948171"/>
                </a:lnTo>
                <a:lnTo>
                  <a:pt x="129539" y="1954529"/>
                </a:lnTo>
                <a:lnTo>
                  <a:pt x="134630" y="1955791"/>
                </a:lnTo>
                <a:lnTo>
                  <a:pt x="219730" y="1968495"/>
                </a:lnTo>
                <a:lnTo>
                  <a:pt x="298460" y="1977389"/>
                </a:lnTo>
                <a:lnTo>
                  <a:pt x="374660" y="1982461"/>
                </a:lnTo>
                <a:lnTo>
                  <a:pt x="445769" y="1986271"/>
                </a:lnTo>
                <a:lnTo>
                  <a:pt x="511820" y="1987545"/>
                </a:lnTo>
                <a:lnTo>
                  <a:pt x="574060" y="1986271"/>
                </a:lnTo>
                <a:lnTo>
                  <a:pt x="680740" y="1978651"/>
                </a:lnTo>
                <a:lnTo>
                  <a:pt x="726460" y="1974841"/>
                </a:lnTo>
                <a:lnTo>
                  <a:pt x="767090" y="1969769"/>
                </a:lnTo>
                <a:lnTo>
                  <a:pt x="802660" y="1962149"/>
                </a:lnTo>
                <a:lnTo>
                  <a:pt x="831860" y="1957065"/>
                </a:lnTo>
                <a:lnTo>
                  <a:pt x="854720" y="1951981"/>
                </a:lnTo>
                <a:lnTo>
                  <a:pt x="872489" y="1945635"/>
                </a:lnTo>
                <a:lnTo>
                  <a:pt x="883919" y="1943099"/>
                </a:lnTo>
                <a:lnTo>
                  <a:pt x="889010" y="1940551"/>
                </a:lnTo>
                <a:lnTo>
                  <a:pt x="902969" y="1926585"/>
                </a:lnTo>
                <a:lnTo>
                  <a:pt x="906779" y="1920239"/>
                </a:lnTo>
                <a:lnTo>
                  <a:pt x="908060" y="1917691"/>
                </a:lnTo>
                <a:lnTo>
                  <a:pt x="944879" y="1894831"/>
                </a:lnTo>
                <a:lnTo>
                  <a:pt x="971549" y="1866899"/>
                </a:lnTo>
                <a:lnTo>
                  <a:pt x="999500" y="1809749"/>
                </a:lnTo>
                <a:lnTo>
                  <a:pt x="1004590" y="1761481"/>
                </a:lnTo>
                <a:lnTo>
                  <a:pt x="1003310" y="1746241"/>
                </a:lnTo>
                <a:lnTo>
                  <a:pt x="1003310" y="857249"/>
                </a:lnTo>
                <a:lnTo>
                  <a:pt x="1000780" y="742949"/>
                </a:lnTo>
                <a:lnTo>
                  <a:pt x="986789" y="648961"/>
                </a:lnTo>
                <a:lnTo>
                  <a:pt x="965210" y="575309"/>
                </a:lnTo>
                <a:lnTo>
                  <a:pt x="937259" y="514349"/>
                </a:lnTo>
                <a:lnTo>
                  <a:pt x="906779" y="466081"/>
                </a:lnTo>
                <a:lnTo>
                  <a:pt x="876299" y="427981"/>
                </a:lnTo>
                <a:lnTo>
                  <a:pt x="848380" y="397501"/>
                </a:lnTo>
                <a:lnTo>
                  <a:pt x="821710" y="372105"/>
                </a:lnTo>
                <a:lnTo>
                  <a:pt x="795040" y="335279"/>
                </a:lnTo>
                <a:lnTo>
                  <a:pt x="775990" y="293369"/>
                </a:lnTo>
                <a:lnTo>
                  <a:pt x="761999" y="248911"/>
                </a:lnTo>
                <a:lnTo>
                  <a:pt x="754379" y="205739"/>
                </a:lnTo>
                <a:lnTo>
                  <a:pt x="746759" y="166365"/>
                </a:lnTo>
                <a:lnTo>
                  <a:pt x="744230" y="133349"/>
                </a:lnTo>
                <a:lnTo>
                  <a:pt x="742949" y="113025"/>
                </a:lnTo>
                <a:lnTo>
                  <a:pt x="742949" y="105405"/>
                </a:lnTo>
                <a:lnTo>
                  <a:pt x="761999" y="80009"/>
                </a:lnTo>
                <a:lnTo>
                  <a:pt x="770900" y="58411"/>
                </a:lnTo>
                <a:lnTo>
                  <a:pt x="770900" y="40635"/>
                </a:lnTo>
                <a:lnTo>
                  <a:pt x="763280" y="25395"/>
                </a:lnTo>
                <a:lnTo>
                  <a:pt x="756354" y="16501"/>
                </a:lnTo>
                <a:lnTo>
                  <a:pt x="435620" y="16501"/>
                </a:lnTo>
                <a:lnTo>
                  <a:pt x="402610" y="15239"/>
                </a:lnTo>
                <a:lnTo>
                  <a:pt x="372130" y="15239"/>
                </a:lnTo>
                <a:lnTo>
                  <a:pt x="344180" y="13965"/>
                </a:lnTo>
                <a:lnTo>
                  <a:pt x="303550" y="11429"/>
                </a:lnTo>
                <a:lnTo>
                  <a:pt x="289559" y="11429"/>
                </a:lnTo>
                <a:lnTo>
                  <a:pt x="279410" y="10155"/>
                </a:lnTo>
                <a:close/>
              </a:path>
              <a:path w="1005204" h="1987550">
                <a:moveTo>
                  <a:pt x="732800" y="0"/>
                </a:moveTo>
                <a:lnTo>
                  <a:pt x="695980" y="6345"/>
                </a:lnTo>
                <a:lnTo>
                  <a:pt x="659129" y="10155"/>
                </a:lnTo>
                <a:lnTo>
                  <a:pt x="621029" y="12691"/>
                </a:lnTo>
                <a:lnTo>
                  <a:pt x="506729" y="16501"/>
                </a:lnTo>
                <a:lnTo>
                  <a:pt x="756354" y="16501"/>
                </a:lnTo>
                <a:lnTo>
                  <a:pt x="754379" y="13965"/>
                </a:lnTo>
                <a:lnTo>
                  <a:pt x="742949" y="7619"/>
                </a:lnTo>
                <a:lnTo>
                  <a:pt x="735329" y="1261"/>
                </a:lnTo>
                <a:lnTo>
                  <a:pt x="73280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199" name="object 23"/>
          <p:cNvSpPr>
            <a:spLocks/>
          </p:cNvSpPr>
          <p:nvPr/>
        </p:nvSpPr>
        <p:spPr bwMode="auto">
          <a:xfrm>
            <a:off x="3671888" y="4648200"/>
            <a:ext cx="36512" cy="85725"/>
          </a:xfrm>
          <a:custGeom>
            <a:avLst/>
            <a:gdLst>
              <a:gd name="T0" fmla="*/ 35914 w 37464"/>
              <a:gd name="T1" fmla="*/ 0 h 86360"/>
              <a:gd name="T2" fmla="*/ 32200 w 37464"/>
              <a:gd name="T3" fmla="*/ 1265 h 86360"/>
              <a:gd name="T4" fmla="*/ 14852 w 37464"/>
              <a:gd name="T5" fmla="*/ 11345 h 86360"/>
              <a:gd name="T6" fmla="*/ 4961 w 37464"/>
              <a:gd name="T7" fmla="*/ 20175 h 86360"/>
              <a:gd name="T8" fmla="*/ 0 w 37464"/>
              <a:gd name="T9" fmla="*/ 31521 h 86360"/>
              <a:gd name="T10" fmla="*/ 1247 w 37464"/>
              <a:gd name="T11" fmla="*/ 46648 h 86360"/>
              <a:gd name="T12" fmla="*/ 12387 w 37464"/>
              <a:gd name="T13" fmla="*/ 64293 h 86360"/>
              <a:gd name="T14" fmla="*/ 35914 w 37464"/>
              <a:gd name="T15" fmla="*/ 85720 h 86360"/>
              <a:gd name="T16" fmla="*/ 33418 w 37464"/>
              <a:gd name="T17" fmla="*/ 76904 h 86360"/>
              <a:gd name="T18" fmla="*/ 28487 w 37464"/>
              <a:gd name="T19" fmla="*/ 51682 h 86360"/>
              <a:gd name="T20" fmla="*/ 27240 w 37464"/>
              <a:gd name="T21" fmla="*/ 23957 h 86360"/>
              <a:gd name="T22" fmla="*/ 35914 w 37464"/>
              <a:gd name="T23" fmla="*/ 0 h 863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7464" h="86360">
                <a:moveTo>
                  <a:pt x="36850" y="0"/>
                </a:moveTo>
                <a:lnTo>
                  <a:pt x="33040" y="1274"/>
                </a:lnTo>
                <a:lnTo>
                  <a:pt x="15239" y="11429"/>
                </a:lnTo>
                <a:lnTo>
                  <a:pt x="5090" y="20324"/>
                </a:lnTo>
                <a:lnTo>
                  <a:pt x="0" y="31754"/>
                </a:lnTo>
                <a:lnTo>
                  <a:pt x="1280" y="46994"/>
                </a:lnTo>
                <a:lnTo>
                  <a:pt x="12710" y="64769"/>
                </a:lnTo>
                <a:lnTo>
                  <a:pt x="36850" y="86355"/>
                </a:lnTo>
                <a:lnTo>
                  <a:pt x="34289" y="77474"/>
                </a:lnTo>
                <a:lnTo>
                  <a:pt x="29230" y="52065"/>
                </a:lnTo>
                <a:lnTo>
                  <a:pt x="27950" y="24134"/>
                </a:lnTo>
                <a:lnTo>
                  <a:pt x="3685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00" name="object 24"/>
          <p:cNvSpPr>
            <a:spLocks/>
          </p:cNvSpPr>
          <p:nvPr/>
        </p:nvSpPr>
        <p:spPr bwMode="auto">
          <a:xfrm>
            <a:off x="3700463" y="4670425"/>
            <a:ext cx="319087" cy="0"/>
          </a:xfrm>
          <a:custGeom>
            <a:avLst/>
            <a:gdLst>
              <a:gd name="T0" fmla="*/ 0 w 318770"/>
              <a:gd name="T1" fmla="*/ 319076 w 318770"/>
              <a:gd name="T2" fmla="*/ 0 60000 65536"/>
              <a:gd name="T3" fmla="*/ 0 60000 65536"/>
            </a:gdLst>
            <a:ahLst/>
            <a:cxnLst>
              <a:cxn ang="T2">
                <a:pos x="T0" y="0"/>
              </a:cxn>
              <a:cxn ang="T3">
                <a:pos x="T1" y="0"/>
              </a:cxn>
            </a:cxnLst>
            <a:rect l="0" t="0" r="r" b="b"/>
            <a:pathLst>
              <a:path w="318770">
                <a:moveTo>
                  <a:pt x="0" y="0"/>
                </a:moveTo>
                <a:lnTo>
                  <a:pt x="318759" y="0"/>
                </a:lnTo>
              </a:path>
            </a:pathLst>
          </a:custGeom>
          <a:noFill/>
          <a:ln w="27939">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50201" name="object 25"/>
          <p:cNvSpPr>
            <a:spLocks/>
          </p:cNvSpPr>
          <p:nvPr/>
        </p:nvSpPr>
        <p:spPr bwMode="auto">
          <a:xfrm>
            <a:off x="3441700" y="4648200"/>
            <a:ext cx="876300" cy="1889125"/>
          </a:xfrm>
          <a:custGeom>
            <a:avLst/>
            <a:gdLst>
              <a:gd name="T0" fmla="*/ 143499 w 876300"/>
              <a:gd name="T1" fmla="*/ 1864991 h 1888490"/>
              <a:gd name="T2" fmla="*/ 165079 w 876300"/>
              <a:gd name="T3" fmla="*/ 1870064 h 1888490"/>
              <a:gd name="T4" fmla="*/ 205739 w 876300"/>
              <a:gd name="T5" fmla="*/ 1876425 h 1888490"/>
              <a:gd name="T6" fmla="*/ 267949 w 876300"/>
              <a:gd name="T7" fmla="*/ 1882772 h 1888490"/>
              <a:gd name="T8" fmla="*/ 393679 w 876300"/>
              <a:gd name="T9" fmla="*/ 1889120 h 1888490"/>
              <a:gd name="T10" fmla="*/ 497829 w 876300"/>
              <a:gd name="T11" fmla="*/ 1887859 h 1888490"/>
              <a:gd name="T12" fmla="*/ 617219 w 876300"/>
              <a:gd name="T13" fmla="*/ 1880236 h 1888490"/>
              <a:gd name="T14" fmla="*/ 750569 w 876300"/>
              <a:gd name="T15" fmla="*/ 1864991 h 1888490"/>
              <a:gd name="T16" fmla="*/ 250179 w 876300"/>
              <a:gd name="T17" fmla="*/ 10158 h 1888490"/>
              <a:gd name="T18" fmla="*/ 238749 w 876300"/>
              <a:gd name="T19" fmla="*/ 20331 h 1888490"/>
              <a:gd name="T20" fmla="*/ 233659 w 876300"/>
              <a:gd name="T21" fmla="*/ 41923 h 1888490"/>
              <a:gd name="T22" fmla="*/ 247649 w 876300"/>
              <a:gd name="T23" fmla="*/ 69877 h 1888490"/>
              <a:gd name="T24" fmla="*/ 267949 w 876300"/>
              <a:gd name="T25" fmla="*/ 96556 h 1888490"/>
              <a:gd name="T26" fmla="*/ 265419 w 876300"/>
              <a:gd name="T27" fmla="*/ 203272 h 1888490"/>
              <a:gd name="T28" fmla="*/ 241279 w 876300"/>
              <a:gd name="T29" fmla="*/ 302366 h 1888490"/>
              <a:gd name="T30" fmla="*/ 181599 w 876300"/>
              <a:gd name="T31" fmla="*/ 384938 h 1888490"/>
              <a:gd name="T32" fmla="*/ 107929 w 876300"/>
              <a:gd name="T33" fmla="*/ 463701 h 1888490"/>
              <a:gd name="T34" fmla="*/ 49529 w 876300"/>
              <a:gd name="T35" fmla="*/ 561533 h 1888490"/>
              <a:gd name="T36" fmla="*/ 12679 w 876300"/>
              <a:gd name="T37" fmla="*/ 663162 h 1888490"/>
              <a:gd name="T38" fmla="*/ 0 w 876300"/>
              <a:gd name="T39" fmla="*/ 753358 h 1888490"/>
              <a:gd name="T40" fmla="*/ 20299 w 876300"/>
              <a:gd name="T41" fmla="*/ 1781143 h 1888490"/>
              <a:gd name="T42" fmla="*/ 96499 w 876300"/>
              <a:gd name="T43" fmla="*/ 1852282 h 1888490"/>
              <a:gd name="T44" fmla="*/ 756909 w 876300"/>
              <a:gd name="T45" fmla="*/ 1864991 h 1888490"/>
              <a:gd name="T46" fmla="*/ 853439 w 876300"/>
              <a:gd name="T47" fmla="*/ 1809083 h 1888490"/>
              <a:gd name="T48" fmla="*/ 876299 w 876300"/>
              <a:gd name="T49" fmla="*/ 707623 h 1888490"/>
              <a:gd name="T50" fmla="*/ 861059 w 876300"/>
              <a:gd name="T51" fmla="*/ 603457 h 1888490"/>
              <a:gd name="T52" fmla="*/ 816589 w 876300"/>
              <a:gd name="T53" fmla="*/ 499277 h 1888490"/>
              <a:gd name="T54" fmla="*/ 728959 w 876300"/>
              <a:gd name="T55" fmla="*/ 393836 h 1888490"/>
              <a:gd name="T56" fmla="*/ 695949 w 876300"/>
              <a:gd name="T57" fmla="*/ 349362 h 1888490"/>
              <a:gd name="T58" fmla="*/ 659129 w 876300"/>
              <a:gd name="T59" fmla="*/ 269326 h 1888490"/>
              <a:gd name="T60" fmla="*/ 629899 w 876300"/>
              <a:gd name="T61" fmla="*/ 148639 h 1888490"/>
              <a:gd name="T62" fmla="*/ 628649 w 876300"/>
              <a:gd name="T63" fmla="*/ 68602 h 1888490"/>
              <a:gd name="T64" fmla="*/ 646419 w 876300"/>
              <a:gd name="T65" fmla="*/ 53357 h 1888490"/>
              <a:gd name="T66" fmla="*/ 660379 w 876300"/>
              <a:gd name="T67" fmla="*/ 30489 h 1888490"/>
              <a:gd name="T68" fmla="*/ 405109 w 876300"/>
              <a:gd name="T69" fmla="*/ 24142 h 1888490"/>
              <a:gd name="T70" fmla="*/ 293369 w 876300"/>
              <a:gd name="T71" fmla="*/ 15244 h 1888490"/>
              <a:gd name="T72" fmla="*/ 626089 w 876300"/>
              <a:gd name="T73" fmla="*/ 0 h 1888490"/>
              <a:gd name="T74" fmla="*/ 618469 w 876300"/>
              <a:gd name="T75" fmla="*/ 1274 h 1888490"/>
              <a:gd name="T76" fmla="*/ 584179 w 876300"/>
              <a:gd name="T77" fmla="*/ 10158 h 1888490"/>
              <a:gd name="T78" fmla="*/ 547359 w 876300"/>
              <a:gd name="T79" fmla="*/ 16520 h 1888490"/>
              <a:gd name="T80" fmla="*/ 497829 w 876300"/>
              <a:gd name="T81" fmla="*/ 22867 h 1888490"/>
              <a:gd name="T82" fmla="*/ 659755 w 876300"/>
              <a:gd name="T83" fmla="*/ 24142 h 1888490"/>
              <a:gd name="T84" fmla="*/ 647699 w 876300"/>
              <a:gd name="T85" fmla="*/ 8897 h 18884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76300" h="1888490">
                <a:moveTo>
                  <a:pt x="750569" y="1864364"/>
                </a:moveTo>
                <a:lnTo>
                  <a:pt x="143499" y="1864364"/>
                </a:lnTo>
                <a:lnTo>
                  <a:pt x="151119" y="1868174"/>
                </a:lnTo>
                <a:lnTo>
                  <a:pt x="165079" y="1869435"/>
                </a:lnTo>
                <a:lnTo>
                  <a:pt x="182879" y="1871984"/>
                </a:lnTo>
                <a:lnTo>
                  <a:pt x="205739" y="1875794"/>
                </a:lnTo>
                <a:lnTo>
                  <a:pt x="234939" y="1878329"/>
                </a:lnTo>
                <a:lnTo>
                  <a:pt x="267949" y="1882139"/>
                </a:lnTo>
                <a:lnTo>
                  <a:pt x="304799" y="1885949"/>
                </a:lnTo>
                <a:lnTo>
                  <a:pt x="393679" y="1888485"/>
                </a:lnTo>
                <a:lnTo>
                  <a:pt x="443209" y="1888485"/>
                </a:lnTo>
                <a:lnTo>
                  <a:pt x="497829" y="1887224"/>
                </a:lnTo>
                <a:lnTo>
                  <a:pt x="556259" y="1884675"/>
                </a:lnTo>
                <a:lnTo>
                  <a:pt x="617219" y="1879604"/>
                </a:lnTo>
                <a:lnTo>
                  <a:pt x="681989" y="1873245"/>
                </a:lnTo>
                <a:lnTo>
                  <a:pt x="750569" y="1864364"/>
                </a:lnTo>
                <a:close/>
              </a:path>
              <a:path w="876300" h="1888490">
                <a:moveTo>
                  <a:pt x="251459" y="8894"/>
                </a:moveTo>
                <a:lnTo>
                  <a:pt x="250179" y="10155"/>
                </a:lnTo>
                <a:lnTo>
                  <a:pt x="245089" y="13965"/>
                </a:lnTo>
                <a:lnTo>
                  <a:pt x="238749" y="20324"/>
                </a:lnTo>
                <a:lnTo>
                  <a:pt x="234939" y="30479"/>
                </a:lnTo>
                <a:lnTo>
                  <a:pt x="233659" y="41909"/>
                </a:lnTo>
                <a:lnTo>
                  <a:pt x="237469" y="55875"/>
                </a:lnTo>
                <a:lnTo>
                  <a:pt x="247649" y="69854"/>
                </a:lnTo>
                <a:lnTo>
                  <a:pt x="266699" y="86355"/>
                </a:lnTo>
                <a:lnTo>
                  <a:pt x="267949" y="96524"/>
                </a:lnTo>
                <a:lnTo>
                  <a:pt x="267949" y="158745"/>
                </a:lnTo>
                <a:lnTo>
                  <a:pt x="265419" y="203204"/>
                </a:lnTo>
                <a:lnTo>
                  <a:pt x="255269" y="252734"/>
                </a:lnTo>
                <a:lnTo>
                  <a:pt x="241279" y="302264"/>
                </a:lnTo>
                <a:lnTo>
                  <a:pt x="215889" y="347984"/>
                </a:lnTo>
                <a:lnTo>
                  <a:pt x="181599" y="384809"/>
                </a:lnTo>
                <a:lnTo>
                  <a:pt x="142219" y="421635"/>
                </a:lnTo>
                <a:lnTo>
                  <a:pt x="107929" y="463545"/>
                </a:lnTo>
                <a:lnTo>
                  <a:pt x="76199" y="511814"/>
                </a:lnTo>
                <a:lnTo>
                  <a:pt x="49529" y="561344"/>
                </a:lnTo>
                <a:lnTo>
                  <a:pt x="29199" y="612135"/>
                </a:lnTo>
                <a:lnTo>
                  <a:pt x="12679" y="662939"/>
                </a:lnTo>
                <a:lnTo>
                  <a:pt x="2529" y="709934"/>
                </a:lnTo>
                <a:lnTo>
                  <a:pt x="0" y="753105"/>
                </a:lnTo>
                <a:lnTo>
                  <a:pt x="0" y="1720845"/>
                </a:lnTo>
                <a:lnTo>
                  <a:pt x="20299" y="1780544"/>
                </a:lnTo>
                <a:lnTo>
                  <a:pt x="63489" y="1831335"/>
                </a:lnTo>
                <a:lnTo>
                  <a:pt x="96499" y="1851659"/>
                </a:lnTo>
                <a:lnTo>
                  <a:pt x="140969" y="1864364"/>
                </a:lnTo>
                <a:lnTo>
                  <a:pt x="756909" y="1864364"/>
                </a:lnTo>
                <a:lnTo>
                  <a:pt x="811529" y="1845314"/>
                </a:lnTo>
                <a:lnTo>
                  <a:pt x="853439" y="1808475"/>
                </a:lnTo>
                <a:lnTo>
                  <a:pt x="876299" y="1739895"/>
                </a:lnTo>
                <a:lnTo>
                  <a:pt x="876299" y="707385"/>
                </a:lnTo>
                <a:lnTo>
                  <a:pt x="869929" y="648974"/>
                </a:lnTo>
                <a:lnTo>
                  <a:pt x="861059" y="603254"/>
                </a:lnTo>
                <a:lnTo>
                  <a:pt x="844539" y="554985"/>
                </a:lnTo>
                <a:lnTo>
                  <a:pt x="816589" y="499109"/>
                </a:lnTo>
                <a:lnTo>
                  <a:pt x="779769" y="445769"/>
                </a:lnTo>
                <a:lnTo>
                  <a:pt x="728959" y="393704"/>
                </a:lnTo>
                <a:lnTo>
                  <a:pt x="725149" y="387345"/>
                </a:lnTo>
                <a:lnTo>
                  <a:pt x="695949" y="349245"/>
                </a:lnTo>
                <a:lnTo>
                  <a:pt x="678179" y="314955"/>
                </a:lnTo>
                <a:lnTo>
                  <a:pt x="659129" y="269235"/>
                </a:lnTo>
                <a:lnTo>
                  <a:pt x="642609" y="214634"/>
                </a:lnTo>
                <a:lnTo>
                  <a:pt x="629899" y="148589"/>
                </a:lnTo>
                <a:lnTo>
                  <a:pt x="626089" y="72389"/>
                </a:lnTo>
                <a:lnTo>
                  <a:pt x="628649" y="68579"/>
                </a:lnTo>
                <a:lnTo>
                  <a:pt x="636269" y="63495"/>
                </a:lnTo>
                <a:lnTo>
                  <a:pt x="646419" y="53339"/>
                </a:lnTo>
                <a:lnTo>
                  <a:pt x="654039" y="41909"/>
                </a:lnTo>
                <a:lnTo>
                  <a:pt x="660379" y="30479"/>
                </a:lnTo>
                <a:lnTo>
                  <a:pt x="659755" y="24134"/>
                </a:lnTo>
                <a:lnTo>
                  <a:pt x="405109" y="24134"/>
                </a:lnTo>
                <a:lnTo>
                  <a:pt x="369569" y="22859"/>
                </a:lnTo>
                <a:lnTo>
                  <a:pt x="293369" y="15239"/>
                </a:lnTo>
                <a:lnTo>
                  <a:pt x="251459" y="8894"/>
                </a:lnTo>
                <a:close/>
              </a:path>
              <a:path w="876300" h="1888490">
                <a:moveTo>
                  <a:pt x="626089" y="0"/>
                </a:moveTo>
                <a:lnTo>
                  <a:pt x="624839" y="0"/>
                </a:lnTo>
                <a:lnTo>
                  <a:pt x="618469" y="1274"/>
                </a:lnTo>
                <a:lnTo>
                  <a:pt x="599419" y="7619"/>
                </a:lnTo>
                <a:lnTo>
                  <a:pt x="584179" y="10155"/>
                </a:lnTo>
                <a:lnTo>
                  <a:pt x="566409" y="13965"/>
                </a:lnTo>
                <a:lnTo>
                  <a:pt x="547359" y="16514"/>
                </a:lnTo>
                <a:lnTo>
                  <a:pt x="524499" y="19049"/>
                </a:lnTo>
                <a:lnTo>
                  <a:pt x="497829" y="22859"/>
                </a:lnTo>
                <a:lnTo>
                  <a:pt x="469879" y="24134"/>
                </a:lnTo>
                <a:lnTo>
                  <a:pt x="659755" y="24134"/>
                </a:lnTo>
                <a:lnTo>
                  <a:pt x="659129" y="17775"/>
                </a:lnTo>
                <a:lnTo>
                  <a:pt x="647699" y="8894"/>
                </a:lnTo>
                <a:lnTo>
                  <a:pt x="62608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02" name="object 26"/>
          <p:cNvSpPr>
            <a:spLocks/>
          </p:cNvSpPr>
          <p:nvPr/>
        </p:nvSpPr>
        <p:spPr bwMode="auto">
          <a:xfrm>
            <a:off x="3582988" y="4876800"/>
            <a:ext cx="303212" cy="619125"/>
          </a:xfrm>
          <a:custGeom>
            <a:avLst/>
            <a:gdLst>
              <a:gd name="T0" fmla="*/ 211858 w 303529"/>
              <a:gd name="T1" fmla="*/ 0 h 619760"/>
              <a:gd name="T2" fmla="*/ 211858 w 303529"/>
              <a:gd name="T3" fmla="*/ 24109 h 619760"/>
              <a:gd name="T4" fmla="*/ 209330 w 303529"/>
              <a:gd name="T5" fmla="*/ 52012 h 619760"/>
              <a:gd name="T6" fmla="*/ 194106 w 303529"/>
              <a:gd name="T7" fmla="*/ 120521 h 619760"/>
              <a:gd name="T8" fmla="*/ 156046 w 303529"/>
              <a:gd name="T9" fmla="*/ 186498 h 619760"/>
              <a:gd name="T10" fmla="*/ 125598 w 303529"/>
              <a:gd name="T11" fmla="*/ 211868 h 619760"/>
              <a:gd name="T12" fmla="*/ 93871 w 303529"/>
              <a:gd name="T13" fmla="*/ 241057 h 619760"/>
              <a:gd name="T14" fmla="*/ 68507 w 303529"/>
              <a:gd name="T15" fmla="*/ 285456 h 619760"/>
              <a:gd name="T16" fmla="*/ 45671 w 303529"/>
              <a:gd name="T17" fmla="*/ 342548 h 619760"/>
              <a:gd name="T18" fmla="*/ 30447 w 303529"/>
              <a:gd name="T19" fmla="*/ 403445 h 619760"/>
              <a:gd name="T20" fmla="*/ 19029 w 303529"/>
              <a:gd name="T21" fmla="*/ 466876 h 619760"/>
              <a:gd name="T22" fmla="*/ 10138 w 303529"/>
              <a:gd name="T23" fmla="*/ 527774 h 619760"/>
              <a:gd name="T24" fmla="*/ 3805 w 303529"/>
              <a:gd name="T25" fmla="*/ 579799 h 619760"/>
              <a:gd name="T26" fmla="*/ 0 w 303529"/>
              <a:gd name="T27" fmla="*/ 619120 h 619760"/>
              <a:gd name="T28" fmla="*/ 1248 w 303529"/>
              <a:gd name="T29" fmla="*/ 616587 h 619760"/>
              <a:gd name="T30" fmla="*/ 5054 w 303529"/>
              <a:gd name="T31" fmla="*/ 608974 h 619760"/>
              <a:gd name="T32" fmla="*/ 12666 w 303529"/>
              <a:gd name="T33" fmla="*/ 596283 h 619760"/>
              <a:gd name="T34" fmla="*/ 22835 w 303529"/>
              <a:gd name="T35" fmla="*/ 579799 h 619760"/>
              <a:gd name="T36" fmla="*/ 34253 w 303529"/>
              <a:gd name="T37" fmla="*/ 559495 h 619760"/>
              <a:gd name="T38" fmla="*/ 46920 w 303529"/>
              <a:gd name="T39" fmla="*/ 535386 h 619760"/>
              <a:gd name="T40" fmla="*/ 63423 w 303529"/>
              <a:gd name="T41" fmla="*/ 511290 h 619760"/>
              <a:gd name="T42" fmla="*/ 79925 w 303529"/>
              <a:gd name="T43" fmla="*/ 484647 h 619760"/>
              <a:gd name="T44" fmla="*/ 100204 w 303529"/>
              <a:gd name="T45" fmla="*/ 456731 h 619760"/>
              <a:gd name="T46" fmla="*/ 119234 w 303529"/>
              <a:gd name="T47" fmla="*/ 430088 h 619760"/>
              <a:gd name="T48" fmla="*/ 139543 w 303529"/>
              <a:gd name="T49" fmla="*/ 403445 h 619760"/>
              <a:gd name="T50" fmla="*/ 180131 w 303529"/>
              <a:gd name="T51" fmla="*/ 353966 h 619760"/>
              <a:gd name="T52" fmla="*/ 224554 w 303529"/>
              <a:gd name="T53" fmla="*/ 313373 h 619760"/>
              <a:gd name="T54" fmla="*/ 244833 w 303529"/>
              <a:gd name="T55" fmla="*/ 298148 h 619760"/>
              <a:gd name="T56" fmla="*/ 277839 w 303529"/>
              <a:gd name="T57" fmla="*/ 266426 h 619760"/>
              <a:gd name="T58" fmla="*/ 296869 w 303529"/>
              <a:gd name="T59" fmla="*/ 223286 h 619760"/>
              <a:gd name="T60" fmla="*/ 303202 w 303529"/>
              <a:gd name="T61" fmla="*/ 177613 h 619760"/>
              <a:gd name="T62" fmla="*/ 299396 w 303529"/>
              <a:gd name="T63" fmla="*/ 129406 h 619760"/>
              <a:gd name="T64" fmla="*/ 285451 w 303529"/>
              <a:gd name="T65" fmla="*/ 82460 h 619760"/>
              <a:gd name="T66" fmla="*/ 266420 w 303529"/>
              <a:gd name="T67" fmla="*/ 44399 h 619760"/>
              <a:gd name="T68" fmla="*/ 241027 w 303529"/>
              <a:gd name="T69" fmla="*/ 15223 h 619760"/>
              <a:gd name="T70" fmla="*/ 211858 w 303529"/>
              <a:gd name="T71" fmla="*/ 0 h 6197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03529" h="619760">
                <a:moveTo>
                  <a:pt x="212079" y="0"/>
                </a:moveTo>
                <a:lnTo>
                  <a:pt x="212079" y="24134"/>
                </a:lnTo>
                <a:lnTo>
                  <a:pt x="209549" y="52065"/>
                </a:lnTo>
                <a:lnTo>
                  <a:pt x="194309" y="120645"/>
                </a:lnTo>
                <a:lnTo>
                  <a:pt x="156209" y="186689"/>
                </a:lnTo>
                <a:lnTo>
                  <a:pt x="125729" y="212085"/>
                </a:lnTo>
                <a:lnTo>
                  <a:pt x="93969" y="241304"/>
                </a:lnTo>
                <a:lnTo>
                  <a:pt x="68579" y="285749"/>
                </a:lnTo>
                <a:lnTo>
                  <a:pt x="45719" y="342899"/>
                </a:lnTo>
                <a:lnTo>
                  <a:pt x="30479" y="403859"/>
                </a:lnTo>
                <a:lnTo>
                  <a:pt x="19049" y="467355"/>
                </a:lnTo>
                <a:lnTo>
                  <a:pt x="10149" y="528315"/>
                </a:lnTo>
                <a:lnTo>
                  <a:pt x="3809" y="580394"/>
                </a:lnTo>
                <a:lnTo>
                  <a:pt x="0" y="619755"/>
                </a:lnTo>
                <a:lnTo>
                  <a:pt x="1249" y="617219"/>
                </a:lnTo>
                <a:lnTo>
                  <a:pt x="5059" y="609599"/>
                </a:lnTo>
                <a:lnTo>
                  <a:pt x="12679" y="596895"/>
                </a:lnTo>
                <a:lnTo>
                  <a:pt x="22859" y="580394"/>
                </a:lnTo>
                <a:lnTo>
                  <a:pt x="34289" y="560069"/>
                </a:lnTo>
                <a:lnTo>
                  <a:pt x="46969" y="535935"/>
                </a:lnTo>
                <a:lnTo>
                  <a:pt x="63489" y="511814"/>
                </a:lnTo>
                <a:lnTo>
                  <a:pt x="80009" y="485144"/>
                </a:lnTo>
                <a:lnTo>
                  <a:pt x="100309" y="457199"/>
                </a:lnTo>
                <a:lnTo>
                  <a:pt x="119359" y="430529"/>
                </a:lnTo>
                <a:lnTo>
                  <a:pt x="139689" y="403859"/>
                </a:lnTo>
                <a:lnTo>
                  <a:pt x="180319" y="354329"/>
                </a:lnTo>
                <a:lnTo>
                  <a:pt x="224789" y="313694"/>
                </a:lnTo>
                <a:lnTo>
                  <a:pt x="245089" y="298454"/>
                </a:lnTo>
                <a:lnTo>
                  <a:pt x="278129" y="266699"/>
                </a:lnTo>
                <a:lnTo>
                  <a:pt x="297179" y="223515"/>
                </a:lnTo>
                <a:lnTo>
                  <a:pt x="303519" y="177795"/>
                </a:lnTo>
                <a:lnTo>
                  <a:pt x="299709" y="129539"/>
                </a:lnTo>
                <a:lnTo>
                  <a:pt x="285749" y="82545"/>
                </a:lnTo>
                <a:lnTo>
                  <a:pt x="266699" y="44445"/>
                </a:lnTo>
                <a:lnTo>
                  <a:pt x="241279" y="15239"/>
                </a:lnTo>
                <a:lnTo>
                  <a:pt x="212079"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03" name="object 27"/>
          <p:cNvSpPr>
            <a:spLocks/>
          </p:cNvSpPr>
          <p:nvPr/>
        </p:nvSpPr>
        <p:spPr bwMode="auto">
          <a:xfrm>
            <a:off x="3575050" y="4721225"/>
            <a:ext cx="606425" cy="1770063"/>
          </a:xfrm>
          <a:custGeom>
            <a:avLst/>
            <a:gdLst>
              <a:gd name="T0" fmla="*/ 451302 w 605789"/>
              <a:gd name="T1" fmla="*/ 6344 h 1770379"/>
              <a:gd name="T2" fmla="*/ 428418 w 605789"/>
              <a:gd name="T3" fmla="*/ 13963 h 1770379"/>
              <a:gd name="T4" fmla="*/ 401720 w 605789"/>
              <a:gd name="T5" fmla="*/ 17772 h 1770379"/>
              <a:gd name="T6" fmla="*/ 376304 w 605789"/>
              <a:gd name="T7" fmla="*/ 20320 h 1770379"/>
              <a:gd name="T8" fmla="*/ 321626 w 605789"/>
              <a:gd name="T9" fmla="*/ 76185 h 1770379"/>
              <a:gd name="T10" fmla="*/ 329254 w 605789"/>
              <a:gd name="T11" fmla="*/ 128242 h 1770379"/>
              <a:gd name="T12" fmla="*/ 357234 w 605789"/>
              <a:gd name="T13" fmla="*/ 247605 h 1770379"/>
              <a:gd name="T14" fmla="*/ 362329 w 605789"/>
              <a:gd name="T15" fmla="*/ 426643 h 1770379"/>
              <a:gd name="T16" fmla="*/ 331817 w 605789"/>
              <a:gd name="T17" fmla="*/ 542197 h 1770379"/>
              <a:gd name="T18" fmla="*/ 310184 w 605789"/>
              <a:gd name="T19" fmla="*/ 618384 h 1770379"/>
              <a:gd name="T20" fmla="*/ 298742 w 605789"/>
              <a:gd name="T21" fmla="*/ 684403 h 1770379"/>
              <a:gd name="T22" fmla="*/ 297491 w 605789"/>
              <a:gd name="T23" fmla="*/ 739007 h 1770379"/>
              <a:gd name="T24" fmla="*/ 312747 w 605789"/>
              <a:gd name="T25" fmla="*/ 798682 h 1770379"/>
              <a:gd name="T26" fmla="*/ 367394 w 605789"/>
              <a:gd name="T27" fmla="*/ 855822 h 1770379"/>
              <a:gd name="T28" fmla="*/ 427167 w 605789"/>
              <a:gd name="T29" fmla="*/ 929473 h 1770379"/>
              <a:gd name="T30" fmla="*/ 447488 w 605789"/>
              <a:gd name="T31" fmla="*/ 1064074 h 1770379"/>
              <a:gd name="T32" fmla="*/ 415725 w 605789"/>
              <a:gd name="T33" fmla="*/ 1211363 h 1770379"/>
              <a:gd name="T34" fmla="*/ 382650 w 605789"/>
              <a:gd name="T35" fmla="*/ 1293894 h 1770379"/>
              <a:gd name="T36" fmla="*/ 336882 w 605789"/>
              <a:gd name="T37" fmla="*/ 1357392 h 1770379"/>
              <a:gd name="T38" fmla="*/ 236467 w 605789"/>
              <a:gd name="T39" fmla="*/ 1417066 h 1770379"/>
              <a:gd name="T40" fmla="*/ 171629 w 605789"/>
              <a:gd name="T41" fmla="*/ 1438648 h 1770379"/>
              <a:gd name="T42" fmla="*/ 81344 w 605789"/>
              <a:gd name="T43" fmla="*/ 1493252 h 1770379"/>
              <a:gd name="T44" fmla="*/ 27948 w 605789"/>
              <a:gd name="T45" fmla="*/ 1558011 h 1770379"/>
              <a:gd name="T46" fmla="*/ 0 w 605789"/>
              <a:gd name="T47" fmla="*/ 1657053 h 1770379"/>
              <a:gd name="T48" fmla="*/ 20320 w 605789"/>
              <a:gd name="T49" fmla="*/ 1721812 h 1770379"/>
              <a:gd name="T50" fmla="*/ 132208 w 605789"/>
              <a:gd name="T51" fmla="*/ 1764989 h 1770379"/>
              <a:gd name="T52" fmla="*/ 208488 w 605789"/>
              <a:gd name="T53" fmla="*/ 1770059 h 1770379"/>
              <a:gd name="T54" fmla="*/ 275858 w 605789"/>
              <a:gd name="T55" fmla="*/ 1766250 h 1770379"/>
              <a:gd name="T56" fmla="*/ 341978 w 605789"/>
              <a:gd name="T57" fmla="*/ 1757370 h 1770379"/>
              <a:gd name="T58" fmla="*/ 403002 w 605789"/>
              <a:gd name="T59" fmla="*/ 1744668 h 1770379"/>
              <a:gd name="T60" fmla="*/ 457679 w 605789"/>
              <a:gd name="T61" fmla="*/ 1730705 h 1770379"/>
              <a:gd name="T62" fmla="*/ 519954 w 605789"/>
              <a:gd name="T63" fmla="*/ 1710384 h 1770379"/>
              <a:gd name="T64" fmla="*/ 586074 w 605789"/>
              <a:gd name="T65" fmla="*/ 1580867 h 1770379"/>
              <a:gd name="T66" fmla="*/ 606425 w 605789"/>
              <a:gd name="T67" fmla="*/ 1232945 h 1770379"/>
              <a:gd name="T68" fmla="*/ 584792 w 605789"/>
              <a:gd name="T69" fmla="*/ 852013 h 1770379"/>
              <a:gd name="T70" fmla="*/ 547934 w 605789"/>
              <a:gd name="T71" fmla="*/ 573933 h 1770379"/>
              <a:gd name="T72" fmla="*/ 516140 w 605789"/>
              <a:gd name="T73" fmla="*/ 487592 h 1770379"/>
              <a:gd name="T74" fmla="*/ 481814 w 605789"/>
              <a:gd name="T75" fmla="*/ 389824 h 1770379"/>
              <a:gd name="T76" fmla="*/ 451302 w 605789"/>
              <a:gd name="T77" fmla="*/ 274270 h 1770379"/>
              <a:gd name="T78" fmla="*/ 432232 w 605789"/>
              <a:gd name="T79" fmla="*/ 176502 h 1770379"/>
              <a:gd name="T80" fmla="*/ 434795 w 605789"/>
              <a:gd name="T81" fmla="*/ 101577 h 1770379"/>
              <a:gd name="T82" fmla="*/ 455116 w 605789"/>
              <a:gd name="T83" fmla="*/ 13963 h 17703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5789" h="1770379">
                <a:moveTo>
                  <a:pt x="461009" y="0"/>
                </a:moveTo>
                <a:lnTo>
                  <a:pt x="450829" y="6345"/>
                </a:lnTo>
                <a:lnTo>
                  <a:pt x="440679" y="11429"/>
                </a:lnTo>
                <a:lnTo>
                  <a:pt x="427969" y="13965"/>
                </a:lnTo>
                <a:lnTo>
                  <a:pt x="415289" y="17775"/>
                </a:lnTo>
                <a:lnTo>
                  <a:pt x="401299" y="17775"/>
                </a:lnTo>
                <a:lnTo>
                  <a:pt x="389869" y="19049"/>
                </a:lnTo>
                <a:lnTo>
                  <a:pt x="375909" y="20324"/>
                </a:lnTo>
                <a:lnTo>
                  <a:pt x="336529" y="34289"/>
                </a:lnTo>
                <a:lnTo>
                  <a:pt x="321289" y="76199"/>
                </a:lnTo>
                <a:lnTo>
                  <a:pt x="323849" y="100334"/>
                </a:lnTo>
                <a:lnTo>
                  <a:pt x="328909" y="128265"/>
                </a:lnTo>
                <a:lnTo>
                  <a:pt x="337809" y="163829"/>
                </a:lnTo>
                <a:lnTo>
                  <a:pt x="356859" y="247649"/>
                </a:lnTo>
                <a:lnTo>
                  <a:pt x="364479" y="339089"/>
                </a:lnTo>
                <a:lnTo>
                  <a:pt x="361949" y="426719"/>
                </a:lnTo>
                <a:lnTo>
                  <a:pt x="345429" y="501645"/>
                </a:lnTo>
                <a:lnTo>
                  <a:pt x="331469" y="542294"/>
                </a:lnTo>
                <a:lnTo>
                  <a:pt x="318759" y="580394"/>
                </a:lnTo>
                <a:lnTo>
                  <a:pt x="309859" y="618494"/>
                </a:lnTo>
                <a:lnTo>
                  <a:pt x="303519" y="652784"/>
                </a:lnTo>
                <a:lnTo>
                  <a:pt x="298429" y="684525"/>
                </a:lnTo>
                <a:lnTo>
                  <a:pt x="297179" y="712469"/>
                </a:lnTo>
                <a:lnTo>
                  <a:pt x="297179" y="739139"/>
                </a:lnTo>
                <a:lnTo>
                  <a:pt x="298429" y="760725"/>
                </a:lnTo>
                <a:lnTo>
                  <a:pt x="312419" y="798825"/>
                </a:lnTo>
                <a:lnTo>
                  <a:pt x="336529" y="828044"/>
                </a:lnTo>
                <a:lnTo>
                  <a:pt x="367009" y="855975"/>
                </a:lnTo>
                <a:lnTo>
                  <a:pt x="398769" y="889004"/>
                </a:lnTo>
                <a:lnTo>
                  <a:pt x="426719" y="929639"/>
                </a:lnTo>
                <a:lnTo>
                  <a:pt x="444489" y="986789"/>
                </a:lnTo>
                <a:lnTo>
                  <a:pt x="447019" y="1064264"/>
                </a:lnTo>
                <a:lnTo>
                  <a:pt x="429249" y="1165859"/>
                </a:lnTo>
                <a:lnTo>
                  <a:pt x="415289" y="1211579"/>
                </a:lnTo>
                <a:lnTo>
                  <a:pt x="400049" y="1256025"/>
                </a:lnTo>
                <a:lnTo>
                  <a:pt x="382249" y="1294125"/>
                </a:lnTo>
                <a:lnTo>
                  <a:pt x="361949" y="1327154"/>
                </a:lnTo>
                <a:lnTo>
                  <a:pt x="336529" y="1357634"/>
                </a:lnTo>
                <a:lnTo>
                  <a:pt x="275569" y="1402079"/>
                </a:lnTo>
                <a:lnTo>
                  <a:pt x="236219" y="1417319"/>
                </a:lnTo>
                <a:lnTo>
                  <a:pt x="203179" y="1427475"/>
                </a:lnTo>
                <a:lnTo>
                  <a:pt x="171449" y="1438905"/>
                </a:lnTo>
                <a:lnTo>
                  <a:pt x="120639" y="1465575"/>
                </a:lnTo>
                <a:lnTo>
                  <a:pt x="81259" y="1493519"/>
                </a:lnTo>
                <a:lnTo>
                  <a:pt x="50779" y="1525274"/>
                </a:lnTo>
                <a:lnTo>
                  <a:pt x="27919" y="1558289"/>
                </a:lnTo>
                <a:lnTo>
                  <a:pt x="8869" y="1607819"/>
                </a:lnTo>
                <a:lnTo>
                  <a:pt x="0" y="1657349"/>
                </a:lnTo>
                <a:lnTo>
                  <a:pt x="1249" y="1682745"/>
                </a:lnTo>
                <a:lnTo>
                  <a:pt x="20299" y="1722119"/>
                </a:lnTo>
                <a:lnTo>
                  <a:pt x="64769" y="1750064"/>
                </a:lnTo>
                <a:lnTo>
                  <a:pt x="132069" y="1765304"/>
                </a:lnTo>
                <a:lnTo>
                  <a:pt x="173979" y="1769114"/>
                </a:lnTo>
                <a:lnTo>
                  <a:pt x="208269" y="1770375"/>
                </a:lnTo>
                <a:lnTo>
                  <a:pt x="241279" y="1769114"/>
                </a:lnTo>
                <a:lnTo>
                  <a:pt x="275569" y="1766565"/>
                </a:lnTo>
                <a:lnTo>
                  <a:pt x="308609" y="1761494"/>
                </a:lnTo>
                <a:lnTo>
                  <a:pt x="341619" y="1757684"/>
                </a:lnTo>
                <a:lnTo>
                  <a:pt x="373379" y="1751325"/>
                </a:lnTo>
                <a:lnTo>
                  <a:pt x="402579" y="1744979"/>
                </a:lnTo>
                <a:lnTo>
                  <a:pt x="430529" y="1737359"/>
                </a:lnTo>
                <a:lnTo>
                  <a:pt x="457199" y="1731014"/>
                </a:lnTo>
                <a:lnTo>
                  <a:pt x="501639" y="1717035"/>
                </a:lnTo>
                <a:lnTo>
                  <a:pt x="519409" y="1710689"/>
                </a:lnTo>
                <a:lnTo>
                  <a:pt x="534649" y="1705605"/>
                </a:lnTo>
                <a:lnTo>
                  <a:pt x="585459" y="1581149"/>
                </a:lnTo>
                <a:lnTo>
                  <a:pt x="601979" y="1419855"/>
                </a:lnTo>
                <a:lnTo>
                  <a:pt x="605789" y="1233165"/>
                </a:lnTo>
                <a:lnTo>
                  <a:pt x="598169" y="1037594"/>
                </a:lnTo>
                <a:lnTo>
                  <a:pt x="584179" y="852165"/>
                </a:lnTo>
                <a:lnTo>
                  <a:pt x="566409" y="690884"/>
                </a:lnTo>
                <a:lnTo>
                  <a:pt x="547359" y="574035"/>
                </a:lnTo>
                <a:lnTo>
                  <a:pt x="530839" y="518159"/>
                </a:lnTo>
                <a:lnTo>
                  <a:pt x="515599" y="487679"/>
                </a:lnTo>
                <a:lnTo>
                  <a:pt x="499109" y="443234"/>
                </a:lnTo>
                <a:lnTo>
                  <a:pt x="481309" y="389894"/>
                </a:lnTo>
                <a:lnTo>
                  <a:pt x="466069" y="332744"/>
                </a:lnTo>
                <a:lnTo>
                  <a:pt x="450829" y="274319"/>
                </a:lnTo>
                <a:lnTo>
                  <a:pt x="440679" y="220979"/>
                </a:lnTo>
                <a:lnTo>
                  <a:pt x="431779" y="176534"/>
                </a:lnTo>
                <a:lnTo>
                  <a:pt x="429249" y="147315"/>
                </a:lnTo>
                <a:lnTo>
                  <a:pt x="434339" y="101595"/>
                </a:lnTo>
                <a:lnTo>
                  <a:pt x="445769" y="53339"/>
                </a:lnTo>
                <a:lnTo>
                  <a:pt x="454639" y="13965"/>
                </a:lnTo>
                <a:lnTo>
                  <a:pt x="461009" y="0"/>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04" name="object 28"/>
          <p:cNvSpPr>
            <a:spLocks/>
          </p:cNvSpPr>
          <p:nvPr/>
        </p:nvSpPr>
        <p:spPr bwMode="auto">
          <a:xfrm>
            <a:off x="3779838" y="4791075"/>
            <a:ext cx="495300" cy="1685925"/>
          </a:xfrm>
          <a:custGeom>
            <a:avLst/>
            <a:gdLst>
              <a:gd name="T0" fmla="*/ 207020 w 495300"/>
              <a:gd name="T1" fmla="*/ 53359 h 1685289"/>
              <a:gd name="T2" fmla="*/ 186689 w 495300"/>
              <a:gd name="T3" fmla="*/ 133399 h 1685289"/>
              <a:gd name="T4" fmla="*/ 190499 w 495300"/>
              <a:gd name="T5" fmla="*/ 231235 h 1685289"/>
              <a:gd name="T6" fmla="*/ 223509 w 495300"/>
              <a:gd name="T7" fmla="*/ 307464 h 1685289"/>
              <a:gd name="T8" fmla="*/ 259079 w 495300"/>
              <a:gd name="T9" fmla="*/ 372258 h 1685289"/>
              <a:gd name="T10" fmla="*/ 297179 w 495300"/>
              <a:gd name="T11" fmla="*/ 453560 h 1685289"/>
              <a:gd name="T12" fmla="*/ 332750 w 495300"/>
              <a:gd name="T13" fmla="*/ 557744 h 1685289"/>
              <a:gd name="T14" fmla="*/ 361949 w 495300"/>
              <a:gd name="T15" fmla="*/ 691145 h 1685289"/>
              <a:gd name="T16" fmla="*/ 377189 w 495300"/>
              <a:gd name="T17" fmla="*/ 856311 h 1685289"/>
              <a:gd name="T18" fmla="*/ 373379 w 495300"/>
              <a:gd name="T19" fmla="*/ 1060854 h 1685289"/>
              <a:gd name="T20" fmla="*/ 344180 w 495300"/>
              <a:gd name="T21" fmla="*/ 1306061 h 1685289"/>
              <a:gd name="T22" fmla="*/ 293369 w 495300"/>
              <a:gd name="T23" fmla="*/ 1513140 h 1685289"/>
              <a:gd name="T24" fmla="*/ 201929 w 495300"/>
              <a:gd name="T25" fmla="*/ 1602078 h 1685289"/>
              <a:gd name="T26" fmla="*/ 91439 w 495300"/>
              <a:gd name="T27" fmla="*/ 1649090 h 1685289"/>
              <a:gd name="T28" fmla="*/ 44439 w 495300"/>
              <a:gd name="T29" fmla="*/ 1660524 h 1685289"/>
              <a:gd name="T30" fmla="*/ 12710 w 495300"/>
              <a:gd name="T31" fmla="*/ 1665597 h 1685289"/>
              <a:gd name="T32" fmla="*/ 0 w 495300"/>
              <a:gd name="T33" fmla="*/ 1666873 h 1685289"/>
              <a:gd name="T34" fmla="*/ 20330 w 495300"/>
              <a:gd name="T35" fmla="*/ 1669409 h 1685289"/>
              <a:gd name="T36" fmla="*/ 69860 w 495300"/>
              <a:gd name="T37" fmla="*/ 1678307 h 1685289"/>
              <a:gd name="T38" fmla="*/ 179069 w 495300"/>
              <a:gd name="T39" fmla="*/ 1685930 h 1685289"/>
              <a:gd name="T40" fmla="*/ 261609 w 495300"/>
              <a:gd name="T41" fmla="*/ 1683393 h 1685289"/>
              <a:gd name="T42" fmla="*/ 340370 w 495300"/>
              <a:gd name="T43" fmla="*/ 1669409 h 1685289"/>
              <a:gd name="T44" fmla="*/ 444489 w 495300"/>
              <a:gd name="T45" fmla="*/ 1589369 h 1685289"/>
              <a:gd name="T46" fmla="*/ 472439 w 495300"/>
              <a:gd name="T47" fmla="*/ 1312409 h 1685289"/>
              <a:gd name="T48" fmla="*/ 492770 w 495300"/>
              <a:gd name="T49" fmla="*/ 955408 h 1685289"/>
              <a:gd name="T50" fmla="*/ 487679 w 495300"/>
              <a:gd name="T51" fmla="*/ 612379 h 1685289"/>
              <a:gd name="T52" fmla="*/ 428000 w 495300"/>
              <a:gd name="T53" fmla="*/ 406561 h 1685289"/>
              <a:gd name="T54" fmla="*/ 375909 w 495300"/>
              <a:gd name="T55" fmla="*/ 359550 h 1685289"/>
              <a:gd name="T56" fmla="*/ 320039 w 495300"/>
              <a:gd name="T57" fmla="*/ 308725 h 1685289"/>
              <a:gd name="T58" fmla="*/ 255269 w 495300"/>
              <a:gd name="T59" fmla="*/ 219801 h 1685289"/>
              <a:gd name="T60" fmla="*/ 226070 w 495300"/>
              <a:gd name="T61" fmla="*/ 87662 h 1685289"/>
              <a:gd name="T62" fmla="*/ 231129 w 495300"/>
              <a:gd name="T63" fmla="*/ 0 h 168528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5300" h="1685289">
                <a:moveTo>
                  <a:pt x="231129" y="0"/>
                </a:moveTo>
                <a:lnTo>
                  <a:pt x="207020" y="53339"/>
                </a:lnTo>
                <a:lnTo>
                  <a:pt x="194309" y="90178"/>
                </a:lnTo>
                <a:lnTo>
                  <a:pt x="186689" y="133349"/>
                </a:lnTo>
                <a:lnTo>
                  <a:pt x="182879" y="181618"/>
                </a:lnTo>
                <a:lnTo>
                  <a:pt x="190499" y="231148"/>
                </a:lnTo>
                <a:lnTo>
                  <a:pt x="208269" y="281939"/>
                </a:lnTo>
                <a:lnTo>
                  <a:pt x="223509" y="307348"/>
                </a:lnTo>
                <a:lnTo>
                  <a:pt x="240029" y="337828"/>
                </a:lnTo>
                <a:lnTo>
                  <a:pt x="259079" y="372118"/>
                </a:lnTo>
                <a:lnTo>
                  <a:pt x="278129" y="408944"/>
                </a:lnTo>
                <a:lnTo>
                  <a:pt x="297179" y="453389"/>
                </a:lnTo>
                <a:lnTo>
                  <a:pt x="314949" y="502919"/>
                </a:lnTo>
                <a:lnTo>
                  <a:pt x="332750" y="557534"/>
                </a:lnTo>
                <a:lnTo>
                  <a:pt x="349239" y="621029"/>
                </a:lnTo>
                <a:lnTo>
                  <a:pt x="361949" y="690884"/>
                </a:lnTo>
                <a:lnTo>
                  <a:pt x="372099" y="769619"/>
                </a:lnTo>
                <a:lnTo>
                  <a:pt x="377189" y="855988"/>
                </a:lnTo>
                <a:lnTo>
                  <a:pt x="377189" y="953774"/>
                </a:lnTo>
                <a:lnTo>
                  <a:pt x="373379" y="1060454"/>
                </a:lnTo>
                <a:lnTo>
                  <a:pt x="361949" y="1178564"/>
                </a:lnTo>
                <a:lnTo>
                  <a:pt x="344180" y="1305568"/>
                </a:lnTo>
                <a:lnTo>
                  <a:pt x="318759" y="1446538"/>
                </a:lnTo>
                <a:lnTo>
                  <a:pt x="293369" y="1512569"/>
                </a:lnTo>
                <a:lnTo>
                  <a:pt x="252740" y="1563374"/>
                </a:lnTo>
                <a:lnTo>
                  <a:pt x="201929" y="1601474"/>
                </a:lnTo>
                <a:lnTo>
                  <a:pt x="144779" y="1629418"/>
                </a:lnTo>
                <a:lnTo>
                  <a:pt x="91439" y="1648468"/>
                </a:lnTo>
                <a:lnTo>
                  <a:pt x="66050" y="1653539"/>
                </a:lnTo>
                <a:lnTo>
                  <a:pt x="44439" y="1659898"/>
                </a:lnTo>
                <a:lnTo>
                  <a:pt x="26669" y="1662434"/>
                </a:lnTo>
                <a:lnTo>
                  <a:pt x="12710" y="1664969"/>
                </a:lnTo>
                <a:lnTo>
                  <a:pt x="3809" y="1666244"/>
                </a:lnTo>
                <a:lnTo>
                  <a:pt x="0" y="1666244"/>
                </a:lnTo>
                <a:lnTo>
                  <a:pt x="6339" y="1667518"/>
                </a:lnTo>
                <a:lnTo>
                  <a:pt x="20330" y="1668779"/>
                </a:lnTo>
                <a:lnTo>
                  <a:pt x="40629" y="1672589"/>
                </a:lnTo>
                <a:lnTo>
                  <a:pt x="69860" y="1677674"/>
                </a:lnTo>
                <a:lnTo>
                  <a:pt x="102869" y="1680209"/>
                </a:lnTo>
                <a:lnTo>
                  <a:pt x="179069" y="1685294"/>
                </a:lnTo>
                <a:lnTo>
                  <a:pt x="220979" y="1685294"/>
                </a:lnTo>
                <a:lnTo>
                  <a:pt x="261609" y="1682758"/>
                </a:lnTo>
                <a:lnTo>
                  <a:pt x="302270" y="1677674"/>
                </a:lnTo>
                <a:lnTo>
                  <a:pt x="340370" y="1668779"/>
                </a:lnTo>
                <a:lnTo>
                  <a:pt x="405140" y="1638299"/>
                </a:lnTo>
                <a:lnTo>
                  <a:pt x="444489" y="1588769"/>
                </a:lnTo>
                <a:lnTo>
                  <a:pt x="459729" y="1455419"/>
                </a:lnTo>
                <a:lnTo>
                  <a:pt x="472439" y="1311914"/>
                </a:lnTo>
                <a:lnTo>
                  <a:pt x="485150" y="1139189"/>
                </a:lnTo>
                <a:lnTo>
                  <a:pt x="492770" y="955048"/>
                </a:lnTo>
                <a:lnTo>
                  <a:pt x="495299" y="774704"/>
                </a:lnTo>
                <a:lnTo>
                  <a:pt x="487679" y="612148"/>
                </a:lnTo>
                <a:lnTo>
                  <a:pt x="464819" y="485144"/>
                </a:lnTo>
                <a:lnTo>
                  <a:pt x="428000" y="406408"/>
                </a:lnTo>
                <a:lnTo>
                  <a:pt x="393710" y="374654"/>
                </a:lnTo>
                <a:lnTo>
                  <a:pt x="375909" y="359414"/>
                </a:lnTo>
                <a:lnTo>
                  <a:pt x="356859" y="342899"/>
                </a:lnTo>
                <a:lnTo>
                  <a:pt x="320039" y="308609"/>
                </a:lnTo>
                <a:lnTo>
                  <a:pt x="285749" y="269248"/>
                </a:lnTo>
                <a:lnTo>
                  <a:pt x="255269" y="219718"/>
                </a:lnTo>
                <a:lnTo>
                  <a:pt x="234939" y="160019"/>
                </a:lnTo>
                <a:lnTo>
                  <a:pt x="226070" y="87629"/>
                </a:lnTo>
                <a:lnTo>
                  <a:pt x="226070" y="46994"/>
                </a:lnTo>
                <a:lnTo>
                  <a:pt x="231129"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05" name="object 29"/>
          <p:cNvSpPr>
            <a:spLocks/>
          </p:cNvSpPr>
          <p:nvPr/>
        </p:nvSpPr>
        <p:spPr bwMode="auto">
          <a:xfrm>
            <a:off x="3833813" y="4679950"/>
            <a:ext cx="207962" cy="33338"/>
          </a:xfrm>
          <a:custGeom>
            <a:avLst/>
            <a:gdLst>
              <a:gd name="T0" fmla="*/ 207952 w 208279"/>
              <a:gd name="T1" fmla="*/ 0 h 33020"/>
              <a:gd name="T2" fmla="*/ 161024 w 208279"/>
              <a:gd name="T3" fmla="*/ 10253 h 33020"/>
              <a:gd name="T4" fmla="*/ 97630 w 208279"/>
              <a:gd name="T5" fmla="*/ 20507 h 33020"/>
              <a:gd name="T6" fmla="*/ 27877 w 208279"/>
              <a:gd name="T7" fmla="*/ 26926 h 33020"/>
              <a:gd name="T8" fmla="*/ 6329 w 208279"/>
              <a:gd name="T9" fmla="*/ 26926 h 33020"/>
              <a:gd name="T10" fmla="*/ 22824 w 208279"/>
              <a:gd name="T11" fmla="*/ 29486 h 33020"/>
              <a:gd name="T12" fmla="*/ 49454 w 208279"/>
              <a:gd name="T13" fmla="*/ 32047 h 33020"/>
              <a:gd name="T14" fmla="*/ 81135 w 208279"/>
              <a:gd name="T15" fmla="*/ 33333 h 33020"/>
              <a:gd name="T16" fmla="*/ 115373 w 208279"/>
              <a:gd name="T17" fmla="*/ 32047 h 33020"/>
              <a:gd name="T18" fmla="*/ 149611 w 208279"/>
              <a:gd name="T19" fmla="*/ 28200 h 33020"/>
              <a:gd name="T20" fmla="*/ 153253 w 208279"/>
              <a:gd name="T21" fmla="*/ 26926 h 33020"/>
              <a:gd name="T22" fmla="*/ 27877 w 208279"/>
              <a:gd name="T23" fmla="*/ 26926 h 33020"/>
              <a:gd name="T24" fmla="*/ 0 w 208279"/>
              <a:gd name="T25" fmla="*/ 25640 h 33020"/>
              <a:gd name="T26" fmla="*/ 156931 w 208279"/>
              <a:gd name="T27" fmla="*/ 25640 h 33020"/>
              <a:gd name="T28" fmla="*/ 182601 w 208279"/>
              <a:gd name="T29" fmla="*/ 16660 h 33020"/>
              <a:gd name="T30" fmla="*/ 207952 w 208279"/>
              <a:gd name="T31" fmla="*/ 0 h 330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8279" h="33020">
                <a:moveTo>
                  <a:pt x="208269" y="0"/>
                </a:moveTo>
                <a:lnTo>
                  <a:pt x="161269" y="10155"/>
                </a:lnTo>
                <a:lnTo>
                  <a:pt x="97779" y="20311"/>
                </a:lnTo>
                <a:lnTo>
                  <a:pt x="27919" y="26669"/>
                </a:lnTo>
                <a:lnTo>
                  <a:pt x="6339" y="26669"/>
                </a:lnTo>
                <a:lnTo>
                  <a:pt x="22859" y="29205"/>
                </a:lnTo>
                <a:lnTo>
                  <a:pt x="49529" y="31741"/>
                </a:lnTo>
                <a:lnTo>
                  <a:pt x="81259" y="33015"/>
                </a:lnTo>
                <a:lnTo>
                  <a:pt x="115549" y="31741"/>
                </a:lnTo>
                <a:lnTo>
                  <a:pt x="149839" y="27931"/>
                </a:lnTo>
                <a:lnTo>
                  <a:pt x="153487" y="26669"/>
                </a:lnTo>
                <a:lnTo>
                  <a:pt x="27919" y="26669"/>
                </a:lnTo>
                <a:lnTo>
                  <a:pt x="0" y="25395"/>
                </a:lnTo>
                <a:lnTo>
                  <a:pt x="157170" y="25395"/>
                </a:lnTo>
                <a:lnTo>
                  <a:pt x="182879" y="16501"/>
                </a:lnTo>
                <a:lnTo>
                  <a:pt x="208269" y="0"/>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06" name="object 30"/>
          <p:cNvSpPr>
            <a:spLocks/>
          </p:cNvSpPr>
          <p:nvPr/>
        </p:nvSpPr>
        <p:spPr bwMode="auto">
          <a:xfrm>
            <a:off x="2987675" y="4708525"/>
            <a:ext cx="547688" cy="165100"/>
          </a:xfrm>
          <a:custGeom>
            <a:avLst/>
            <a:gdLst>
              <a:gd name="T0" fmla="*/ 319484 w 548639"/>
              <a:gd name="T1" fmla="*/ 0 h 165100"/>
              <a:gd name="T2" fmla="*/ 214268 w 548639"/>
              <a:gd name="T3" fmla="*/ 0 h 165100"/>
              <a:gd name="T4" fmla="*/ 169874 w 548639"/>
              <a:gd name="T5" fmla="*/ 2548 h 165100"/>
              <a:gd name="T6" fmla="*/ 134397 w 548639"/>
              <a:gd name="T7" fmla="*/ 3809 h 165100"/>
              <a:gd name="T8" fmla="*/ 106494 w 548639"/>
              <a:gd name="T9" fmla="*/ 6358 h 165100"/>
              <a:gd name="T10" fmla="*/ 70986 w 548639"/>
              <a:gd name="T11" fmla="*/ 12704 h 165100"/>
              <a:gd name="T12" fmla="*/ 62132 w 548639"/>
              <a:gd name="T13" fmla="*/ 15239 h 165100"/>
              <a:gd name="T14" fmla="*/ 59582 w 548639"/>
              <a:gd name="T15" fmla="*/ 15239 h 165100"/>
              <a:gd name="T16" fmla="*/ 21548 w 548639"/>
              <a:gd name="T17" fmla="*/ 33028 h 165100"/>
              <a:gd name="T18" fmla="*/ 1272 w 548639"/>
              <a:gd name="T19" fmla="*/ 71128 h 165100"/>
              <a:gd name="T20" fmla="*/ 0 w 548639"/>
              <a:gd name="T21" fmla="*/ 82558 h 165100"/>
              <a:gd name="T22" fmla="*/ 0 w 548639"/>
              <a:gd name="T23" fmla="*/ 91439 h 165100"/>
              <a:gd name="T24" fmla="*/ 1272 w 548639"/>
              <a:gd name="T25" fmla="*/ 118109 h 165100"/>
              <a:gd name="T26" fmla="*/ 8879 w 548639"/>
              <a:gd name="T27" fmla="*/ 130814 h 165100"/>
              <a:gd name="T28" fmla="*/ 19016 w 548639"/>
              <a:gd name="T29" fmla="*/ 135898 h 165100"/>
              <a:gd name="T30" fmla="*/ 22819 w 548639"/>
              <a:gd name="T31" fmla="*/ 137159 h 165100"/>
              <a:gd name="T32" fmla="*/ 35502 w 548639"/>
              <a:gd name="T33" fmla="*/ 142244 h 165100"/>
              <a:gd name="T34" fmla="*/ 51975 w 548639"/>
              <a:gd name="T35" fmla="*/ 147328 h 165100"/>
              <a:gd name="T36" fmla="*/ 70986 w 548639"/>
              <a:gd name="T37" fmla="*/ 149864 h 165100"/>
              <a:gd name="T38" fmla="*/ 90003 w 548639"/>
              <a:gd name="T39" fmla="*/ 153674 h 165100"/>
              <a:gd name="T40" fmla="*/ 111576 w 548639"/>
              <a:gd name="T41" fmla="*/ 156209 h 165100"/>
              <a:gd name="T42" fmla="*/ 181284 w 548639"/>
              <a:gd name="T43" fmla="*/ 160019 h 165100"/>
              <a:gd name="T44" fmla="*/ 202858 w 548639"/>
              <a:gd name="T45" fmla="*/ 162568 h 165100"/>
              <a:gd name="T46" fmla="*/ 223122 w 548639"/>
              <a:gd name="T47" fmla="*/ 163829 h 165100"/>
              <a:gd name="T48" fmla="*/ 242139 w 548639"/>
              <a:gd name="T49" fmla="*/ 163829 h 165100"/>
              <a:gd name="T50" fmla="*/ 258630 w 548639"/>
              <a:gd name="T51" fmla="*/ 165104 h 165100"/>
              <a:gd name="T52" fmla="*/ 343583 w 548639"/>
              <a:gd name="T53" fmla="*/ 165104 h 165100"/>
              <a:gd name="T54" fmla="*/ 389224 w 548639"/>
              <a:gd name="T55" fmla="*/ 162568 h 165100"/>
              <a:gd name="T56" fmla="*/ 409488 w 548639"/>
              <a:gd name="T57" fmla="*/ 158758 h 165100"/>
              <a:gd name="T58" fmla="*/ 427258 w 548639"/>
              <a:gd name="T59" fmla="*/ 156209 h 165100"/>
              <a:gd name="T60" fmla="*/ 446275 w 548639"/>
              <a:gd name="T61" fmla="*/ 153674 h 165100"/>
              <a:gd name="T62" fmla="*/ 460210 w 548639"/>
              <a:gd name="T63" fmla="*/ 151138 h 165100"/>
              <a:gd name="T64" fmla="*/ 474146 w 548639"/>
              <a:gd name="T65" fmla="*/ 147328 h 165100"/>
              <a:gd name="T66" fmla="*/ 486834 w 548639"/>
              <a:gd name="T67" fmla="*/ 143518 h 165100"/>
              <a:gd name="T68" fmla="*/ 496966 w 548639"/>
              <a:gd name="T69" fmla="*/ 140969 h 165100"/>
              <a:gd name="T70" fmla="*/ 505851 w 548639"/>
              <a:gd name="T71" fmla="*/ 138434 h 165100"/>
              <a:gd name="T72" fmla="*/ 517261 w 548639"/>
              <a:gd name="T73" fmla="*/ 134624 h 165100"/>
              <a:gd name="T74" fmla="*/ 519786 w 548639"/>
              <a:gd name="T75" fmla="*/ 133349 h 165100"/>
              <a:gd name="T76" fmla="*/ 521064 w 548639"/>
              <a:gd name="T77" fmla="*/ 133349 h 165100"/>
              <a:gd name="T78" fmla="*/ 537557 w 548639"/>
              <a:gd name="T79" fmla="*/ 125729 h 165100"/>
              <a:gd name="T80" fmla="*/ 545163 w 548639"/>
              <a:gd name="T81" fmla="*/ 113038 h 165100"/>
              <a:gd name="T82" fmla="*/ 546410 w 548639"/>
              <a:gd name="T83" fmla="*/ 101608 h 165100"/>
              <a:gd name="T84" fmla="*/ 545163 w 548639"/>
              <a:gd name="T85" fmla="*/ 96524 h 165100"/>
              <a:gd name="T86" fmla="*/ 547688 w 548639"/>
              <a:gd name="T87" fmla="*/ 73664 h 165100"/>
              <a:gd name="T88" fmla="*/ 503326 w 548639"/>
              <a:gd name="T89" fmla="*/ 21598 h 165100"/>
              <a:gd name="T90" fmla="*/ 475423 w 548639"/>
              <a:gd name="T91" fmla="*/ 12704 h 165100"/>
              <a:gd name="T92" fmla="*/ 472899 w 548639"/>
              <a:gd name="T93" fmla="*/ 12704 h 165100"/>
              <a:gd name="T94" fmla="*/ 465292 w 548639"/>
              <a:gd name="T95" fmla="*/ 10168 h 165100"/>
              <a:gd name="T96" fmla="*/ 450078 w 548639"/>
              <a:gd name="T97" fmla="*/ 7619 h 165100"/>
              <a:gd name="T98" fmla="*/ 429783 w 548639"/>
              <a:gd name="T99" fmla="*/ 5084 h 165100"/>
              <a:gd name="T100" fmla="*/ 400634 w 548639"/>
              <a:gd name="T101" fmla="*/ 3809 h 165100"/>
              <a:gd name="T102" fmla="*/ 365125 w 548639"/>
              <a:gd name="T103" fmla="*/ 1274 h 165100"/>
              <a:gd name="T104" fmla="*/ 319484 w 548639"/>
              <a:gd name="T105" fmla="*/ 0 h 165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48639" h="165100">
                <a:moveTo>
                  <a:pt x="320039" y="0"/>
                </a:moveTo>
                <a:lnTo>
                  <a:pt x="214640" y="0"/>
                </a:lnTo>
                <a:lnTo>
                  <a:pt x="170169" y="2548"/>
                </a:lnTo>
                <a:lnTo>
                  <a:pt x="134630" y="3809"/>
                </a:lnTo>
                <a:lnTo>
                  <a:pt x="106679" y="6358"/>
                </a:lnTo>
                <a:lnTo>
                  <a:pt x="71109" y="12704"/>
                </a:lnTo>
                <a:lnTo>
                  <a:pt x="62240" y="15239"/>
                </a:lnTo>
                <a:lnTo>
                  <a:pt x="59685" y="15239"/>
                </a:lnTo>
                <a:lnTo>
                  <a:pt x="21585" y="33028"/>
                </a:lnTo>
                <a:lnTo>
                  <a:pt x="1274" y="71128"/>
                </a:lnTo>
                <a:lnTo>
                  <a:pt x="0" y="82558"/>
                </a:lnTo>
                <a:lnTo>
                  <a:pt x="0" y="91439"/>
                </a:lnTo>
                <a:lnTo>
                  <a:pt x="1274" y="118109"/>
                </a:lnTo>
                <a:lnTo>
                  <a:pt x="8894" y="130814"/>
                </a:lnTo>
                <a:lnTo>
                  <a:pt x="19049" y="135898"/>
                </a:lnTo>
                <a:lnTo>
                  <a:pt x="22859" y="137159"/>
                </a:lnTo>
                <a:lnTo>
                  <a:pt x="35564" y="142244"/>
                </a:lnTo>
                <a:lnTo>
                  <a:pt x="52065" y="147328"/>
                </a:lnTo>
                <a:lnTo>
                  <a:pt x="71109" y="149864"/>
                </a:lnTo>
                <a:lnTo>
                  <a:pt x="90159" y="153674"/>
                </a:lnTo>
                <a:lnTo>
                  <a:pt x="111770" y="156209"/>
                </a:lnTo>
                <a:lnTo>
                  <a:pt x="181599" y="160019"/>
                </a:lnTo>
                <a:lnTo>
                  <a:pt x="203210" y="162568"/>
                </a:lnTo>
                <a:lnTo>
                  <a:pt x="223509" y="163829"/>
                </a:lnTo>
                <a:lnTo>
                  <a:pt x="242559" y="163829"/>
                </a:lnTo>
                <a:lnTo>
                  <a:pt x="259079" y="165104"/>
                </a:lnTo>
                <a:lnTo>
                  <a:pt x="344180" y="165104"/>
                </a:lnTo>
                <a:lnTo>
                  <a:pt x="389900" y="162568"/>
                </a:lnTo>
                <a:lnTo>
                  <a:pt x="410199" y="158758"/>
                </a:lnTo>
                <a:lnTo>
                  <a:pt x="428000" y="156209"/>
                </a:lnTo>
                <a:lnTo>
                  <a:pt x="447050" y="153674"/>
                </a:lnTo>
                <a:lnTo>
                  <a:pt x="461009" y="151138"/>
                </a:lnTo>
                <a:lnTo>
                  <a:pt x="474969" y="147328"/>
                </a:lnTo>
                <a:lnTo>
                  <a:pt x="487679" y="143518"/>
                </a:lnTo>
                <a:lnTo>
                  <a:pt x="497829" y="140969"/>
                </a:lnTo>
                <a:lnTo>
                  <a:pt x="506729" y="138434"/>
                </a:lnTo>
                <a:lnTo>
                  <a:pt x="518159" y="134624"/>
                </a:lnTo>
                <a:lnTo>
                  <a:pt x="520689" y="133349"/>
                </a:lnTo>
                <a:lnTo>
                  <a:pt x="521969" y="133349"/>
                </a:lnTo>
                <a:lnTo>
                  <a:pt x="538490" y="125729"/>
                </a:lnTo>
                <a:lnTo>
                  <a:pt x="546110" y="113038"/>
                </a:lnTo>
                <a:lnTo>
                  <a:pt x="547359" y="101608"/>
                </a:lnTo>
                <a:lnTo>
                  <a:pt x="546110" y="96524"/>
                </a:lnTo>
                <a:lnTo>
                  <a:pt x="548639" y="73664"/>
                </a:lnTo>
                <a:lnTo>
                  <a:pt x="504200" y="21598"/>
                </a:lnTo>
                <a:lnTo>
                  <a:pt x="476249" y="12704"/>
                </a:lnTo>
                <a:lnTo>
                  <a:pt x="473720" y="12704"/>
                </a:lnTo>
                <a:lnTo>
                  <a:pt x="466100" y="10168"/>
                </a:lnTo>
                <a:lnTo>
                  <a:pt x="450860" y="7619"/>
                </a:lnTo>
                <a:lnTo>
                  <a:pt x="430529" y="5084"/>
                </a:lnTo>
                <a:lnTo>
                  <a:pt x="401330" y="3809"/>
                </a:lnTo>
                <a:lnTo>
                  <a:pt x="365759" y="1274"/>
                </a:lnTo>
                <a:lnTo>
                  <a:pt x="32003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07" name="object 31"/>
          <p:cNvSpPr>
            <a:spLocks/>
          </p:cNvSpPr>
          <p:nvPr/>
        </p:nvSpPr>
        <p:spPr bwMode="auto">
          <a:xfrm>
            <a:off x="3060700" y="4740275"/>
            <a:ext cx="411163" cy="52388"/>
          </a:xfrm>
          <a:custGeom>
            <a:avLst/>
            <a:gdLst>
              <a:gd name="T0" fmla="*/ 294393 w 411479"/>
              <a:gd name="T1" fmla="*/ 0 h 53339"/>
              <a:gd name="T2" fmla="*/ 152282 w 411479"/>
              <a:gd name="T3" fmla="*/ 0 h 53339"/>
              <a:gd name="T4" fmla="*/ 68526 w 411479"/>
              <a:gd name="T5" fmla="*/ 4993 h 53339"/>
              <a:gd name="T6" fmla="*/ 17755 w 411479"/>
              <a:gd name="T7" fmla="*/ 14967 h 53339"/>
              <a:gd name="T8" fmla="*/ 0 w 411479"/>
              <a:gd name="T9" fmla="*/ 23704 h 53339"/>
              <a:gd name="T10" fmla="*/ 1248 w 411479"/>
              <a:gd name="T11" fmla="*/ 23704 h 53339"/>
              <a:gd name="T12" fmla="*/ 7613 w 411479"/>
              <a:gd name="T13" fmla="*/ 26194 h 53339"/>
              <a:gd name="T14" fmla="*/ 26649 w 411479"/>
              <a:gd name="T15" fmla="*/ 32426 h 53339"/>
              <a:gd name="T16" fmla="*/ 41877 w 411479"/>
              <a:gd name="T17" fmla="*/ 36168 h 53339"/>
              <a:gd name="T18" fmla="*/ 59633 w 411479"/>
              <a:gd name="T19" fmla="*/ 38672 h 53339"/>
              <a:gd name="T20" fmla="*/ 81197 w 411479"/>
              <a:gd name="T21" fmla="*/ 42414 h 53339"/>
              <a:gd name="T22" fmla="*/ 106597 w 411479"/>
              <a:gd name="T23" fmla="*/ 44904 h 53339"/>
              <a:gd name="T24" fmla="*/ 133247 w 411479"/>
              <a:gd name="T25" fmla="*/ 48646 h 53339"/>
              <a:gd name="T26" fmla="*/ 163703 w 411479"/>
              <a:gd name="T27" fmla="*/ 51137 h 53339"/>
              <a:gd name="T28" fmla="*/ 197967 w 411479"/>
              <a:gd name="T29" fmla="*/ 52388 h 53339"/>
              <a:gd name="T30" fmla="*/ 233480 w 411479"/>
              <a:gd name="T31" fmla="*/ 52388 h 53339"/>
              <a:gd name="T32" fmla="*/ 274108 w 411479"/>
              <a:gd name="T33" fmla="*/ 51137 h 53339"/>
              <a:gd name="T34" fmla="*/ 315986 w 411479"/>
              <a:gd name="T35" fmla="*/ 47395 h 53339"/>
              <a:gd name="T36" fmla="*/ 411163 w 411479"/>
              <a:gd name="T37" fmla="*/ 34930 h 53339"/>
              <a:gd name="T38" fmla="*/ 409884 w 411479"/>
              <a:gd name="T39" fmla="*/ 33678 h 53339"/>
              <a:gd name="T40" fmla="*/ 407356 w 411479"/>
              <a:gd name="T41" fmla="*/ 28684 h 53339"/>
              <a:gd name="T42" fmla="*/ 398463 w 411479"/>
              <a:gd name="T43" fmla="*/ 22451 h 53339"/>
              <a:gd name="T44" fmla="*/ 384513 w 411479"/>
              <a:gd name="T45" fmla="*/ 16220 h 53339"/>
              <a:gd name="T46" fmla="*/ 364199 w 411479"/>
              <a:gd name="T47" fmla="*/ 8735 h 53339"/>
              <a:gd name="T48" fmla="*/ 333743 w 411479"/>
              <a:gd name="T49" fmla="*/ 3741 h 53339"/>
              <a:gd name="T50" fmla="*/ 294393 w 411479"/>
              <a:gd name="T51" fmla="*/ 0 h 533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11479" h="53339">
                <a:moveTo>
                  <a:pt x="294619" y="0"/>
                </a:moveTo>
                <a:lnTo>
                  <a:pt x="152399" y="0"/>
                </a:lnTo>
                <a:lnTo>
                  <a:pt x="68579" y="5084"/>
                </a:lnTo>
                <a:lnTo>
                  <a:pt x="17769" y="15239"/>
                </a:lnTo>
                <a:lnTo>
                  <a:pt x="0" y="24134"/>
                </a:lnTo>
                <a:lnTo>
                  <a:pt x="1249" y="24134"/>
                </a:lnTo>
                <a:lnTo>
                  <a:pt x="7619" y="26669"/>
                </a:lnTo>
                <a:lnTo>
                  <a:pt x="26669" y="33015"/>
                </a:lnTo>
                <a:lnTo>
                  <a:pt x="41909" y="36825"/>
                </a:lnTo>
                <a:lnTo>
                  <a:pt x="59679" y="39374"/>
                </a:lnTo>
                <a:lnTo>
                  <a:pt x="81259" y="43184"/>
                </a:lnTo>
                <a:lnTo>
                  <a:pt x="106679" y="45719"/>
                </a:lnTo>
                <a:lnTo>
                  <a:pt x="133349" y="49529"/>
                </a:lnTo>
                <a:lnTo>
                  <a:pt x="163829" y="52065"/>
                </a:lnTo>
                <a:lnTo>
                  <a:pt x="198119" y="53339"/>
                </a:lnTo>
                <a:lnTo>
                  <a:pt x="233659" y="53339"/>
                </a:lnTo>
                <a:lnTo>
                  <a:pt x="274319" y="52065"/>
                </a:lnTo>
                <a:lnTo>
                  <a:pt x="316229" y="48255"/>
                </a:lnTo>
                <a:lnTo>
                  <a:pt x="411479" y="35564"/>
                </a:lnTo>
                <a:lnTo>
                  <a:pt x="410199" y="34289"/>
                </a:lnTo>
                <a:lnTo>
                  <a:pt x="407669" y="29205"/>
                </a:lnTo>
                <a:lnTo>
                  <a:pt x="398769" y="22859"/>
                </a:lnTo>
                <a:lnTo>
                  <a:pt x="384809" y="16514"/>
                </a:lnTo>
                <a:lnTo>
                  <a:pt x="364479" y="8894"/>
                </a:lnTo>
                <a:lnTo>
                  <a:pt x="333999" y="3809"/>
                </a:lnTo>
                <a:lnTo>
                  <a:pt x="294619" y="0"/>
                </a:lnTo>
                <a:close/>
              </a:path>
            </a:pathLst>
          </a:custGeom>
          <a:solidFill>
            <a:srgbClr val="FF7F7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08" name="object 32"/>
          <p:cNvSpPr>
            <a:spLocks/>
          </p:cNvSpPr>
          <p:nvPr/>
        </p:nvSpPr>
        <p:spPr bwMode="auto">
          <a:xfrm>
            <a:off x="3032125" y="4764088"/>
            <a:ext cx="114300" cy="71437"/>
          </a:xfrm>
          <a:custGeom>
            <a:avLst/>
            <a:gdLst>
              <a:gd name="T0" fmla="*/ 21579 w 114300"/>
              <a:gd name="T1" fmla="*/ 0 h 71120"/>
              <a:gd name="T2" fmla="*/ 19049 w 114300"/>
              <a:gd name="T3" fmla="*/ 1267 h 71120"/>
              <a:gd name="T4" fmla="*/ 12704 w 114300"/>
              <a:gd name="T5" fmla="*/ 3826 h 71120"/>
              <a:gd name="T6" fmla="*/ 6345 w 114300"/>
              <a:gd name="T7" fmla="*/ 12748 h 71120"/>
              <a:gd name="T8" fmla="*/ 0 w 114300"/>
              <a:gd name="T9" fmla="*/ 25508 h 71120"/>
              <a:gd name="T10" fmla="*/ 0 w 114300"/>
              <a:gd name="T11" fmla="*/ 31882 h 71120"/>
              <a:gd name="T12" fmla="*/ 2535 w 114300"/>
              <a:gd name="T13" fmla="*/ 42096 h 71120"/>
              <a:gd name="T14" fmla="*/ 6345 w 114300"/>
              <a:gd name="T15" fmla="*/ 51017 h 71120"/>
              <a:gd name="T16" fmla="*/ 16520 w 114300"/>
              <a:gd name="T17" fmla="*/ 59951 h 71120"/>
              <a:gd name="T18" fmla="*/ 19049 w 114300"/>
              <a:gd name="T19" fmla="*/ 59951 h 71120"/>
              <a:gd name="T20" fmla="*/ 22859 w 114300"/>
              <a:gd name="T21" fmla="*/ 61231 h 71120"/>
              <a:gd name="T22" fmla="*/ 30479 w 114300"/>
              <a:gd name="T23" fmla="*/ 61231 h 71120"/>
              <a:gd name="T24" fmla="*/ 40629 w 114300"/>
              <a:gd name="T25" fmla="*/ 62498 h 71120"/>
              <a:gd name="T26" fmla="*/ 54620 w 114300"/>
              <a:gd name="T27" fmla="*/ 65058 h 71120"/>
              <a:gd name="T28" fmla="*/ 71109 w 114300"/>
              <a:gd name="T29" fmla="*/ 66325 h 71120"/>
              <a:gd name="T30" fmla="*/ 91439 w 114300"/>
              <a:gd name="T31" fmla="*/ 68885 h 71120"/>
              <a:gd name="T32" fmla="*/ 114299 w 114300"/>
              <a:gd name="T33" fmla="*/ 71432 h 71120"/>
              <a:gd name="T34" fmla="*/ 104150 w 114300"/>
              <a:gd name="T35" fmla="*/ 65058 h 71120"/>
              <a:gd name="T36" fmla="*/ 93969 w 114300"/>
              <a:gd name="T37" fmla="*/ 57404 h 71120"/>
              <a:gd name="T38" fmla="*/ 81290 w 114300"/>
              <a:gd name="T39" fmla="*/ 42096 h 71120"/>
              <a:gd name="T40" fmla="*/ 77480 w 114300"/>
              <a:gd name="T41" fmla="*/ 33162 h 71120"/>
              <a:gd name="T42" fmla="*/ 74919 w 114300"/>
              <a:gd name="T43" fmla="*/ 25508 h 71120"/>
              <a:gd name="T44" fmla="*/ 73670 w 114300"/>
              <a:gd name="T45" fmla="*/ 16575 h 71120"/>
              <a:gd name="T46" fmla="*/ 73670 w 114300"/>
              <a:gd name="T47" fmla="*/ 10200 h 71120"/>
              <a:gd name="T48" fmla="*/ 66050 w 114300"/>
              <a:gd name="T49" fmla="*/ 8921 h 71120"/>
              <a:gd name="T50" fmla="*/ 60959 w 114300"/>
              <a:gd name="T51" fmla="*/ 7653 h 71120"/>
              <a:gd name="T52" fmla="*/ 54620 w 114300"/>
              <a:gd name="T53" fmla="*/ 5094 h 71120"/>
              <a:gd name="T54" fmla="*/ 47000 w 114300"/>
              <a:gd name="T55" fmla="*/ 3826 h 71120"/>
              <a:gd name="T56" fmla="*/ 41909 w 114300"/>
              <a:gd name="T57" fmla="*/ 3826 h 71120"/>
              <a:gd name="T58" fmla="*/ 35570 w 114300"/>
              <a:gd name="T59" fmla="*/ 2546 h 71120"/>
              <a:gd name="T60" fmla="*/ 27950 w 114300"/>
              <a:gd name="T61" fmla="*/ 1267 h 71120"/>
              <a:gd name="T62" fmla="*/ 21579 w 114300"/>
              <a:gd name="T63" fmla="*/ 0 h 711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4300" h="71120">
                <a:moveTo>
                  <a:pt x="21579" y="0"/>
                </a:moveTo>
                <a:lnTo>
                  <a:pt x="19049" y="1261"/>
                </a:lnTo>
                <a:lnTo>
                  <a:pt x="12704" y="3809"/>
                </a:lnTo>
                <a:lnTo>
                  <a:pt x="6345" y="12691"/>
                </a:lnTo>
                <a:lnTo>
                  <a:pt x="0" y="25395"/>
                </a:lnTo>
                <a:lnTo>
                  <a:pt x="0" y="31741"/>
                </a:lnTo>
                <a:lnTo>
                  <a:pt x="2535" y="41909"/>
                </a:lnTo>
                <a:lnTo>
                  <a:pt x="6345" y="50791"/>
                </a:lnTo>
                <a:lnTo>
                  <a:pt x="16520" y="59685"/>
                </a:lnTo>
                <a:lnTo>
                  <a:pt x="19049" y="59685"/>
                </a:lnTo>
                <a:lnTo>
                  <a:pt x="22859" y="60959"/>
                </a:lnTo>
                <a:lnTo>
                  <a:pt x="30479" y="60959"/>
                </a:lnTo>
                <a:lnTo>
                  <a:pt x="40629" y="62221"/>
                </a:lnTo>
                <a:lnTo>
                  <a:pt x="54620" y="64769"/>
                </a:lnTo>
                <a:lnTo>
                  <a:pt x="71109" y="66031"/>
                </a:lnTo>
                <a:lnTo>
                  <a:pt x="91439" y="68579"/>
                </a:lnTo>
                <a:lnTo>
                  <a:pt x="114299" y="71115"/>
                </a:lnTo>
                <a:lnTo>
                  <a:pt x="104150" y="64769"/>
                </a:lnTo>
                <a:lnTo>
                  <a:pt x="93969" y="57149"/>
                </a:lnTo>
                <a:lnTo>
                  <a:pt x="81290" y="41909"/>
                </a:lnTo>
                <a:lnTo>
                  <a:pt x="77480" y="33015"/>
                </a:lnTo>
                <a:lnTo>
                  <a:pt x="74919" y="25395"/>
                </a:lnTo>
                <a:lnTo>
                  <a:pt x="73670" y="16501"/>
                </a:lnTo>
                <a:lnTo>
                  <a:pt x="73670" y="10155"/>
                </a:lnTo>
                <a:lnTo>
                  <a:pt x="66050" y="8881"/>
                </a:lnTo>
                <a:lnTo>
                  <a:pt x="60959" y="7619"/>
                </a:lnTo>
                <a:lnTo>
                  <a:pt x="54620" y="5071"/>
                </a:lnTo>
                <a:lnTo>
                  <a:pt x="47000" y="3809"/>
                </a:lnTo>
                <a:lnTo>
                  <a:pt x="41909" y="3809"/>
                </a:lnTo>
                <a:lnTo>
                  <a:pt x="35570" y="2535"/>
                </a:lnTo>
                <a:lnTo>
                  <a:pt x="27950" y="1261"/>
                </a:lnTo>
                <a:lnTo>
                  <a:pt x="21579" y="0"/>
                </a:lnTo>
                <a:close/>
              </a:path>
            </a:pathLst>
          </a:custGeom>
          <a:solidFill>
            <a:srgbClr val="FF7F7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09" name="object 33"/>
          <p:cNvSpPr>
            <a:spLocks/>
          </p:cNvSpPr>
          <p:nvPr/>
        </p:nvSpPr>
        <p:spPr bwMode="auto">
          <a:xfrm>
            <a:off x="3106738" y="4773613"/>
            <a:ext cx="236537" cy="66675"/>
          </a:xfrm>
          <a:custGeom>
            <a:avLst/>
            <a:gdLst>
              <a:gd name="T0" fmla="*/ 0 w 236220"/>
              <a:gd name="T1" fmla="*/ 0 h 66039"/>
              <a:gd name="T2" fmla="*/ 0 w 236220"/>
              <a:gd name="T3" fmla="*/ 6406 h 66039"/>
              <a:gd name="T4" fmla="*/ 1251 w 236220"/>
              <a:gd name="T5" fmla="*/ 15386 h 66039"/>
              <a:gd name="T6" fmla="*/ 30520 w 236220"/>
              <a:gd name="T7" fmla="*/ 55140 h 66039"/>
              <a:gd name="T8" fmla="*/ 104259 w 236220"/>
              <a:gd name="T9" fmla="*/ 66680 h 66039"/>
              <a:gd name="T10" fmla="*/ 180561 w 236220"/>
              <a:gd name="T11" fmla="*/ 66680 h 66039"/>
              <a:gd name="T12" fmla="*/ 236536 w 236220"/>
              <a:gd name="T13" fmla="*/ 64106 h 66039"/>
              <a:gd name="T14" fmla="*/ 230157 w 236220"/>
              <a:gd name="T15" fmla="*/ 57699 h 66039"/>
              <a:gd name="T16" fmla="*/ 222527 w 236220"/>
              <a:gd name="T17" fmla="*/ 52566 h 66039"/>
              <a:gd name="T18" fmla="*/ 216179 w 236220"/>
              <a:gd name="T19" fmla="*/ 47447 h 66039"/>
              <a:gd name="T20" fmla="*/ 211082 w 236220"/>
              <a:gd name="T21" fmla="*/ 39753 h 66039"/>
              <a:gd name="T22" fmla="*/ 204733 w 236220"/>
              <a:gd name="T23" fmla="*/ 34619 h 66039"/>
              <a:gd name="T24" fmla="*/ 199637 w 236220"/>
              <a:gd name="T25" fmla="*/ 26926 h 66039"/>
              <a:gd name="T26" fmla="*/ 192006 w 236220"/>
              <a:gd name="T27" fmla="*/ 11539 h 66039"/>
              <a:gd name="T28" fmla="*/ 170397 w 236220"/>
              <a:gd name="T29" fmla="*/ 11539 h 66039"/>
              <a:gd name="T30" fmla="*/ 147507 w 236220"/>
              <a:gd name="T31" fmla="*/ 10253 h 66039"/>
              <a:gd name="T32" fmla="*/ 123334 w 236220"/>
              <a:gd name="T33" fmla="*/ 10253 h 66039"/>
              <a:gd name="T34" fmla="*/ 100444 w 236220"/>
              <a:gd name="T35" fmla="*/ 8980 h 66039"/>
              <a:gd name="T36" fmla="*/ 75020 w 236220"/>
              <a:gd name="T37" fmla="*/ 6406 h 66039"/>
              <a:gd name="T38" fmla="*/ 50847 w 236220"/>
              <a:gd name="T39" fmla="*/ 5133 h 66039"/>
              <a:gd name="T40" fmla="*/ 0 w 236220"/>
              <a:gd name="T41" fmla="*/ 0 h 660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6220" h="66039">
                <a:moveTo>
                  <a:pt x="0" y="0"/>
                </a:moveTo>
                <a:lnTo>
                  <a:pt x="0" y="6345"/>
                </a:lnTo>
                <a:lnTo>
                  <a:pt x="1249" y="15239"/>
                </a:lnTo>
                <a:lnTo>
                  <a:pt x="30479" y="54614"/>
                </a:lnTo>
                <a:lnTo>
                  <a:pt x="104119" y="66044"/>
                </a:lnTo>
                <a:lnTo>
                  <a:pt x="180319" y="66044"/>
                </a:lnTo>
                <a:lnTo>
                  <a:pt x="236219" y="63495"/>
                </a:lnTo>
                <a:lnTo>
                  <a:pt x="229849" y="57149"/>
                </a:lnTo>
                <a:lnTo>
                  <a:pt x="222229" y="52065"/>
                </a:lnTo>
                <a:lnTo>
                  <a:pt x="215889" y="46994"/>
                </a:lnTo>
                <a:lnTo>
                  <a:pt x="210799" y="39374"/>
                </a:lnTo>
                <a:lnTo>
                  <a:pt x="204459" y="34289"/>
                </a:lnTo>
                <a:lnTo>
                  <a:pt x="199369" y="26669"/>
                </a:lnTo>
                <a:lnTo>
                  <a:pt x="191749" y="11429"/>
                </a:lnTo>
                <a:lnTo>
                  <a:pt x="170169" y="11429"/>
                </a:lnTo>
                <a:lnTo>
                  <a:pt x="147309" y="10155"/>
                </a:lnTo>
                <a:lnTo>
                  <a:pt x="123169" y="10155"/>
                </a:lnTo>
                <a:lnTo>
                  <a:pt x="100309" y="8894"/>
                </a:lnTo>
                <a:lnTo>
                  <a:pt x="74919" y="6345"/>
                </a:lnTo>
                <a:lnTo>
                  <a:pt x="50779" y="5084"/>
                </a:lnTo>
                <a:lnTo>
                  <a:pt x="0" y="0"/>
                </a:lnTo>
                <a:close/>
              </a:path>
            </a:pathLst>
          </a:custGeom>
          <a:solidFill>
            <a:srgbClr val="FF3F3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10" name="object 34"/>
          <p:cNvSpPr>
            <a:spLocks/>
          </p:cNvSpPr>
          <p:nvPr/>
        </p:nvSpPr>
        <p:spPr bwMode="auto">
          <a:xfrm>
            <a:off x="3298825" y="4775200"/>
            <a:ext cx="185738" cy="61913"/>
          </a:xfrm>
          <a:custGeom>
            <a:avLst/>
            <a:gdLst>
              <a:gd name="T0" fmla="*/ 177518 w 186054"/>
              <a:gd name="T1" fmla="*/ 0 h 62229"/>
              <a:gd name="T2" fmla="*/ 174961 w 186054"/>
              <a:gd name="T3" fmla="*/ 0 h 62229"/>
              <a:gd name="T4" fmla="*/ 163551 w 186054"/>
              <a:gd name="T5" fmla="*/ 1255 h 62229"/>
              <a:gd name="T6" fmla="*/ 148337 w 186054"/>
              <a:gd name="T7" fmla="*/ 2522 h 62229"/>
              <a:gd name="T8" fmla="*/ 128072 w 186054"/>
              <a:gd name="T9" fmla="*/ 5045 h 62229"/>
              <a:gd name="T10" fmla="*/ 102694 w 186054"/>
              <a:gd name="T11" fmla="*/ 6313 h 62229"/>
              <a:gd name="T12" fmla="*/ 0 w 186054"/>
              <a:gd name="T13" fmla="*/ 10103 h 62229"/>
              <a:gd name="T14" fmla="*/ 7606 w 186054"/>
              <a:gd name="T15" fmla="*/ 25266 h 62229"/>
              <a:gd name="T16" fmla="*/ 12688 w 186054"/>
              <a:gd name="T17" fmla="*/ 32847 h 62229"/>
              <a:gd name="T18" fmla="*/ 19017 w 186054"/>
              <a:gd name="T19" fmla="*/ 37906 h 62229"/>
              <a:gd name="T20" fmla="*/ 24099 w 186054"/>
              <a:gd name="T21" fmla="*/ 45487 h 62229"/>
              <a:gd name="T22" fmla="*/ 30427 w 186054"/>
              <a:gd name="T23" fmla="*/ 50533 h 62229"/>
              <a:gd name="T24" fmla="*/ 38034 w 186054"/>
              <a:gd name="T25" fmla="*/ 55591 h 62229"/>
              <a:gd name="T26" fmla="*/ 44394 w 186054"/>
              <a:gd name="T27" fmla="*/ 61905 h 62229"/>
              <a:gd name="T28" fmla="*/ 58331 w 186054"/>
              <a:gd name="T29" fmla="*/ 59382 h 62229"/>
              <a:gd name="T30" fmla="*/ 88759 w 186054"/>
              <a:gd name="T31" fmla="*/ 56859 h 62229"/>
              <a:gd name="T32" fmla="*/ 103973 w 186054"/>
              <a:gd name="T33" fmla="*/ 54324 h 62229"/>
              <a:gd name="T34" fmla="*/ 169911 w 186054"/>
              <a:gd name="T35" fmla="*/ 45487 h 62229"/>
              <a:gd name="T36" fmla="*/ 185125 w 186054"/>
              <a:gd name="T37" fmla="*/ 18952 h 62229"/>
              <a:gd name="T38" fmla="*/ 177518 w 186054"/>
              <a:gd name="T39" fmla="*/ 0 h 6222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86054" h="62229">
                <a:moveTo>
                  <a:pt x="177820" y="0"/>
                </a:moveTo>
                <a:lnTo>
                  <a:pt x="175259" y="0"/>
                </a:lnTo>
                <a:lnTo>
                  <a:pt x="163829" y="1261"/>
                </a:lnTo>
                <a:lnTo>
                  <a:pt x="148589" y="2535"/>
                </a:lnTo>
                <a:lnTo>
                  <a:pt x="128290" y="5071"/>
                </a:lnTo>
                <a:lnTo>
                  <a:pt x="102869" y="6345"/>
                </a:lnTo>
                <a:lnTo>
                  <a:pt x="0" y="10155"/>
                </a:lnTo>
                <a:lnTo>
                  <a:pt x="7619" y="25395"/>
                </a:lnTo>
                <a:lnTo>
                  <a:pt x="12710" y="33015"/>
                </a:lnTo>
                <a:lnTo>
                  <a:pt x="19049" y="38099"/>
                </a:lnTo>
                <a:lnTo>
                  <a:pt x="24140" y="45719"/>
                </a:lnTo>
                <a:lnTo>
                  <a:pt x="30479" y="50791"/>
                </a:lnTo>
                <a:lnTo>
                  <a:pt x="38099" y="55875"/>
                </a:lnTo>
                <a:lnTo>
                  <a:pt x="44470" y="62221"/>
                </a:lnTo>
                <a:lnTo>
                  <a:pt x="58430" y="59685"/>
                </a:lnTo>
                <a:lnTo>
                  <a:pt x="88910" y="57149"/>
                </a:lnTo>
                <a:lnTo>
                  <a:pt x="104150" y="54601"/>
                </a:lnTo>
                <a:lnTo>
                  <a:pt x="170200" y="45719"/>
                </a:lnTo>
                <a:lnTo>
                  <a:pt x="185440" y="19049"/>
                </a:lnTo>
                <a:lnTo>
                  <a:pt x="17782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11" name="object 35"/>
          <p:cNvSpPr>
            <a:spLocks/>
          </p:cNvSpPr>
          <p:nvPr/>
        </p:nvSpPr>
        <p:spPr bwMode="auto">
          <a:xfrm>
            <a:off x="3057525" y="4760913"/>
            <a:ext cx="255588" cy="33337"/>
          </a:xfrm>
          <a:custGeom>
            <a:avLst/>
            <a:gdLst>
              <a:gd name="T0" fmla="*/ 1244 w 256539"/>
              <a:gd name="T1" fmla="*/ 0 h 33020"/>
              <a:gd name="T2" fmla="*/ 0 w 256539"/>
              <a:gd name="T3" fmla="*/ 0 h 33020"/>
              <a:gd name="T4" fmla="*/ 12632 w 256539"/>
              <a:gd name="T5" fmla="*/ 10266 h 33020"/>
              <a:gd name="T6" fmla="*/ 64529 w 256539"/>
              <a:gd name="T7" fmla="*/ 28212 h 33020"/>
              <a:gd name="T8" fmla="*/ 127784 w 256539"/>
              <a:gd name="T9" fmla="*/ 33345 h 33020"/>
              <a:gd name="T10" fmla="*/ 189793 w 256539"/>
              <a:gd name="T11" fmla="*/ 29498 h 33020"/>
              <a:gd name="T12" fmla="*/ 207497 w 256539"/>
              <a:gd name="T13" fmla="*/ 26925 h 33020"/>
              <a:gd name="T14" fmla="*/ 223956 w 256539"/>
              <a:gd name="T15" fmla="*/ 24366 h 33020"/>
              <a:gd name="T16" fmla="*/ 236589 w 256539"/>
              <a:gd name="T17" fmla="*/ 21805 h 33020"/>
              <a:gd name="T18" fmla="*/ 159426 w 256539"/>
              <a:gd name="T19" fmla="*/ 21805 h 33020"/>
              <a:gd name="T20" fmla="*/ 115121 w 256539"/>
              <a:gd name="T21" fmla="*/ 19232 h 33020"/>
              <a:gd name="T22" fmla="*/ 96141 w 256539"/>
              <a:gd name="T23" fmla="*/ 16673 h 33020"/>
              <a:gd name="T24" fmla="*/ 77162 w 256539"/>
              <a:gd name="T25" fmla="*/ 15385 h 33020"/>
              <a:gd name="T26" fmla="*/ 60733 w 256539"/>
              <a:gd name="T27" fmla="*/ 12826 h 33020"/>
              <a:gd name="T28" fmla="*/ 45550 w 256539"/>
              <a:gd name="T29" fmla="*/ 10266 h 33020"/>
              <a:gd name="T30" fmla="*/ 31611 w 256539"/>
              <a:gd name="T31" fmla="*/ 6419 h 33020"/>
              <a:gd name="T32" fmla="*/ 20224 w 256539"/>
              <a:gd name="T33" fmla="*/ 5133 h 33020"/>
              <a:gd name="T34" fmla="*/ 12632 w 256539"/>
              <a:gd name="T35" fmla="*/ 2572 h 33020"/>
              <a:gd name="T36" fmla="*/ 5040 w 256539"/>
              <a:gd name="T37" fmla="*/ 1286 h 33020"/>
              <a:gd name="T38" fmla="*/ 1244 w 256539"/>
              <a:gd name="T39" fmla="*/ 0 h 33020"/>
              <a:gd name="T40" fmla="*/ 252373 w 256539"/>
              <a:gd name="T41" fmla="*/ 19404 h 33020"/>
              <a:gd name="T42" fmla="*/ 206222 w 256539"/>
              <a:gd name="T43" fmla="*/ 21805 h 33020"/>
              <a:gd name="T44" fmla="*/ 236589 w 256539"/>
              <a:gd name="T45" fmla="*/ 21805 h 33020"/>
              <a:gd name="T46" fmla="*/ 247976 w 256539"/>
              <a:gd name="T47" fmla="*/ 20519 h 33020"/>
              <a:gd name="T48" fmla="*/ 252373 w 256539"/>
              <a:gd name="T49" fmla="*/ 19404 h 33020"/>
              <a:gd name="T50" fmla="*/ 255568 w 256539"/>
              <a:gd name="T51" fmla="*/ 19232 h 33020"/>
              <a:gd name="T52" fmla="*/ 253047 w 256539"/>
              <a:gd name="T53" fmla="*/ 19232 h 33020"/>
              <a:gd name="T54" fmla="*/ 252373 w 256539"/>
              <a:gd name="T55" fmla="*/ 19404 h 33020"/>
              <a:gd name="T56" fmla="*/ 255568 w 256539"/>
              <a:gd name="T57" fmla="*/ 19232 h 330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56539" h="33020">
                <a:moveTo>
                  <a:pt x="1249" y="0"/>
                </a:moveTo>
                <a:lnTo>
                  <a:pt x="0" y="0"/>
                </a:lnTo>
                <a:lnTo>
                  <a:pt x="12679" y="10168"/>
                </a:lnTo>
                <a:lnTo>
                  <a:pt x="64769" y="27944"/>
                </a:lnTo>
                <a:lnTo>
                  <a:pt x="128259" y="33028"/>
                </a:lnTo>
                <a:lnTo>
                  <a:pt x="190499" y="29218"/>
                </a:lnTo>
                <a:lnTo>
                  <a:pt x="208269" y="26669"/>
                </a:lnTo>
                <a:lnTo>
                  <a:pt x="224789" y="24134"/>
                </a:lnTo>
                <a:lnTo>
                  <a:pt x="237469" y="21598"/>
                </a:lnTo>
                <a:lnTo>
                  <a:pt x="160019" y="21598"/>
                </a:lnTo>
                <a:lnTo>
                  <a:pt x="115549" y="19049"/>
                </a:lnTo>
                <a:lnTo>
                  <a:pt x="96499" y="16514"/>
                </a:lnTo>
                <a:lnTo>
                  <a:pt x="77449" y="15239"/>
                </a:lnTo>
                <a:lnTo>
                  <a:pt x="60959" y="12704"/>
                </a:lnTo>
                <a:lnTo>
                  <a:pt x="45719" y="10168"/>
                </a:lnTo>
                <a:lnTo>
                  <a:pt x="31729" y="6358"/>
                </a:lnTo>
                <a:lnTo>
                  <a:pt x="20299" y="5084"/>
                </a:lnTo>
                <a:lnTo>
                  <a:pt x="12679" y="2548"/>
                </a:lnTo>
                <a:lnTo>
                  <a:pt x="5059" y="1274"/>
                </a:lnTo>
                <a:lnTo>
                  <a:pt x="1249" y="0"/>
                </a:lnTo>
                <a:close/>
              </a:path>
              <a:path w="256539" h="33020">
                <a:moveTo>
                  <a:pt x="253312" y="19219"/>
                </a:moveTo>
                <a:lnTo>
                  <a:pt x="206989" y="21598"/>
                </a:lnTo>
                <a:lnTo>
                  <a:pt x="237469" y="21598"/>
                </a:lnTo>
                <a:lnTo>
                  <a:pt x="248899" y="20324"/>
                </a:lnTo>
                <a:lnTo>
                  <a:pt x="253312" y="19219"/>
                </a:lnTo>
                <a:close/>
              </a:path>
              <a:path w="256539" h="33020">
                <a:moveTo>
                  <a:pt x="256519" y="19049"/>
                </a:moveTo>
                <a:lnTo>
                  <a:pt x="253989" y="19049"/>
                </a:lnTo>
                <a:lnTo>
                  <a:pt x="253312" y="19219"/>
                </a:lnTo>
                <a:lnTo>
                  <a:pt x="256519" y="19049"/>
                </a:lnTo>
                <a:close/>
              </a:path>
            </a:pathLst>
          </a:custGeom>
          <a:solidFill>
            <a:srgbClr val="FFBEB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12" name="object 36"/>
          <p:cNvSpPr>
            <a:spLocks/>
          </p:cNvSpPr>
          <p:nvPr/>
        </p:nvSpPr>
        <p:spPr bwMode="auto">
          <a:xfrm>
            <a:off x="3097213" y="4756150"/>
            <a:ext cx="212725" cy="0"/>
          </a:xfrm>
          <a:custGeom>
            <a:avLst/>
            <a:gdLst>
              <a:gd name="T0" fmla="*/ 0 w 212089"/>
              <a:gd name="T1" fmla="*/ 212715 w 212089"/>
              <a:gd name="T2" fmla="*/ 0 60000 65536"/>
              <a:gd name="T3" fmla="*/ 0 60000 65536"/>
            </a:gdLst>
            <a:ahLst/>
            <a:cxnLst>
              <a:cxn ang="T2">
                <a:pos x="T0" y="0"/>
              </a:cxn>
              <a:cxn ang="T3">
                <a:pos x="T1" y="0"/>
              </a:cxn>
            </a:cxnLst>
            <a:rect l="0" t="0" r="r" b="b"/>
            <a:pathLst>
              <a:path w="212089">
                <a:moveTo>
                  <a:pt x="0" y="0"/>
                </a:moveTo>
                <a:lnTo>
                  <a:pt x="212079" y="0"/>
                </a:lnTo>
              </a:path>
            </a:pathLst>
          </a:custGeom>
          <a:noFill/>
          <a:ln w="16509">
            <a:solidFill>
              <a:srgbClr val="CE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50213" name="object 37"/>
          <p:cNvSpPr>
            <a:spLocks/>
          </p:cNvSpPr>
          <p:nvPr/>
        </p:nvSpPr>
        <p:spPr bwMode="auto">
          <a:xfrm>
            <a:off x="2757488" y="4826000"/>
            <a:ext cx="1003300" cy="1987550"/>
          </a:xfrm>
          <a:custGeom>
            <a:avLst/>
            <a:gdLst>
              <a:gd name="T0" fmla="*/ 274319 w 1003300"/>
              <a:gd name="T1" fmla="*/ 11429 h 1987550"/>
              <a:gd name="T2" fmla="*/ 245114 w 1003300"/>
              <a:gd name="T3" fmla="*/ 48268 h 1987550"/>
              <a:gd name="T4" fmla="*/ 247649 w 1003300"/>
              <a:gd name="T5" fmla="*/ 82558 h 1987550"/>
              <a:gd name="T6" fmla="*/ 262889 w 1003300"/>
              <a:gd name="T7" fmla="*/ 107954 h 1987550"/>
              <a:gd name="T8" fmla="*/ 271784 w 1003300"/>
              <a:gd name="T9" fmla="*/ 118109 h 1987550"/>
              <a:gd name="T10" fmla="*/ 262889 w 1003300"/>
              <a:gd name="T11" fmla="*/ 229874 h 1987550"/>
              <a:gd name="T12" fmla="*/ 232409 w 1003300"/>
              <a:gd name="T13" fmla="*/ 323849 h 1987550"/>
              <a:gd name="T14" fmla="*/ 167639 w 1003300"/>
              <a:gd name="T15" fmla="*/ 407669 h 1987550"/>
              <a:gd name="T16" fmla="*/ 132088 w 1003300"/>
              <a:gd name="T17" fmla="*/ 440698 h 1987550"/>
              <a:gd name="T18" fmla="*/ 102869 w 1003300"/>
              <a:gd name="T19" fmla="*/ 478798 h 1987550"/>
              <a:gd name="T20" fmla="*/ 80009 w 1003300"/>
              <a:gd name="T21" fmla="*/ 516898 h 1987550"/>
              <a:gd name="T22" fmla="*/ 35564 w 1003300"/>
              <a:gd name="T23" fmla="*/ 610874 h 1987550"/>
              <a:gd name="T24" fmla="*/ 8894 w 1003300"/>
              <a:gd name="T25" fmla="*/ 713744 h 1987550"/>
              <a:gd name="T26" fmla="*/ 1274 w 1003300"/>
              <a:gd name="T27" fmla="*/ 793754 h 1987550"/>
              <a:gd name="T28" fmla="*/ 2548 w 1003300"/>
              <a:gd name="T29" fmla="*/ 839474 h 1987550"/>
              <a:gd name="T30" fmla="*/ 0 w 1003300"/>
              <a:gd name="T31" fmla="*/ 1744979 h 1987550"/>
              <a:gd name="T32" fmla="*/ 13978 w 1003300"/>
              <a:gd name="T33" fmla="*/ 1833884 h 1987550"/>
              <a:gd name="T34" fmla="*/ 90178 w 1003300"/>
              <a:gd name="T35" fmla="*/ 1924049 h 1987550"/>
              <a:gd name="T36" fmla="*/ 113038 w 1003300"/>
              <a:gd name="T37" fmla="*/ 1941838 h 1987550"/>
              <a:gd name="T38" fmla="*/ 373373 w 1003300"/>
              <a:gd name="T39" fmla="*/ 1983748 h 1987550"/>
              <a:gd name="T40" fmla="*/ 513094 w 1003300"/>
              <a:gd name="T41" fmla="*/ 1987558 h 1987550"/>
              <a:gd name="T42" fmla="*/ 629924 w 1003300"/>
              <a:gd name="T43" fmla="*/ 1983748 h 1987550"/>
              <a:gd name="T44" fmla="*/ 727703 w 1003300"/>
              <a:gd name="T45" fmla="*/ 1976128 h 1987550"/>
              <a:gd name="T46" fmla="*/ 801374 w 1003300"/>
              <a:gd name="T47" fmla="*/ 1963424 h 1987550"/>
              <a:gd name="T48" fmla="*/ 871234 w 1003300"/>
              <a:gd name="T49" fmla="*/ 1946909 h 1987550"/>
              <a:gd name="T50" fmla="*/ 887723 w 1003300"/>
              <a:gd name="T51" fmla="*/ 1941838 h 1987550"/>
              <a:gd name="T52" fmla="*/ 902963 w 1003300"/>
              <a:gd name="T53" fmla="*/ 1926598 h 1987550"/>
              <a:gd name="T54" fmla="*/ 909334 w 1003300"/>
              <a:gd name="T55" fmla="*/ 1917704 h 1987550"/>
              <a:gd name="T56" fmla="*/ 988064 w 1003300"/>
              <a:gd name="T57" fmla="*/ 1840229 h 1987550"/>
              <a:gd name="T58" fmla="*/ 1003304 w 1003300"/>
              <a:gd name="T59" fmla="*/ 1761494 h 1987550"/>
              <a:gd name="T60" fmla="*/ 1002023 w 1003300"/>
              <a:gd name="T61" fmla="*/ 859798 h 1987550"/>
              <a:gd name="T62" fmla="*/ 985534 w 1003300"/>
              <a:gd name="T63" fmla="*/ 651509 h 1987550"/>
              <a:gd name="T64" fmla="*/ 937253 w 1003300"/>
              <a:gd name="T65" fmla="*/ 515624 h 1987550"/>
              <a:gd name="T66" fmla="*/ 876293 w 1003300"/>
              <a:gd name="T67" fmla="*/ 429268 h 1987550"/>
              <a:gd name="T68" fmla="*/ 796283 w 1003300"/>
              <a:gd name="T69" fmla="*/ 336554 h 1987550"/>
              <a:gd name="T70" fmla="*/ 763274 w 1003300"/>
              <a:gd name="T71" fmla="*/ 250198 h 1987550"/>
              <a:gd name="T72" fmla="*/ 746753 w 1003300"/>
              <a:gd name="T73" fmla="*/ 166378 h 1987550"/>
              <a:gd name="T74" fmla="*/ 742943 w 1003300"/>
              <a:gd name="T75" fmla="*/ 104144 h 1987550"/>
              <a:gd name="T76" fmla="*/ 769613 w 1003300"/>
              <a:gd name="T77" fmla="*/ 58424 h 1987550"/>
              <a:gd name="T78" fmla="*/ 764554 w 1003300"/>
              <a:gd name="T79" fmla="*/ 25408 h 1987550"/>
              <a:gd name="T80" fmla="*/ 433084 w 1003300"/>
              <a:gd name="T81" fmla="*/ 17788 h 1987550"/>
              <a:gd name="T82" fmla="*/ 369563 w 1003300"/>
              <a:gd name="T83" fmla="*/ 16514 h 1987550"/>
              <a:gd name="T84" fmla="*/ 300983 w 1003300"/>
              <a:gd name="T85" fmla="*/ 12704 h 1987550"/>
              <a:gd name="T86" fmla="*/ 278129 w 1003300"/>
              <a:gd name="T87" fmla="*/ 11429 h 1987550"/>
              <a:gd name="T88" fmla="*/ 697223 w 1003300"/>
              <a:gd name="T89" fmla="*/ 5084 h 1987550"/>
              <a:gd name="T90" fmla="*/ 581674 w 1003300"/>
              <a:gd name="T91" fmla="*/ 15239 h 1987550"/>
              <a:gd name="T92" fmla="*/ 756925 w 1003300"/>
              <a:gd name="T93" fmla="*/ 17788 h 1987550"/>
              <a:gd name="T94" fmla="*/ 744224 w 1003300"/>
              <a:gd name="T95" fmla="*/ 6358 h 1987550"/>
              <a:gd name="T96" fmla="*/ 732794 w 1003300"/>
              <a:gd name="T97" fmla="*/ 0 h 19875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003300" h="1987550">
                <a:moveTo>
                  <a:pt x="278129" y="11429"/>
                </a:moveTo>
                <a:lnTo>
                  <a:pt x="274319" y="11429"/>
                </a:lnTo>
                <a:lnTo>
                  <a:pt x="254008" y="29218"/>
                </a:lnTo>
                <a:lnTo>
                  <a:pt x="245114" y="48268"/>
                </a:lnTo>
                <a:lnTo>
                  <a:pt x="243839" y="66044"/>
                </a:lnTo>
                <a:lnTo>
                  <a:pt x="247649" y="82558"/>
                </a:lnTo>
                <a:lnTo>
                  <a:pt x="254008" y="97798"/>
                </a:lnTo>
                <a:lnTo>
                  <a:pt x="262889" y="107954"/>
                </a:lnTo>
                <a:lnTo>
                  <a:pt x="269248" y="115574"/>
                </a:lnTo>
                <a:lnTo>
                  <a:pt x="271784" y="118109"/>
                </a:lnTo>
                <a:lnTo>
                  <a:pt x="271784" y="151138"/>
                </a:lnTo>
                <a:lnTo>
                  <a:pt x="262889" y="229874"/>
                </a:lnTo>
                <a:lnTo>
                  <a:pt x="251459" y="276868"/>
                </a:lnTo>
                <a:lnTo>
                  <a:pt x="232409" y="323849"/>
                </a:lnTo>
                <a:lnTo>
                  <a:pt x="204478" y="369569"/>
                </a:lnTo>
                <a:lnTo>
                  <a:pt x="167639" y="407669"/>
                </a:lnTo>
                <a:lnTo>
                  <a:pt x="148589" y="424184"/>
                </a:lnTo>
                <a:lnTo>
                  <a:pt x="132088" y="440698"/>
                </a:lnTo>
                <a:lnTo>
                  <a:pt x="116848" y="458474"/>
                </a:lnTo>
                <a:lnTo>
                  <a:pt x="102869" y="478798"/>
                </a:lnTo>
                <a:lnTo>
                  <a:pt x="90178" y="497848"/>
                </a:lnTo>
                <a:lnTo>
                  <a:pt x="80009" y="516898"/>
                </a:lnTo>
                <a:lnTo>
                  <a:pt x="68579" y="535948"/>
                </a:lnTo>
                <a:lnTo>
                  <a:pt x="35564" y="610874"/>
                </a:lnTo>
                <a:lnTo>
                  <a:pt x="19049" y="664214"/>
                </a:lnTo>
                <a:lnTo>
                  <a:pt x="8894" y="713744"/>
                </a:lnTo>
                <a:lnTo>
                  <a:pt x="3809" y="755654"/>
                </a:lnTo>
                <a:lnTo>
                  <a:pt x="1274" y="793754"/>
                </a:lnTo>
                <a:lnTo>
                  <a:pt x="1274" y="821698"/>
                </a:lnTo>
                <a:lnTo>
                  <a:pt x="2548" y="839474"/>
                </a:lnTo>
                <a:lnTo>
                  <a:pt x="2548" y="847094"/>
                </a:lnTo>
                <a:lnTo>
                  <a:pt x="0" y="1744979"/>
                </a:lnTo>
                <a:lnTo>
                  <a:pt x="2548" y="1793248"/>
                </a:lnTo>
                <a:lnTo>
                  <a:pt x="13978" y="1833884"/>
                </a:lnTo>
                <a:lnTo>
                  <a:pt x="50804" y="1892308"/>
                </a:lnTo>
                <a:lnTo>
                  <a:pt x="90178" y="1924049"/>
                </a:lnTo>
                <a:lnTo>
                  <a:pt x="107954" y="1932944"/>
                </a:lnTo>
                <a:lnTo>
                  <a:pt x="113038" y="1941838"/>
                </a:lnTo>
                <a:lnTo>
                  <a:pt x="298454" y="1978664"/>
                </a:lnTo>
                <a:lnTo>
                  <a:pt x="373373" y="1983748"/>
                </a:lnTo>
                <a:lnTo>
                  <a:pt x="445763" y="1986284"/>
                </a:lnTo>
                <a:lnTo>
                  <a:pt x="513094" y="1987558"/>
                </a:lnTo>
                <a:lnTo>
                  <a:pt x="572774" y="1986284"/>
                </a:lnTo>
                <a:lnTo>
                  <a:pt x="629924" y="1983748"/>
                </a:lnTo>
                <a:lnTo>
                  <a:pt x="681983" y="1979938"/>
                </a:lnTo>
                <a:lnTo>
                  <a:pt x="727703" y="1976128"/>
                </a:lnTo>
                <a:lnTo>
                  <a:pt x="767084" y="1969769"/>
                </a:lnTo>
                <a:lnTo>
                  <a:pt x="801374" y="1963424"/>
                </a:lnTo>
                <a:lnTo>
                  <a:pt x="831854" y="1958339"/>
                </a:lnTo>
                <a:lnTo>
                  <a:pt x="871234" y="1946909"/>
                </a:lnTo>
                <a:lnTo>
                  <a:pt x="882664" y="1944374"/>
                </a:lnTo>
                <a:lnTo>
                  <a:pt x="887723" y="1941838"/>
                </a:lnTo>
                <a:lnTo>
                  <a:pt x="896624" y="1934218"/>
                </a:lnTo>
                <a:lnTo>
                  <a:pt x="902963" y="1926598"/>
                </a:lnTo>
                <a:lnTo>
                  <a:pt x="906773" y="1920239"/>
                </a:lnTo>
                <a:lnTo>
                  <a:pt x="909334" y="1917704"/>
                </a:lnTo>
                <a:lnTo>
                  <a:pt x="946154" y="1896118"/>
                </a:lnTo>
                <a:lnTo>
                  <a:pt x="988064" y="1840229"/>
                </a:lnTo>
                <a:lnTo>
                  <a:pt x="1002023" y="1783079"/>
                </a:lnTo>
                <a:lnTo>
                  <a:pt x="1003304" y="1761494"/>
                </a:lnTo>
                <a:lnTo>
                  <a:pt x="1002023" y="1746254"/>
                </a:lnTo>
                <a:lnTo>
                  <a:pt x="1002023" y="859798"/>
                </a:lnTo>
                <a:lnTo>
                  <a:pt x="999494" y="745498"/>
                </a:lnTo>
                <a:lnTo>
                  <a:pt x="985534" y="651509"/>
                </a:lnTo>
                <a:lnTo>
                  <a:pt x="965204" y="575309"/>
                </a:lnTo>
                <a:lnTo>
                  <a:pt x="937253" y="515624"/>
                </a:lnTo>
                <a:lnTo>
                  <a:pt x="906773" y="467368"/>
                </a:lnTo>
                <a:lnTo>
                  <a:pt x="876293" y="429268"/>
                </a:lnTo>
                <a:lnTo>
                  <a:pt x="821704" y="372118"/>
                </a:lnTo>
                <a:lnTo>
                  <a:pt x="796283" y="336554"/>
                </a:lnTo>
                <a:lnTo>
                  <a:pt x="777233" y="294644"/>
                </a:lnTo>
                <a:lnTo>
                  <a:pt x="763274" y="250198"/>
                </a:lnTo>
                <a:lnTo>
                  <a:pt x="753124" y="205739"/>
                </a:lnTo>
                <a:lnTo>
                  <a:pt x="746753" y="166378"/>
                </a:lnTo>
                <a:lnTo>
                  <a:pt x="742943" y="113038"/>
                </a:lnTo>
                <a:lnTo>
                  <a:pt x="742943" y="104144"/>
                </a:lnTo>
                <a:lnTo>
                  <a:pt x="761993" y="80009"/>
                </a:lnTo>
                <a:lnTo>
                  <a:pt x="769613" y="58424"/>
                </a:lnTo>
                <a:lnTo>
                  <a:pt x="769613" y="40648"/>
                </a:lnTo>
                <a:lnTo>
                  <a:pt x="764554" y="25408"/>
                </a:lnTo>
                <a:lnTo>
                  <a:pt x="756925" y="17788"/>
                </a:lnTo>
                <a:lnTo>
                  <a:pt x="433084" y="17788"/>
                </a:lnTo>
                <a:lnTo>
                  <a:pt x="400043" y="16514"/>
                </a:lnTo>
                <a:lnTo>
                  <a:pt x="369563" y="16514"/>
                </a:lnTo>
                <a:lnTo>
                  <a:pt x="341644" y="15239"/>
                </a:lnTo>
                <a:lnTo>
                  <a:pt x="300983" y="12704"/>
                </a:lnTo>
                <a:lnTo>
                  <a:pt x="287024" y="12704"/>
                </a:lnTo>
                <a:lnTo>
                  <a:pt x="278129" y="11429"/>
                </a:lnTo>
                <a:close/>
              </a:path>
              <a:path w="1003300" h="1987550">
                <a:moveTo>
                  <a:pt x="732794" y="0"/>
                </a:moveTo>
                <a:lnTo>
                  <a:pt x="697223" y="5084"/>
                </a:lnTo>
                <a:lnTo>
                  <a:pt x="619774" y="12704"/>
                </a:lnTo>
                <a:lnTo>
                  <a:pt x="581674" y="15239"/>
                </a:lnTo>
                <a:lnTo>
                  <a:pt x="504194" y="17788"/>
                </a:lnTo>
                <a:lnTo>
                  <a:pt x="756925" y="17788"/>
                </a:lnTo>
                <a:lnTo>
                  <a:pt x="754373" y="15239"/>
                </a:lnTo>
                <a:lnTo>
                  <a:pt x="744224" y="6358"/>
                </a:lnTo>
                <a:lnTo>
                  <a:pt x="735323" y="1274"/>
                </a:lnTo>
                <a:lnTo>
                  <a:pt x="7327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14" name="object 38"/>
          <p:cNvSpPr>
            <a:spLocks/>
          </p:cNvSpPr>
          <p:nvPr/>
        </p:nvSpPr>
        <p:spPr bwMode="auto">
          <a:xfrm>
            <a:off x="3044825" y="4860925"/>
            <a:ext cx="36513" cy="87313"/>
          </a:xfrm>
          <a:custGeom>
            <a:avLst/>
            <a:gdLst>
              <a:gd name="T0" fmla="*/ 36502 w 36830"/>
              <a:gd name="T1" fmla="*/ 0 h 86360"/>
              <a:gd name="T2" fmla="*/ 25170 w 36830"/>
              <a:gd name="T3" fmla="*/ 3851 h 86360"/>
              <a:gd name="T4" fmla="*/ 5046 w 36830"/>
              <a:gd name="T5" fmla="*/ 19259 h 86360"/>
              <a:gd name="T6" fmla="*/ 0 w 36830"/>
              <a:gd name="T7" fmla="*/ 32104 h 86360"/>
              <a:gd name="T8" fmla="*/ 1263 w 36830"/>
              <a:gd name="T9" fmla="*/ 47513 h 86360"/>
              <a:gd name="T10" fmla="*/ 12601 w 36830"/>
              <a:gd name="T11" fmla="*/ 65484 h 86360"/>
              <a:gd name="T12" fmla="*/ 36502 w 36830"/>
              <a:gd name="T13" fmla="*/ 87308 h 86360"/>
              <a:gd name="T14" fmla="*/ 33994 w 36830"/>
              <a:gd name="T15" fmla="*/ 78329 h 86360"/>
              <a:gd name="T16" fmla="*/ 28948 w 36830"/>
              <a:gd name="T17" fmla="*/ 52640 h 86360"/>
              <a:gd name="T18" fmla="*/ 27709 w 36830"/>
              <a:gd name="T19" fmla="*/ 23111 h 86360"/>
              <a:gd name="T20" fmla="*/ 36502 w 36830"/>
              <a:gd name="T21" fmla="*/ 0 h 863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830" h="86360">
                <a:moveTo>
                  <a:pt x="36819" y="0"/>
                </a:moveTo>
                <a:lnTo>
                  <a:pt x="25389" y="3809"/>
                </a:lnTo>
                <a:lnTo>
                  <a:pt x="5090" y="19049"/>
                </a:lnTo>
                <a:lnTo>
                  <a:pt x="0" y="31754"/>
                </a:lnTo>
                <a:lnTo>
                  <a:pt x="1274" y="46994"/>
                </a:lnTo>
                <a:lnTo>
                  <a:pt x="12710" y="64769"/>
                </a:lnTo>
                <a:lnTo>
                  <a:pt x="36819" y="86355"/>
                </a:lnTo>
                <a:lnTo>
                  <a:pt x="34289" y="77474"/>
                </a:lnTo>
                <a:lnTo>
                  <a:pt x="29199" y="52065"/>
                </a:lnTo>
                <a:lnTo>
                  <a:pt x="27950" y="22859"/>
                </a:lnTo>
                <a:lnTo>
                  <a:pt x="368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15" name="object 39"/>
          <p:cNvSpPr>
            <a:spLocks/>
          </p:cNvSpPr>
          <p:nvPr/>
        </p:nvSpPr>
        <p:spPr bwMode="auto">
          <a:xfrm>
            <a:off x="3074988" y="4881563"/>
            <a:ext cx="319087" cy="0"/>
          </a:xfrm>
          <a:custGeom>
            <a:avLst/>
            <a:gdLst>
              <a:gd name="T0" fmla="*/ 0 w 318770"/>
              <a:gd name="T1" fmla="*/ 319076 w 318770"/>
              <a:gd name="T2" fmla="*/ 0 60000 65536"/>
              <a:gd name="T3" fmla="*/ 0 60000 65536"/>
            </a:gdLst>
            <a:ahLst/>
            <a:cxnLst>
              <a:cxn ang="T2">
                <a:pos x="T0" y="0"/>
              </a:cxn>
              <a:cxn ang="T3">
                <a:pos x="T1" y="0"/>
              </a:cxn>
            </a:cxnLst>
            <a:rect l="0" t="0" r="r" b="b"/>
            <a:pathLst>
              <a:path w="318770">
                <a:moveTo>
                  <a:pt x="0" y="0"/>
                </a:moveTo>
                <a:lnTo>
                  <a:pt x="318759" y="0"/>
                </a:lnTo>
              </a:path>
            </a:pathLst>
          </a:custGeom>
          <a:noFill/>
          <a:ln w="29214">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50216" name="object 40"/>
          <p:cNvSpPr>
            <a:spLocks/>
          </p:cNvSpPr>
          <p:nvPr/>
        </p:nvSpPr>
        <p:spPr bwMode="auto">
          <a:xfrm>
            <a:off x="2816225" y="4860925"/>
            <a:ext cx="876300" cy="1885950"/>
          </a:xfrm>
          <a:custGeom>
            <a:avLst/>
            <a:gdLst>
              <a:gd name="T0" fmla="*/ 143297 w 877570"/>
              <a:gd name="T1" fmla="*/ 1861815 h 1885950"/>
              <a:gd name="T2" fmla="*/ 164865 w 877570"/>
              <a:gd name="T3" fmla="*/ 1866899 h 1885950"/>
              <a:gd name="T4" fmla="*/ 206714 w 877570"/>
              <a:gd name="T5" fmla="*/ 1873245 h 1885950"/>
              <a:gd name="T6" fmla="*/ 266313 w 877570"/>
              <a:gd name="T7" fmla="*/ 1879604 h 1885950"/>
              <a:gd name="T8" fmla="*/ 393140 w 877570"/>
              <a:gd name="T9" fmla="*/ 1885949 h 1885950"/>
              <a:gd name="T10" fmla="*/ 495861 w 877570"/>
              <a:gd name="T11" fmla="*/ 1884675 h 1885950"/>
              <a:gd name="T12" fmla="*/ 617605 w 877570"/>
              <a:gd name="T13" fmla="*/ 1878329 h 1885950"/>
              <a:gd name="T14" fmla="*/ 750762 w 877570"/>
              <a:gd name="T15" fmla="*/ 1861815 h 1885950"/>
              <a:gd name="T16" fmla="*/ 248570 w 877570"/>
              <a:gd name="T17" fmla="*/ 8894 h 1885950"/>
              <a:gd name="T18" fmla="*/ 238403 w 877570"/>
              <a:gd name="T19" fmla="*/ 19049 h 1885950"/>
              <a:gd name="T20" fmla="*/ 232073 w 877570"/>
              <a:gd name="T21" fmla="*/ 39374 h 1885950"/>
              <a:gd name="T22" fmla="*/ 246012 w 877570"/>
              <a:gd name="T23" fmla="*/ 68579 h 1885950"/>
              <a:gd name="T24" fmla="*/ 266313 w 877570"/>
              <a:gd name="T25" fmla="*/ 96524 h 1885950"/>
              <a:gd name="T26" fmla="*/ 263788 w 877570"/>
              <a:gd name="T27" fmla="*/ 201929 h 1885950"/>
              <a:gd name="T28" fmla="*/ 239682 w 877570"/>
              <a:gd name="T29" fmla="*/ 300989 h 1885950"/>
              <a:gd name="T30" fmla="*/ 180083 w 877570"/>
              <a:gd name="T31" fmla="*/ 383535 h 1885950"/>
              <a:gd name="T32" fmla="*/ 106525 w 877570"/>
              <a:gd name="T33" fmla="*/ 462284 h 1885950"/>
              <a:gd name="T34" fmla="*/ 49457 w 877570"/>
              <a:gd name="T35" fmla="*/ 560069 h 1885950"/>
              <a:gd name="T36" fmla="*/ 12686 w 877570"/>
              <a:gd name="T37" fmla="*/ 661665 h 1885950"/>
              <a:gd name="T38" fmla="*/ 0 w 877570"/>
              <a:gd name="T39" fmla="*/ 753105 h 1885950"/>
              <a:gd name="T40" fmla="*/ 10140 w 877570"/>
              <a:gd name="T41" fmla="*/ 1756409 h 1885950"/>
              <a:gd name="T42" fmla="*/ 96384 w 877570"/>
              <a:gd name="T43" fmla="*/ 1849124 h 1885950"/>
              <a:gd name="T44" fmla="*/ 755814 w 877570"/>
              <a:gd name="T45" fmla="*/ 1861815 h 1885950"/>
              <a:gd name="T46" fmla="*/ 853483 w 877570"/>
              <a:gd name="T47" fmla="*/ 1805939 h 1885950"/>
              <a:gd name="T48" fmla="*/ 876310 w 877570"/>
              <a:gd name="T49" fmla="*/ 704849 h 1885950"/>
              <a:gd name="T50" fmla="*/ 859813 w 877570"/>
              <a:gd name="T51" fmla="*/ 601979 h 1885950"/>
              <a:gd name="T52" fmla="*/ 816685 w 877570"/>
              <a:gd name="T53" fmla="*/ 497835 h 1885950"/>
              <a:gd name="T54" fmla="*/ 726656 w 877570"/>
              <a:gd name="T55" fmla="*/ 392429 h 1885950"/>
              <a:gd name="T56" fmla="*/ 694942 w 877570"/>
              <a:gd name="T57" fmla="*/ 347984 h 1885950"/>
              <a:gd name="T58" fmla="*/ 656897 w 877570"/>
              <a:gd name="T59" fmla="*/ 267974 h 1885950"/>
              <a:gd name="T60" fmla="*/ 629018 w 877570"/>
              <a:gd name="T61" fmla="*/ 147315 h 1885950"/>
              <a:gd name="T62" fmla="*/ 627739 w 877570"/>
              <a:gd name="T63" fmla="*/ 67305 h 1885950"/>
              <a:gd name="T64" fmla="*/ 645484 w 877570"/>
              <a:gd name="T65" fmla="*/ 52065 h 1885950"/>
              <a:gd name="T66" fmla="*/ 659454 w 877570"/>
              <a:gd name="T67" fmla="*/ 29205 h 1885950"/>
              <a:gd name="T68" fmla="*/ 437515 w 877570"/>
              <a:gd name="T69" fmla="*/ 22859 h 1885950"/>
              <a:gd name="T70" fmla="*/ 330989 w 877570"/>
              <a:gd name="T71" fmla="*/ 17775 h 1885950"/>
              <a:gd name="T72" fmla="*/ 249817 w 877570"/>
              <a:gd name="T73" fmla="*/ 6345 h 1885950"/>
              <a:gd name="T74" fmla="*/ 623935 w 877570"/>
              <a:gd name="T75" fmla="*/ 0 h 1885950"/>
              <a:gd name="T76" fmla="*/ 609996 w 877570"/>
              <a:gd name="T77" fmla="*/ 3809 h 1885950"/>
              <a:gd name="T78" fmla="*/ 545320 w 877570"/>
              <a:gd name="T79" fmla="*/ 15239 h 1885950"/>
              <a:gd name="T80" fmla="*/ 437515 w 877570"/>
              <a:gd name="T81" fmla="*/ 22859 h 1885950"/>
              <a:gd name="T82" fmla="*/ 658175 w 877570"/>
              <a:gd name="T83" fmla="*/ 17775 h 1885950"/>
              <a:gd name="T84" fmla="*/ 625214 w 877570"/>
              <a:gd name="T85" fmla="*/ 0 h 188595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77570" h="1885950">
                <a:moveTo>
                  <a:pt x="751850" y="1861815"/>
                </a:moveTo>
                <a:lnTo>
                  <a:pt x="143505" y="1861815"/>
                </a:lnTo>
                <a:lnTo>
                  <a:pt x="152399" y="1864364"/>
                </a:lnTo>
                <a:lnTo>
                  <a:pt x="165104" y="1866899"/>
                </a:lnTo>
                <a:lnTo>
                  <a:pt x="182879" y="1869435"/>
                </a:lnTo>
                <a:lnTo>
                  <a:pt x="207014" y="1873245"/>
                </a:lnTo>
                <a:lnTo>
                  <a:pt x="236219" y="1877055"/>
                </a:lnTo>
                <a:lnTo>
                  <a:pt x="266699" y="1879604"/>
                </a:lnTo>
                <a:lnTo>
                  <a:pt x="346709" y="1884675"/>
                </a:lnTo>
                <a:lnTo>
                  <a:pt x="393710" y="1885949"/>
                </a:lnTo>
                <a:lnTo>
                  <a:pt x="443240" y="1885949"/>
                </a:lnTo>
                <a:lnTo>
                  <a:pt x="496580" y="1884675"/>
                </a:lnTo>
                <a:lnTo>
                  <a:pt x="556259" y="1882139"/>
                </a:lnTo>
                <a:lnTo>
                  <a:pt x="618500" y="1878329"/>
                </a:lnTo>
                <a:lnTo>
                  <a:pt x="681989" y="1871984"/>
                </a:lnTo>
                <a:lnTo>
                  <a:pt x="751850" y="1861815"/>
                </a:lnTo>
                <a:close/>
              </a:path>
              <a:path w="877570" h="1885950">
                <a:moveTo>
                  <a:pt x="250179" y="6345"/>
                </a:moveTo>
                <a:lnTo>
                  <a:pt x="248930" y="8894"/>
                </a:lnTo>
                <a:lnTo>
                  <a:pt x="243839" y="12704"/>
                </a:lnTo>
                <a:lnTo>
                  <a:pt x="238749" y="19049"/>
                </a:lnTo>
                <a:lnTo>
                  <a:pt x="233690" y="29205"/>
                </a:lnTo>
                <a:lnTo>
                  <a:pt x="232409" y="39374"/>
                </a:lnTo>
                <a:lnTo>
                  <a:pt x="237500" y="53339"/>
                </a:lnTo>
                <a:lnTo>
                  <a:pt x="246369" y="68579"/>
                </a:lnTo>
                <a:lnTo>
                  <a:pt x="265419" y="86355"/>
                </a:lnTo>
                <a:lnTo>
                  <a:pt x="266699" y="96524"/>
                </a:lnTo>
                <a:lnTo>
                  <a:pt x="266699" y="158745"/>
                </a:lnTo>
                <a:lnTo>
                  <a:pt x="264170" y="201929"/>
                </a:lnTo>
                <a:lnTo>
                  <a:pt x="255269" y="251459"/>
                </a:lnTo>
                <a:lnTo>
                  <a:pt x="240029" y="300989"/>
                </a:lnTo>
                <a:lnTo>
                  <a:pt x="214634" y="346709"/>
                </a:lnTo>
                <a:lnTo>
                  <a:pt x="180344" y="383535"/>
                </a:lnTo>
                <a:lnTo>
                  <a:pt x="140969" y="419099"/>
                </a:lnTo>
                <a:lnTo>
                  <a:pt x="106679" y="462284"/>
                </a:lnTo>
                <a:lnTo>
                  <a:pt x="74925" y="509265"/>
                </a:lnTo>
                <a:lnTo>
                  <a:pt x="49529" y="560069"/>
                </a:lnTo>
                <a:lnTo>
                  <a:pt x="27944" y="610874"/>
                </a:lnTo>
                <a:lnTo>
                  <a:pt x="12704" y="661665"/>
                </a:lnTo>
                <a:lnTo>
                  <a:pt x="3809" y="709934"/>
                </a:lnTo>
                <a:lnTo>
                  <a:pt x="0" y="753105"/>
                </a:lnTo>
                <a:lnTo>
                  <a:pt x="0" y="1719584"/>
                </a:lnTo>
                <a:lnTo>
                  <a:pt x="10155" y="1756409"/>
                </a:lnTo>
                <a:lnTo>
                  <a:pt x="38099" y="1805939"/>
                </a:lnTo>
                <a:lnTo>
                  <a:pt x="96524" y="1849124"/>
                </a:lnTo>
                <a:lnTo>
                  <a:pt x="140969" y="1861815"/>
                </a:lnTo>
                <a:lnTo>
                  <a:pt x="756909" y="1861815"/>
                </a:lnTo>
                <a:lnTo>
                  <a:pt x="811529" y="1844039"/>
                </a:lnTo>
                <a:lnTo>
                  <a:pt x="854720" y="1805939"/>
                </a:lnTo>
                <a:lnTo>
                  <a:pt x="877580" y="1736085"/>
                </a:lnTo>
                <a:lnTo>
                  <a:pt x="877580" y="704849"/>
                </a:lnTo>
                <a:lnTo>
                  <a:pt x="872489" y="647699"/>
                </a:lnTo>
                <a:lnTo>
                  <a:pt x="861059" y="601979"/>
                </a:lnTo>
                <a:lnTo>
                  <a:pt x="844539" y="552449"/>
                </a:lnTo>
                <a:lnTo>
                  <a:pt x="817869" y="497835"/>
                </a:lnTo>
                <a:lnTo>
                  <a:pt x="778520" y="444495"/>
                </a:lnTo>
                <a:lnTo>
                  <a:pt x="727709" y="392429"/>
                </a:lnTo>
                <a:lnTo>
                  <a:pt x="723899" y="387345"/>
                </a:lnTo>
                <a:lnTo>
                  <a:pt x="695949" y="347984"/>
                </a:lnTo>
                <a:lnTo>
                  <a:pt x="676899" y="313694"/>
                </a:lnTo>
                <a:lnTo>
                  <a:pt x="657849" y="267974"/>
                </a:lnTo>
                <a:lnTo>
                  <a:pt x="642609" y="213359"/>
                </a:lnTo>
                <a:lnTo>
                  <a:pt x="629930" y="147315"/>
                </a:lnTo>
                <a:lnTo>
                  <a:pt x="626120" y="69854"/>
                </a:lnTo>
                <a:lnTo>
                  <a:pt x="628649" y="67305"/>
                </a:lnTo>
                <a:lnTo>
                  <a:pt x="637550" y="62234"/>
                </a:lnTo>
                <a:lnTo>
                  <a:pt x="646419" y="52065"/>
                </a:lnTo>
                <a:lnTo>
                  <a:pt x="655319" y="40635"/>
                </a:lnTo>
                <a:lnTo>
                  <a:pt x="660410" y="29205"/>
                </a:lnTo>
                <a:lnTo>
                  <a:pt x="659699" y="22859"/>
                </a:lnTo>
                <a:lnTo>
                  <a:pt x="438149" y="22859"/>
                </a:lnTo>
                <a:lnTo>
                  <a:pt x="369569" y="20324"/>
                </a:lnTo>
                <a:lnTo>
                  <a:pt x="331469" y="17775"/>
                </a:lnTo>
                <a:lnTo>
                  <a:pt x="292089" y="13965"/>
                </a:lnTo>
                <a:lnTo>
                  <a:pt x="250179" y="6345"/>
                </a:lnTo>
                <a:close/>
              </a:path>
              <a:path w="877570" h="1885950">
                <a:moveTo>
                  <a:pt x="626120" y="0"/>
                </a:moveTo>
                <a:lnTo>
                  <a:pt x="624839" y="0"/>
                </a:lnTo>
                <a:lnTo>
                  <a:pt x="619749" y="1274"/>
                </a:lnTo>
                <a:lnTo>
                  <a:pt x="610880" y="3809"/>
                </a:lnTo>
                <a:lnTo>
                  <a:pt x="599450" y="6345"/>
                </a:lnTo>
                <a:lnTo>
                  <a:pt x="546110" y="15239"/>
                </a:lnTo>
                <a:lnTo>
                  <a:pt x="497829" y="20324"/>
                </a:lnTo>
                <a:lnTo>
                  <a:pt x="438149" y="22859"/>
                </a:lnTo>
                <a:lnTo>
                  <a:pt x="659699" y="22859"/>
                </a:lnTo>
                <a:lnTo>
                  <a:pt x="659129" y="17775"/>
                </a:lnTo>
                <a:lnTo>
                  <a:pt x="647699" y="6345"/>
                </a:lnTo>
                <a:lnTo>
                  <a:pt x="62612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17" name="object 41"/>
          <p:cNvSpPr>
            <a:spLocks/>
          </p:cNvSpPr>
          <p:nvPr/>
        </p:nvSpPr>
        <p:spPr bwMode="auto">
          <a:xfrm>
            <a:off x="2955925" y="5089525"/>
            <a:ext cx="303213" cy="619125"/>
          </a:xfrm>
          <a:custGeom>
            <a:avLst/>
            <a:gdLst>
              <a:gd name="T0" fmla="*/ 214032 w 302260"/>
              <a:gd name="T1" fmla="*/ 0 h 619760"/>
              <a:gd name="T2" fmla="*/ 214032 w 302260"/>
              <a:gd name="T3" fmla="*/ 24109 h 619760"/>
              <a:gd name="T4" fmla="*/ 211495 w 302260"/>
              <a:gd name="T5" fmla="*/ 52025 h 619760"/>
              <a:gd name="T6" fmla="*/ 196207 w 302260"/>
              <a:gd name="T7" fmla="*/ 120534 h 619760"/>
              <a:gd name="T8" fmla="*/ 156702 w 302260"/>
              <a:gd name="T9" fmla="*/ 186498 h 619760"/>
              <a:gd name="T10" fmla="*/ 124841 w 302260"/>
              <a:gd name="T11" fmla="*/ 210608 h 619760"/>
              <a:gd name="T12" fmla="*/ 93012 w 302260"/>
              <a:gd name="T13" fmla="*/ 241057 h 619760"/>
              <a:gd name="T14" fmla="*/ 67517 w 302260"/>
              <a:gd name="T15" fmla="*/ 285456 h 619760"/>
              <a:gd name="T16" fmla="*/ 47142 w 302260"/>
              <a:gd name="T17" fmla="*/ 341288 h 619760"/>
              <a:gd name="T18" fmla="*/ 30575 w 302260"/>
              <a:gd name="T19" fmla="*/ 403445 h 619760"/>
              <a:gd name="T20" fmla="*/ 19109 w 302260"/>
              <a:gd name="T21" fmla="*/ 466889 h 619760"/>
              <a:gd name="T22" fmla="*/ 8922 w 302260"/>
              <a:gd name="T23" fmla="*/ 526514 h 619760"/>
              <a:gd name="T24" fmla="*/ 3821 w 302260"/>
              <a:gd name="T25" fmla="*/ 579799 h 619760"/>
              <a:gd name="T26" fmla="*/ 0 w 302260"/>
              <a:gd name="T27" fmla="*/ 619133 h 619760"/>
              <a:gd name="T28" fmla="*/ 1278 w 302260"/>
              <a:gd name="T29" fmla="*/ 616587 h 619760"/>
              <a:gd name="T30" fmla="*/ 5100 w 302260"/>
              <a:gd name="T31" fmla="*/ 607715 h 619760"/>
              <a:gd name="T32" fmla="*/ 12744 w 302260"/>
              <a:gd name="T33" fmla="*/ 596296 h 619760"/>
              <a:gd name="T34" fmla="*/ 21653 w 302260"/>
              <a:gd name="T35" fmla="*/ 579799 h 619760"/>
              <a:gd name="T36" fmla="*/ 34397 w 302260"/>
              <a:gd name="T37" fmla="*/ 558235 h 619760"/>
              <a:gd name="T38" fmla="*/ 48407 w 302260"/>
              <a:gd name="T39" fmla="*/ 535399 h 619760"/>
              <a:gd name="T40" fmla="*/ 63695 w 302260"/>
              <a:gd name="T41" fmla="*/ 510016 h 619760"/>
              <a:gd name="T42" fmla="*/ 81540 w 302260"/>
              <a:gd name="T43" fmla="*/ 484647 h 619760"/>
              <a:gd name="T44" fmla="*/ 99371 w 302260"/>
              <a:gd name="T45" fmla="*/ 456731 h 619760"/>
              <a:gd name="T46" fmla="*/ 137591 w 302260"/>
              <a:gd name="T47" fmla="*/ 403445 h 619760"/>
              <a:gd name="T48" fmla="*/ 159239 w 302260"/>
              <a:gd name="T49" fmla="*/ 376803 h 619760"/>
              <a:gd name="T50" fmla="*/ 201282 w 302260"/>
              <a:gd name="T51" fmla="*/ 332403 h 619760"/>
              <a:gd name="T52" fmla="*/ 222961 w 302260"/>
              <a:gd name="T53" fmla="*/ 312099 h 619760"/>
              <a:gd name="T54" fmla="*/ 243324 w 302260"/>
              <a:gd name="T55" fmla="*/ 298148 h 619760"/>
              <a:gd name="T56" fmla="*/ 276469 w 302260"/>
              <a:gd name="T57" fmla="*/ 265166 h 619760"/>
              <a:gd name="T58" fmla="*/ 296832 w 302260"/>
              <a:gd name="T59" fmla="*/ 223299 h 619760"/>
              <a:gd name="T60" fmla="*/ 303223 w 302260"/>
              <a:gd name="T61" fmla="*/ 176353 h 619760"/>
              <a:gd name="T62" fmla="*/ 299401 w 302260"/>
              <a:gd name="T63" fmla="*/ 126874 h 619760"/>
              <a:gd name="T64" fmla="*/ 286650 w 302260"/>
              <a:gd name="T65" fmla="*/ 82473 h 619760"/>
              <a:gd name="T66" fmla="*/ 267540 w 302260"/>
              <a:gd name="T67" fmla="*/ 43140 h 619760"/>
              <a:gd name="T68" fmla="*/ 242071 w 302260"/>
              <a:gd name="T69" fmla="*/ 15223 h 619760"/>
              <a:gd name="T70" fmla="*/ 214032 w 302260"/>
              <a:gd name="T71" fmla="*/ 0 h 6197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02260" h="619760">
                <a:moveTo>
                  <a:pt x="213359" y="0"/>
                </a:moveTo>
                <a:lnTo>
                  <a:pt x="213359" y="24134"/>
                </a:lnTo>
                <a:lnTo>
                  <a:pt x="210830" y="52078"/>
                </a:lnTo>
                <a:lnTo>
                  <a:pt x="195590" y="120658"/>
                </a:lnTo>
                <a:lnTo>
                  <a:pt x="156209" y="186689"/>
                </a:lnTo>
                <a:lnTo>
                  <a:pt x="124449" y="210824"/>
                </a:lnTo>
                <a:lnTo>
                  <a:pt x="92720" y="241304"/>
                </a:lnTo>
                <a:lnTo>
                  <a:pt x="67305" y="285749"/>
                </a:lnTo>
                <a:lnTo>
                  <a:pt x="46994" y="341638"/>
                </a:lnTo>
                <a:lnTo>
                  <a:pt x="30479" y="403859"/>
                </a:lnTo>
                <a:lnTo>
                  <a:pt x="19049" y="467368"/>
                </a:lnTo>
                <a:lnTo>
                  <a:pt x="8894" y="527054"/>
                </a:lnTo>
                <a:lnTo>
                  <a:pt x="3809" y="580394"/>
                </a:lnTo>
                <a:lnTo>
                  <a:pt x="0" y="619768"/>
                </a:lnTo>
                <a:lnTo>
                  <a:pt x="1274" y="617219"/>
                </a:lnTo>
                <a:lnTo>
                  <a:pt x="5084" y="608338"/>
                </a:lnTo>
                <a:lnTo>
                  <a:pt x="12704" y="596908"/>
                </a:lnTo>
                <a:lnTo>
                  <a:pt x="21585" y="580394"/>
                </a:lnTo>
                <a:lnTo>
                  <a:pt x="34289" y="558808"/>
                </a:lnTo>
                <a:lnTo>
                  <a:pt x="48255" y="535948"/>
                </a:lnTo>
                <a:lnTo>
                  <a:pt x="63495" y="510539"/>
                </a:lnTo>
                <a:lnTo>
                  <a:pt x="81284" y="485144"/>
                </a:lnTo>
                <a:lnTo>
                  <a:pt x="99059" y="457199"/>
                </a:lnTo>
                <a:lnTo>
                  <a:pt x="137159" y="403859"/>
                </a:lnTo>
                <a:lnTo>
                  <a:pt x="158739" y="377189"/>
                </a:lnTo>
                <a:lnTo>
                  <a:pt x="200649" y="332744"/>
                </a:lnTo>
                <a:lnTo>
                  <a:pt x="222260" y="312419"/>
                </a:lnTo>
                <a:lnTo>
                  <a:pt x="242559" y="298454"/>
                </a:lnTo>
                <a:lnTo>
                  <a:pt x="275600" y="265438"/>
                </a:lnTo>
                <a:lnTo>
                  <a:pt x="295899" y="223528"/>
                </a:lnTo>
                <a:lnTo>
                  <a:pt x="302270" y="176534"/>
                </a:lnTo>
                <a:lnTo>
                  <a:pt x="298460" y="127004"/>
                </a:lnTo>
                <a:lnTo>
                  <a:pt x="285749" y="82558"/>
                </a:lnTo>
                <a:lnTo>
                  <a:pt x="266699" y="43184"/>
                </a:lnTo>
                <a:lnTo>
                  <a:pt x="241310" y="15239"/>
                </a:lnTo>
                <a:lnTo>
                  <a:pt x="213359"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18" name="object 42"/>
          <p:cNvSpPr>
            <a:spLocks/>
          </p:cNvSpPr>
          <p:nvPr/>
        </p:nvSpPr>
        <p:spPr bwMode="auto">
          <a:xfrm>
            <a:off x="2947988" y="4930775"/>
            <a:ext cx="608012" cy="1771650"/>
          </a:xfrm>
          <a:custGeom>
            <a:avLst/>
            <a:gdLst>
              <a:gd name="T0" fmla="*/ 418438 w 608964"/>
              <a:gd name="T1" fmla="*/ 17775 h 1771650"/>
              <a:gd name="T2" fmla="*/ 376593 w 608964"/>
              <a:gd name="T3" fmla="*/ 22859 h 1771650"/>
              <a:gd name="T4" fmla="*/ 322090 w 608964"/>
              <a:gd name="T5" fmla="*/ 77461 h 1771650"/>
              <a:gd name="T6" fmla="*/ 328420 w 608964"/>
              <a:gd name="T7" fmla="*/ 129539 h 1771650"/>
              <a:gd name="T8" fmla="*/ 357573 w 608964"/>
              <a:gd name="T9" fmla="*/ 247649 h 1771650"/>
              <a:gd name="T10" fmla="*/ 361377 w 608964"/>
              <a:gd name="T11" fmla="*/ 427981 h 1771650"/>
              <a:gd name="T12" fmla="*/ 330945 w 608964"/>
              <a:gd name="T13" fmla="*/ 543555 h 1771650"/>
              <a:gd name="T14" fmla="*/ 310678 w 608964"/>
              <a:gd name="T15" fmla="*/ 618481 h 1771650"/>
              <a:gd name="T16" fmla="*/ 297987 w 608964"/>
              <a:gd name="T17" fmla="*/ 684525 h 1771650"/>
              <a:gd name="T18" fmla="*/ 296708 w 608964"/>
              <a:gd name="T19" fmla="*/ 739139 h 1771650"/>
              <a:gd name="T20" fmla="*/ 313204 w 608964"/>
              <a:gd name="T21" fmla="*/ 796289 h 1771650"/>
              <a:gd name="T22" fmla="*/ 368985 w 608964"/>
              <a:gd name="T23" fmla="*/ 854701 h 1771650"/>
              <a:gd name="T24" fmla="*/ 427325 w 608964"/>
              <a:gd name="T25" fmla="*/ 929639 h 1771650"/>
              <a:gd name="T26" fmla="*/ 447623 w 608964"/>
              <a:gd name="T27" fmla="*/ 1062989 h 1771650"/>
              <a:gd name="T28" fmla="*/ 418438 w 608964"/>
              <a:gd name="T29" fmla="*/ 1212841 h 1771650"/>
              <a:gd name="T30" fmla="*/ 385480 w 608964"/>
              <a:gd name="T31" fmla="*/ 1294125 h 1771650"/>
              <a:gd name="T32" fmla="*/ 309400 w 608964"/>
              <a:gd name="T33" fmla="*/ 1381755 h 1771650"/>
              <a:gd name="T34" fmla="*/ 237123 w 608964"/>
              <a:gd name="T35" fmla="*/ 1416045 h 1771650"/>
              <a:gd name="T36" fmla="*/ 173732 w 608964"/>
              <a:gd name="T37" fmla="*/ 1440179 h 1771650"/>
              <a:gd name="T38" fmla="*/ 81157 w 608964"/>
              <a:gd name="T39" fmla="*/ 1494781 h 1771650"/>
              <a:gd name="T40" fmla="*/ 29172 w 608964"/>
              <a:gd name="T41" fmla="*/ 1559551 h 1771650"/>
              <a:gd name="T42" fmla="*/ 0 w 608964"/>
              <a:gd name="T43" fmla="*/ 1659885 h 1771650"/>
              <a:gd name="T44" fmla="*/ 21564 w 608964"/>
              <a:gd name="T45" fmla="*/ 1723381 h 1771650"/>
              <a:gd name="T46" fmla="*/ 131887 w 608964"/>
              <a:gd name="T47" fmla="*/ 1765291 h 1771650"/>
              <a:gd name="T48" fmla="*/ 207968 w 608964"/>
              <a:gd name="T49" fmla="*/ 1771649 h 1771650"/>
              <a:gd name="T50" fmla="*/ 309400 w 608964"/>
              <a:gd name="T51" fmla="*/ 1762755 h 1771650"/>
              <a:gd name="T52" fmla="*/ 404501 w 608964"/>
              <a:gd name="T53" fmla="*/ 1744979 h 1771650"/>
              <a:gd name="T54" fmla="*/ 504684 w 608964"/>
              <a:gd name="T55" fmla="*/ 1718309 h 1771650"/>
              <a:gd name="T56" fmla="*/ 536363 w 608964"/>
              <a:gd name="T57" fmla="*/ 1705605 h 1771650"/>
              <a:gd name="T58" fmla="*/ 604836 w 608964"/>
              <a:gd name="T59" fmla="*/ 1419855 h 1771650"/>
              <a:gd name="T60" fmla="*/ 601032 w 608964"/>
              <a:gd name="T61" fmla="*/ 1038855 h 1771650"/>
              <a:gd name="T62" fmla="*/ 568075 w 608964"/>
              <a:gd name="T63" fmla="*/ 692145 h 1771650"/>
              <a:gd name="T64" fmla="*/ 531312 w 608964"/>
              <a:gd name="T65" fmla="*/ 518159 h 1771650"/>
              <a:gd name="T66" fmla="*/ 499602 w 608964"/>
              <a:gd name="T67" fmla="*/ 445769 h 1771650"/>
              <a:gd name="T68" fmla="*/ 466643 w 608964"/>
              <a:gd name="T69" fmla="*/ 334005 h 1771650"/>
              <a:gd name="T70" fmla="*/ 441262 w 608964"/>
              <a:gd name="T71" fmla="*/ 223515 h 1771650"/>
              <a:gd name="T72" fmla="*/ 429850 w 608964"/>
              <a:gd name="T73" fmla="*/ 149851 h 1771650"/>
              <a:gd name="T74" fmla="*/ 446345 w 608964"/>
              <a:gd name="T75" fmla="*/ 53339 h 1771650"/>
              <a:gd name="T76" fmla="*/ 461561 w 608964"/>
              <a:gd name="T77" fmla="*/ 0 h 17716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08964" h="1771650">
                <a:moveTo>
                  <a:pt x="462284" y="0"/>
                </a:moveTo>
                <a:lnTo>
                  <a:pt x="419093" y="17775"/>
                </a:lnTo>
                <a:lnTo>
                  <a:pt x="391174" y="20311"/>
                </a:lnTo>
                <a:lnTo>
                  <a:pt x="377183" y="22859"/>
                </a:lnTo>
                <a:lnTo>
                  <a:pt x="337834" y="34289"/>
                </a:lnTo>
                <a:lnTo>
                  <a:pt x="322594" y="77461"/>
                </a:lnTo>
                <a:lnTo>
                  <a:pt x="323843" y="100321"/>
                </a:lnTo>
                <a:lnTo>
                  <a:pt x="328934" y="129539"/>
                </a:lnTo>
                <a:lnTo>
                  <a:pt x="339083" y="163829"/>
                </a:lnTo>
                <a:lnTo>
                  <a:pt x="358133" y="247649"/>
                </a:lnTo>
                <a:lnTo>
                  <a:pt x="365753" y="339089"/>
                </a:lnTo>
                <a:lnTo>
                  <a:pt x="361943" y="427981"/>
                </a:lnTo>
                <a:lnTo>
                  <a:pt x="345454" y="501645"/>
                </a:lnTo>
                <a:lnTo>
                  <a:pt x="331463" y="543555"/>
                </a:lnTo>
                <a:lnTo>
                  <a:pt x="320033" y="581655"/>
                </a:lnTo>
                <a:lnTo>
                  <a:pt x="311164" y="618481"/>
                </a:lnTo>
                <a:lnTo>
                  <a:pt x="304793" y="654045"/>
                </a:lnTo>
                <a:lnTo>
                  <a:pt x="298454" y="684525"/>
                </a:lnTo>
                <a:lnTo>
                  <a:pt x="297173" y="713731"/>
                </a:lnTo>
                <a:lnTo>
                  <a:pt x="297173" y="739139"/>
                </a:lnTo>
                <a:lnTo>
                  <a:pt x="299734" y="760725"/>
                </a:lnTo>
                <a:lnTo>
                  <a:pt x="313694" y="796289"/>
                </a:lnTo>
                <a:lnTo>
                  <a:pt x="339083" y="826769"/>
                </a:lnTo>
                <a:lnTo>
                  <a:pt x="369563" y="854701"/>
                </a:lnTo>
                <a:lnTo>
                  <a:pt x="400043" y="887729"/>
                </a:lnTo>
                <a:lnTo>
                  <a:pt x="427994" y="929639"/>
                </a:lnTo>
                <a:lnTo>
                  <a:pt x="445763" y="986789"/>
                </a:lnTo>
                <a:lnTo>
                  <a:pt x="448324" y="1062989"/>
                </a:lnTo>
                <a:lnTo>
                  <a:pt x="430523" y="1165859"/>
                </a:lnTo>
                <a:lnTo>
                  <a:pt x="419093" y="1212841"/>
                </a:lnTo>
                <a:lnTo>
                  <a:pt x="403853" y="1257299"/>
                </a:lnTo>
                <a:lnTo>
                  <a:pt x="386084" y="1294125"/>
                </a:lnTo>
                <a:lnTo>
                  <a:pt x="363224" y="1328415"/>
                </a:lnTo>
                <a:lnTo>
                  <a:pt x="309884" y="1381755"/>
                </a:lnTo>
                <a:lnTo>
                  <a:pt x="275594" y="1400805"/>
                </a:lnTo>
                <a:lnTo>
                  <a:pt x="237494" y="1416045"/>
                </a:lnTo>
                <a:lnTo>
                  <a:pt x="204484" y="1427475"/>
                </a:lnTo>
                <a:lnTo>
                  <a:pt x="174004" y="1440179"/>
                </a:lnTo>
                <a:lnTo>
                  <a:pt x="121913" y="1465575"/>
                </a:lnTo>
                <a:lnTo>
                  <a:pt x="81284" y="1494781"/>
                </a:lnTo>
                <a:lnTo>
                  <a:pt x="50804" y="1526535"/>
                </a:lnTo>
                <a:lnTo>
                  <a:pt x="29218" y="1559551"/>
                </a:lnTo>
                <a:lnTo>
                  <a:pt x="8894" y="1610355"/>
                </a:lnTo>
                <a:lnTo>
                  <a:pt x="0" y="1659885"/>
                </a:lnTo>
                <a:lnTo>
                  <a:pt x="1274" y="1685281"/>
                </a:lnTo>
                <a:lnTo>
                  <a:pt x="21598" y="1723381"/>
                </a:lnTo>
                <a:lnTo>
                  <a:pt x="64769" y="1748789"/>
                </a:lnTo>
                <a:lnTo>
                  <a:pt x="132094" y="1765291"/>
                </a:lnTo>
                <a:lnTo>
                  <a:pt x="174004" y="1770375"/>
                </a:lnTo>
                <a:lnTo>
                  <a:pt x="208294" y="1771649"/>
                </a:lnTo>
                <a:lnTo>
                  <a:pt x="242584" y="1770375"/>
                </a:lnTo>
                <a:lnTo>
                  <a:pt x="309884" y="1762755"/>
                </a:lnTo>
                <a:lnTo>
                  <a:pt x="374654" y="1752599"/>
                </a:lnTo>
                <a:lnTo>
                  <a:pt x="405134" y="1744979"/>
                </a:lnTo>
                <a:lnTo>
                  <a:pt x="433084" y="1738621"/>
                </a:lnTo>
                <a:lnTo>
                  <a:pt x="505474" y="1718309"/>
                </a:lnTo>
                <a:lnTo>
                  <a:pt x="523244" y="1710689"/>
                </a:lnTo>
                <a:lnTo>
                  <a:pt x="537203" y="1705605"/>
                </a:lnTo>
                <a:lnTo>
                  <a:pt x="589294" y="1579875"/>
                </a:lnTo>
                <a:lnTo>
                  <a:pt x="605783" y="1419855"/>
                </a:lnTo>
                <a:lnTo>
                  <a:pt x="608344" y="1231891"/>
                </a:lnTo>
                <a:lnTo>
                  <a:pt x="601973" y="1038855"/>
                </a:lnTo>
                <a:lnTo>
                  <a:pt x="586733" y="850891"/>
                </a:lnTo>
                <a:lnTo>
                  <a:pt x="568964" y="692145"/>
                </a:lnTo>
                <a:lnTo>
                  <a:pt x="548633" y="575309"/>
                </a:lnTo>
                <a:lnTo>
                  <a:pt x="532144" y="518159"/>
                </a:lnTo>
                <a:lnTo>
                  <a:pt x="516904" y="490215"/>
                </a:lnTo>
                <a:lnTo>
                  <a:pt x="500384" y="445769"/>
                </a:lnTo>
                <a:lnTo>
                  <a:pt x="482614" y="392429"/>
                </a:lnTo>
                <a:lnTo>
                  <a:pt x="467374" y="334005"/>
                </a:lnTo>
                <a:lnTo>
                  <a:pt x="453383" y="276855"/>
                </a:lnTo>
                <a:lnTo>
                  <a:pt x="441953" y="223515"/>
                </a:lnTo>
                <a:lnTo>
                  <a:pt x="433084" y="179069"/>
                </a:lnTo>
                <a:lnTo>
                  <a:pt x="430523" y="149851"/>
                </a:lnTo>
                <a:lnTo>
                  <a:pt x="436894" y="102869"/>
                </a:lnTo>
                <a:lnTo>
                  <a:pt x="447044" y="53339"/>
                </a:lnTo>
                <a:lnTo>
                  <a:pt x="457193" y="15239"/>
                </a:lnTo>
                <a:lnTo>
                  <a:pt x="462284" y="0"/>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19" name="object 43"/>
          <p:cNvSpPr>
            <a:spLocks/>
          </p:cNvSpPr>
          <p:nvPr/>
        </p:nvSpPr>
        <p:spPr bwMode="auto">
          <a:xfrm>
            <a:off x="3152775" y="5000625"/>
            <a:ext cx="496888" cy="1687513"/>
          </a:xfrm>
          <a:custGeom>
            <a:avLst/>
            <a:gdLst>
              <a:gd name="T0" fmla="*/ 233840 w 496570"/>
              <a:gd name="T1" fmla="*/ 0 h 1686559"/>
              <a:gd name="T2" fmla="*/ 207153 w 496570"/>
              <a:gd name="T3" fmla="*/ 55920 h 1686559"/>
              <a:gd name="T4" fmla="*/ 186809 w 496570"/>
              <a:gd name="T5" fmla="*/ 135975 h 1686559"/>
              <a:gd name="T6" fmla="*/ 184278 w 496570"/>
              <a:gd name="T7" fmla="*/ 181721 h 1686559"/>
              <a:gd name="T8" fmla="*/ 190621 w 496570"/>
              <a:gd name="T9" fmla="*/ 232540 h 1686559"/>
              <a:gd name="T10" fmla="*/ 209683 w 496570"/>
              <a:gd name="T11" fmla="*/ 282098 h 1686559"/>
              <a:gd name="T12" fmla="*/ 224933 w 496570"/>
              <a:gd name="T13" fmla="*/ 308784 h 1686559"/>
              <a:gd name="T14" fmla="*/ 241465 w 496570"/>
              <a:gd name="T15" fmla="*/ 339281 h 1686559"/>
              <a:gd name="T16" fmla="*/ 259245 w 496570"/>
              <a:gd name="T17" fmla="*/ 373590 h 1686559"/>
              <a:gd name="T18" fmla="*/ 278307 w 496570"/>
              <a:gd name="T19" fmla="*/ 411712 h 1686559"/>
              <a:gd name="T20" fmla="*/ 299932 w 496570"/>
              <a:gd name="T21" fmla="*/ 456196 h 1686559"/>
              <a:gd name="T22" fmla="*/ 317713 w 496570"/>
              <a:gd name="T23" fmla="*/ 505754 h 1686559"/>
              <a:gd name="T24" fmla="*/ 335494 w 496570"/>
              <a:gd name="T25" fmla="*/ 560386 h 1686559"/>
              <a:gd name="T26" fmla="*/ 350743 w 496570"/>
              <a:gd name="T27" fmla="*/ 623931 h 1686559"/>
              <a:gd name="T28" fmla="*/ 364743 w 496570"/>
              <a:gd name="T29" fmla="*/ 693811 h 1686559"/>
              <a:gd name="T30" fmla="*/ 372368 w 496570"/>
              <a:gd name="T31" fmla="*/ 772605 h 1686559"/>
              <a:gd name="T32" fmla="*/ 377431 w 496570"/>
              <a:gd name="T33" fmla="*/ 860284 h 1686559"/>
              <a:gd name="T34" fmla="*/ 379993 w 496570"/>
              <a:gd name="T35" fmla="*/ 956850 h 1686559"/>
              <a:gd name="T36" fmla="*/ 373618 w 496570"/>
              <a:gd name="T37" fmla="*/ 1063590 h 1686559"/>
              <a:gd name="T38" fmla="*/ 363463 w 496570"/>
              <a:gd name="T39" fmla="*/ 1180505 h 1686559"/>
              <a:gd name="T40" fmla="*/ 344400 w 496570"/>
              <a:gd name="T41" fmla="*/ 1308844 h 1686559"/>
              <a:gd name="T42" fmla="*/ 320244 w 496570"/>
              <a:gd name="T43" fmla="*/ 1449894 h 1686559"/>
              <a:gd name="T44" fmla="*/ 294839 w 496570"/>
              <a:gd name="T45" fmla="*/ 1515975 h 1686559"/>
              <a:gd name="T46" fmla="*/ 254183 w 496570"/>
              <a:gd name="T47" fmla="*/ 1566795 h 1686559"/>
              <a:gd name="T48" fmla="*/ 202058 w 496570"/>
              <a:gd name="T49" fmla="*/ 1604916 h 1686559"/>
              <a:gd name="T50" fmla="*/ 144872 w 496570"/>
              <a:gd name="T51" fmla="*/ 1632877 h 1686559"/>
              <a:gd name="T52" fmla="*/ 90248 w 496570"/>
              <a:gd name="T53" fmla="*/ 1651938 h 1686559"/>
              <a:gd name="T54" fmla="*/ 25436 w 496570"/>
              <a:gd name="T55" fmla="*/ 1665911 h 1686559"/>
              <a:gd name="T56" fmla="*/ 2562 w 496570"/>
              <a:gd name="T57" fmla="*/ 1669723 h 1686559"/>
              <a:gd name="T58" fmla="*/ 0 w 496570"/>
              <a:gd name="T59" fmla="*/ 1669723 h 1686559"/>
              <a:gd name="T60" fmla="*/ 5093 w 496570"/>
              <a:gd name="T61" fmla="*/ 1670999 h 1686559"/>
              <a:gd name="T62" fmla="*/ 19061 w 496570"/>
              <a:gd name="T63" fmla="*/ 1672273 h 1686559"/>
              <a:gd name="T64" fmla="*/ 40686 w 496570"/>
              <a:gd name="T65" fmla="*/ 1676086 h 1686559"/>
              <a:gd name="T66" fmla="*/ 68623 w 496570"/>
              <a:gd name="T67" fmla="*/ 1678623 h 1686559"/>
              <a:gd name="T68" fmla="*/ 101685 w 496570"/>
              <a:gd name="T69" fmla="*/ 1683710 h 1686559"/>
              <a:gd name="T70" fmla="*/ 139809 w 496570"/>
              <a:gd name="T71" fmla="*/ 1686247 h 1686559"/>
              <a:gd name="T72" fmla="*/ 180465 w 496570"/>
              <a:gd name="T73" fmla="*/ 1687522 h 1686559"/>
              <a:gd name="T74" fmla="*/ 221121 w 496570"/>
              <a:gd name="T75" fmla="*/ 1687522 h 1686559"/>
              <a:gd name="T76" fmla="*/ 261808 w 496570"/>
              <a:gd name="T77" fmla="*/ 1686247 h 1686559"/>
              <a:gd name="T78" fmla="*/ 303744 w 496570"/>
              <a:gd name="T79" fmla="*/ 1679898 h 1686559"/>
              <a:gd name="T80" fmla="*/ 341869 w 496570"/>
              <a:gd name="T81" fmla="*/ 1670999 h 1686559"/>
              <a:gd name="T82" fmla="*/ 405399 w 496570"/>
              <a:gd name="T83" fmla="*/ 1641776 h 1686559"/>
              <a:gd name="T84" fmla="*/ 444805 w 496570"/>
              <a:gd name="T85" fmla="*/ 1592218 h 1686559"/>
              <a:gd name="T86" fmla="*/ 462586 w 496570"/>
              <a:gd name="T87" fmla="*/ 1458793 h 1686559"/>
              <a:gd name="T88" fmla="*/ 474023 w 496570"/>
              <a:gd name="T89" fmla="*/ 1313931 h 1686559"/>
              <a:gd name="T90" fmla="*/ 486742 w 496570"/>
              <a:gd name="T91" fmla="*/ 1142384 h 1686559"/>
              <a:gd name="T92" fmla="*/ 494366 w 496570"/>
              <a:gd name="T93" fmla="*/ 956850 h 1686559"/>
              <a:gd name="T94" fmla="*/ 496898 w 496570"/>
              <a:gd name="T95" fmla="*/ 776417 h 1686559"/>
              <a:gd name="T96" fmla="*/ 487991 w 496570"/>
              <a:gd name="T97" fmla="*/ 613756 h 1686559"/>
              <a:gd name="T98" fmla="*/ 467679 w 496570"/>
              <a:gd name="T99" fmla="*/ 486693 h 1686559"/>
              <a:gd name="T100" fmla="*/ 429555 w 496570"/>
              <a:gd name="T101" fmla="*/ 409175 h 1686559"/>
              <a:gd name="T102" fmla="*/ 413024 w 496570"/>
              <a:gd name="T103" fmla="*/ 393927 h 1686559"/>
              <a:gd name="T104" fmla="*/ 396493 w 496570"/>
              <a:gd name="T105" fmla="*/ 377402 h 1686559"/>
              <a:gd name="T106" fmla="*/ 376181 w 496570"/>
              <a:gd name="T107" fmla="*/ 362154 h 1686559"/>
              <a:gd name="T108" fmla="*/ 358368 w 496570"/>
              <a:gd name="T109" fmla="*/ 345643 h 1686559"/>
              <a:gd name="T110" fmla="*/ 339306 w 496570"/>
              <a:gd name="T111" fmla="*/ 329120 h 1686559"/>
              <a:gd name="T112" fmla="*/ 303744 w 496570"/>
              <a:gd name="T113" fmla="*/ 292273 h 1686559"/>
              <a:gd name="T114" fmla="*/ 270682 w 496570"/>
              <a:gd name="T115" fmla="*/ 247789 h 1686559"/>
              <a:gd name="T116" fmla="*/ 246558 w 496570"/>
              <a:gd name="T117" fmla="*/ 193157 h 1686559"/>
              <a:gd name="T118" fmla="*/ 231308 w 496570"/>
              <a:gd name="T119" fmla="*/ 127076 h 1686559"/>
              <a:gd name="T120" fmla="*/ 227496 w 496570"/>
              <a:gd name="T121" fmla="*/ 90229 h 1686559"/>
              <a:gd name="T122" fmla="*/ 227496 w 496570"/>
              <a:gd name="T123" fmla="*/ 47021 h 1686559"/>
              <a:gd name="T124" fmla="*/ 233840 w 496570"/>
              <a:gd name="T125" fmla="*/ 0 h 16865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96570" h="1686559">
                <a:moveTo>
                  <a:pt x="233690" y="0"/>
                </a:moveTo>
                <a:lnTo>
                  <a:pt x="207020" y="55888"/>
                </a:lnTo>
                <a:lnTo>
                  <a:pt x="186689" y="135898"/>
                </a:lnTo>
                <a:lnTo>
                  <a:pt x="184160" y="181618"/>
                </a:lnTo>
                <a:lnTo>
                  <a:pt x="190499" y="232409"/>
                </a:lnTo>
                <a:lnTo>
                  <a:pt x="209549" y="281939"/>
                </a:lnTo>
                <a:lnTo>
                  <a:pt x="224789" y="308609"/>
                </a:lnTo>
                <a:lnTo>
                  <a:pt x="241310" y="339089"/>
                </a:lnTo>
                <a:lnTo>
                  <a:pt x="259079" y="373379"/>
                </a:lnTo>
                <a:lnTo>
                  <a:pt x="278129" y="411479"/>
                </a:lnTo>
                <a:lnTo>
                  <a:pt x="299740" y="455938"/>
                </a:lnTo>
                <a:lnTo>
                  <a:pt x="317510" y="505468"/>
                </a:lnTo>
                <a:lnTo>
                  <a:pt x="335279" y="560069"/>
                </a:lnTo>
                <a:lnTo>
                  <a:pt x="350519" y="623578"/>
                </a:lnTo>
                <a:lnTo>
                  <a:pt x="364510" y="693419"/>
                </a:lnTo>
                <a:lnTo>
                  <a:pt x="372130" y="772168"/>
                </a:lnTo>
                <a:lnTo>
                  <a:pt x="377189" y="859798"/>
                </a:lnTo>
                <a:lnTo>
                  <a:pt x="379750" y="956309"/>
                </a:lnTo>
                <a:lnTo>
                  <a:pt x="373379" y="1062989"/>
                </a:lnTo>
                <a:lnTo>
                  <a:pt x="363230" y="1179838"/>
                </a:lnTo>
                <a:lnTo>
                  <a:pt x="344180" y="1308104"/>
                </a:lnTo>
                <a:lnTo>
                  <a:pt x="320039" y="1449074"/>
                </a:lnTo>
                <a:lnTo>
                  <a:pt x="294650" y="1515118"/>
                </a:lnTo>
                <a:lnTo>
                  <a:pt x="254020" y="1565909"/>
                </a:lnTo>
                <a:lnTo>
                  <a:pt x="201929" y="1604009"/>
                </a:lnTo>
                <a:lnTo>
                  <a:pt x="144779" y="1631954"/>
                </a:lnTo>
                <a:lnTo>
                  <a:pt x="90190" y="1651004"/>
                </a:lnTo>
                <a:lnTo>
                  <a:pt x="25420" y="1664969"/>
                </a:lnTo>
                <a:lnTo>
                  <a:pt x="2560" y="1668779"/>
                </a:lnTo>
                <a:lnTo>
                  <a:pt x="0" y="1668779"/>
                </a:lnTo>
                <a:lnTo>
                  <a:pt x="5090" y="1670054"/>
                </a:lnTo>
                <a:lnTo>
                  <a:pt x="19049" y="1671328"/>
                </a:lnTo>
                <a:lnTo>
                  <a:pt x="40660" y="1675138"/>
                </a:lnTo>
                <a:lnTo>
                  <a:pt x="68579" y="1677674"/>
                </a:lnTo>
                <a:lnTo>
                  <a:pt x="101620" y="1682758"/>
                </a:lnTo>
                <a:lnTo>
                  <a:pt x="139720" y="1685294"/>
                </a:lnTo>
                <a:lnTo>
                  <a:pt x="180350" y="1686568"/>
                </a:lnTo>
                <a:lnTo>
                  <a:pt x="220979" y="1686568"/>
                </a:lnTo>
                <a:lnTo>
                  <a:pt x="261640" y="1685294"/>
                </a:lnTo>
                <a:lnTo>
                  <a:pt x="303550" y="1678948"/>
                </a:lnTo>
                <a:lnTo>
                  <a:pt x="341650" y="1670054"/>
                </a:lnTo>
                <a:lnTo>
                  <a:pt x="405140" y="1640848"/>
                </a:lnTo>
                <a:lnTo>
                  <a:pt x="444520" y="1591318"/>
                </a:lnTo>
                <a:lnTo>
                  <a:pt x="462290" y="1457968"/>
                </a:lnTo>
                <a:lnTo>
                  <a:pt x="473720" y="1313188"/>
                </a:lnTo>
                <a:lnTo>
                  <a:pt x="486430" y="1141738"/>
                </a:lnTo>
                <a:lnTo>
                  <a:pt x="494050" y="956309"/>
                </a:lnTo>
                <a:lnTo>
                  <a:pt x="496580" y="775978"/>
                </a:lnTo>
                <a:lnTo>
                  <a:pt x="487679" y="613409"/>
                </a:lnTo>
                <a:lnTo>
                  <a:pt x="467380" y="486418"/>
                </a:lnTo>
                <a:lnTo>
                  <a:pt x="429280" y="408944"/>
                </a:lnTo>
                <a:lnTo>
                  <a:pt x="412760" y="393704"/>
                </a:lnTo>
                <a:lnTo>
                  <a:pt x="396239" y="377189"/>
                </a:lnTo>
                <a:lnTo>
                  <a:pt x="375940" y="361949"/>
                </a:lnTo>
                <a:lnTo>
                  <a:pt x="358139" y="345448"/>
                </a:lnTo>
                <a:lnTo>
                  <a:pt x="339089" y="328934"/>
                </a:lnTo>
                <a:lnTo>
                  <a:pt x="303550" y="292108"/>
                </a:lnTo>
                <a:lnTo>
                  <a:pt x="270509" y="247649"/>
                </a:lnTo>
                <a:lnTo>
                  <a:pt x="246400" y="193048"/>
                </a:lnTo>
                <a:lnTo>
                  <a:pt x="231160" y="127004"/>
                </a:lnTo>
                <a:lnTo>
                  <a:pt x="227350" y="90178"/>
                </a:lnTo>
                <a:lnTo>
                  <a:pt x="227350" y="46994"/>
                </a:lnTo>
                <a:lnTo>
                  <a:pt x="233690"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20" name="object 44"/>
          <p:cNvSpPr>
            <a:spLocks/>
          </p:cNvSpPr>
          <p:nvPr/>
        </p:nvSpPr>
        <p:spPr bwMode="auto">
          <a:xfrm>
            <a:off x="3206750" y="4892675"/>
            <a:ext cx="212725" cy="31750"/>
          </a:xfrm>
          <a:custGeom>
            <a:avLst/>
            <a:gdLst>
              <a:gd name="T0" fmla="*/ 212110 w 212725"/>
              <a:gd name="T1" fmla="*/ 0 h 31750"/>
              <a:gd name="T2" fmla="*/ 205739 w 212725"/>
              <a:gd name="T3" fmla="*/ 1261 h 31750"/>
              <a:gd name="T4" fmla="*/ 187970 w 212725"/>
              <a:gd name="T5" fmla="*/ 3809 h 31750"/>
              <a:gd name="T6" fmla="*/ 163829 w 212725"/>
              <a:gd name="T7" fmla="*/ 8881 h 31750"/>
              <a:gd name="T8" fmla="*/ 133349 w 212725"/>
              <a:gd name="T9" fmla="*/ 13965 h 31750"/>
              <a:gd name="T10" fmla="*/ 99059 w 212725"/>
              <a:gd name="T11" fmla="*/ 19049 h 31750"/>
              <a:gd name="T12" fmla="*/ 30479 w 212725"/>
              <a:gd name="T13" fmla="*/ 24121 h 31750"/>
              <a:gd name="T14" fmla="*/ 6370 w 212725"/>
              <a:gd name="T15" fmla="*/ 24121 h 31750"/>
              <a:gd name="T16" fmla="*/ 24140 w 212725"/>
              <a:gd name="T17" fmla="*/ 27931 h 31750"/>
              <a:gd name="T18" fmla="*/ 50810 w 212725"/>
              <a:gd name="T19" fmla="*/ 30479 h 31750"/>
              <a:gd name="T20" fmla="*/ 82570 w 212725"/>
              <a:gd name="T21" fmla="*/ 31741 h 31750"/>
              <a:gd name="T22" fmla="*/ 116860 w 212725"/>
              <a:gd name="T23" fmla="*/ 31741 h 31750"/>
              <a:gd name="T24" fmla="*/ 152399 w 212725"/>
              <a:gd name="T25" fmla="*/ 27931 h 31750"/>
              <a:gd name="T26" fmla="*/ 162986 w 212725"/>
              <a:gd name="T27" fmla="*/ 24121 h 31750"/>
              <a:gd name="T28" fmla="*/ 30479 w 212725"/>
              <a:gd name="T29" fmla="*/ 24121 h 31750"/>
              <a:gd name="T30" fmla="*/ 0 w 212725"/>
              <a:gd name="T31" fmla="*/ 22859 h 31750"/>
              <a:gd name="T32" fmla="*/ 166493 w 212725"/>
              <a:gd name="T33" fmla="*/ 22859 h 31750"/>
              <a:gd name="T34" fmla="*/ 184160 w 212725"/>
              <a:gd name="T35" fmla="*/ 16501 h 31750"/>
              <a:gd name="T36" fmla="*/ 212110 w 212725"/>
              <a:gd name="T37" fmla="*/ 0 h 317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2725" h="31750">
                <a:moveTo>
                  <a:pt x="212110" y="0"/>
                </a:moveTo>
                <a:lnTo>
                  <a:pt x="205739" y="1261"/>
                </a:lnTo>
                <a:lnTo>
                  <a:pt x="187970" y="3809"/>
                </a:lnTo>
                <a:lnTo>
                  <a:pt x="163829" y="8881"/>
                </a:lnTo>
                <a:lnTo>
                  <a:pt x="133349" y="13965"/>
                </a:lnTo>
                <a:lnTo>
                  <a:pt x="99059" y="19049"/>
                </a:lnTo>
                <a:lnTo>
                  <a:pt x="30479" y="24121"/>
                </a:lnTo>
                <a:lnTo>
                  <a:pt x="6370" y="24121"/>
                </a:lnTo>
                <a:lnTo>
                  <a:pt x="24140" y="27931"/>
                </a:lnTo>
                <a:lnTo>
                  <a:pt x="50810" y="30479"/>
                </a:lnTo>
                <a:lnTo>
                  <a:pt x="82570" y="31741"/>
                </a:lnTo>
                <a:lnTo>
                  <a:pt x="116860" y="31741"/>
                </a:lnTo>
                <a:lnTo>
                  <a:pt x="152399" y="27931"/>
                </a:lnTo>
                <a:lnTo>
                  <a:pt x="162986" y="24121"/>
                </a:lnTo>
                <a:lnTo>
                  <a:pt x="30479" y="24121"/>
                </a:lnTo>
                <a:lnTo>
                  <a:pt x="0" y="22859"/>
                </a:lnTo>
                <a:lnTo>
                  <a:pt x="166493" y="22859"/>
                </a:lnTo>
                <a:lnTo>
                  <a:pt x="184160" y="16501"/>
                </a:lnTo>
                <a:lnTo>
                  <a:pt x="212110" y="0"/>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0221" name="object 45"/>
          <p:cNvSpPr>
            <a:spLocks noChangeArrowheads="1"/>
          </p:cNvSpPr>
          <p:nvPr/>
        </p:nvSpPr>
        <p:spPr bwMode="auto">
          <a:xfrm>
            <a:off x="3175" y="3130550"/>
            <a:ext cx="2328863" cy="1679575"/>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0222" name="object 46"/>
          <p:cNvSpPr>
            <a:spLocks noChangeArrowheads="1"/>
          </p:cNvSpPr>
          <p:nvPr/>
        </p:nvSpPr>
        <p:spPr bwMode="auto">
          <a:xfrm>
            <a:off x="1828800" y="30163"/>
            <a:ext cx="4513263" cy="246697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0223" name="object 47"/>
          <p:cNvSpPr>
            <a:spLocks noChangeArrowheads="1"/>
          </p:cNvSpPr>
          <p:nvPr/>
        </p:nvSpPr>
        <p:spPr bwMode="auto">
          <a:xfrm>
            <a:off x="457200" y="304800"/>
            <a:ext cx="1714500" cy="1143000"/>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0224" name="object 48"/>
          <p:cNvSpPr>
            <a:spLocks noChangeArrowheads="1"/>
          </p:cNvSpPr>
          <p:nvPr/>
        </p:nvSpPr>
        <p:spPr bwMode="auto">
          <a:xfrm>
            <a:off x="6400800" y="3810000"/>
            <a:ext cx="1219200" cy="1371600"/>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49" name="object 49"/>
          <p:cNvSpPr>
            <a:spLocks noGrp="1"/>
          </p:cNvSpPr>
          <p:nvPr>
            <p:ph type="dt" sz="quarter" idx="4294967295"/>
          </p:nvPr>
        </p:nvSpPr>
        <p:spPr>
          <a:xfrm>
            <a:off x="444500" y="6561138"/>
            <a:ext cx="558800" cy="184666"/>
          </a:xfrm>
        </p:spPr>
        <p:txBody>
          <a:bodyPr vert="horz" rtlCol="0"/>
          <a:lstStyle/>
          <a:p>
            <a:pPr>
              <a:defRPr/>
            </a:pPr>
            <a:r>
              <a:rPr lang="en-US" smtClean="0"/>
              <a:t>5/23/18</a:t>
            </a:r>
            <a:endParaRPr/>
          </a:p>
        </p:txBody>
      </p:sp>
      <p:sp>
        <p:nvSpPr>
          <p:cNvPr id="50" name="object 50"/>
          <p:cNvSpPr>
            <a:spLocks noGrp="1"/>
          </p:cNvSpPr>
          <p:nvPr>
            <p:ph type="sldNum" sz="quarter" idx="12"/>
          </p:nvPr>
        </p:nvSpPr>
        <p:spPr/>
        <p:txBody>
          <a:bodyPr vert="horz" rtlCol="0"/>
          <a:lstStyle/>
          <a:p>
            <a:pPr marL="25400">
              <a:defRPr/>
            </a:pPr>
            <a:fld id="{A682F988-698A-483D-B61F-7B6DA13B831D}" type="slidenum">
              <a:rPr spc="-10"/>
              <a:pPr marL="25400">
                <a:defRPr/>
              </a:pPr>
              <a:t>62</a:t>
            </a:fld>
            <a:endParaRPr spc="-1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rtlCol="0"/>
          <a:lstStyle/>
          <a:p>
            <a:pPr marL="317500" eaLnBrk="1" fontAlgn="auto" hangingPunct="1">
              <a:spcBef>
                <a:spcPts val="0"/>
              </a:spcBef>
              <a:spcAft>
                <a:spcPts val="0"/>
              </a:spcAft>
              <a:defRPr/>
            </a:pPr>
            <a:r>
              <a:rPr spc="-30" dirty="0">
                <a:latin typeface="Calibri"/>
                <a:cs typeface="Calibri"/>
              </a:rPr>
              <a:t>F</a:t>
            </a:r>
            <a:r>
              <a:rPr dirty="0">
                <a:latin typeface="Calibri"/>
                <a:cs typeface="Calibri"/>
              </a:rPr>
              <a:t>O</a:t>
            </a:r>
            <a:r>
              <a:rPr spc="-5" dirty="0">
                <a:latin typeface="Calibri"/>
                <a:cs typeface="Calibri"/>
              </a:rPr>
              <a:t>O</a:t>
            </a:r>
            <a:r>
              <a:rPr dirty="0">
                <a:latin typeface="Calibri"/>
                <a:cs typeface="Calibri"/>
              </a:rPr>
              <a:t>D</a:t>
            </a:r>
            <a:r>
              <a:rPr spc="-130" dirty="0"/>
              <a:t> </a:t>
            </a:r>
            <a:r>
              <a:rPr spc="-35" dirty="0">
                <a:latin typeface="Calibri"/>
                <a:cs typeface="Calibri"/>
              </a:rPr>
              <a:t>HY</a:t>
            </a:r>
            <a:r>
              <a:rPr spc="5" dirty="0">
                <a:latin typeface="Calibri"/>
                <a:cs typeface="Calibri"/>
              </a:rPr>
              <a:t>G</a:t>
            </a:r>
            <a:r>
              <a:rPr spc="-25" dirty="0">
                <a:latin typeface="Calibri"/>
                <a:cs typeface="Calibri"/>
              </a:rPr>
              <a:t>IE</a:t>
            </a:r>
            <a:r>
              <a:rPr spc="-30" dirty="0">
                <a:latin typeface="Calibri"/>
                <a:cs typeface="Calibri"/>
              </a:rPr>
              <a:t>NE</a:t>
            </a:r>
          </a:p>
        </p:txBody>
      </p:sp>
      <p:sp>
        <p:nvSpPr>
          <p:cNvPr id="51203" name="object 3"/>
          <p:cNvSpPr txBox="1">
            <a:spLocks noChangeArrowheads="1"/>
          </p:cNvSpPr>
          <p:nvPr/>
        </p:nvSpPr>
        <p:spPr bwMode="auto">
          <a:xfrm>
            <a:off x="536575" y="1400175"/>
            <a:ext cx="8023225" cy="338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500" baseline="6000">
                <a:solidFill>
                  <a:srgbClr val="0AD0D9"/>
                </a:solidFill>
                <a:latin typeface="OpenSymbol" pitchFamily="2" charset="0"/>
              </a:rPr>
              <a:t></a:t>
            </a:r>
            <a:r>
              <a:rPr lang="en-US" altLang="en-US" sz="3200">
                <a:latin typeface="Constantia" pitchFamily="18" charset="0"/>
              </a:rPr>
              <a:t>Food</a:t>
            </a:r>
            <a:r>
              <a:rPr lang="en-US" altLang="en-US" sz="3200">
                <a:latin typeface="Times New Roman" pitchFamily="18" charset="0"/>
                <a:cs typeface="Times New Roman" pitchFamily="18" charset="0"/>
              </a:rPr>
              <a:t> </a:t>
            </a:r>
            <a:r>
              <a:rPr lang="en-US" altLang="en-US" sz="3200">
                <a:latin typeface="Constantia" pitchFamily="18" charset="0"/>
              </a:rPr>
              <a:t>is</a:t>
            </a:r>
            <a:r>
              <a:rPr lang="en-US" altLang="en-US" sz="3200">
                <a:latin typeface="Times New Roman" pitchFamily="18" charset="0"/>
                <a:cs typeface="Times New Roman" pitchFamily="18" charset="0"/>
              </a:rPr>
              <a:t> </a:t>
            </a:r>
            <a:r>
              <a:rPr lang="en-US" altLang="en-US" sz="3200">
                <a:latin typeface="Constantia" pitchFamily="18" charset="0"/>
              </a:rPr>
              <a:t>the</a:t>
            </a:r>
            <a:r>
              <a:rPr lang="en-US" altLang="en-US" sz="3200">
                <a:latin typeface="Times New Roman" pitchFamily="18" charset="0"/>
                <a:cs typeface="Times New Roman" pitchFamily="18" charset="0"/>
              </a:rPr>
              <a:t> </a:t>
            </a:r>
            <a:r>
              <a:rPr lang="en-US" altLang="en-US" sz="3200">
                <a:latin typeface="Constantia" pitchFamily="18" charset="0"/>
              </a:rPr>
              <a:t>major</a:t>
            </a:r>
            <a:r>
              <a:rPr lang="en-US" altLang="en-US" sz="3200">
                <a:latin typeface="Times New Roman" pitchFamily="18" charset="0"/>
                <a:cs typeface="Times New Roman" pitchFamily="18" charset="0"/>
              </a:rPr>
              <a:t> </a:t>
            </a:r>
            <a:r>
              <a:rPr lang="en-US" altLang="en-US" sz="3200">
                <a:latin typeface="Constantia" pitchFamily="18" charset="0"/>
              </a:rPr>
              <a:t>source</a:t>
            </a:r>
            <a:r>
              <a:rPr lang="en-US" altLang="en-US" sz="3200">
                <a:latin typeface="Times New Roman" pitchFamily="18" charset="0"/>
                <a:cs typeface="Times New Roman" pitchFamily="18" charset="0"/>
              </a:rPr>
              <a:t> </a:t>
            </a:r>
            <a:r>
              <a:rPr lang="en-US" altLang="en-US" sz="3200">
                <a:latin typeface="Constantia" pitchFamily="18" charset="0"/>
              </a:rPr>
              <a:t>of</a:t>
            </a:r>
            <a:r>
              <a:rPr lang="en-US" altLang="en-US" sz="3200">
                <a:latin typeface="Times New Roman" pitchFamily="18" charset="0"/>
                <a:cs typeface="Times New Roman" pitchFamily="18" charset="0"/>
              </a:rPr>
              <a:t> </a:t>
            </a:r>
            <a:r>
              <a:rPr lang="en-US" altLang="en-US" sz="3200">
                <a:latin typeface="Constantia" pitchFamily="18" charset="0"/>
              </a:rPr>
              <a:t>infection</a:t>
            </a:r>
            <a:r>
              <a:rPr lang="en-US" altLang="en-US" sz="3200">
                <a:latin typeface="Times New Roman" pitchFamily="18" charset="0"/>
                <a:cs typeface="Times New Roman" pitchFamily="18" charset="0"/>
              </a:rPr>
              <a:t> </a:t>
            </a:r>
            <a:r>
              <a:rPr lang="en-US" altLang="en-US" sz="3200">
                <a:latin typeface="Constantia" pitchFamily="18" charset="0"/>
              </a:rPr>
              <a:t>and</a:t>
            </a:r>
            <a:r>
              <a:rPr lang="en-US" altLang="en-US" sz="3200">
                <a:latin typeface="Times New Roman" pitchFamily="18" charset="0"/>
                <a:cs typeface="Times New Roman" pitchFamily="18" charset="0"/>
              </a:rPr>
              <a:t> </a:t>
            </a:r>
            <a:r>
              <a:rPr lang="en-US" altLang="en-US" sz="3200">
                <a:latin typeface="Constantia" pitchFamily="18" charset="0"/>
              </a:rPr>
              <a:t>possible</a:t>
            </a:r>
            <a:r>
              <a:rPr lang="en-US" altLang="en-US" sz="3200">
                <a:latin typeface="Times New Roman" pitchFamily="18" charset="0"/>
                <a:cs typeface="Times New Roman" pitchFamily="18" charset="0"/>
              </a:rPr>
              <a:t> </a:t>
            </a:r>
            <a:r>
              <a:rPr lang="en-US" altLang="en-US" sz="3200">
                <a:latin typeface="Constantia" pitchFamily="18" charset="0"/>
              </a:rPr>
              <a:t>to</a:t>
            </a:r>
            <a:r>
              <a:rPr lang="en-US" altLang="en-US" sz="3200">
                <a:latin typeface="Times New Roman" pitchFamily="18" charset="0"/>
                <a:cs typeface="Times New Roman" pitchFamily="18" charset="0"/>
              </a:rPr>
              <a:t> </a:t>
            </a:r>
            <a:r>
              <a:rPr lang="en-US" altLang="en-US" sz="3200">
                <a:latin typeface="Constantia" pitchFamily="18" charset="0"/>
              </a:rPr>
              <a:t>contaminate</a:t>
            </a:r>
            <a:r>
              <a:rPr lang="en-US" altLang="en-US" sz="3200">
                <a:latin typeface="Times New Roman" pitchFamily="18" charset="0"/>
                <a:cs typeface="Times New Roman" pitchFamily="18" charset="0"/>
              </a:rPr>
              <a:t> </a:t>
            </a:r>
            <a:r>
              <a:rPr lang="en-US" altLang="en-US" sz="3200">
                <a:latin typeface="Constantia" pitchFamily="18" charset="0"/>
              </a:rPr>
              <a:t>by</a:t>
            </a:r>
            <a:r>
              <a:rPr lang="en-US" altLang="en-US" sz="3200">
                <a:latin typeface="Times New Roman" pitchFamily="18" charset="0"/>
                <a:cs typeface="Times New Roman" pitchFamily="18" charset="0"/>
              </a:rPr>
              <a:t> </a:t>
            </a:r>
            <a:r>
              <a:rPr lang="en-US" altLang="en-US" sz="3200">
                <a:latin typeface="Constantia" pitchFamily="18" charset="0"/>
              </a:rPr>
              <a:t>microorganism</a:t>
            </a:r>
            <a:r>
              <a:rPr lang="en-US" altLang="en-US" sz="3200">
                <a:latin typeface="Times New Roman" pitchFamily="18" charset="0"/>
                <a:cs typeface="Times New Roman" pitchFamily="18" charset="0"/>
              </a:rPr>
              <a:t> </a:t>
            </a:r>
            <a:r>
              <a:rPr lang="en-US" altLang="en-US" sz="3200">
                <a:latin typeface="Constantia" pitchFamily="18" charset="0"/>
              </a:rPr>
              <a:t>during</a:t>
            </a:r>
            <a:r>
              <a:rPr lang="en-US" altLang="en-US" sz="3200">
                <a:latin typeface="Times New Roman" pitchFamily="18" charset="0"/>
                <a:cs typeface="Times New Roman" pitchFamily="18" charset="0"/>
              </a:rPr>
              <a:t> </a:t>
            </a:r>
            <a:r>
              <a:rPr lang="en-US" altLang="en-US" sz="3200">
                <a:latin typeface="Constantia" pitchFamily="18" charset="0"/>
              </a:rPr>
              <a:t>its</a:t>
            </a:r>
            <a:r>
              <a:rPr lang="en-US" altLang="en-US" sz="3200">
                <a:latin typeface="Times New Roman" pitchFamily="18" charset="0"/>
                <a:cs typeface="Times New Roman" pitchFamily="18" charset="0"/>
              </a:rPr>
              <a:t> </a:t>
            </a:r>
            <a:r>
              <a:rPr lang="en-US" altLang="en-US" sz="3200">
                <a:latin typeface="Constantia" pitchFamily="18" charset="0"/>
              </a:rPr>
              <a:t>production,</a:t>
            </a:r>
            <a:r>
              <a:rPr lang="en-US" altLang="en-US" sz="3200">
                <a:latin typeface="Times New Roman" pitchFamily="18" charset="0"/>
                <a:cs typeface="Times New Roman" pitchFamily="18" charset="0"/>
              </a:rPr>
              <a:t> </a:t>
            </a:r>
            <a:r>
              <a:rPr lang="en-US" altLang="en-US" sz="3200">
                <a:latin typeface="Constantia" pitchFamily="18" charset="0"/>
              </a:rPr>
              <a:t>handling,</a:t>
            </a:r>
            <a:r>
              <a:rPr lang="en-US" altLang="en-US" sz="3200">
                <a:latin typeface="Times New Roman" pitchFamily="18" charset="0"/>
                <a:cs typeface="Times New Roman" pitchFamily="18" charset="0"/>
              </a:rPr>
              <a:t> </a:t>
            </a:r>
            <a:r>
              <a:rPr lang="en-US" altLang="en-US" sz="3200">
                <a:latin typeface="Constantia" pitchFamily="18" charset="0"/>
              </a:rPr>
              <a:t>distribution,</a:t>
            </a:r>
            <a:r>
              <a:rPr lang="en-US" altLang="en-US" sz="3200">
                <a:latin typeface="Times New Roman" pitchFamily="18" charset="0"/>
                <a:cs typeface="Times New Roman" pitchFamily="18" charset="0"/>
              </a:rPr>
              <a:t> </a:t>
            </a:r>
            <a:r>
              <a:rPr lang="en-US" altLang="en-US" sz="3200">
                <a:latin typeface="Constantia" pitchFamily="18" charset="0"/>
              </a:rPr>
              <a:t>storing,</a:t>
            </a:r>
            <a:r>
              <a:rPr lang="en-US" altLang="en-US" sz="3200">
                <a:latin typeface="Times New Roman" pitchFamily="18" charset="0"/>
                <a:cs typeface="Times New Roman" pitchFamily="18" charset="0"/>
              </a:rPr>
              <a:t> </a:t>
            </a:r>
            <a:r>
              <a:rPr lang="en-US" altLang="en-US" sz="3200">
                <a:latin typeface="Constantia" pitchFamily="18" charset="0"/>
              </a:rPr>
              <a:t>and</a:t>
            </a:r>
            <a:r>
              <a:rPr lang="en-US" altLang="en-US" sz="3200">
                <a:latin typeface="Times New Roman" pitchFamily="18" charset="0"/>
                <a:cs typeface="Times New Roman" pitchFamily="18" charset="0"/>
              </a:rPr>
              <a:t> </a:t>
            </a:r>
            <a:r>
              <a:rPr lang="en-US" altLang="en-US" sz="3200">
                <a:latin typeface="Constantia" pitchFamily="18" charset="0"/>
              </a:rPr>
              <a:t>serving</a:t>
            </a:r>
            <a:r>
              <a:rPr lang="en-US" altLang="en-US" sz="3200">
                <a:latin typeface="Times New Roman" pitchFamily="18" charset="0"/>
                <a:cs typeface="Times New Roman" pitchFamily="18" charset="0"/>
              </a:rPr>
              <a:t> </a:t>
            </a:r>
            <a:r>
              <a:rPr lang="en-US" altLang="en-US" sz="3200">
                <a:latin typeface="Constantia" pitchFamily="18" charset="0"/>
              </a:rPr>
              <a:t>of</a:t>
            </a:r>
            <a:r>
              <a:rPr lang="en-US" altLang="en-US" sz="3200">
                <a:latin typeface="Times New Roman" pitchFamily="18" charset="0"/>
                <a:cs typeface="Times New Roman" pitchFamily="18" charset="0"/>
              </a:rPr>
              <a:t> </a:t>
            </a:r>
            <a:r>
              <a:rPr lang="en-US" altLang="en-US" sz="3200">
                <a:latin typeface="Constantia" pitchFamily="18" charset="0"/>
              </a:rPr>
              <a:t>all</a:t>
            </a:r>
            <a:r>
              <a:rPr lang="en-US" altLang="en-US" sz="3200">
                <a:latin typeface="Times New Roman" pitchFamily="18" charset="0"/>
                <a:cs typeface="Times New Roman" pitchFamily="18" charset="0"/>
              </a:rPr>
              <a:t> </a:t>
            </a:r>
            <a:r>
              <a:rPr lang="en-US" altLang="en-US" sz="3200">
                <a:latin typeface="Constantia" pitchFamily="18" charset="0"/>
              </a:rPr>
              <a:t>types</a:t>
            </a:r>
            <a:r>
              <a:rPr lang="en-US" altLang="en-US" sz="3200">
                <a:latin typeface="Times New Roman" pitchFamily="18" charset="0"/>
                <a:cs typeface="Times New Roman" pitchFamily="18" charset="0"/>
              </a:rPr>
              <a:t> </a:t>
            </a:r>
            <a:r>
              <a:rPr lang="en-US" altLang="en-US" sz="3200">
                <a:latin typeface="Constantia" pitchFamily="18" charset="0"/>
              </a:rPr>
              <a:t>of</a:t>
            </a:r>
            <a:r>
              <a:rPr lang="en-US" altLang="en-US" sz="3200">
                <a:latin typeface="Times New Roman" pitchFamily="18" charset="0"/>
                <a:cs typeface="Times New Roman" pitchFamily="18" charset="0"/>
              </a:rPr>
              <a:t> </a:t>
            </a:r>
            <a:r>
              <a:rPr lang="en-US" altLang="en-US" sz="3200">
                <a:latin typeface="Constantia" pitchFamily="18" charset="0"/>
              </a:rPr>
              <a:t>food.</a:t>
            </a:r>
            <a:r>
              <a:rPr lang="en-US" altLang="en-US" sz="3200">
                <a:latin typeface="Times New Roman" pitchFamily="18" charset="0"/>
                <a:cs typeface="Times New Roman" pitchFamily="18" charset="0"/>
              </a:rPr>
              <a:t> </a:t>
            </a:r>
            <a:r>
              <a:rPr lang="en-US" altLang="en-US" sz="3200">
                <a:latin typeface="Constantia" pitchFamily="18" charset="0"/>
              </a:rPr>
              <a:t>Basic</a:t>
            </a:r>
            <a:r>
              <a:rPr lang="en-US" altLang="en-US" sz="3200">
                <a:latin typeface="Times New Roman" pitchFamily="18" charset="0"/>
                <a:cs typeface="Times New Roman" pitchFamily="18" charset="0"/>
              </a:rPr>
              <a:t> </a:t>
            </a:r>
            <a:r>
              <a:rPr lang="en-US" altLang="en-US" sz="3200">
                <a:latin typeface="Constantia" pitchFamily="18" charset="0"/>
              </a:rPr>
              <a:t>concept</a:t>
            </a:r>
            <a:r>
              <a:rPr lang="en-US" altLang="en-US" sz="3200">
                <a:latin typeface="Times New Roman" pitchFamily="18" charset="0"/>
                <a:cs typeface="Times New Roman" pitchFamily="18" charset="0"/>
              </a:rPr>
              <a:t> </a:t>
            </a:r>
            <a:r>
              <a:rPr lang="en-US" altLang="en-US" sz="3200">
                <a:latin typeface="Constantia" pitchFamily="18" charset="0"/>
              </a:rPr>
              <a:t>of</a:t>
            </a:r>
            <a:r>
              <a:rPr lang="en-US" altLang="en-US" sz="3200">
                <a:latin typeface="Times New Roman" pitchFamily="18" charset="0"/>
                <a:cs typeface="Times New Roman" pitchFamily="18" charset="0"/>
              </a:rPr>
              <a:t> </a:t>
            </a:r>
            <a:r>
              <a:rPr lang="en-US" altLang="en-US" sz="3200">
                <a:latin typeface="Constantia" pitchFamily="18" charset="0"/>
              </a:rPr>
              <a:t>food</a:t>
            </a:r>
            <a:r>
              <a:rPr lang="en-US" altLang="en-US" sz="3200">
                <a:latin typeface="Times New Roman" pitchFamily="18" charset="0"/>
                <a:cs typeface="Times New Roman" pitchFamily="18" charset="0"/>
              </a:rPr>
              <a:t> </a:t>
            </a:r>
            <a:r>
              <a:rPr lang="en-US" altLang="en-US" sz="3200">
                <a:latin typeface="Constantia" pitchFamily="18" charset="0"/>
              </a:rPr>
              <a:t>hygiene</a:t>
            </a:r>
            <a:r>
              <a:rPr lang="en-US" altLang="en-US" sz="3200">
                <a:latin typeface="Times New Roman" pitchFamily="18" charset="0"/>
                <a:cs typeface="Times New Roman" pitchFamily="18" charset="0"/>
              </a:rPr>
              <a:t> </a:t>
            </a:r>
            <a:r>
              <a:rPr lang="en-US" altLang="en-US" sz="3200">
                <a:latin typeface="Constantia" pitchFamily="18" charset="0"/>
              </a:rPr>
              <a:t>is</a:t>
            </a:r>
            <a:r>
              <a:rPr lang="en-US" altLang="en-US" sz="3200">
                <a:latin typeface="Times New Roman" pitchFamily="18" charset="0"/>
                <a:cs typeface="Times New Roman" pitchFamily="18" charset="0"/>
              </a:rPr>
              <a:t> </a:t>
            </a:r>
            <a:r>
              <a:rPr lang="en-US" altLang="en-US" sz="3200">
                <a:latin typeface="Constantia" pitchFamily="18" charset="0"/>
              </a:rPr>
              <a:t>to</a:t>
            </a:r>
            <a:r>
              <a:rPr lang="en-US" altLang="en-US" sz="3200">
                <a:latin typeface="Times New Roman" pitchFamily="18" charset="0"/>
                <a:cs typeface="Times New Roman" pitchFamily="18" charset="0"/>
              </a:rPr>
              <a:t> </a:t>
            </a:r>
            <a:r>
              <a:rPr lang="en-US" altLang="en-US" sz="3200">
                <a:latin typeface="Constantia" pitchFamily="18" charset="0"/>
              </a:rPr>
              <a:t>prevent</a:t>
            </a:r>
            <a:r>
              <a:rPr lang="en-US" altLang="en-US" sz="3200">
                <a:latin typeface="Times New Roman" pitchFamily="18" charset="0"/>
                <a:cs typeface="Times New Roman" pitchFamily="18" charset="0"/>
              </a:rPr>
              <a:t> </a:t>
            </a:r>
            <a:r>
              <a:rPr lang="en-US" altLang="en-US" sz="3200">
                <a:latin typeface="Constantia" pitchFamily="18" charset="0"/>
              </a:rPr>
              <a:t>food</a:t>
            </a:r>
            <a:r>
              <a:rPr lang="en-US" altLang="en-US" sz="3200">
                <a:latin typeface="Times New Roman" pitchFamily="18" charset="0"/>
                <a:cs typeface="Times New Roman" pitchFamily="18" charset="0"/>
              </a:rPr>
              <a:t> </a:t>
            </a:r>
            <a:r>
              <a:rPr lang="en-US" altLang="en-US" sz="3200">
                <a:latin typeface="Constantia" pitchFamily="18" charset="0"/>
              </a:rPr>
              <a:t>poisoning</a:t>
            </a:r>
            <a:r>
              <a:rPr lang="en-US" altLang="en-US" sz="3200">
                <a:latin typeface="Times New Roman" pitchFamily="18" charset="0"/>
                <a:cs typeface="Times New Roman" pitchFamily="18" charset="0"/>
              </a:rPr>
              <a:t> </a:t>
            </a:r>
            <a:r>
              <a:rPr lang="en-US" altLang="en-US" sz="3200">
                <a:latin typeface="Constantia" pitchFamily="18" charset="0"/>
              </a:rPr>
              <a:t>and</a:t>
            </a:r>
            <a:r>
              <a:rPr lang="en-US" altLang="en-US" sz="3200">
                <a:latin typeface="Times New Roman" pitchFamily="18" charset="0"/>
                <a:cs typeface="Times New Roman" pitchFamily="18" charset="0"/>
              </a:rPr>
              <a:t> </a:t>
            </a:r>
            <a:r>
              <a:rPr lang="en-US" altLang="en-US" sz="3200">
                <a:latin typeface="Constantia" pitchFamily="18" charset="0"/>
              </a:rPr>
              <a:t>food</a:t>
            </a:r>
            <a:r>
              <a:rPr lang="en-US" altLang="en-US" sz="3200">
                <a:latin typeface="Times New Roman" pitchFamily="18" charset="0"/>
                <a:cs typeface="Times New Roman" pitchFamily="18" charset="0"/>
              </a:rPr>
              <a:t> </a:t>
            </a:r>
            <a:r>
              <a:rPr lang="en-US" altLang="en-US" sz="3200">
                <a:latin typeface="Constantia" pitchFamily="18" charset="0"/>
              </a:rPr>
              <a:t>borne</a:t>
            </a:r>
            <a:r>
              <a:rPr lang="en-US" altLang="en-US" sz="3200">
                <a:latin typeface="Times New Roman" pitchFamily="18" charset="0"/>
                <a:cs typeface="Times New Roman" pitchFamily="18" charset="0"/>
              </a:rPr>
              <a:t> </a:t>
            </a:r>
            <a:r>
              <a:rPr lang="en-US" altLang="en-US" sz="3200">
                <a:latin typeface="Constantia" pitchFamily="18" charset="0"/>
              </a:rPr>
              <a:t>diseases.</a:t>
            </a:r>
          </a:p>
        </p:txBody>
      </p:sp>
      <p:sp>
        <p:nvSpPr>
          <p:cNvPr id="51204" name="object 4"/>
          <p:cNvSpPr>
            <a:spLocks noChangeArrowheads="1"/>
          </p:cNvSpPr>
          <p:nvPr/>
        </p:nvSpPr>
        <p:spPr bwMode="auto">
          <a:xfrm>
            <a:off x="6705600" y="4800600"/>
            <a:ext cx="1416050" cy="14192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 name="object 5"/>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6" name="object 6"/>
          <p:cNvSpPr>
            <a:spLocks noGrp="1"/>
          </p:cNvSpPr>
          <p:nvPr>
            <p:ph type="sldNum" sz="quarter" idx="12"/>
          </p:nvPr>
        </p:nvSpPr>
        <p:spPr/>
        <p:txBody>
          <a:bodyPr vert="horz" rtlCol="0"/>
          <a:lstStyle/>
          <a:p>
            <a:pPr marL="25400">
              <a:defRPr/>
            </a:pPr>
            <a:fld id="{C32CAEDF-487E-4390-BA35-7E441A54F8CA}" type="slidenum">
              <a:rPr spc="-10"/>
              <a:pPr marL="25400">
                <a:defRPr/>
              </a:pPr>
              <a:t>63</a:t>
            </a:fld>
            <a:endParaRPr spc="-1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rtlCol="0"/>
          <a:lstStyle/>
          <a:p>
            <a:pPr marL="393700" eaLnBrk="1" fontAlgn="auto" hangingPunct="1">
              <a:spcBef>
                <a:spcPts val="0"/>
              </a:spcBef>
              <a:spcAft>
                <a:spcPts val="0"/>
              </a:spcAft>
              <a:defRPr/>
            </a:pPr>
            <a:r>
              <a:rPr spc="-30" dirty="0">
                <a:latin typeface="Calibri"/>
                <a:cs typeface="Calibri"/>
              </a:rPr>
              <a:t>F</a:t>
            </a:r>
            <a:r>
              <a:rPr spc="-5" dirty="0">
                <a:latin typeface="Calibri"/>
                <a:cs typeface="Calibri"/>
              </a:rPr>
              <a:t>O</a:t>
            </a:r>
            <a:r>
              <a:rPr dirty="0">
                <a:latin typeface="Calibri"/>
                <a:cs typeface="Calibri"/>
              </a:rPr>
              <a:t>OD</a:t>
            </a:r>
            <a:r>
              <a:rPr spc="-130" dirty="0"/>
              <a:t> </a:t>
            </a:r>
            <a:r>
              <a:rPr spc="-35" dirty="0">
                <a:latin typeface="Calibri"/>
                <a:cs typeface="Calibri"/>
              </a:rPr>
              <a:t>HY</a:t>
            </a:r>
            <a:r>
              <a:rPr spc="5" dirty="0">
                <a:latin typeface="Calibri"/>
                <a:cs typeface="Calibri"/>
              </a:rPr>
              <a:t>G</a:t>
            </a:r>
            <a:r>
              <a:rPr spc="-20" dirty="0">
                <a:latin typeface="Calibri"/>
                <a:cs typeface="Calibri"/>
              </a:rPr>
              <a:t>I</a:t>
            </a:r>
            <a:r>
              <a:rPr spc="-35" dirty="0">
                <a:latin typeface="Calibri"/>
                <a:cs typeface="Calibri"/>
              </a:rPr>
              <a:t>E</a:t>
            </a:r>
            <a:r>
              <a:rPr spc="-30" dirty="0">
                <a:latin typeface="Calibri"/>
                <a:cs typeface="Calibri"/>
              </a:rPr>
              <a:t>NE</a:t>
            </a: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04486612-5696-4AE1-8A38-3A56AECE616D}" type="slidenum">
              <a:rPr spc="-10"/>
              <a:pPr marL="25400">
                <a:defRPr/>
              </a:pPr>
              <a:t>64</a:t>
            </a:fld>
            <a:endParaRPr spc="-10"/>
          </a:p>
        </p:txBody>
      </p:sp>
      <p:sp>
        <p:nvSpPr>
          <p:cNvPr id="52229" name="object 3"/>
          <p:cNvSpPr txBox="1">
            <a:spLocks noChangeArrowheads="1"/>
          </p:cNvSpPr>
          <p:nvPr/>
        </p:nvSpPr>
        <p:spPr bwMode="auto">
          <a:xfrm>
            <a:off x="536575" y="1390650"/>
            <a:ext cx="8275638" cy="484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tabLst>
                <a:tab pos="4749800" algn="l"/>
              </a:tabLst>
              <a:defRPr>
                <a:solidFill>
                  <a:schemeClr val="tx1"/>
                </a:solidFill>
                <a:latin typeface="Calibri" pitchFamily="34" charset="0"/>
                <a:cs typeface="Arial" charset="0"/>
              </a:defRPr>
            </a:lvl1pPr>
            <a:lvl2pPr marL="742950" indent="-285750" eaLnBrk="0" hangingPunct="0">
              <a:tabLst>
                <a:tab pos="4749800" algn="l"/>
              </a:tabLst>
              <a:defRPr>
                <a:solidFill>
                  <a:schemeClr val="tx1"/>
                </a:solidFill>
                <a:latin typeface="Calibri" pitchFamily="34" charset="0"/>
                <a:cs typeface="Arial" charset="0"/>
              </a:defRPr>
            </a:lvl2pPr>
            <a:lvl3pPr marL="1143000" indent="-228600" eaLnBrk="0" hangingPunct="0">
              <a:tabLst>
                <a:tab pos="4749800" algn="l"/>
              </a:tabLst>
              <a:defRPr>
                <a:solidFill>
                  <a:schemeClr val="tx1"/>
                </a:solidFill>
                <a:latin typeface="Calibri" pitchFamily="34" charset="0"/>
                <a:cs typeface="Arial" charset="0"/>
              </a:defRPr>
            </a:lvl3pPr>
            <a:lvl4pPr marL="1600200" indent="-228600" eaLnBrk="0" hangingPunct="0">
              <a:tabLst>
                <a:tab pos="4749800" algn="l"/>
              </a:tabLst>
              <a:defRPr>
                <a:solidFill>
                  <a:schemeClr val="tx1"/>
                </a:solidFill>
                <a:latin typeface="Calibri" pitchFamily="34" charset="0"/>
                <a:cs typeface="Arial" charset="0"/>
              </a:defRPr>
            </a:lvl4pPr>
            <a:lvl5pPr marL="2057400" indent="-228600" eaLnBrk="0" hangingPunct="0">
              <a:tabLst>
                <a:tab pos="4749800"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4749800"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4749800"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4749800"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4749800" algn="l"/>
              </a:tabLst>
              <a:defRPr>
                <a:solidFill>
                  <a:schemeClr val="tx1"/>
                </a:solidFill>
                <a:latin typeface="Calibri" pitchFamily="34" charset="0"/>
                <a:cs typeface="Arial" charset="0"/>
              </a:defRPr>
            </a:lvl9pPr>
          </a:lstStyle>
          <a:p>
            <a:pPr eaLnBrk="1" hangingPunct="1"/>
            <a:r>
              <a:rPr lang="en-US" altLang="en-US" sz="3900" baseline="7000">
                <a:solidFill>
                  <a:srgbClr val="0AD0D9"/>
                </a:solidFill>
                <a:latin typeface="OpenSymbol" pitchFamily="2" charset="0"/>
              </a:rPr>
              <a:t></a:t>
            </a:r>
            <a:r>
              <a:rPr lang="en-US" altLang="en-US" sz="2800">
                <a:latin typeface="Constantia" pitchFamily="18" charset="0"/>
              </a:rPr>
              <a:t>Food</a:t>
            </a:r>
            <a:r>
              <a:rPr lang="en-US" altLang="en-US" sz="2800">
                <a:latin typeface="Times New Roman" pitchFamily="18" charset="0"/>
                <a:cs typeface="Times New Roman" pitchFamily="18" charset="0"/>
              </a:rPr>
              <a:t> </a:t>
            </a:r>
            <a:r>
              <a:rPr lang="en-US" altLang="en-US" sz="2800">
                <a:latin typeface="Constantia" pitchFamily="18" charset="0"/>
              </a:rPr>
              <a:t>hygiene</a:t>
            </a:r>
            <a:r>
              <a:rPr lang="en-US" altLang="en-US" sz="2800">
                <a:latin typeface="Times New Roman" pitchFamily="18" charset="0"/>
                <a:cs typeface="Times New Roman" pitchFamily="18" charset="0"/>
              </a:rPr>
              <a:t> </a:t>
            </a:r>
            <a:r>
              <a:rPr lang="en-US" altLang="en-US" sz="2800">
                <a:latin typeface="Constantia" pitchFamily="18" charset="0"/>
              </a:rPr>
              <a:t>can</a:t>
            </a:r>
            <a:r>
              <a:rPr lang="en-US" altLang="en-US" sz="2800">
                <a:latin typeface="Times New Roman" pitchFamily="18" charset="0"/>
                <a:cs typeface="Times New Roman" pitchFamily="18" charset="0"/>
              </a:rPr>
              <a:t> </a:t>
            </a:r>
            <a:r>
              <a:rPr lang="en-US" altLang="en-US" sz="2800">
                <a:latin typeface="Constantia" pitchFamily="18" charset="0"/>
              </a:rPr>
              <a:t>be</a:t>
            </a:r>
            <a:r>
              <a:rPr lang="en-US" altLang="en-US" sz="2800">
                <a:latin typeface="Times New Roman" pitchFamily="18" charset="0"/>
                <a:cs typeface="Times New Roman" pitchFamily="18" charset="0"/>
              </a:rPr>
              <a:t> </a:t>
            </a:r>
            <a:r>
              <a:rPr lang="en-US" altLang="en-US" sz="2800">
                <a:latin typeface="Constantia" pitchFamily="18" charset="0"/>
              </a:rPr>
              <a:t>defined</a:t>
            </a:r>
            <a:r>
              <a:rPr lang="en-US" altLang="en-US" sz="2800">
                <a:latin typeface="Times New Roman" pitchFamily="18" charset="0"/>
                <a:cs typeface="Times New Roman" pitchFamily="18" charset="0"/>
              </a:rPr>
              <a:t> </a:t>
            </a:r>
            <a:r>
              <a:rPr lang="en-US" altLang="en-US" sz="2800">
                <a:latin typeface="Constantia" pitchFamily="18" charset="0"/>
              </a:rPr>
              <a:t>as</a:t>
            </a:r>
            <a:r>
              <a:rPr lang="en-US" altLang="en-US" sz="2800">
                <a:latin typeface="Times New Roman" pitchFamily="18" charset="0"/>
                <a:cs typeface="Times New Roman" pitchFamily="18" charset="0"/>
              </a:rPr>
              <a:t> </a:t>
            </a:r>
            <a:r>
              <a:rPr lang="en-US" altLang="en-US" sz="2800">
                <a:latin typeface="Constantia" pitchFamily="18" charset="0"/>
              </a:rPr>
              <a:t>“</a:t>
            </a:r>
            <a:r>
              <a:rPr lang="en-US" altLang="en-US" sz="2800">
                <a:latin typeface="Times New Roman" pitchFamily="18" charset="0"/>
                <a:cs typeface="Times New Roman" pitchFamily="18" charset="0"/>
              </a:rPr>
              <a:t> </a:t>
            </a:r>
            <a:r>
              <a:rPr lang="en-US" altLang="en-US" sz="2800">
                <a:latin typeface="Constantia" pitchFamily="18" charset="0"/>
              </a:rPr>
              <a:t>all</a:t>
            </a:r>
            <a:r>
              <a:rPr lang="en-US" altLang="en-US" sz="2800">
                <a:latin typeface="Times New Roman" pitchFamily="18" charset="0"/>
                <a:cs typeface="Times New Roman" pitchFamily="18" charset="0"/>
              </a:rPr>
              <a:t> </a:t>
            </a:r>
            <a:r>
              <a:rPr lang="en-US" altLang="en-US" sz="2800">
                <a:latin typeface="Constantia" pitchFamily="18" charset="0"/>
              </a:rPr>
              <a:t>condition</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measures</a:t>
            </a:r>
            <a:r>
              <a:rPr lang="en-US" altLang="en-US" sz="2800">
                <a:latin typeface="Times New Roman" pitchFamily="18" charset="0"/>
                <a:cs typeface="Times New Roman" pitchFamily="18" charset="0"/>
              </a:rPr>
              <a:t> </a:t>
            </a:r>
            <a:r>
              <a:rPr lang="en-US" altLang="en-US" sz="2800">
                <a:latin typeface="Constantia" pitchFamily="18" charset="0"/>
              </a:rPr>
              <a:t>that</a:t>
            </a:r>
            <a:r>
              <a:rPr lang="en-US" altLang="en-US" sz="2800">
                <a:latin typeface="Times New Roman" pitchFamily="18" charset="0"/>
                <a:cs typeface="Times New Roman" pitchFamily="18" charset="0"/>
              </a:rPr>
              <a:t> </a:t>
            </a:r>
            <a:r>
              <a:rPr lang="en-US" altLang="en-US" sz="2800">
                <a:latin typeface="Constantia" pitchFamily="18" charset="0"/>
              </a:rPr>
              <a:t>are</a:t>
            </a:r>
            <a:r>
              <a:rPr lang="en-US" altLang="en-US" sz="2800">
                <a:latin typeface="Times New Roman" pitchFamily="18" charset="0"/>
                <a:cs typeface="Times New Roman" pitchFamily="18" charset="0"/>
              </a:rPr>
              <a:t> </a:t>
            </a:r>
            <a:r>
              <a:rPr lang="en-US" altLang="en-US" sz="2800">
                <a:latin typeface="Constantia" pitchFamily="18" charset="0"/>
              </a:rPr>
              <a:t>necessary</a:t>
            </a:r>
            <a:r>
              <a:rPr lang="en-US" altLang="en-US" sz="2800">
                <a:latin typeface="Times New Roman" pitchFamily="18" charset="0"/>
                <a:cs typeface="Times New Roman" pitchFamily="18" charset="0"/>
              </a:rPr>
              <a:t>	</a:t>
            </a:r>
            <a:r>
              <a:rPr lang="en-US" altLang="en-US" sz="2800">
                <a:latin typeface="Constantia" pitchFamily="18" charset="0"/>
              </a:rPr>
              <a:t>during</a:t>
            </a:r>
            <a:r>
              <a:rPr lang="en-US" altLang="en-US" sz="2800">
                <a:latin typeface="Times New Roman" pitchFamily="18" charset="0"/>
                <a:cs typeface="Times New Roman" pitchFamily="18" charset="0"/>
              </a:rPr>
              <a:t> </a:t>
            </a:r>
            <a:r>
              <a:rPr lang="en-US" altLang="en-US" sz="2800">
                <a:latin typeface="Constantia" pitchFamily="18" charset="0"/>
              </a:rPr>
              <a:t>the</a:t>
            </a:r>
            <a:r>
              <a:rPr lang="en-US" altLang="en-US" sz="2800">
                <a:latin typeface="Times New Roman" pitchFamily="18" charset="0"/>
                <a:cs typeface="Times New Roman" pitchFamily="18" charset="0"/>
              </a:rPr>
              <a:t> </a:t>
            </a:r>
            <a:r>
              <a:rPr lang="en-US" altLang="en-US" sz="2800">
                <a:latin typeface="Constantia" pitchFamily="18" charset="0"/>
              </a:rPr>
              <a:t>production,</a:t>
            </a:r>
            <a:r>
              <a:rPr lang="en-US" altLang="en-US" sz="2800">
                <a:latin typeface="Times New Roman" pitchFamily="18" charset="0"/>
                <a:cs typeface="Times New Roman" pitchFamily="18" charset="0"/>
              </a:rPr>
              <a:t> </a:t>
            </a:r>
            <a:r>
              <a:rPr lang="en-US" altLang="en-US" sz="2800">
                <a:latin typeface="Constantia" pitchFamily="18" charset="0"/>
              </a:rPr>
              <a:t>processing,</a:t>
            </a:r>
            <a:r>
              <a:rPr lang="en-US" altLang="en-US" sz="2800">
                <a:latin typeface="Times New Roman" pitchFamily="18" charset="0"/>
                <a:cs typeface="Times New Roman" pitchFamily="18" charset="0"/>
              </a:rPr>
              <a:t> </a:t>
            </a:r>
            <a:r>
              <a:rPr lang="en-US" altLang="en-US" sz="2800">
                <a:latin typeface="Constantia" pitchFamily="18" charset="0"/>
              </a:rPr>
              <a:t>storage,</a:t>
            </a:r>
            <a:r>
              <a:rPr lang="en-US" altLang="en-US" sz="2800">
                <a:latin typeface="Times New Roman" pitchFamily="18" charset="0"/>
                <a:cs typeface="Times New Roman" pitchFamily="18" charset="0"/>
              </a:rPr>
              <a:t> </a:t>
            </a:r>
            <a:r>
              <a:rPr lang="en-US" altLang="en-US" sz="2800">
                <a:latin typeface="Constantia" pitchFamily="18" charset="0"/>
              </a:rPr>
              <a:t>preparation</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distribution</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food</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latin typeface="Constantia" pitchFamily="18" charset="0"/>
              </a:rPr>
              <a:t>ensure</a:t>
            </a:r>
            <a:r>
              <a:rPr lang="en-US" altLang="en-US" sz="2800">
                <a:latin typeface="Times New Roman" pitchFamily="18" charset="0"/>
                <a:cs typeface="Times New Roman" pitchFamily="18" charset="0"/>
              </a:rPr>
              <a:t> </a:t>
            </a:r>
            <a:r>
              <a:rPr lang="en-US" altLang="en-US" sz="2800">
                <a:latin typeface="Constantia" pitchFamily="18" charset="0"/>
              </a:rPr>
              <a:t>that</a:t>
            </a:r>
            <a:r>
              <a:rPr lang="en-US" altLang="en-US" sz="2800">
                <a:latin typeface="Times New Roman" pitchFamily="18" charset="0"/>
                <a:cs typeface="Times New Roman" pitchFamily="18" charset="0"/>
              </a:rPr>
              <a:t> </a:t>
            </a:r>
            <a:r>
              <a:rPr lang="en-US" altLang="en-US" sz="2800">
                <a:latin typeface="Constantia" pitchFamily="18" charset="0"/>
              </a:rPr>
              <a:t>is</a:t>
            </a:r>
            <a:r>
              <a:rPr lang="en-US" altLang="en-US" sz="2800">
                <a:latin typeface="Times New Roman" pitchFamily="18" charset="0"/>
                <a:cs typeface="Times New Roman" pitchFamily="18" charset="0"/>
              </a:rPr>
              <a:t> </a:t>
            </a:r>
            <a:r>
              <a:rPr lang="en-US" altLang="en-US" sz="2800">
                <a:latin typeface="Constantia" pitchFamily="18" charset="0"/>
              </a:rPr>
              <a:t>safe,</a:t>
            </a:r>
            <a:r>
              <a:rPr lang="en-US" altLang="en-US" sz="2800">
                <a:latin typeface="Times New Roman" pitchFamily="18" charset="0"/>
                <a:cs typeface="Times New Roman" pitchFamily="18" charset="0"/>
              </a:rPr>
              <a:t> </a:t>
            </a:r>
            <a:r>
              <a:rPr lang="en-US" altLang="en-US" sz="2800">
                <a:latin typeface="Constantia" pitchFamily="18" charset="0"/>
              </a:rPr>
              <a:t>sound,</a:t>
            </a:r>
            <a:r>
              <a:rPr lang="en-US" altLang="en-US" sz="2800">
                <a:latin typeface="Times New Roman" pitchFamily="18" charset="0"/>
                <a:cs typeface="Times New Roman" pitchFamily="18" charset="0"/>
              </a:rPr>
              <a:t> </a:t>
            </a:r>
            <a:r>
              <a:rPr lang="en-US" altLang="en-US" sz="2800">
                <a:latin typeface="Constantia" pitchFamily="18" charset="0"/>
              </a:rPr>
              <a:t>wholesome</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fit</a:t>
            </a:r>
            <a:r>
              <a:rPr lang="en-US" altLang="en-US" sz="2800">
                <a:latin typeface="Times New Roman" pitchFamily="18" charset="0"/>
                <a:cs typeface="Times New Roman" pitchFamily="18" charset="0"/>
              </a:rPr>
              <a:t> </a:t>
            </a:r>
            <a:r>
              <a:rPr lang="en-US" altLang="en-US" sz="2800">
                <a:latin typeface="Constantia" pitchFamily="18" charset="0"/>
              </a:rPr>
              <a:t>for</a:t>
            </a:r>
            <a:r>
              <a:rPr lang="en-US" altLang="en-US" sz="2800">
                <a:latin typeface="Times New Roman" pitchFamily="18" charset="0"/>
                <a:cs typeface="Times New Roman" pitchFamily="18" charset="0"/>
              </a:rPr>
              <a:t> </a:t>
            </a:r>
            <a:r>
              <a:rPr lang="en-US" altLang="en-US" sz="2800">
                <a:latin typeface="Constantia" pitchFamily="18" charset="0"/>
              </a:rPr>
              <a:t>human</a:t>
            </a:r>
            <a:r>
              <a:rPr lang="en-US" altLang="en-US" sz="2800">
                <a:latin typeface="Times New Roman" pitchFamily="18" charset="0"/>
                <a:cs typeface="Times New Roman" pitchFamily="18" charset="0"/>
              </a:rPr>
              <a:t> </a:t>
            </a:r>
            <a:r>
              <a:rPr lang="en-US" altLang="en-US" sz="2800">
                <a:latin typeface="Constantia" pitchFamily="18" charset="0"/>
              </a:rPr>
              <a:t>consumption.”</a:t>
            </a:r>
          </a:p>
          <a:p>
            <a:pPr eaLnBrk="1" hangingPunct="1">
              <a:spcBef>
                <a:spcPts val="700"/>
              </a:spcBef>
            </a:pPr>
            <a:r>
              <a:rPr lang="en-US" altLang="en-US" sz="2800">
                <a:latin typeface="Constantia" pitchFamily="18" charset="0"/>
              </a:rPr>
              <a:t>-</a:t>
            </a:r>
            <a:r>
              <a:rPr lang="en-US" altLang="en-US" sz="2800">
                <a:latin typeface="Times New Roman" pitchFamily="18" charset="0"/>
                <a:cs typeface="Times New Roman" pitchFamily="18" charset="0"/>
              </a:rPr>
              <a:t> </a:t>
            </a:r>
            <a:r>
              <a:rPr lang="en-US" altLang="en-US" sz="2800">
                <a:latin typeface="Constantia" pitchFamily="18" charset="0"/>
              </a:rPr>
              <a:t>World</a:t>
            </a:r>
            <a:r>
              <a:rPr lang="en-US" altLang="en-US" sz="2800">
                <a:latin typeface="Times New Roman" pitchFamily="18" charset="0"/>
                <a:cs typeface="Times New Roman" pitchFamily="18" charset="0"/>
              </a:rPr>
              <a:t> </a:t>
            </a:r>
            <a:r>
              <a:rPr lang="en-US" altLang="en-US" sz="2800">
                <a:latin typeface="Constantia" pitchFamily="18" charset="0"/>
              </a:rPr>
              <a:t>Health</a:t>
            </a:r>
            <a:r>
              <a:rPr lang="en-US" altLang="en-US" sz="2800">
                <a:latin typeface="Times New Roman" pitchFamily="18" charset="0"/>
                <a:cs typeface="Times New Roman" pitchFamily="18" charset="0"/>
              </a:rPr>
              <a:t> </a:t>
            </a:r>
            <a:r>
              <a:rPr lang="en-US" altLang="en-US" sz="2800">
                <a:latin typeface="Constantia" pitchFamily="18" charset="0"/>
              </a:rPr>
              <a:t>Organization</a:t>
            </a:r>
          </a:p>
          <a:p>
            <a:pPr eaLnBrk="1" hangingPunct="1">
              <a:spcBef>
                <a:spcPts val="700"/>
              </a:spcBef>
            </a:pPr>
            <a:r>
              <a:rPr lang="en-US" altLang="en-US" sz="3900" baseline="7000">
                <a:solidFill>
                  <a:srgbClr val="0AD0D9"/>
                </a:solidFill>
                <a:latin typeface="OpenSymbol" pitchFamily="2" charset="0"/>
              </a:rPr>
              <a:t></a:t>
            </a:r>
            <a:r>
              <a:rPr lang="en-US" altLang="en-US" sz="2800">
                <a:latin typeface="Constantia" pitchFamily="18" charset="0"/>
              </a:rPr>
              <a:t>Food</a:t>
            </a:r>
            <a:r>
              <a:rPr lang="en-US" altLang="en-US" sz="2800">
                <a:latin typeface="Times New Roman" pitchFamily="18" charset="0"/>
                <a:cs typeface="Times New Roman" pitchFamily="18" charset="0"/>
              </a:rPr>
              <a:t> </a:t>
            </a:r>
            <a:r>
              <a:rPr lang="en-US" altLang="en-US" sz="2800">
                <a:latin typeface="Constantia" pitchFamily="18" charset="0"/>
              </a:rPr>
              <a:t>hygiene</a:t>
            </a:r>
            <a:r>
              <a:rPr lang="en-US" altLang="en-US" sz="2800">
                <a:latin typeface="Times New Roman" pitchFamily="18" charset="0"/>
                <a:cs typeface="Times New Roman" pitchFamily="18" charset="0"/>
              </a:rPr>
              <a:t> </a:t>
            </a:r>
            <a:r>
              <a:rPr lang="en-US" altLang="en-US" sz="2800">
                <a:latin typeface="Constantia" pitchFamily="18" charset="0"/>
              </a:rPr>
              <a:t>may</a:t>
            </a:r>
            <a:r>
              <a:rPr lang="en-US" altLang="en-US" sz="2800">
                <a:latin typeface="Times New Roman" pitchFamily="18" charset="0"/>
                <a:cs typeface="Times New Roman" pitchFamily="18" charset="0"/>
              </a:rPr>
              <a:t> </a:t>
            </a:r>
            <a:r>
              <a:rPr lang="en-US" altLang="en-US" sz="2800">
                <a:latin typeface="Constantia" pitchFamily="18" charset="0"/>
              </a:rPr>
              <a:t>be</a:t>
            </a:r>
            <a:r>
              <a:rPr lang="en-US" altLang="en-US" sz="2800">
                <a:latin typeface="Times New Roman" pitchFamily="18" charset="0"/>
                <a:cs typeface="Times New Roman" pitchFamily="18" charset="0"/>
              </a:rPr>
              <a:t> </a:t>
            </a:r>
            <a:r>
              <a:rPr lang="en-US" altLang="en-US" sz="2800">
                <a:latin typeface="Constantia" pitchFamily="18" charset="0"/>
              </a:rPr>
              <a:t>defined</a:t>
            </a:r>
            <a:r>
              <a:rPr lang="en-US" altLang="en-US" sz="2800">
                <a:latin typeface="Times New Roman" pitchFamily="18" charset="0"/>
                <a:cs typeface="Times New Roman" pitchFamily="18" charset="0"/>
              </a:rPr>
              <a:t> </a:t>
            </a:r>
            <a:r>
              <a:rPr lang="en-US" altLang="en-US" sz="2800">
                <a:latin typeface="Constantia" pitchFamily="18" charset="0"/>
              </a:rPr>
              <a:t>as</a:t>
            </a:r>
            <a:r>
              <a:rPr lang="en-US" altLang="en-US" sz="2800">
                <a:latin typeface="Times New Roman" pitchFamily="18" charset="0"/>
                <a:cs typeface="Times New Roman" pitchFamily="18" charset="0"/>
              </a:rPr>
              <a:t> </a:t>
            </a:r>
            <a:r>
              <a:rPr lang="en-US" altLang="en-US" sz="2800">
                <a:latin typeface="Constantia" pitchFamily="18" charset="0"/>
              </a:rPr>
              <a:t>sanitary</a:t>
            </a:r>
            <a:r>
              <a:rPr lang="en-US" altLang="en-US" sz="2800">
                <a:latin typeface="Times New Roman" pitchFamily="18" charset="0"/>
                <a:cs typeface="Times New Roman" pitchFamily="18" charset="0"/>
              </a:rPr>
              <a:t> </a:t>
            </a:r>
            <a:r>
              <a:rPr lang="en-US" altLang="en-US" sz="2800">
                <a:latin typeface="Constantia" pitchFamily="18" charset="0"/>
              </a:rPr>
              <a:t>science,</a:t>
            </a:r>
            <a:r>
              <a:rPr lang="en-US" altLang="en-US" sz="2800">
                <a:latin typeface="Times New Roman" pitchFamily="18" charset="0"/>
                <a:cs typeface="Times New Roman" pitchFamily="18" charset="0"/>
              </a:rPr>
              <a:t> </a:t>
            </a:r>
            <a:r>
              <a:rPr lang="en-US" altLang="en-US" sz="2800">
                <a:latin typeface="Constantia" pitchFamily="18" charset="0"/>
              </a:rPr>
              <a:t>which</a:t>
            </a:r>
            <a:r>
              <a:rPr lang="en-US" altLang="en-US" sz="2800">
                <a:latin typeface="Times New Roman" pitchFamily="18" charset="0"/>
                <a:cs typeface="Times New Roman" pitchFamily="18" charset="0"/>
              </a:rPr>
              <a:t> </a:t>
            </a:r>
            <a:r>
              <a:rPr lang="en-US" altLang="en-US" sz="2800">
                <a:latin typeface="Constantia" pitchFamily="18" charset="0"/>
              </a:rPr>
              <a:t>aims</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latin typeface="Constantia" pitchFamily="18" charset="0"/>
              </a:rPr>
              <a:t>produce</a:t>
            </a:r>
            <a:r>
              <a:rPr lang="en-US" altLang="en-US" sz="2800">
                <a:latin typeface="Times New Roman" pitchFamily="18" charset="0"/>
                <a:cs typeface="Times New Roman" pitchFamily="18" charset="0"/>
              </a:rPr>
              <a:t> </a:t>
            </a:r>
            <a:r>
              <a:rPr lang="en-US" altLang="en-US" sz="2800">
                <a:latin typeface="Constantia" pitchFamily="18" charset="0"/>
              </a:rPr>
              <a:t>food</a:t>
            </a:r>
            <a:r>
              <a:rPr lang="en-US" altLang="en-US" sz="2800">
                <a:latin typeface="Times New Roman" pitchFamily="18" charset="0"/>
                <a:cs typeface="Times New Roman" pitchFamily="18" charset="0"/>
              </a:rPr>
              <a:t> </a:t>
            </a:r>
            <a:r>
              <a:rPr lang="en-US" altLang="en-US" sz="2800">
                <a:latin typeface="Constantia" pitchFamily="18" charset="0"/>
              </a:rPr>
              <a:t>that</a:t>
            </a:r>
            <a:r>
              <a:rPr lang="en-US" altLang="en-US" sz="2800">
                <a:latin typeface="Times New Roman" pitchFamily="18" charset="0"/>
                <a:cs typeface="Times New Roman" pitchFamily="18" charset="0"/>
              </a:rPr>
              <a:t> </a:t>
            </a:r>
            <a:r>
              <a:rPr lang="en-US" altLang="en-US" sz="2800">
                <a:latin typeface="Constantia" pitchFamily="18" charset="0"/>
              </a:rPr>
              <a:t>is</a:t>
            </a:r>
            <a:r>
              <a:rPr lang="en-US" altLang="en-US" sz="2800">
                <a:latin typeface="Times New Roman" pitchFamily="18" charset="0"/>
                <a:cs typeface="Times New Roman" pitchFamily="18" charset="0"/>
              </a:rPr>
              <a:t> </a:t>
            </a:r>
            <a:r>
              <a:rPr lang="en-US" altLang="en-US" sz="2800">
                <a:latin typeface="Constantia" pitchFamily="18" charset="0"/>
              </a:rPr>
              <a:t>safe</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good</a:t>
            </a:r>
            <a:r>
              <a:rPr lang="en-US" altLang="en-US" sz="2800">
                <a:latin typeface="Times New Roman" pitchFamily="18" charset="0"/>
                <a:cs typeface="Times New Roman" pitchFamily="18" charset="0"/>
              </a:rPr>
              <a:t> </a:t>
            </a:r>
            <a:r>
              <a:rPr lang="en-US" altLang="en-US" sz="2800">
                <a:latin typeface="Constantia" pitchFamily="18" charset="0"/>
              </a:rPr>
              <a:t>keeping</a:t>
            </a:r>
            <a:r>
              <a:rPr lang="en-US" altLang="en-US" sz="2800">
                <a:latin typeface="Times New Roman" pitchFamily="18" charset="0"/>
                <a:cs typeface="Times New Roman" pitchFamily="18" charset="0"/>
              </a:rPr>
              <a:t> </a:t>
            </a:r>
            <a:r>
              <a:rPr lang="en-US" altLang="en-US" sz="2800">
                <a:latin typeface="Constantia" pitchFamily="18" charset="0"/>
              </a:rPr>
              <a:t>quality.</a:t>
            </a:r>
            <a:r>
              <a:rPr lang="en-US" altLang="en-US" sz="2800">
                <a:latin typeface="Times New Roman" pitchFamily="18" charset="0"/>
                <a:cs typeface="Times New Roman" pitchFamily="18" charset="0"/>
              </a:rPr>
              <a:t> </a:t>
            </a:r>
            <a:r>
              <a:rPr lang="en-US" altLang="en-US" sz="2800">
                <a:latin typeface="Constantia" pitchFamily="18" charset="0"/>
              </a:rPr>
              <a:t>It</a:t>
            </a:r>
            <a:r>
              <a:rPr lang="en-US" altLang="en-US" sz="2800">
                <a:latin typeface="Times New Roman" pitchFamily="18" charset="0"/>
                <a:cs typeface="Times New Roman" pitchFamily="18" charset="0"/>
              </a:rPr>
              <a:t> </a:t>
            </a:r>
            <a:r>
              <a:rPr lang="en-US" altLang="en-US" sz="2800">
                <a:latin typeface="Constantia" pitchFamily="18" charset="0"/>
              </a:rPr>
              <a:t>implies</a:t>
            </a:r>
            <a:r>
              <a:rPr lang="en-US" altLang="en-US" sz="2800">
                <a:latin typeface="Times New Roman" pitchFamily="18" charset="0"/>
                <a:cs typeface="Times New Roman" pitchFamily="18" charset="0"/>
              </a:rPr>
              <a:t> </a:t>
            </a:r>
            <a:r>
              <a:rPr lang="en-US" altLang="en-US" sz="2800">
                <a:latin typeface="Constantia" pitchFamily="18" charset="0"/>
              </a:rPr>
              <a:t>hygiene</a:t>
            </a:r>
            <a:r>
              <a:rPr lang="en-US" altLang="en-US" sz="2800">
                <a:latin typeface="Times New Roman" pitchFamily="18" charset="0"/>
                <a:cs typeface="Times New Roman" pitchFamily="18" charset="0"/>
              </a:rPr>
              <a:t> </a:t>
            </a:r>
            <a:r>
              <a:rPr lang="en-US" altLang="en-US" sz="2800">
                <a:latin typeface="Constantia" pitchFamily="18" charset="0"/>
              </a:rPr>
              <a:t>in</a:t>
            </a:r>
            <a:r>
              <a:rPr lang="en-US" altLang="en-US" sz="2800">
                <a:latin typeface="Times New Roman" pitchFamily="18" charset="0"/>
                <a:cs typeface="Times New Roman" pitchFamily="18" charset="0"/>
              </a:rPr>
              <a:t> </a:t>
            </a:r>
            <a:r>
              <a:rPr lang="en-US" altLang="en-US" sz="2800">
                <a:latin typeface="Constantia" pitchFamily="18" charset="0"/>
              </a:rPr>
              <a:t>production,</a:t>
            </a:r>
            <a:r>
              <a:rPr lang="en-US" altLang="en-US" sz="2800">
                <a:latin typeface="Times New Roman" pitchFamily="18" charset="0"/>
                <a:cs typeface="Times New Roman" pitchFamily="18" charset="0"/>
              </a:rPr>
              <a:t> </a:t>
            </a:r>
            <a:r>
              <a:rPr lang="en-US" altLang="en-US" sz="2800">
                <a:latin typeface="Constantia" pitchFamily="18" charset="0"/>
              </a:rPr>
              <a:t>handling,</a:t>
            </a:r>
            <a:r>
              <a:rPr lang="en-US" altLang="en-US" sz="2800">
                <a:latin typeface="Times New Roman" pitchFamily="18" charset="0"/>
                <a:cs typeface="Times New Roman" pitchFamily="18" charset="0"/>
              </a:rPr>
              <a:t> </a:t>
            </a:r>
            <a:r>
              <a:rPr lang="en-US" altLang="en-US" sz="2800">
                <a:latin typeface="Constantia" pitchFamily="18" charset="0"/>
              </a:rPr>
              <a:t>distribution</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serving</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all</a:t>
            </a:r>
            <a:r>
              <a:rPr lang="en-US" altLang="en-US" sz="2800">
                <a:latin typeface="Times New Roman" pitchFamily="18" charset="0"/>
                <a:cs typeface="Times New Roman" pitchFamily="18" charset="0"/>
              </a:rPr>
              <a:t> </a:t>
            </a:r>
            <a:r>
              <a:rPr lang="en-US" altLang="en-US" sz="2800">
                <a:latin typeface="Constantia" pitchFamily="18" charset="0"/>
              </a:rPr>
              <a:t>kinds</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foods.</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rtlCol="0"/>
          <a:lstStyle/>
          <a:p>
            <a:pPr marL="317500" eaLnBrk="1" fontAlgn="auto" hangingPunct="1">
              <a:spcBef>
                <a:spcPts val="0"/>
              </a:spcBef>
              <a:spcAft>
                <a:spcPts val="0"/>
              </a:spcAft>
              <a:defRPr/>
            </a:pPr>
            <a:r>
              <a:rPr spc="-30" dirty="0">
                <a:latin typeface="Calibri"/>
                <a:cs typeface="Calibri"/>
              </a:rPr>
              <a:t>F</a:t>
            </a:r>
            <a:r>
              <a:rPr dirty="0">
                <a:latin typeface="Calibri"/>
                <a:cs typeface="Calibri"/>
              </a:rPr>
              <a:t>O</a:t>
            </a:r>
            <a:r>
              <a:rPr spc="-5" dirty="0">
                <a:latin typeface="Calibri"/>
                <a:cs typeface="Calibri"/>
              </a:rPr>
              <a:t>O</a:t>
            </a:r>
            <a:r>
              <a:rPr dirty="0">
                <a:latin typeface="Calibri"/>
                <a:cs typeface="Calibri"/>
              </a:rPr>
              <a:t>D</a:t>
            </a:r>
            <a:r>
              <a:rPr spc="-130" dirty="0"/>
              <a:t> </a:t>
            </a:r>
            <a:r>
              <a:rPr spc="-35" dirty="0">
                <a:latin typeface="Calibri"/>
                <a:cs typeface="Calibri"/>
              </a:rPr>
              <a:t>HY</a:t>
            </a:r>
            <a:r>
              <a:rPr spc="5" dirty="0">
                <a:latin typeface="Calibri"/>
                <a:cs typeface="Calibri"/>
              </a:rPr>
              <a:t>G</a:t>
            </a:r>
            <a:r>
              <a:rPr spc="-25" dirty="0">
                <a:latin typeface="Calibri"/>
                <a:cs typeface="Calibri"/>
              </a:rPr>
              <a:t>IE</a:t>
            </a:r>
            <a:r>
              <a:rPr spc="-30" dirty="0">
                <a:latin typeface="Calibri"/>
                <a:cs typeface="Calibri"/>
              </a:rPr>
              <a:t>NE</a:t>
            </a: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2EAEDF88-EFE9-49BA-8A47-9A4F15CB5C61}" type="slidenum">
              <a:rPr spc="-10"/>
              <a:pPr marL="25400">
                <a:defRPr/>
              </a:pPr>
              <a:t>65</a:t>
            </a:fld>
            <a:endParaRPr spc="-10"/>
          </a:p>
        </p:txBody>
      </p:sp>
      <p:sp>
        <p:nvSpPr>
          <p:cNvPr id="53253" name="object 3"/>
          <p:cNvSpPr txBox="1">
            <a:spLocks noChangeArrowheads="1"/>
          </p:cNvSpPr>
          <p:nvPr/>
        </p:nvSpPr>
        <p:spPr bwMode="auto">
          <a:xfrm>
            <a:off x="536575" y="1385888"/>
            <a:ext cx="7693025" cy="470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tabLst>
                <a:tab pos="3240088" algn="l"/>
              </a:tabLst>
              <a:defRPr>
                <a:solidFill>
                  <a:schemeClr val="tx1"/>
                </a:solidFill>
                <a:latin typeface="Calibri" pitchFamily="34" charset="0"/>
                <a:cs typeface="Arial" charset="0"/>
              </a:defRPr>
            </a:lvl1pPr>
            <a:lvl2pPr marL="742950" indent="-285750" eaLnBrk="0" hangingPunct="0">
              <a:tabLst>
                <a:tab pos="3240088" algn="l"/>
              </a:tabLst>
              <a:defRPr>
                <a:solidFill>
                  <a:schemeClr val="tx1"/>
                </a:solidFill>
                <a:latin typeface="Calibri" pitchFamily="34" charset="0"/>
                <a:cs typeface="Arial" charset="0"/>
              </a:defRPr>
            </a:lvl2pPr>
            <a:lvl3pPr marL="1143000" indent="-228600" eaLnBrk="0" hangingPunct="0">
              <a:tabLst>
                <a:tab pos="3240088" algn="l"/>
              </a:tabLst>
              <a:defRPr>
                <a:solidFill>
                  <a:schemeClr val="tx1"/>
                </a:solidFill>
                <a:latin typeface="Calibri" pitchFamily="34" charset="0"/>
                <a:cs typeface="Arial" charset="0"/>
              </a:defRPr>
            </a:lvl3pPr>
            <a:lvl4pPr marL="1600200" indent="-228600" eaLnBrk="0" hangingPunct="0">
              <a:tabLst>
                <a:tab pos="3240088" algn="l"/>
              </a:tabLst>
              <a:defRPr>
                <a:solidFill>
                  <a:schemeClr val="tx1"/>
                </a:solidFill>
                <a:latin typeface="Calibri" pitchFamily="34" charset="0"/>
                <a:cs typeface="Arial" charset="0"/>
              </a:defRPr>
            </a:lvl4pPr>
            <a:lvl5pPr marL="2057400" indent="-228600" eaLnBrk="0" hangingPunct="0">
              <a:tabLst>
                <a:tab pos="3240088"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3240088"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3240088"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3240088"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3240088" algn="l"/>
              </a:tabLst>
              <a:defRPr>
                <a:solidFill>
                  <a:schemeClr val="tx1"/>
                </a:solidFill>
                <a:latin typeface="Calibri" pitchFamily="34" charset="0"/>
                <a:cs typeface="Arial" charset="0"/>
              </a:defRPr>
            </a:lvl9pPr>
          </a:lstStyle>
          <a:p>
            <a:pPr eaLnBrk="1" hangingPunct="1"/>
            <a:r>
              <a:rPr lang="en-US" altLang="en-US" sz="3600" baseline="7000">
                <a:solidFill>
                  <a:srgbClr val="0AD0D9"/>
                </a:solidFill>
                <a:latin typeface="OpenSymbol" pitchFamily="2" charset="0"/>
              </a:rPr>
              <a:t></a:t>
            </a:r>
            <a:r>
              <a:rPr lang="en-US" altLang="en-US" sz="2600">
                <a:latin typeface="Constantia" pitchFamily="18" charset="0"/>
              </a:rPr>
              <a:t>The</a:t>
            </a:r>
            <a:r>
              <a:rPr lang="en-US" altLang="en-US" sz="2600">
                <a:latin typeface="Times New Roman" pitchFamily="18" charset="0"/>
                <a:cs typeface="Times New Roman" pitchFamily="18" charset="0"/>
              </a:rPr>
              <a:t> </a:t>
            </a:r>
            <a:r>
              <a:rPr lang="en-US" altLang="en-US" sz="2600">
                <a:latin typeface="Constantia" pitchFamily="18" charset="0"/>
              </a:rPr>
              <a:t>primary</a:t>
            </a:r>
            <a:r>
              <a:rPr lang="en-US" altLang="en-US" sz="2600">
                <a:latin typeface="Times New Roman" pitchFamily="18" charset="0"/>
                <a:cs typeface="Times New Roman" pitchFamily="18" charset="0"/>
              </a:rPr>
              <a:t> </a:t>
            </a:r>
            <a:r>
              <a:rPr lang="en-US" altLang="en-US" sz="2600">
                <a:latin typeface="Constantia" pitchFamily="18" charset="0"/>
              </a:rPr>
              <a:t>aim</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food</a:t>
            </a:r>
            <a:r>
              <a:rPr lang="en-US" altLang="en-US" sz="2600">
                <a:latin typeface="Times New Roman" pitchFamily="18" charset="0"/>
                <a:cs typeface="Times New Roman" pitchFamily="18" charset="0"/>
              </a:rPr>
              <a:t> </a:t>
            </a:r>
            <a:r>
              <a:rPr lang="en-US" altLang="en-US" sz="2600">
                <a:latin typeface="Constantia" pitchFamily="18" charset="0"/>
              </a:rPr>
              <a:t>hygiene</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to</a:t>
            </a:r>
            <a:r>
              <a:rPr lang="en-US" altLang="en-US" sz="2600">
                <a:latin typeface="Times New Roman" pitchFamily="18" charset="0"/>
                <a:cs typeface="Times New Roman" pitchFamily="18" charset="0"/>
              </a:rPr>
              <a:t> </a:t>
            </a:r>
            <a:r>
              <a:rPr lang="en-US" altLang="en-US" sz="2600">
                <a:latin typeface="Constantia" pitchFamily="18" charset="0"/>
              </a:rPr>
              <a:t>prevent</a:t>
            </a:r>
            <a:r>
              <a:rPr lang="en-US" altLang="en-US" sz="2600">
                <a:latin typeface="Times New Roman" pitchFamily="18" charset="0"/>
                <a:cs typeface="Times New Roman" pitchFamily="18" charset="0"/>
              </a:rPr>
              <a:t> </a:t>
            </a:r>
            <a:r>
              <a:rPr lang="en-US" altLang="en-US" sz="2600">
                <a:latin typeface="Constantia" pitchFamily="18" charset="0"/>
              </a:rPr>
              <a:t>food</a:t>
            </a:r>
            <a:r>
              <a:rPr lang="en-US" altLang="en-US" sz="2600">
                <a:latin typeface="Times New Roman" pitchFamily="18" charset="0"/>
                <a:cs typeface="Times New Roman" pitchFamily="18" charset="0"/>
              </a:rPr>
              <a:t> </a:t>
            </a:r>
            <a:r>
              <a:rPr lang="en-US" altLang="en-US" sz="2600">
                <a:latin typeface="Constantia" pitchFamily="18" charset="0"/>
              </a:rPr>
              <a:t>poisoning</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other</a:t>
            </a:r>
            <a:r>
              <a:rPr lang="en-US" altLang="en-US" sz="2600">
                <a:latin typeface="Times New Roman" pitchFamily="18" charset="0"/>
                <a:cs typeface="Times New Roman" pitchFamily="18" charset="0"/>
              </a:rPr>
              <a:t> </a:t>
            </a:r>
            <a:r>
              <a:rPr lang="en-US" altLang="en-US" sz="2600">
                <a:latin typeface="Constantia" pitchFamily="18" charset="0"/>
              </a:rPr>
              <a:t>food</a:t>
            </a:r>
            <a:r>
              <a:rPr lang="en-US" altLang="en-US" sz="2600">
                <a:latin typeface="Times New Roman" pitchFamily="18" charset="0"/>
                <a:cs typeface="Times New Roman" pitchFamily="18" charset="0"/>
              </a:rPr>
              <a:t> </a:t>
            </a:r>
            <a:r>
              <a:rPr lang="en-US" altLang="en-US" sz="2600">
                <a:latin typeface="Constantia" pitchFamily="18" charset="0"/>
              </a:rPr>
              <a:t>borne</a:t>
            </a:r>
            <a:r>
              <a:rPr lang="en-US" altLang="en-US" sz="2600">
                <a:latin typeface="Times New Roman" pitchFamily="18" charset="0"/>
                <a:cs typeface="Times New Roman" pitchFamily="18" charset="0"/>
              </a:rPr>
              <a:t> </a:t>
            </a:r>
            <a:r>
              <a:rPr lang="en-US" altLang="en-US" sz="2600">
                <a:latin typeface="Constantia" pitchFamily="18" charset="0"/>
              </a:rPr>
              <a:t>illness.</a:t>
            </a:r>
          </a:p>
          <a:p>
            <a:pPr eaLnBrk="1" hangingPunct="1">
              <a:spcBef>
                <a:spcPts val="638"/>
              </a:spcBef>
            </a:pPr>
            <a:r>
              <a:rPr lang="en-US" altLang="en-US" sz="3600" baseline="7000">
                <a:solidFill>
                  <a:srgbClr val="0AD0D9"/>
                </a:solidFill>
                <a:latin typeface="OpenSymbol" pitchFamily="2" charset="0"/>
              </a:rPr>
              <a:t></a:t>
            </a:r>
            <a:r>
              <a:rPr lang="en-US" altLang="en-US" sz="2600">
                <a:latin typeface="Constantia" pitchFamily="18" charset="0"/>
              </a:rPr>
              <a:t>Safe</a:t>
            </a:r>
            <a:r>
              <a:rPr lang="en-US" altLang="en-US" sz="2600">
                <a:latin typeface="Times New Roman" pitchFamily="18" charset="0"/>
                <a:cs typeface="Times New Roman" pitchFamily="18" charset="0"/>
              </a:rPr>
              <a:t> </a:t>
            </a:r>
            <a:r>
              <a:rPr lang="en-US" altLang="en-US" sz="2600">
                <a:latin typeface="Constantia" pitchFamily="18" charset="0"/>
              </a:rPr>
              <a:t>food:</a:t>
            </a:r>
          </a:p>
          <a:p>
            <a:pPr eaLnBrk="1" hangingPunct="1">
              <a:spcBef>
                <a:spcPts val="600"/>
              </a:spcBef>
            </a:pPr>
            <a:r>
              <a:rPr lang="en-US" altLang="en-US" sz="3000" baseline="9000">
                <a:solidFill>
                  <a:srgbClr val="0E6FC6"/>
                </a:solidFill>
                <a:latin typeface="OpenSymbol" pitchFamily="2" charset="0"/>
              </a:rPr>
              <a:t></a:t>
            </a:r>
            <a:r>
              <a:rPr lang="en-US" altLang="en-US" sz="2400">
                <a:latin typeface="Constantia" pitchFamily="18" charset="0"/>
              </a:rPr>
              <a:t>Containing</a:t>
            </a:r>
            <a:r>
              <a:rPr lang="en-US" altLang="en-US" sz="2400">
                <a:latin typeface="Times New Roman" pitchFamily="18" charset="0"/>
                <a:cs typeface="Times New Roman" pitchFamily="18" charset="0"/>
              </a:rPr>
              <a:t> </a:t>
            </a:r>
            <a:r>
              <a:rPr lang="en-US" altLang="en-US" sz="2400">
                <a:latin typeface="Constantia" pitchFamily="18" charset="0"/>
              </a:rPr>
              <a:t>no</a:t>
            </a:r>
            <a:r>
              <a:rPr lang="en-US" altLang="en-US" sz="2400">
                <a:latin typeface="Times New Roman" pitchFamily="18" charset="0"/>
                <a:cs typeface="Times New Roman" pitchFamily="18" charset="0"/>
              </a:rPr>
              <a:t> </a:t>
            </a:r>
            <a:r>
              <a:rPr lang="en-US" altLang="en-US" sz="2400">
                <a:latin typeface="Constantia" pitchFamily="18" charset="0"/>
              </a:rPr>
              <a:t>harmful</a:t>
            </a:r>
            <a:r>
              <a:rPr lang="en-US" altLang="en-US" sz="2400">
                <a:latin typeface="Times New Roman" pitchFamily="18" charset="0"/>
                <a:cs typeface="Times New Roman" pitchFamily="18" charset="0"/>
              </a:rPr>
              <a:t> </a:t>
            </a:r>
            <a:r>
              <a:rPr lang="en-US" altLang="en-US" sz="2400">
                <a:latin typeface="Constantia" pitchFamily="18" charset="0"/>
              </a:rPr>
              <a:t>microorganism</a:t>
            </a:r>
          </a:p>
          <a:p>
            <a:pPr eaLnBrk="1" hangingPunct="1">
              <a:spcBef>
                <a:spcPts val="600"/>
              </a:spcBef>
            </a:pPr>
            <a:r>
              <a:rPr lang="en-US" altLang="en-US" sz="3000" baseline="9000">
                <a:solidFill>
                  <a:srgbClr val="0E6FC6"/>
                </a:solidFill>
                <a:latin typeface="OpenSymbol" pitchFamily="2" charset="0"/>
              </a:rPr>
              <a:t></a:t>
            </a:r>
            <a:r>
              <a:rPr lang="en-US" altLang="en-US" sz="2400">
                <a:latin typeface="Constantia" pitchFamily="18" charset="0"/>
              </a:rPr>
              <a:t>Containing</a:t>
            </a:r>
            <a:r>
              <a:rPr lang="en-US" altLang="en-US" sz="2400">
                <a:latin typeface="Times New Roman" pitchFamily="18" charset="0"/>
                <a:cs typeface="Times New Roman" pitchFamily="18" charset="0"/>
              </a:rPr>
              <a:t> </a:t>
            </a:r>
            <a:r>
              <a:rPr lang="en-US" altLang="en-US" sz="2400">
                <a:latin typeface="Constantia" pitchFamily="18" charset="0"/>
              </a:rPr>
              <a:t>no</a:t>
            </a:r>
            <a:r>
              <a:rPr lang="en-US" altLang="en-US" sz="2400">
                <a:latin typeface="Times New Roman" pitchFamily="18" charset="0"/>
                <a:cs typeface="Times New Roman" pitchFamily="18" charset="0"/>
              </a:rPr>
              <a:t> </a:t>
            </a:r>
            <a:r>
              <a:rPr lang="en-US" altLang="en-US" sz="2400">
                <a:latin typeface="Constantia" pitchFamily="18" charset="0"/>
              </a:rPr>
              <a:t>parasites</a:t>
            </a:r>
          </a:p>
          <a:p>
            <a:pPr eaLnBrk="1" hangingPunct="1">
              <a:spcBef>
                <a:spcPts val="600"/>
              </a:spcBef>
            </a:pPr>
            <a:r>
              <a:rPr lang="en-US" altLang="en-US" sz="3000" baseline="9000">
                <a:solidFill>
                  <a:srgbClr val="0E6FC6"/>
                </a:solidFill>
                <a:latin typeface="OpenSymbol" pitchFamily="2" charset="0"/>
              </a:rPr>
              <a:t></a:t>
            </a:r>
            <a:r>
              <a:rPr lang="en-US" altLang="en-US" sz="2400">
                <a:latin typeface="Constantia" pitchFamily="18" charset="0"/>
              </a:rPr>
              <a:t>Containing</a:t>
            </a:r>
            <a:r>
              <a:rPr lang="en-US" altLang="en-US" sz="2400">
                <a:latin typeface="Times New Roman" pitchFamily="18" charset="0"/>
                <a:cs typeface="Times New Roman" pitchFamily="18" charset="0"/>
              </a:rPr>
              <a:t> </a:t>
            </a:r>
            <a:r>
              <a:rPr lang="en-US" altLang="en-US" sz="2400">
                <a:latin typeface="Constantia" pitchFamily="18" charset="0"/>
              </a:rPr>
              <a:t>no</a:t>
            </a:r>
            <a:r>
              <a:rPr lang="en-US" altLang="en-US" sz="2400">
                <a:latin typeface="Times New Roman" pitchFamily="18" charset="0"/>
                <a:cs typeface="Times New Roman" pitchFamily="18" charset="0"/>
              </a:rPr>
              <a:t> </a:t>
            </a:r>
            <a:r>
              <a:rPr lang="en-US" altLang="en-US" sz="2400">
                <a:latin typeface="Constantia" pitchFamily="18" charset="0"/>
              </a:rPr>
              <a:t>toxin</a:t>
            </a:r>
            <a:r>
              <a:rPr lang="en-US" altLang="en-US" sz="2400">
                <a:latin typeface="Times New Roman" pitchFamily="18" charset="0"/>
                <a:cs typeface="Times New Roman" pitchFamily="18" charset="0"/>
              </a:rPr>
              <a:t> </a:t>
            </a:r>
            <a:r>
              <a:rPr lang="en-US" altLang="en-US" sz="2400">
                <a:latin typeface="Constantia" pitchFamily="18" charset="0"/>
              </a:rPr>
              <a:t>such</a:t>
            </a:r>
            <a:r>
              <a:rPr lang="en-US" altLang="en-US" sz="2400">
                <a:latin typeface="Times New Roman" pitchFamily="18" charset="0"/>
                <a:cs typeface="Times New Roman" pitchFamily="18" charset="0"/>
              </a:rPr>
              <a:t> </a:t>
            </a:r>
            <a:r>
              <a:rPr lang="en-US" altLang="en-US" sz="2400">
                <a:latin typeface="Constantia" pitchFamily="18" charset="0"/>
              </a:rPr>
              <a:t>afalotoxins</a:t>
            </a:r>
          </a:p>
          <a:p>
            <a:pPr eaLnBrk="1" hangingPunct="1">
              <a:spcBef>
                <a:spcPts val="600"/>
              </a:spcBef>
            </a:pPr>
            <a:r>
              <a:rPr lang="en-US" altLang="en-US" sz="3000" baseline="9000">
                <a:solidFill>
                  <a:srgbClr val="0E6FC6"/>
                </a:solidFill>
                <a:latin typeface="OpenSymbol" pitchFamily="2" charset="0"/>
              </a:rPr>
              <a:t></a:t>
            </a:r>
            <a:r>
              <a:rPr lang="en-US" altLang="en-US" sz="2400">
                <a:latin typeface="Constantia" pitchFamily="18" charset="0"/>
              </a:rPr>
              <a:t>Containing</a:t>
            </a:r>
            <a:r>
              <a:rPr lang="en-US" altLang="en-US" sz="2400">
                <a:latin typeface="Times New Roman" pitchFamily="18" charset="0"/>
                <a:cs typeface="Times New Roman" pitchFamily="18" charset="0"/>
              </a:rPr>
              <a:t> </a:t>
            </a:r>
            <a:r>
              <a:rPr lang="en-US" altLang="en-US" sz="2400">
                <a:latin typeface="Constantia" pitchFamily="18" charset="0"/>
              </a:rPr>
              <a:t>no</a:t>
            </a:r>
            <a:r>
              <a:rPr lang="en-US" altLang="en-US" sz="2400">
                <a:latin typeface="Times New Roman" pitchFamily="18" charset="0"/>
                <a:cs typeface="Times New Roman" pitchFamily="18" charset="0"/>
              </a:rPr>
              <a:t> </a:t>
            </a:r>
            <a:r>
              <a:rPr lang="en-US" altLang="en-US" sz="2400">
                <a:latin typeface="Constantia" pitchFamily="18" charset="0"/>
              </a:rPr>
              <a:t>harmful</a:t>
            </a:r>
            <a:r>
              <a:rPr lang="en-US" altLang="en-US" sz="2400">
                <a:latin typeface="Times New Roman" pitchFamily="18" charset="0"/>
                <a:cs typeface="Times New Roman" pitchFamily="18" charset="0"/>
              </a:rPr>
              <a:t> </a:t>
            </a:r>
            <a:r>
              <a:rPr lang="en-US" altLang="en-US" sz="2400">
                <a:latin typeface="Constantia" pitchFamily="18" charset="0"/>
              </a:rPr>
              <a:t>chemical</a:t>
            </a:r>
            <a:r>
              <a:rPr lang="en-US" altLang="en-US" sz="2400">
                <a:latin typeface="Times New Roman" pitchFamily="18" charset="0"/>
                <a:cs typeface="Times New Roman" pitchFamily="18" charset="0"/>
              </a:rPr>
              <a:t> </a:t>
            </a:r>
            <a:r>
              <a:rPr lang="en-US" altLang="en-US" sz="2400">
                <a:latin typeface="Constantia" pitchFamily="18" charset="0"/>
              </a:rPr>
              <a:t>such</a:t>
            </a:r>
            <a:r>
              <a:rPr lang="en-US" altLang="en-US" sz="2400">
                <a:latin typeface="Times New Roman" pitchFamily="18" charset="0"/>
                <a:cs typeface="Times New Roman" pitchFamily="18" charset="0"/>
              </a:rPr>
              <a:t> </a:t>
            </a:r>
            <a:r>
              <a:rPr lang="en-US" altLang="en-US" sz="2400">
                <a:latin typeface="Constantia" pitchFamily="18" charset="0"/>
              </a:rPr>
              <a:t>as</a:t>
            </a:r>
            <a:r>
              <a:rPr lang="en-US" altLang="en-US" sz="2400">
                <a:latin typeface="Times New Roman" pitchFamily="18" charset="0"/>
                <a:cs typeface="Times New Roman" pitchFamily="18" charset="0"/>
              </a:rPr>
              <a:t> </a:t>
            </a:r>
            <a:r>
              <a:rPr lang="en-US" altLang="en-US" sz="2400">
                <a:latin typeface="Constantia" pitchFamily="18" charset="0"/>
              </a:rPr>
              <a:t>pesticides</a:t>
            </a:r>
          </a:p>
          <a:p>
            <a:pPr eaLnBrk="1" hangingPunct="1">
              <a:spcBef>
                <a:spcPts val="638"/>
              </a:spcBef>
              <a:buClr>
                <a:srgbClr val="0AD0D9"/>
              </a:buClr>
              <a:buSzPct val="94000"/>
              <a:buFont typeface="OpenSymbol" pitchFamily="2" charset="0"/>
              <a:buChar char="•"/>
            </a:pPr>
            <a:r>
              <a:rPr lang="en-US" altLang="en-US" sz="2600">
                <a:latin typeface="Constantia" pitchFamily="18" charset="0"/>
              </a:rPr>
              <a:t>food</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water</a:t>
            </a:r>
            <a:r>
              <a:rPr lang="en-US" altLang="en-US" sz="2600">
                <a:latin typeface="Times New Roman" pitchFamily="18" charset="0"/>
                <a:cs typeface="Times New Roman" pitchFamily="18" charset="0"/>
              </a:rPr>
              <a:t> </a:t>
            </a:r>
            <a:r>
              <a:rPr lang="en-US" altLang="en-US" sz="2600">
                <a:latin typeface="Constantia" pitchFamily="18" charset="0"/>
              </a:rPr>
              <a:t>became</a:t>
            </a:r>
            <a:r>
              <a:rPr lang="en-US" altLang="en-US" sz="2600">
                <a:latin typeface="Times New Roman" pitchFamily="18" charset="0"/>
                <a:cs typeface="Times New Roman" pitchFamily="18" charset="0"/>
              </a:rPr>
              <a:t> </a:t>
            </a:r>
            <a:r>
              <a:rPr lang="en-US" altLang="en-US" sz="2600">
                <a:latin typeface="Constantia" pitchFamily="18" charset="0"/>
              </a:rPr>
              <a:t>contaminated</a:t>
            </a:r>
            <a:r>
              <a:rPr lang="en-US" altLang="en-US" sz="2600">
                <a:latin typeface="Times New Roman" pitchFamily="18" charset="0"/>
                <a:cs typeface="Times New Roman" pitchFamily="18" charset="0"/>
              </a:rPr>
              <a:t> </a:t>
            </a:r>
            <a:r>
              <a:rPr lang="en-US" altLang="en-US" sz="2600">
                <a:latin typeface="Constantia" pitchFamily="18" charset="0"/>
              </a:rPr>
              <a:t>when</a:t>
            </a:r>
            <a:r>
              <a:rPr lang="en-US" altLang="en-US" sz="2600">
                <a:latin typeface="Times New Roman" pitchFamily="18" charset="0"/>
                <a:cs typeface="Times New Roman" pitchFamily="18" charset="0"/>
              </a:rPr>
              <a:t> </a:t>
            </a:r>
            <a:r>
              <a:rPr lang="en-US" altLang="en-US" sz="2600">
                <a:latin typeface="Constantia" pitchFamily="18" charset="0"/>
              </a:rPr>
              <a:t>micro</a:t>
            </a:r>
            <a:r>
              <a:rPr lang="en-US" altLang="en-US" sz="2600">
                <a:latin typeface="Times New Roman" pitchFamily="18" charset="0"/>
                <a:cs typeface="Times New Roman" pitchFamily="18" charset="0"/>
              </a:rPr>
              <a:t> </a:t>
            </a:r>
            <a:r>
              <a:rPr lang="en-US" altLang="en-US" sz="2600">
                <a:latin typeface="Constantia" pitchFamily="18" charset="0"/>
              </a:rPr>
              <a:t>organism</a:t>
            </a:r>
            <a:r>
              <a:rPr lang="en-US" altLang="en-US" sz="2600">
                <a:latin typeface="Times New Roman" pitchFamily="18" charset="0"/>
                <a:cs typeface="Times New Roman" pitchFamily="18" charset="0"/>
              </a:rPr>
              <a:t> </a:t>
            </a:r>
            <a:r>
              <a:rPr lang="en-US" altLang="en-US" sz="2600">
                <a:latin typeface="Constantia" pitchFamily="18" charset="0"/>
              </a:rPr>
              <a:t>are</a:t>
            </a:r>
            <a:r>
              <a:rPr lang="en-US" altLang="en-US" sz="2600">
                <a:latin typeface="Times New Roman" pitchFamily="18" charset="0"/>
                <a:cs typeface="Times New Roman" pitchFamily="18" charset="0"/>
              </a:rPr>
              <a:t> </a:t>
            </a:r>
            <a:r>
              <a:rPr lang="en-US" altLang="en-US" sz="2600">
                <a:latin typeface="Constantia" pitchFamily="18" charset="0"/>
              </a:rPr>
              <a:t>carried</a:t>
            </a:r>
            <a:r>
              <a:rPr lang="en-US" altLang="en-US" sz="2600">
                <a:latin typeface="Times New Roman" pitchFamily="18" charset="0"/>
                <a:cs typeface="Times New Roman" pitchFamily="18" charset="0"/>
              </a:rPr>
              <a:t> </a:t>
            </a:r>
            <a:r>
              <a:rPr lang="en-US" altLang="en-US" sz="2600">
                <a:latin typeface="Constantia" pitchFamily="18" charset="0"/>
              </a:rPr>
              <a:t>in</a:t>
            </a:r>
            <a:r>
              <a:rPr lang="en-US" altLang="en-US" sz="2600">
                <a:latin typeface="Times New Roman" pitchFamily="18" charset="0"/>
                <a:cs typeface="Times New Roman" pitchFamily="18" charset="0"/>
              </a:rPr>
              <a:t> </a:t>
            </a:r>
            <a:r>
              <a:rPr lang="en-US" altLang="en-US" sz="2600">
                <a:latin typeface="Constantia" pitchFamily="18" charset="0"/>
              </a:rPr>
              <a:t>food</a:t>
            </a:r>
            <a:r>
              <a:rPr lang="en-US" altLang="en-US" sz="2600">
                <a:latin typeface="Times New Roman" pitchFamily="18" charset="0"/>
                <a:cs typeface="Times New Roman" pitchFamily="18" charset="0"/>
              </a:rPr>
              <a:t> </a:t>
            </a:r>
            <a:r>
              <a:rPr lang="en-US" altLang="en-US" sz="2600">
                <a:latin typeface="Constantia" pitchFamily="18" charset="0"/>
              </a:rPr>
              <a:t>out</a:t>
            </a:r>
            <a:r>
              <a:rPr lang="en-US" altLang="en-US" sz="2600">
                <a:latin typeface="Times New Roman" pitchFamily="18" charset="0"/>
                <a:cs typeface="Times New Roman" pitchFamily="18" charset="0"/>
              </a:rPr>
              <a:t> </a:t>
            </a:r>
            <a:r>
              <a:rPr lang="en-US" altLang="en-US" sz="2600">
                <a:latin typeface="Constantia" pitchFamily="18" charset="0"/>
              </a:rPr>
              <a:t>by:</a:t>
            </a:r>
          </a:p>
          <a:p>
            <a:pPr eaLnBrk="1" hangingPunct="1">
              <a:spcBef>
                <a:spcPts val="600"/>
              </a:spcBef>
            </a:pPr>
            <a:r>
              <a:rPr lang="en-US" altLang="en-US" sz="3000" baseline="9000">
                <a:solidFill>
                  <a:srgbClr val="0E6FC6"/>
                </a:solidFill>
                <a:latin typeface="OpenSymbol" pitchFamily="2" charset="0"/>
              </a:rPr>
              <a:t></a:t>
            </a:r>
            <a:r>
              <a:rPr lang="en-US" altLang="en-US" sz="2400">
                <a:latin typeface="Constantia" pitchFamily="18" charset="0"/>
              </a:rPr>
              <a:t>Hand;</a:t>
            </a:r>
            <a:r>
              <a:rPr lang="en-US" altLang="en-US" sz="2400">
                <a:latin typeface="Times New Roman" pitchFamily="18" charset="0"/>
                <a:cs typeface="Times New Roman" pitchFamily="18" charset="0"/>
              </a:rPr>
              <a:t> </a:t>
            </a:r>
            <a:r>
              <a:rPr lang="en-US" altLang="en-US" sz="2400">
                <a:latin typeface="Constantia" pitchFamily="18" charset="0"/>
              </a:rPr>
              <a:t>flies,</a:t>
            </a:r>
            <a:r>
              <a:rPr lang="en-US" altLang="en-US" sz="2400">
                <a:latin typeface="Times New Roman" pitchFamily="18" charset="0"/>
                <a:cs typeface="Times New Roman" pitchFamily="18" charset="0"/>
              </a:rPr>
              <a:t> </a:t>
            </a:r>
            <a:r>
              <a:rPr lang="en-US" altLang="en-US" sz="2400">
                <a:latin typeface="Constantia" pitchFamily="18" charset="0"/>
              </a:rPr>
              <a:t>cockroaches</a:t>
            </a:r>
            <a:r>
              <a:rPr lang="en-US" altLang="en-US" sz="2400">
                <a:latin typeface="Times New Roman" pitchFamily="18" charset="0"/>
                <a:cs typeface="Times New Roman" pitchFamily="18" charset="0"/>
              </a:rPr>
              <a:t>	</a:t>
            </a:r>
            <a:r>
              <a:rPr lang="en-US" altLang="en-US" sz="2400">
                <a:latin typeface="Constantia" pitchFamily="18" charset="0"/>
              </a:rPr>
              <a:t>&amp;</a:t>
            </a:r>
            <a:r>
              <a:rPr lang="en-US" altLang="en-US" sz="2400">
                <a:latin typeface="Times New Roman" pitchFamily="18" charset="0"/>
                <a:cs typeface="Times New Roman" pitchFamily="18" charset="0"/>
              </a:rPr>
              <a:t> </a:t>
            </a:r>
            <a:r>
              <a:rPr lang="en-US" altLang="en-US" sz="2400">
                <a:latin typeface="Constantia" pitchFamily="18" charset="0"/>
              </a:rPr>
              <a:t>other</a:t>
            </a:r>
            <a:r>
              <a:rPr lang="en-US" altLang="en-US" sz="2400">
                <a:latin typeface="Times New Roman" pitchFamily="18" charset="0"/>
                <a:cs typeface="Times New Roman" pitchFamily="18" charset="0"/>
              </a:rPr>
              <a:t> </a:t>
            </a:r>
            <a:r>
              <a:rPr lang="en-US" altLang="en-US" sz="2400">
                <a:latin typeface="Constantia" pitchFamily="18" charset="0"/>
              </a:rPr>
              <a:t>insects;</a:t>
            </a:r>
            <a:r>
              <a:rPr lang="en-US" altLang="en-US" sz="2400">
                <a:latin typeface="Times New Roman" pitchFamily="18" charset="0"/>
                <a:cs typeface="Times New Roman" pitchFamily="18" charset="0"/>
              </a:rPr>
              <a:t> </a:t>
            </a:r>
            <a:r>
              <a:rPr lang="en-US" altLang="en-US" sz="2400">
                <a:latin typeface="Constantia" pitchFamily="18" charset="0"/>
              </a:rPr>
              <a:t>rates,</a:t>
            </a:r>
            <a:r>
              <a:rPr lang="en-US" altLang="en-US" sz="2400">
                <a:latin typeface="Times New Roman" pitchFamily="18" charset="0"/>
                <a:cs typeface="Times New Roman" pitchFamily="18" charset="0"/>
              </a:rPr>
              <a:t> </a:t>
            </a:r>
            <a:r>
              <a:rPr lang="en-US" altLang="en-US" sz="2400">
                <a:latin typeface="Constantia" pitchFamily="18" charset="0"/>
              </a:rPr>
              <a:t>mites</a:t>
            </a:r>
            <a:r>
              <a:rPr lang="en-US" altLang="en-US" sz="2400">
                <a:latin typeface="Times New Roman" pitchFamily="18" charset="0"/>
                <a:cs typeface="Times New Roman" pitchFamily="18" charset="0"/>
              </a:rPr>
              <a:t> </a:t>
            </a:r>
            <a:r>
              <a:rPr lang="en-US" altLang="en-US" sz="2400">
                <a:latin typeface="Constantia" pitchFamily="18" charset="0"/>
              </a:rPr>
              <a:t>and</a:t>
            </a:r>
            <a:r>
              <a:rPr lang="en-US" altLang="en-US" sz="2400">
                <a:latin typeface="Times New Roman" pitchFamily="18" charset="0"/>
                <a:cs typeface="Times New Roman" pitchFamily="18" charset="0"/>
              </a:rPr>
              <a:t> </a:t>
            </a:r>
            <a:r>
              <a:rPr lang="en-US" altLang="en-US" sz="2400">
                <a:latin typeface="Constantia" pitchFamily="18" charset="0"/>
              </a:rPr>
              <a:t>other</a:t>
            </a:r>
            <a:r>
              <a:rPr lang="en-US" altLang="en-US" sz="2400">
                <a:latin typeface="Times New Roman" pitchFamily="18" charset="0"/>
                <a:cs typeface="Times New Roman" pitchFamily="18" charset="0"/>
              </a:rPr>
              <a:t> </a:t>
            </a:r>
            <a:r>
              <a:rPr lang="en-US" altLang="en-US" sz="2400">
                <a:latin typeface="Constantia" pitchFamily="18" charset="0"/>
              </a:rPr>
              <a:t>animals;</a:t>
            </a:r>
            <a:r>
              <a:rPr lang="en-US" altLang="en-US" sz="2400">
                <a:latin typeface="Times New Roman" pitchFamily="18" charset="0"/>
                <a:cs typeface="Times New Roman" pitchFamily="18" charset="0"/>
              </a:rPr>
              <a:t> </a:t>
            </a:r>
            <a:r>
              <a:rPr lang="en-US" altLang="en-US" sz="2400">
                <a:latin typeface="Constantia" pitchFamily="18" charset="0"/>
              </a:rPr>
              <a:t>and</a:t>
            </a:r>
            <a:r>
              <a:rPr lang="en-US" altLang="en-US" sz="2400">
                <a:latin typeface="Times New Roman" pitchFamily="18" charset="0"/>
                <a:cs typeface="Times New Roman" pitchFamily="18" charset="0"/>
              </a:rPr>
              <a:t> </a:t>
            </a:r>
            <a:r>
              <a:rPr lang="en-US" altLang="en-US" sz="2400">
                <a:latin typeface="Constantia" pitchFamily="18" charset="0"/>
              </a:rPr>
              <a:t>dirty</a:t>
            </a:r>
            <a:r>
              <a:rPr lang="en-US" altLang="en-US" sz="2400">
                <a:latin typeface="Times New Roman" pitchFamily="18" charset="0"/>
                <a:cs typeface="Times New Roman" pitchFamily="18" charset="0"/>
              </a:rPr>
              <a:t> </a:t>
            </a:r>
            <a:r>
              <a:rPr lang="en-US" altLang="en-US" sz="2400">
                <a:latin typeface="Constantia" pitchFamily="18" charset="0"/>
              </a:rPr>
              <a:t>container</a:t>
            </a:r>
            <a:r>
              <a:rPr lang="en-US" altLang="en-US" sz="2400">
                <a:latin typeface="Times New Roman" pitchFamily="18" charset="0"/>
                <a:cs typeface="Times New Roman" pitchFamily="18" charset="0"/>
              </a:rPr>
              <a:t> </a:t>
            </a:r>
            <a:r>
              <a:rPr lang="en-US" altLang="en-US" sz="2400">
                <a:latin typeface="Constantia" pitchFamily="18" charset="0"/>
              </a:rPr>
              <a:t>and</a:t>
            </a:r>
            <a:r>
              <a:rPr lang="en-US" altLang="en-US" sz="2400">
                <a:latin typeface="Times New Roman" pitchFamily="18" charset="0"/>
                <a:cs typeface="Times New Roman" pitchFamily="18" charset="0"/>
              </a:rPr>
              <a:t> </a:t>
            </a:r>
            <a:r>
              <a:rPr lang="en-US" altLang="en-US" sz="2400">
                <a:latin typeface="Constantia" pitchFamily="18" charset="0"/>
              </a:rPr>
              <a:t>dishes.</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0175" y="374650"/>
            <a:ext cx="3851275" cy="660400"/>
          </a:xfrm>
          <a:prstGeom prst="rect">
            <a:avLst/>
          </a:prstGeom>
        </p:spPr>
        <p:txBody>
          <a:bodyPr lIns="0" tIns="0" rIns="0" bIns="0">
            <a:spAutoFit/>
          </a:bodyPr>
          <a:lstStyle/>
          <a:p>
            <a:pPr marL="12700" fontAlgn="auto">
              <a:spcBef>
                <a:spcPts val="0"/>
              </a:spcBef>
              <a:spcAft>
                <a:spcPts val="0"/>
              </a:spcAft>
              <a:defRPr/>
            </a:pPr>
            <a:r>
              <a:rPr sz="5000" b="1" spc="-35" dirty="0">
                <a:solidFill>
                  <a:srgbClr val="03607B"/>
                </a:solidFill>
                <a:latin typeface="Calibri"/>
                <a:cs typeface="Calibri"/>
              </a:rPr>
              <a:t>MIL</a:t>
            </a:r>
            <a:r>
              <a:rPr sz="5000" b="1" spc="-30" dirty="0">
                <a:solidFill>
                  <a:srgbClr val="03607B"/>
                </a:solidFill>
                <a:latin typeface="Calibri"/>
                <a:cs typeface="Calibri"/>
              </a:rPr>
              <a:t>K</a:t>
            </a:r>
            <a:r>
              <a:rPr sz="5000" b="1" spc="-130" dirty="0">
                <a:solidFill>
                  <a:srgbClr val="03607B"/>
                </a:solidFill>
                <a:latin typeface="Times New Roman"/>
                <a:cs typeface="Times New Roman"/>
              </a:rPr>
              <a:t> </a:t>
            </a:r>
            <a:r>
              <a:rPr sz="5000" b="1" spc="-35" dirty="0">
                <a:solidFill>
                  <a:srgbClr val="03607B"/>
                </a:solidFill>
                <a:latin typeface="Calibri"/>
                <a:cs typeface="Calibri"/>
              </a:rPr>
              <a:t>HY</a:t>
            </a:r>
            <a:r>
              <a:rPr sz="5000" b="1" spc="5" dirty="0">
                <a:solidFill>
                  <a:srgbClr val="03607B"/>
                </a:solidFill>
                <a:latin typeface="Calibri"/>
                <a:cs typeface="Calibri"/>
              </a:rPr>
              <a:t>G</a:t>
            </a:r>
            <a:r>
              <a:rPr sz="5000" b="1" spc="-20" dirty="0">
                <a:solidFill>
                  <a:srgbClr val="03607B"/>
                </a:solidFill>
                <a:latin typeface="Calibri"/>
                <a:cs typeface="Calibri"/>
              </a:rPr>
              <a:t>I</a:t>
            </a:r>
            <a:r>
              <a:rPr sz="5000" b="1" spc="-35" dirty="0">
                <a:solidFill>
                  <a:srgbClr val="03607B"/>
                </a:solidFill>
                <a:latin typeface="Calibri"/>
                <a:cs typeface="Calibri"/>
              </a:rPr>
              <a:t>E</a:t>
            </a:r>
            <a:r>
              <a:rPr sz="5000" b="1" spc="-25" dirty="0">
                <a:solidFill>
                  <a:srgbClr val="03607B"/>
                </a:solidFill>
                <a:latin typeface="Calibri"/>
                <a:cs typeface="Calibri"/>
              </a:rPr>
              <a:t>NE</a:t>
            </a:r>
            <a:endParaRPr sz="5000">
              <a:latin typeface="Calibri"/>
              <a:cs typeface="Calibri"/>
            </a:endParaRPr>
          </a:p>
        </p:txBody>
      </p:sp>
      <p:sp>
        <p:nvSpPr>
          <p:cNvPr id="54275" name="object 3"/>
          <p:cNvSpPr txBox="1">
            <a:spLocks noChangeArrowheads="1"/>
          </p:cNvSpPr>
          <p:nvPr/>
        </p:nvSpPr>
        <p:spPr bwMode="auto">
          <a:xfrm>
            <a:off x="79375" y="1112838"/>
            <a:ext cx="8940800" cy="549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01600" indent="-889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800" b="1">
                <a:latin typeface="Constantia" pitchFamily="18" charset="0"/>
              </a:rPr>
              <a:t>Source</a:t>
            </a:r>
            <a:r>
              <a:rPr lang="en-US" altLang="en-US" sz="2800" b="1">
                <a:latin typeface="Times New Roman" pitchFamily="18" charset="0"/>
                <a:cs typeface="Times New Roman" pitchFamily="18" charset="0"/>
              </a:rPr>
              <a:t> </a:t>
            </a:r>
            <a:r>
              <a:rPr lang="en-US" altLang="en-US" sz="2800" b="1">
                <a:latin typeface="Constantia" pitchFamily="18" charset="0"/>
              </a:rPr>
              <a:t>of</a:t>
            </a:r>
            <a:r>
              <a:rPr lang="en-US" altLang="en-US" sz="2800" b="1">
                <a:latin typeface="Times New Roman" pitchFamily="18" charset="0"/>
                <a:cs typeface="Times New Roman" pitchFamily="18" charset="0"/>
              </a:rPr>
              <a:t> </a:t>
            </a:r>
            <a:r>
              <a:rPr lang="en-US" altLang="en-US" sz="2800" b="1">
                <a:latin typeface="Constantia" pitchFamily="18" charset="0"/>
              </a:rPr>
              <a:t>infection:</a:t>
            </a:r>
            <a:r>
              <a:rPr lang="en-US" altLang="en-US" sz="2800" b="1">
                <a:latin typeface="Times New Roman" pitchFamily="18" charset="0"/>
                <a:cs typeface="Times New Roman" pitchFamily="18" charset="0"/>
              </a:rPr>
              <a:t> </a:t>
            </a:r>
            <a:r>
              <a:rPr lang="en-US" altLang="en-US" sz="2800">
                <a:latin typeface="Constantia" pitchFamily="18" charset="0"/>
              </a:rPr>
              <a:t>dairy</a:t>
            </a:r>
            <a:r>
              <a:rPr lang="en-US" altLang="en-US" sz="2800">
                <a:latin typeface="Times New Roman" pitchFamily="18" charset="0"/>
                <a:cs typeface="Times New Roman" pitchFamily="18" charset="0"/>
              </a:rPr>
              <a:t> </a:t>
            </a:r>
            <a:r>
              <a:rPr lang="en-US" altLang="en-US" sz="2800">
                <a:latin typeface="Constantia" pitchFamily="18" charset="0"/>
              </a:rPr>
              <a:t>animal</a:t>
            </a:r>
            <a:r>
              <a:rPr lang="en-US" altLang="en-US" sz="2800">
                <a:latin typeface="Times New Roman" pitchFamily="18" charset="0"/>
                <a:cs typeface="Times New Roman" pitchFamily="18" charset="0"/>
              </a:rPr>
              <a:t> </a:t>
            </a:r>
            <a:r>
              <a:rPr lang="en-US" altLang="en-US" sz="2800">
                <a:latin typeface="Constantia" pitchFamily="18" charset="0"/>
              </a:rPr>
              <a:t>,</a:t>
            </a:r>
            <a:r>
              <a:rPr lang="en-US" altLang="en-US" sz="2800">
                <a:latin typeface="Times New Roman" pitchFamily="18" charset="0"/>
                <a:cs typeface="Times New Roman" pitchFamily="18" charset="0"/>
              </a:rPr>
              <a:t> </a:t>
            </a:r>
            <a:r>
              <a:rPr lang="en-US" altLang="en-US" sz="2800">
                <a:latin typeface="Constantia" pitchFamily="18" charset="0"/>
              </a:rPr>
              <a:t>human</a:t>
            </a:r>
            <a:r>
              <a:rPr lang="en-US" altLang="en-US" sz="2800">
                <a:latin typeface="Times New Roman" pitchFamily="18" charset="0"/>
                <a:cs typeface="Times New Roman" pitchFamily="18" charset="0"/>
              </a:rPr>
              <a:t> </a:t>
            </a:r>
            <a:r>
              <a:rPr lang="en-US" altLang="en-US" sz="2800">
                <a:latin typeface="Constantia" pitchFamily="18" charset="0"/>
              </a:rPr>
              <a:t>handling</a:t>
            </a:r>
            <a:r>
              <a:rPr lang="en-US" altLang="en-US" sz="2800">
                <a:latin typeface="Times New Roman" pitchFamily="18" charset="0"/>
                <a:cs typeface="Times New Roman" pitchFamily="18" charset="0"/>
              </a:rPr>
              <a:t> </a:t>
            </a:r>
            <a:r>
              <a:rPr lang="en-US" altLang="en-US" sz="2800">
                <a:latin typeface="Constantia" pitchFamily="18" charset="0"/>
              </a:rPr>
              <a:t>,</a:t>
            </a:r>
            <a:r>
              <a:rPr lang="en-US" altLang="en-US" sz="2800">
                <a:latin typeface="Times New Roman" pitchFamily="18" charset="0"/>
                <a:cs typeface="Times New Roman" pitchFamily="18" charset="0"/>
              </a:rPr>
              <a:t> </a:t>
            </a:r>
            <a:r>
              <a:rPr lang="en-US" altLang="en-US" sz="2800">
                <a:latin typeface="Constantia" pitchFamily="18" charset="0"/>
              </a:rPr>
              <a:t>environment.</a:t>
            </a:r>
          </a:p>
          <a:p>
            <a:pPr eaLnBrk="1" hangingPunct="1"/>
            <a:r>
              <a:rPr lang="en-US" altLang="en-US" sz="2800" b="1">
                <a:latin typeface="Constantia" pitchFamily="18" charset="0"/>
              </a:rPr>
              <a:t>Milk</a:t>
            </a:r>
            <a:r>
              <a:rPr lang="en-US" altLang="en-US" sz="2800" b="1">
                <a:latin typeface="Times New Roman" pitchFamily="18" charset="0"/>
                <a:cs typeface="Times New Roman" pitchFamily="18" charset="0"/>
              </a:rPr>
              <a:t> </a:t>
            </a:r>
            <a:r>
              <a:rPr lang="en-US" altLang="en-US" sz="2800" b="1">
                <a:latin typeface="Constantia" pitchFamily="18" charset="0"/>
              </a:rPr>
              <a:t>borne</a:t>
            </a:r>
            <a:r>
              <a:rPr lang="en-US" altLang="en-US" sz="2800" b="1">
                <a:latin typeface="Times New Roman" pitchFamily="18" charset="0"/>
                <a:cs typeface="Times New Roman" pitchFamily="18" charset="0"/>
              </a:rPr>
              <a:t> </a:t>
            </a:r>
            <a:r>
              <a:rPr lang="en-US" altLang="en-US" sz="2800" b="1">
                <a:latin typeface="Constantia" pitchFamily="18" charset="0"/>
              </a:rPr>
              <a:t>diseases:</a:t>
            </a:r>
            <a:endParaRPr lang="en-US" altLang="en-US" sz="2800">
              <a:latin typeface="Constantia" pitchFamily="18" charset="0"/>
            </a:endParaRPr>
          </a:p>
          <a:p>
            <a:pPr eaLnBrk="1" hangingPunct="1">
              <a:buClr>
                <a:srgbClr val="0E6FC6"/>
              </a:buClr>
              <a:buSzPct val="84000"/>
              <a:buFont typeface="Constantia" pitchFamily="18" charset="0"/>
              <a:buAutoNum type="arabicPeriod"/>
            </a:pPr>
            <a:r>
              <a:rPr lang="en-US" altLang="en-US" sz="2800" b="1">
                <a:latin typeface="Constantia" pitchFamily="18" charset="0"/>
              </a:rPr>
              <a:t>Infection</a:t>
            </a:r>
            <a:r>
              <a:rPr lang="en-US" altLang="en-US" sz="2800" b="1">
                <a:latin typeface="Times New Roman" pitchFamily="18" charset="0"/>
                <a:cs typeface="Times New Roman" pitchFamily="18" charset="0"/>
              </a:rPr>
              <a:t> </a:t>
            </a:r>
            <a:r>
              <a:rPr lang="en-US" altLang="en-US" sz="2800" b="1">
                <a:latin typeface="Constantia" pitchFamily="18" charset="0"/>
              </a:rPr>
              <a:t>of</a:t>
            </a:r>
            <a:r>
              <a:rPr lang="en-US" altLang="en-US" sz="2800" b="1">
                <a:latin typeface="Times New Roman" pitchFamily="18" charset="0"/>
                <a:cs typeface="Times New Roman" pitchFamily="18" charset="0"/>
              </a:rPr>
              <a:t> </a:t>
            </a:r>
            <a:r>
              <a:rPr lang="en-US" altLang="en-US" sz="2800" b="1">
                <a:latin typeface="Constantia" pitchFamily="18" charset="0"/>
              </a:rPr>
              <a:t>animals</a:t>
            </a:r>
            <a:r>
              <a:rPr lang="en-US" altLang="en-US" sz="2800" b="1">
                <a:latin typeface="Times New Roman" pitchFamily="18" charset="0"/>
                <a:cs typeface="Times New Roman" pitchFamily="18" charset="0"/>
              </a:rPr>
              <a:t> </a:t>
            </a:r>
            <a:r>
              <a:rPr lang="en-US" altLang="en-US" sz="2800" b="1">
                <a:latin typeface="Constantia" pitchFamily="18" charset="0"/>
              </a:rPr>
              <a:t>that</a:t>
            </a:r>
            <a:r>
              <a:rPr lang="en-US" altLang="en-US" sz="2800" b="1">
                <a:latin typeface="Times New Roman" pitchFamily="18" charset="0"/>
                <a:cs typeface="Times New Roman" pitchFamily="18" charset="0"/>
              </a:rPr>
              <a:t> </a:t>
            </a:r>
            <a:r>
              <a:rPr lang="en-US" altLang="en-US" sz="2800" b="1">
                <a:latin typeface="Constantia" pitchFamily="18" charset="0"/>
              </a:rPr>
              <a:t>transmits</a:t>
            </a:r>
            <a:r>
              <a:rPr lang="en-US" altLang="en-US" sz="2800" b="1">
                <a:latin typeface="Times New Roman" pitchFamily="18" charset="0"/>
                <a:cs typeface="Times New Roman" pitchFamily="18" charset="0"/>
              </a:rPr>
              <a:t> </a:t>
            </a:r>
            <a:r>
              <a:rPr lang="en-US" altLang="en-US" sz="2800" b="1">
                <a:latin typeface="Constantia" pitchFamily="18" charset="0"/>
              </a:rPr>
              <a:t>to</a:t>
            </a:r>
            <a:r>
              <a:rPr lang="en-US" altLang="en-US" sz="2800" b="1">
                <a:latin typeface="Times New Roman" pitchFamily="18" charset="0"/>
                <a:cs typeface="Times New Roman" pitchFamily="18" charset="0"/>
              </a:rPr>
              <a:t> </a:t>
            </a:r>
            <a:r>
              <a:rPr lang="en-US" altLang="en-US" sz="2800" b="1">
                <a:latin typeface="Constantia" pitchFamily="18" charset="0"/>
              </a:rPr>
              <a:t>man:</a:t>
            </a:r>
            <a:r>
              <a:rPr lang="en-US" altLang="en-US" sz="2800" b="1">
                <a:latin typeface="Times New Roman" pitchFamily="18" charset="0"/>
                <a:cs typeface="Times New Roman" pitchFamily="18" charset="0"/>
              </a:rPr>
              <a:t> </a:t>
            </a:r>
            <a:r>
              <a:rPr lang="en-US" altLang="en-US" sz="2800">
                <a:latin typeface="Constantia" pitchFamily="18" charset="0"/>
              </a:rPr>
              <a:t>Tuberculosis,</a:t>
            </a:r>
            <a:r>
              <a:rPr lang="en-US" altLang="en-US" sz="2800">
                <a:latin typeface="Times New Roman" pitchFamily="18" charset="0"/>
                <a:cs typeface="Times New Roman" pitchFamily="18" charset="0"/>
              </a:rPr>
              <a:t> </a:t>
            </a:r>
            <a:r>
              <a:rPr lang="en-US" altLang="en-US" sz="2800">
                <a:latin typeface="Constantia" pitchFamily="18" charset="0"/>
              </a:rPr>
              <a:t>Brucellosis,</a:t>
            </a:r>
            <a:r>
              <a:rPr lang="en-US" altLang="en-US" sz="2800">
                <a:latin typeface="Times New Roman" pitchFamily="18" charset="0"/>
                <a:cs typeface="Times New Roman" pitchFamily="18" charset="0"/>
              </a:rPr>
              <a:t>	</a:t>
            </a:r>
            <a:r>
              <a:rPr lang="en-US" altLang="en-US" sz="2800">
                <a:latin typeface="Constantia" pitchFamily="18" charset="0"/>
              </a:rPr>
              <a:t>Staphylococcus</a:t>
            </a:r>
            <a:r>
              <a:rPr lang="en-US" altLang="en-US" sz="2800">
                <a:latin typeface="Times New Roman" pitchFamily="18" charset="0"/>
                <a:cs typeface="Times New Roman" pitchFamily="18" charset="0"/>
              </a:rPr>
              <a:t> </a:t>
            </a:r>
            <a:r>
              <a:rPr lang="en-US" altLang="en-US" sz="2800">
                <a:latin typeface="Constantia" pitchFamily="18" charset="0"/>
              </a:rPr>
              <a:t>infection,</a:t>
            </a:r>
            <a:r>
              <a:rPr lang="en-US" altLang="en-US" sz="2800">
                <a:latin typeface="Times New Roman" pitchFamily="18" charset="0"/>
                <a:cs typeface="Times New Roman" pitchFamily="18" charset="0"/>
              </a:rPr>
              <a:t> </a:t>
            </a:r>
            <a:r>
              <a:rPr lang="en-US" altLang="en-US" sz="2800">
                <a:latin typeface="Constantia" pitchFamily="18" charset="0"/>
              </a:rPr>
              <a:t>Staphylococcus</a:t>
            </a:r>
            <a:r>
              <a:rPr lang="en-US" altLang="en-US" sz="2800">
                <a:latin typeface="Times New Roman" pitchFamily="18" charset="0"/>
                <a:cs typeface="Times New Roman" pitchFamily="18" charset="0"/>
              </a:rPr>
              <a:t>	 </a:t>
            </a:r>
            <a:r>
              <a:rPr lang="en-US" altLang="en-US" sz="2800">
                <a:latin typeface="Constantia" pitchFamily="18" charset="0"/>
              </a:rPr>
              <a:t>enterotoxin</a:t>
            </a:r>
            <a:r>
              <a:rPr lang="en-US" altLang="en-US" sz="2800">
                <a:latin typeface="Times New Roman" pitchFamily="18" charset="0"/>
                <a:cs typeface="Times New Roman" pitchFamily="18" charset="0"/>
              </a:rPr>
              <a:t> </a:t>
            </a:r>
            <a:r>
              <a:rPr lang="en-US" altLang="en-US" sz="2800">
                <a:latin typeface="Constantia" pitchFamily="18" charset="0"/>
              </a:rPr>
              <a:t>poisoning,</a:t>
            </a:r>
            <a:r>
              <a:rPr lang="en-US" altLang="en-US" sz="2800">
                <a:latin typeface="Times New Roman" pitchFamily="18" charset="0"/>
                <a:cs typeface="Times New Roman" pitchFamily="18" charset="0"/>
              </a:rPr>
              <a:t> </a:t>
            </a:r>
            <a:r>
              <a:rPr lang="en-US" altLang="en-US" sz="2800">
                <a:latin typeface="Constantia" pitchFamily="18" charset="0"/>
              </a:rPr>
              <a:t>Salmonellosis,</a:t>
            </a:r>
            <a:r>
              <a:rPr lang="en-US" altLang="en-US" sz="2800">
                <a:latin typeface="Times New Roman" pitchFamily="18" charset="0"/>
                <a:cs typeface="Times New Roman" pitchFamily="18" charset="0"/>
              </a:rPr>
              <a:t> </a:t>
            </a:r>
            <a:r>
              <a:rPr lang="en-US" altLang="en-US" sz="2800">
                <a:latin typeface="Constantia" pitchFamily="18" charset="0"/>
              </a:rPr>
              <a:t>Q</a:t>
            </a:r>
            <a:r>
              <a:rPr lang="en-US" altLang="en-US" sz="2800">
                <a:latin typeface="Times New Roman" pitchFamily="18" charset="0"/>
                <a:cs typeface="Times New Roman" pitchFamily="18" charset="0"/>
              </a:rPr>
              <a:t> </a:t>
            </a:r>
            <a:r>
              <a:rPr lang="en-US" altLang="en-US" sz="2800">
                <a:latin typeface="Constantia" pitchFamily="18" charset="0"/>
              </a:rPr>
              <a:t>fever</a:t>
            </a:r>
            <a:r>
              <a:rPr lang="en-US" altLang="en-US" sz="2800">
                <a:latin typeface="Times New Roman" pitchFamily="18" charset="0"/>
                <a:cs typeface="Times New Roman" pitchFamily="18" charset="0"/>
              </a:rPr>
              <a:t> </a:t>
            </a:r>
            <a:r>
              <a:rPr lang="en-US" altLang="en-US" sz="2800" b="1">
                <a:latin typeface="Constantia" pitchFamily="18" charset="0"/>
              </a:rPr>
              <a:t>,</a:t>
            </a:r>
            <a:r>
              <a:rPr lang="en-US" altLang="en-US" sz="2800" b="1">
                <a:latin typeface="Times New Roman" pitchFamily="18" charset="0"/>
                <a:cs typeface="Times New Roman" pitchFamily="18" charset="0"/>
              </a:rPr>
              <a:t> </a:t>
            </a:r>
            <a:r>
              <a:rPr lang="en-US" altLang="en-US" sz="2800">
                <a:latin typeface="Constantia" pitchFamily="18" charset="0"/>
              </a:rPr>
              <a:t>Anthrax,</a:t>
            </a:r>
            <a:r>
              <a:rPr lang="en-US" altLang="en-US" sz="2800">
                <a:latin typeface="Times New Roman" pitchFamily="18" charset="0"/>
                <a:cs typeface="Times New Roman" pitchFamily="18" charset="0"/>
              </a:rPr>
              <a:t> </a:t>
            </a:r>
            <a:r>
              <a:rPr lang="en-US" altLang="en-US" sz="2800">
                <a:latin typeface="Constantia" pitchFamily="18" charset="0"/>
              </a:rPr>
              <a:t>Cow</a:t>
            </a:r>
            <a:r>
              <a:rPr lang="en-US" altLang="en-US" sz="2800">
                <a:latin typeface="Times New Roman" pitchFamily="18" charset="0"/>
                <a:cs typeface="Times New Roman" pitchFamily="18" charset="0"/>
              </a:rPr>
              <a:t> </a:t>
            </a:r>
            <a:r>
              <a:rPr lang="en-US" altLang="en-US" sz="2800">
                <a:latin typeface="Constantia" pitchFamily="18" charset="0"/>
              </a:rPr>
              <a:t>pox,</a:t>
            </a:r>
            <a:r>
              <a:rPr lang="en-US" altLang="en-US" sz="2800">
                <a:latin typeface="Times New Roman" pitchFamily="18" charset="0"/>
                <a:cs typeface="Times New Roman" pitchFamily="18" charset="0"/>
              </a:rPr>
              <a:t> </a:t>
            </a:r>
            <a:r>
              <a:rPr lang="en-US" altLang="en-US" sz="2800">
                <a:latin typeface="Constantia" pitchFamily="18" charset="0"/>
              </a:rPr>
              <a:t>foot</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mouth</a:t>
            </a:r>
            <a:r>
              <a:rPr lang="en-US" altLang="en-US" sz="2800">
                <a:latin typeface="Times New Roman" pitchFamily="18" charset="0"/>
                <a:cs typeface="Times New Roman" pitchFamily="18" charset="0"/>
              </a:rPr>
              <a:t> </a:t>
            </a:r>
            <a:r>
              <a:rPr lang="en-US" altLang="en-US" sz="2800">
                <a:latin typeface="Constantia" pitchFamily="18" charset="0"/>
              </a:rPr>
              <a:t>disease,</a:t>
            </a:r>
            <a:r>
              <a:rPr lang="en-US" altLang="en-US" sz="2800">
                <a:latin typeface="Times New Roman" pitchFamily="18" charset="0"/>
                <a:cs typeface="Times New Roman" pitchFamily="18" charset="0"/>
              </a:rPr>
              <a:t> </a:t>
            </a:r>
            <a:r>
              <a:rPr lang="en-US" altLang="en-US" sz="2800">
                <a:latin typeface="Constantia" pitchFamily="18" charset="0"/>
              </a:rPr>
              <a:t>Leptosperosis,</a:t>
            </a:r>
            <a:r>
              <a:rPr lang="en-US" altLang="en-US" sz="2800">
                <a:latin typeface="Times New Roman" pitchFamily="18" charset="0"/>
                <a:cs typeface="Times New Roman" pitchFamily="18" charset="0"/>
              </a:rPr>
              <a:t> </a:t>
            </a:r>
            <a:r>
              <a:rPr lang="en-US" altLang="en-US" sz="2800">
                <a:latin typeface="Constantia" pitchFamily="18" charset="0"/>
              </a:rPr>
              <a:t>tick</a:t>
            </a:r>
            <a:r>
              <a:rPr lang="en-US" altLang="en-US" sz="2800">
                <a:latin typeface="Times New Roman" pitchFamily="18" charset="0"/>
                <a:cs typeface="Times New Roman" pitchFamily="18" charset="0"/>
              </a:rPr>
              <a:t> </a:t>
            </a:r>
            <a:r>
              <a:rPr lang="en-US" altLang="en-US" sz="2800">
                <a:latin typeface="Constantia" pitchFamily="18" charset="0"/>
              </a:rPr>
              <a:t>borne</a:t>
            </a:r>
            <a:r>
              <a:rPr lang="en-US" altLang="en-US" sz="2800">
                <a:latin typeface="Times New Roman" pitchFamily="18" charset="0"/>
                <a:cs typeface="Times New Roman" pitchFamily="18" charset="0"/>
              </a:rPr>
              <a:t> </a:t>
            </a:r>
            <a:r>
              <a:rPr lang="en-US" altLang="en-US" sz="2800">
                <a:latin typeface="Constantia" pitchFamily="18" charset="0"/>
              </a:rPr>
              <a:t>encephalitis.</a:t>
            </a:r>
          </a:p>
          <a:p>
            <a:pPr eaLnBrk="1" hangingPunct="1">
              <a:buClr>
                <a:srgbClr val="0E6FC6"/>
              </a:buClr>
              <a:buSzPct val="84000"/>
              <a:buFont typeface="Constantia" pitchFamily="18" charset="0"/>
              <a:buAutoNum type="arabicPeriod"/>
            </a:pPr>
            <a:r>
              <a:rPr lang="en-US" altLang="en-US" sz="2800" b="1">
                <a:latin typeface="Constantia" pitchFamily="18" charset="0"/>
              </a:rPr>
              <a:t>Directly</a:t>
            </a:r>
            <a:r>
              <a:rPr lang="en-US" altLang="en-US" sz="2800" b="1">
                <a:latin typeface="Times New Roman" pitchFamily="18" charset="0"/>
                <a:cs typeface="Times New Roman" pitchFamily="18" charset="0"/>
              </a:rPr>
              <a:t> </a:t>
            </a:r>
            <a:r>
              <a:rPr lang="en-US" altLang="en-US" sz="2800" b="1">
                <a:latin typeface="Constantia" pitchFamily="18" charset="0"/>
              </a:rPr>
              <a:t>transmitting</a:t>
            </a:r>
            <a:r>
              <a:rPr lang="en-US" altLang="en-US" sz="2800" b="1">
                <a:latin typeface="Times New Roman" pitchFamily="18" charset="0"/>
                <a:cs typeface="Times New Roman" pitchFamily="18" charset="0"/>
              </a:rPr>
              <a:t> </a:t>
            </a:r>
            <a:r>
              <a:rPr lang="en-US" altLang="en-US" sz="2800" b="1">
                <a:latin typeface="Constantia" pitchFamily="18" charset="0"/>
              </a:rPr>
              <a:t>disease</a:t>
            </a:r>
            <a:r>
              <a:rPr lang="en-US" altLang="en-US" sz="2800" b="1">
                <a:latin typeface="Times New Roman" pitchFamily="18" charset="0"/>
                <a:cs typeface="Times New Roman" pitchFamily="18" charset="0"/>
              </a:rPr>
              <a:t> </a:t>
            </a:r>
            <a:r>
              <a:rPr lang="en-US" altLang="en-US" sz="2800" b="1">
                <a:latin typeface="Constantia" pitchFamily="18" charset="0"/>
              </a:rPr>
              <a:t>to</a:t>
            </a:r>
            <a:r>
              <a:rPr lang="en-US" altLang="en-US" sz="2800" b="1">
                <a:latin typeface="Times New Roman" pitchFamily="18" charset="0"/>
                <a:cs typeface="Times New Roman" pitchFamily="18" charset="0"/>
              </a:rPr>
              <a:t> </a:t>
            </a:r>
            <a:r>
              <a:rPr lang="en-US" altLang="en-US" sz="2800" b="1">
                <a:latin typeface="Constantia" pitchFamily="18" charset="0"/>
              </a:rPr>
              <a:t>man</a:t>
            </a:r>
            <a:r>
              <a:rPr lang="en-US" altLang="en-US" sz="2800" b="1">
                <a:latin typeface="Times New Roman" pitchFamily="18" charset="0"/>
                <a:cs typeface="Times New Roman" pitchFamily="18" charset="0"/>
              </a:rPr>
              <a:t> </a:t>
            </a:r>
            <a:r>
              <a:rPr lang="en-US" altLang="en-US" sz="2800" b="1">
                <a:latin typeface="Constantia" pitchFamily="18" charset="0"/>
              </a:rPr>
              <a:t>from</a:t>
            </a:r>
            <a:r>
              <a:rPr lang="en-US" altLang="en-US" sz="2800" b="1">
                <a:latin typeface="Times New Roman" pitchFamily="18" charset="0"/>
                <a:cs typeface="Times New Roman" pitchFamily="18" charset="0"/>
              </a:rPr>
              <a:t> </a:t>
            </a:r>
            <a:r>
              <a:rPr lang="en-US" altLang="en-US" sz="2800" b="1">
                <a:latin typeface="Constantia" pitchFamily="18" charset="0"/>
              </a:rPr>
              <a:t>milk:</a:t>
            </a:r>
            <a:r>
              <a:rPr lang="en-US" altLang="en-US" sz="2800" b="1">
                <a:latin typeface="Times New Roman" pitchFamily="18" charset="0"/>
                <a:cs typeface="Times New Roman" pitchFamily="18" charset="0"/>
              </a:rPr>
              <a:t> </a:t>
            </a:r>
            <a:r>
              <a:rPr lang="en-US" altLang="en-US" sz="2800">
                <a:latin typeface="Constantia" pitchFamily="18" charset="0"/>
              </a:rPr>
              <a:t>typhoid,</a:t>
            </a:r>
            <a:r>
              <a:rPr lang="en-US" altLang="en-US" sz="2800">
                <a:latin typeface="Times New Roman" pitchFamily="18" charset="0"/>
                <a:cs typeface="Times New Roman" pitchFamily="18" charset="0"/>
              </a:rPr>
              <a:t> </a:t>
            </a:r>
            <a:r>
              <a:rPr lang="en-US" altLang="en-US" sz="2800">
                <a:latin typeface="Constantia" pitchFamily="18" charset="0"/>
              </a:rPr>
              <a:t>paratyphoid,</a:t>
            </a:r>
            <a:r>
              <a:rPr lang="en-US" altLang="en-US" sz="2800">
                <a:latin typeface="Times New Roman" pitchFamily="18" charset="0"/>
                <a:cs typeface="Times New Roman" pitchFamily="18" charset="0"/>
              </a:rPr>
              <a:t> </a:t>
            </a:r>
            <a:r>
              <a:rPr lang="en-US" altLang="en-US" sz="2800">
                <a:latin typeface="Constantia" pitchFamily="18" charset="0"/>
              </a:rPr>
              <a:t>cholera,</a:t>
            </a:r>
            <a:r>
              <a:rPr lang="en-US" altLang="en-US" sz="2800">
                <a:latin typeface="Times New Roman" pitchFamily="18" charset="0"/>
                <a:cs typeface="Times New Roman" pitchFamily="18" charset="0"/>
              </a:rPr>
              <a:t> </a:t>
            </a:r>
            <a:r>
              <a:rPr lang="en-US" altLang="en-US" sz="2800">
                <a:latin typeface="Constantia" pitchFamily="18" charset="0"/>
              </a:rPr>
              <a:t>shigellosis,</a:t>
            </a:r>
            <a:r>
              <a:rPr lang="en-US" altLang="en-US" sz="2800">
                <a:latin typeface="Times New Roman" pitchFamily="18" charset="0"/>
                <a:cs typeface="Times New Roman" pitchFamily="18" charset="0"/>
              </a:rPr>
              <a:t> </a:t>
            </a:r>
            <a:r>
              <a:rPr lang="en-US" altLang="en-US" sz="2800">
                <a:latin typeface="Constantia" pitchFamily="18" charset="0"/>
              </a:rPr>
              <a:t>tuberculosis,</a:t>
            </a:r>
            <a:r>
              <a:rPr lang="en-US" altLang="en-US" sz="2800">
                <a:latin typeface="Times New Roman" pitchFamily="18" charset="0"/>
                <a:cs typeface="Times New Roman" pitchFamily="18" charset="0"/>
              </a:rPr>
              <a:t> </a:t>
            </a:r>
            <a:r>
              <a:rPr lang="en-US" altLang="en-US" sz="2800">
                <a:latin typeface="Constantia" pitchFamily="18" charset="0"/>
              </a:rPr>
              <a:t>viral</a:t>
            </a:r>
            <a:r>
              <a:rPr lang="en-US" altLang="en-US" sz="2800">
                <a:latin typeface="Times New Roman" pitchFamily="18" charset="0"/>
                <a:cs typeface="Times New Roman" pitchFamily="18" charset="0"/>
              </a:rPr>
              <a:t> </a:t>
            </a:r>
            <a:r>
              <a:rPr lang="en-US" altLang="en-US" sz="2800">
                <a:latin typeface="Constantia" pitchFamily="18" charset="0"/>
              </a:rPr>
              <a:t>hepatitis,</a:t>
            </a:r>
            <a:r>
              <a:rPr lang="en-US" altLang="en-US" sz="2800">
                <a:latin typeface="Times New Roman" pitchFamily="18" charset="0"/>
                <a:cs typeface="Times New Roman" pitchFamily="18" charset="0"/>
              </a:rPr>
              <a:t>	</a:t>
            </a:r>
            <a:r>
              <a:rPr lang="en-US" altLang="en-US" sz="2800">
                <a:latin typeface="Constantia" pitchFamily="18" charset="0"/>
              </a:rPr>
              <a:t>diphtheria,</a:t>
            </a:r>
            <a:r>
              <a:rPr lang="en-US" altLang="en-US" sz="2800">
                <a:latin typeface="Times New Roman" pitchFamily="18" charset="0"/>
                <a:cs typeface="Times New Roman" pitchFamily="18" charset="0"/>
              </a:rPr>
              <a:t> </a:t>
            </a:r>
            <a:r>
              <a:rPr lang="en-US" altLang="en-US" sz="2800">
                <a:latin typeface="Constantia" pitchFamily="18" charset="0"/>
              </a:rPr>
              <a:t>staphylococcal,</a:t>
            </a:r>
            <a:r>
              <a:rPr lang="en-US" altLang="en-US" sz="2800">
                <a:latin typeface="Times New Roman" pitchFamily="18" charset="0"/>
                <a:cs typeface="Times New Roman" pitchFamily="18" charset="0"/>
              </a:rPr>
              <a:t> </a:t>
            </a:r>
            <a:r>
              <a:rPr lang="en-US" altLang="en-US" sz="2800">
                <a:latin typeface="Constantia" pitchFamily="18" charset="0"/>
              </a:rPr>
              <a:t>streptococcal</a:t>
            </a:r>
            <a:r>
              <a:rPr lang="en-US" altLang="en-US" sz="2800">
                <a:latin typeface="Times New Roman" pitchFamily="18" charset="0"/>
                <a:cs typeface="Times New Roman" pitchFamily="18" charset="0"/>
              </a:rPr>
              <a:t> </a:t>
            </a:r>
            <a:r>
              <a:rPr lang="en-US" altLang="en-US" sz="2800">
                <a:latin typeface="Constantia" pitchFamily="18" charset="0"/>
              </a:rPr>
              <a:t>food</a:t>
            </a:r>
            <a:r>
              <a:rPr lang="en-US" altLang="en-US" sz="2800">
                <a:latin typeface="Times New Roman" pitchFamily="18" charset="0"/>
                <a:cs typeface="Times New Roman" pitchFamily="18" charset="0"/>
              </a:rPr>
              <a:t> </a:t>
            </a:r>
            <a:r>
              <a:rPr lang="en-US" altLang="en-US" sz="2800">
                <a:latin typeface="Constantia" pitchFamily="18" charset="0"/>
              </a:rPr>
              <a:t>poisoning</a:t>
            </a:r>
            <a:r>
              <a:rPr lang="en-US" altLang="en-US" sz="2800">
                <a:latin typeface="Times New Roman" pitchFamily="18" charset="0"/>
                <a:cs typeface="Times New Roman" pitchFamily="18" charset="0"/>
              </a:rPr>
              <a:t> </a:t>
            </a:r>
            <a:r>
              <a:rPr lang="en-US" altLang="en-US" sz="2800">
                <a:latin typeface="Constantia" pitchFamily="18" charset="0"/>
              </a:rPr>
              <a:t>etc.</a:t>
            </a:r>
          </a:p>
        </p:txBody>
      </p:sp>
      <p:sp>
        <p:nvSpPr>
          <p:cNvPr id="54276" name="object 4"/>
          <p:cNvSpPr>
            <a:spLocks/>
          </p:cNvSpPr>
          <p:nvPr/>
        </p:nvSpPr>
        <p:spPr bwMode="auto">
          <a:xfrm>
            <a:off x="8351838" y="0"/>
            <a:ext cx="547687" cy="165100"/>
          </a:xfrm>
          <a:custGeom>
            <a:avLst/>
            <a:gdLst>
              <a:gd name="T0" fmla="*/ 322756 w 547370"/>
              <a:gd name="T1" fmla="*/ 0 h 165100"/>
              <a:gd name="T2" fmla="*/ 216014 w 547370"/>
              <a:gd name="T3" fmla="*/ 0 h 165100"/>
              <a:gd name="T4" fmla="*/ 172830 w 547370"/>
              <a:gd name="T5" fmla="*/ 2529 h 165100"/>
              <a:gd name="T6" fmla="*/ 137238 w 547370"/>
              <a:gd name="T7" fmla="*/ 3809 h 165100"/>
              <a:gd name="T8" fmla="*/ 108023 w 547370"/>
              <a:gd name="T9" fmla="*/ 6339 h 165100"/>
              <a:gd name="T10" fmla="*/ 87680 w 547370"/>
              <a:gd name="T11" fmla="*/ 11429 h 165100"/>
              <a:gd name="T12" fmla="*/ 73713 w 547370"/>
              <a:gd name="T13" fmla="*/ 12710 h 165100"/>
              <a:gd name="T14" fmla="*/ 64807 w 547370"/>
              <a:gd name="T15" fmla="*/ 15239 h 165100"/>
              <a:gd name="T16" fmla="*/ 62276 w 547370"/>
              <a:gd name="T17" fmla="*/ 15239 h 165100"/>
              <a:gd name="T18" fmla="*/ 40653 w 547370"/>
              <a:gd name="T19" fmla="*/ 21579 h 165100"/>
              <a:gd name="T20" fmla="*/ 6343 w 547370"/>
              <a:gd name="T21" fmla="*/ 57149 h 165100"/>
              <a:gd name="T22" fmla="*/ 0 w 547370"/>
              <a:gd name="T23" fmla="*/ 81290 h 165100"/>
              <a:gd name="T24" fmla="*/ 0 w 547370"/>
              <a:gd name="T25" fmla="*/ 92720 h 165100"/>
              <a:gd name="T26" fmla="*/ 2530 w 547370"/>
              <a:gd name="T27" fmla="*/ 118109 h 165100"/>
              <a:gd name="T28" fmla="*/ 11436 w 547370"/>
              <a:gd name="T29" fmla="*/ 130820 h 165100"/>
              <a:gd name="T30" fmla="*/ 21591 w 547370"/>
              <a:gd name="T31" fmla="*/ 135879 h 165100"/>
              <a:gd name="T32" fmla="*/ 25404 w 547370"/>
              <a:gd name="T33" fmla="*/ 137159 h 165100"/>
              <a:gd name="T34" fmla="*/ 38121 w 547370"/>
              <a:gd name="T35" fmla="*/ 143499 h 165100"/>
              <a:gd name="T36" fmla="*/ 54652 w 547370"/>
              <a:gd name="T37" fmla="*/ 147309 h 165100"/>
              <a:gd name="T38" fmla="*/ 72431 w 547370"/>
              <a:gd name="T39" fmla="*/ 149870 h 165100"/>
              <a:gd name="T40" fmla="*/ 92774 w 547370"/>
              <a:gd name="T41" fmla="*/ 153680 h 165100"/>
              <a:gd name="T42" fmla="*/ 137238 w 547370"/>
              <a:gd name="T43" fmla="*/ 158739 h 165100"/>
              <a:gd name="T44" fmla="*/ 226201 w 547370"/>
              <a:gd name="T45" fmla="*/ 163829 h 165100"/>
              <a:gd name="T46" fmla="*/ 245262 w 547370"/>
              <a:gd name="T47" fmla="*/ 163829 h 165100"/>
              <a:gd name="T48" fmla="*/ 261761 w 547370"/>
              <a:gd name="T49" fmla="*/ 165110 h 165100"/>
              <a:gd name="T50" fmla="*/ 346910 w 547370"/>
              <a:gd name="T51" fmla="*/ 165110 h 165100"/>
              <a:gd name="T52" fmla="*/ 369783 w 547370"/>
              <a:gd name="T53" fmla="*/ 163829 h 165100"/>
              <a:gd name="T54" fmla="*/ 391376 w 547370"/>
              <a:gd name="T55" fmla="*/ 161300 h 165100"/>
              <a:gd name="T56" fmla="*/ 411717 w 547370"/>
              <a:gd name="T57" fmla="*/ 160019 h 165100"/>
              <a:gd name="T58" fmla="*/ 429498 w 547370"/>
              <a:gd name="T59" fmla="*/ 156209 h 165100"/>
              <a:gd name="T60" fmla="*/ 462558 w 547370"/>
              <a:gd name="T61" fmla="*/ 151119 h 165100"/>
              <a:gd name="T62" fmla="*/ 476525 w 547370"/>
              <a:gd name="T63" fmla="*/ 148589 h 165100"/>
              <a:gd name="T64" fmla="*/ 487961 w 547370"/>
              <a:gd name="T65" fmla="*/ 144779 h 165100"/>
              <a:gd name="T66" fmla="*/ 498117 w 547370"/>
              <a:gd name="T67" fmla="*/ 143499 h 165100"/>
              <a:gd name="T68" fmla="*/ 507022 w 547370"/>
              <a:gd name="T69" fmla="*/ 139689 h 165100"/>
              <a:gd name="T70" fmla="*/ 513366 w 547370"/>
              <a:gd name="T71" fmla="*/ 137159 h 165100"/>
              <a:gd name="T72" fmla="*/ 520991 w 547370"/>
              <a:gd name="T73" fmla="*/ 134630 h 165100"/>
              <a:gd name="T74" fmla="*/ 522271 w 547370"/>
              <a:gd name="T75" fmla="*/ 134630 h 165100"/>
              <a:gd name="T76" fmla="*/ 538802 w 547370"/>
              <a:gd name="T77" fmla="*/ 127010 h 165100"/>
              <a:gd name="T78" fmla="*/ 545145 w 547370"/>
              <a:gd name="T79" fmla="*/ 113019 h 165100"/>
              <a:gd name="T80" fmla="*/ 546426 w 547370"/>
              <a:gd name="T81" fmla="*/ 100340 h 165100"/>
              <a:gd name="T82" fmla="*/ 545145 w 547370"/>
              <a:gd name="T83" fmla="*/ 95249 h 165100"/>
              <a:gd name="T84" fmla="*/ 547676 w 547370"/>
              <a:gd name="T85" fmla="*/ 73670 h 165100"/>
              <a:gd name="T86" fmla="*/ 517178 w 547370"/>
              <a:gd name="T87" fmla="*/ 30479 h 165100"/>
              <a:gd name="T88" fmla="*/ 480337 w 547370"/>
              <a:gd name="T89" fmla="*/ 12710 h 165100"/>
              <a:gd name="T90" fmla="*/ 476525 w 547370"/>
              <a:gd name="T91" fmla="*/ 11429 h 165100"/>
              <a:gd name="T92" fmla="*/ 473994 w 547370"/>
              <a:gd name="T93" fmla="*/ 11429 h 165100"/>
              <a:gd name="T94" fmla="*/ 465088 w 547370"/>
              <a:gd name="T95" fmla="*/ 10149 h 165100"/>
              <a:gd name="T96" fmla="*/ 451121 w 547370"/>
              <a:gd name="T97" fmla="*/ 6339 h 165100"/>
              <a:gd name="T98" fmla="*/ 430778 w 547370"/>
              <a:gd name="T99" fmla="*/ 5090 h 165100"/>
              <a:gd name="T100" fmla="*/ 402812 w 547370"/>
              <a:gd name="T101" fmla="*/ 3809 h 165100"/>
              <a:gd name="T102" fmla="*/ 365971 w 547370"/>
              <a:gd name="T103" fmla="*/ 1280 h 165100"/>
              <a:gd name="T104" fmla="*/ 322756 w 547370"/>
              <a:gd name="T105" fmla="*/ 0 h 165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47370" h="165100">
                <a:moveTo>
                  <a:pt x="322569" y="0"/>
                </a:moveTo>
                <a:lnTo>
                  <a:pt x="215889" y="0"/>
                </a:lnTo>
                <a:lnTo>
                  <a:pt x="172730" y="2529"/>
                </a:lnTo>
                <a:lnTo>
                  <a:pt x="137159" y="3809"/>
                </a:lnTo>
                <a:lnTo>
                  <a:pt x="107960" y="6339"/>
                </a:lnTo>
                <a:lnTo>
                  <a:pt x="87629" y="11429"/>
                </a:lnTo>
                <a:lnTo>
                  <a:pt x="73670" y="12710"/>
                </a:lnTo>
                <a:lnTo>
                  <a:pt x="64769" y="15239"/>
                </a:lnTo>
                <a:lnTo>
                  <a:pt x="62240" y="15239"/>
                </a:lnTo>
                <a:lnTo>
                  <a:pt x="40629" y="21579"/>
                </a:lnTo>
                <a:lnTo>
                  <a:pt x="6339" y="57149"/>
                </a:lnTo>
                <a:lnTo>
                  <a:pt x="0" y="81290"/>
                </a:lnTo>
                <a:lnTo>
                  <a:pt x="0" y="92720"/>
                </a:lnTo>
                <a:lnTo>
                  <a:pt x="2529" y="118109"/>
                </a:lnTo>
                <a:lnTo>
                  <a:pt x="11429" y="130820"/>
                </a:lnTo>
                <a:lnTo>
                  <a:pt x="21579" y="135879"/>
                </a:lnTo>
                <a:lnTo>
                  <a:pt x="25389" y="137159"/>
                </a:lnTo>
                <a:lnTo>
                  <a:pt x="38099" y="143499"/>
                </a:lnTo>
                <a:lnTo>
                  <a:pt x="54620" y="147309"/>
                </a:lnTo>
                <a:lnTo>
                  <a:pt x="72389" y="149870"/>
                </a:lnTo>
                <a:lnTo>
                  <a:pt x="92720" y="153680"/>
                </a:lnTo>
                <a:lnTo>
                  <a:pt x="137159" y="158739"/>
                </a:lnTo>
                <a:lnTo>
                  <a:pt x="226070" y="163829"/>
                </a:lnTo>
                <a:lnTo>
                  <a:pt x="245120" y="163829"/>
                </a:lnTo>
                <a:lnTo>
                  <a:pt x="261609" y="165110"/>
                </a:lnTo>
                <a:lnTo>
                  <a:pt x="346709" y="165110"/>
                </a:lnTo>
                <a:lnTo>
                  <a:pt x="369569" y="163829"/>
                </a:lnTo>
                <a:lnTo>
                  <a:pt x="391149" y="161300"/>
                </a:lnTo>
                <a:lnTo>
                  <a:pt x="411479" y="160019"/>
                </a:lnTo>
                <a:lnTo>
                  <a:pt x="429249" y="156209"/>
                </a:lnTo>
                <a:lnTo>
                  <a:pt x="462290" y="151119"/>
                </a:lnTo>
                <a:lnTo>
                  <a:pt x="476249" y="148589"/>
                </a:lnTo>
                <a:lnTo>
                  <a:pt x="487679" y="144779"/>
                </a:lnTo>
                <a:lnTo>
                  <a:pt x="497829" y="143499"/>
                </a:lnTo>
                <a:lnTo>
                  <a:pt x="506729" y="139689"/>
                </a:lnTo>
                <a:lnTo>
                  <a:pt x="513069" y="137159"/>
                </a:lnTo>
                <a:lnTo>
                  <a:pt x="520689" y="134630"/>
                </a:lnTo>
                <a:lnTo>
                  <a:pt x="521969" y="134630"/>
                </a:lnTo>
                <a:lnTo>
                  <a:pt x="538490" y="127010"/>
                </a:lnTo>
                <a:lnTo>
                  <a:pt x="544829" y="113019"/>
                </a:lnTo>
                <a:lnTo>
                  <a:pt x="546110" y="100340"/>
                </a:lnTo>
                <a:lnTo>
                  <a:pt x="544829" y="95249"/>
                </a:lnTo>
                <a:lnTo>
                  <a:pt x="547359" y="73670"/>
                </a:lnTo>
                <a:lnTo>
                  <a:pt x="516879" y="30479"/>
                </a:lnTo>
                <a:lnTo>
                  <a:pt x="480059" y="12710"/>
                </a:lnTo>
                <a:lnTo>
                  <a:pt x="476249" y="11429"/>
                </a:lnTo>
                <a:lnTo>
                  <a:pt x="473720" y="11429"/>
                </a:lnTo>
                <a:lnTo>
                  <a:pt x="464819" y="10149"/>
                </a:lnTo>
                <a:lnTo>
                  <a:pt x="450860" y="6339"/>
                </a:lnTo>
                <a:lnTo>
                  <a:pt x="430529" y="5090"/>
                </a:lnTo>
                <a:lnTo>
                  <a:pt x="402579" y="3809"/>
                </a:lnTo>
                <a:lnTo>
                  <a:pt x="365759" y="1280"/>
                </a:lnTo>
                <a:lnTo>
                  <a:pt x="32256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77" name="object 5"/>
          <p:cNvSpPr>
            <a:spLocks/>
          </p:cNvSpPr>
          <p:nvPr/>
        </p:nvSpPr>
        <p:spPr bwMode="auto">
          <a:xfrm>
            <a:off x="8426450" y="31750"/>
            <a:ext cx="411163" cy="52388"/>
          </a:xfrm>
          <a:custGeom>
            <a:avLst/>
            <a:gdLst>
              <a:gd name="T0" fmla="*/ 294424 w 411479"/>
              <a:gd name="T1" fmla="*/ 0 h 52069"/>
              <a:gd name="T2" fmla="*/ 131999 w 411479"/>
              <a:gd name="T3" fmla="*/ 0 h 52069"/>
              <a:gd name="T4" fmla="*/ 88842 w 411479"/>
              <a:gd name="T5" fmla="*/ 2544 h 52069"/>
              <a:gd name="T6" fmla="*/ 68526 w 411479"/>
              <a:gd name="T7" fmla="*/ 5090 h 52069"/>
              <a:gd name="T8" fmla="*/ 49491 w 411479"/>
              <a:gd name="T9" fmla="*/ 6378 h 52069"/>
              <a:gd name="T10" fmla="*/ 33015 w 411479"/>
              <a:gd name="T11" fmla="*/ 11499 h 52069"/>
              <a:gd name="T12" fmla="*/ 17786 w 411479"/>
              <a:gd name="T13" fmla="*/ 15332 h 52069"/>
              <a:gd name="T14" fmla="*/ 6365 w 411479"/>
              <a:gd name="T15" fmla="*/ 19166 h 52069"/>
              <a:gd name="T16" fmla="*/ 0 w 411479"/>
              <a:gd name="T17" fmla="*/ 24257 h 52069"/>
              <a:gd name="T18" fmla="*/ 1279 w 411479"/>
              <a:gd name="T19" fmla="*/ 24257 h 52069"/>
              <a:gd name="T20" fmla="*/ 6365 w 411479"/>
              <a:gd name="T21" fmla="*/ 28090 h 52069"/>
              <a:gd name="T22" fmla="*/ 15227 w 411479"/>
              <a:gd name="T23" fmla="*/ 29378 h 52069"/>
              <a:gd name="T24" fmla="*/ 26649 w 411479"/>
              <a:gd name="T25" fmla="*/ 33211 h 52069"/>
              <a:gd name="T26" fmla="*/ 40629 w 411479"/>
              <a:gd name="T27" fmla="*/ 35757 h 52069"/>
              <a:gd name="T28" fmla="*/ 59664 w 411479"/>
              <a:gd name="T29" fmla="*/ 39590 h 52069"/>
              <a:gd name="T30" fmla="*/ 81228 w 411479"/>
              <a:gd name="T31" fmla="*/ 44711 h 52069"/>
              <a:gd name="T32" fmla="*/ 105349 w 411479"/>
              <a:gd name="T33" fmla="*/ 47257 h 52069"/>
              <a:gd name="T34" fmla="*/ 133247 w 411479"/>
              <a:gd name="T35" fmla="*/ 49832 h 52069"/>
              <a:gd name="T36" fmla="*/ 197967 w 411479"/>
              <a:gd name="T37" fmla="*/ 52378 h 52069"/>
              <a:gd name="T38" fmla="*/ 234790 w 411479"/>
              <a:gd name="T39" fmla="*/ 52378 h 52069"/>
              <a:gd name="T40" fmla="*/ 274108 w 411479"/>
              <a:gd name="T41" fmla="*/ 51090 h 52069"/>
              <a:gd name="T42" fmla="*/ 317266 w 411479"/>
              <a:gd name="T43" fmla="*/ 47257 h 52069"/>
              <a:gd name="T44" fmla="*/ 411163 w 411479"/>
              <a:gd name="T45" fmla="*/ 34499 h 52069"/>
              <a:gd name="T46" fmla="*/ 408636 w 411479"/>
              <a:gd name="T47" fmla="*/ 33211 h 52069"/>
              <a:gd name="T48" fmla="*/ 406108 w 411479"/>
              <a:gd name="T49" fmla="*/ 29378 h 52069"/>
              <a:gd name="T50" fmla="*/ 398494 w 411479"/>
              <a:gd name="T51" fmla="*/ 22999 h 52069"/>
              <a:gd name="T52" fmla="*/ 384513 w 411479"/>
              <a:gd name="T53" fmla="*/ 16590 h 52069"/>
              <a:gd name="T54" fmla="*/ 364230 w 411479"/>
              <a:gd name="T55" fmla="*/ 8923 h 52069"/>
              <a:gd name="T56" fmla="*/ 333773 w 411479"/>
              <a:gd name="T57" fmla="*/ 3832 h 52069"/>
              <a:gd name="T58" fmla="*/ 294424 w 411479"/>
              <a:gd name="T59" fmla="*/ 0 h 5206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11479" h="52069">
                <a:moveTo>
                  <a:pt x="294650" y="0"/>
                </a:moveTo>
                <a:lnTo>
                  <a:pt x="132100" y="0"/>
                </a:lnTo>
                <a:lnTo>
                  <a:pt x="88910" y="2529"/>
                </a:lnTo>
                <a:lnTo>
                  <a:pt x="68579" y="5059"/>
                </a:lnTo>
                <a:lnTo>
                  <a:pt x="49529" y="6339"/>
                </a:lnTo>
                <a:lnTo>
                  <a:pt x="33040" y="11429"/>
                </a:lnTo>
                <a:lnTo>
                  <a:pt x="17800" y="15239"/>
                </a:lnTo>
                <a:lnTo>
                  <a:pt x="6370" y="19049"/>
                </a:lnTo>
                <a:lnTo>
                  <a:pt x="0" y="24109"/>
                </a:lnTo>
                <a:lnTo>
                  <a:pt x="1280" y="24109"/>
                </a:lnTo>
                <a:lnTo>
                  <a:pt x="6370" y="27919"/>
                </a:lnTo>
                <a:lnTo>
                  <a:pt x="15239" y="29199"/>
                </a:lnTo>
                <a:lnTo>
                  <a:pt x="26669" y="33009"/>
                </a:lnTo>
                <a:lnTo>
                  <a:pt x="40660" y="35539"/>
                </a:lnTo>
                <a:lnTo>
                  <a:pt x="59710" y="39349"/>
                </a:lnTo>
                <a:lnTo>
                  <a:pt x="81290" y="44439"/>
                </a:lnTo>
                <a:lnTo>
                  <a:pt x="105430" y="46969"/>
                </a:lnTo>
                <a:lnTo>
                  <a:pt x="133349" y="49529"/>
                </a:lnTo>
                <a:lnTo>
                  <a:pt x="198119" y="52059"/>
                </a:lnTo>
                <a:lnTo>
                  <a:pt x="234970" y="52059"/>
                </a:lnTo>
                <a:lnTo>
                  <a:pt x="274319" y="50779"/>
                </a:lnTo>
                <a:lnTo>
                  <a:pt x="317510" y="46969"/>
                </a:lnTo>
                <a:lnTo>
                  <a:pt x="411479" y="34289"/>
                </a:lnTo>
                <a:lnTo>
                  <a:pt x="408950" y="33009"/>
                </a:lnTo>
                <a:lnTo>
                  <a:pt x="406420" y="29199"/>
                </a:lnTo>
                <a:lnTo>
                  <a:pt x="398800" y="22859"/>
                </a:lnTo>
                <a:lnTo>
                  <a:pt x="384809" y="16489"/>
                </a:lnTo>
                <a:lnTo>
                  <a:pt x="364510" y="8869"/>
                </a:lnTo>
                <a:lnTo>
                  <a:pt x="334030" y="3809"/>
                </a:lnTo>
                <a:lnTo>
                  <a:pt x="294650" y="0"/>
                </a:lnTo>
                <a:close/>
              </a:path>
            </a:pathLst>
          </a:custGeom>
          <a:solidFill>
            <a:srgbClr val="FF7F7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78" name="object 6"/>
          <p:cNvSpPr>
            <a:spLocks/>
          </p:cNvSpPr>
          <p:nvPr/>
        </p:nvSpPr>
        <p:spPr bwMode="auto">
          <a:xfrm>
            <a:off x="8399463" y="55563"/>
            <a:ext cx="114300" cy="71437"/>
          </a:xfrm>
          <a:custGeom>
            <a:avLst/>
            <a:gdLst>
              <a:gd name="T0" fmla="*/ 19155 w 113665"/>
              <a:gd name="T1" fmla="*/ 0 h 71755"/>
              <a:gd name="T2" fmla="*/ 16612 w 113665"/>
              <a:gd name="T3" fmla="*/ 1274 h 71755"/>
              <a:gd name="T4" fmla="*/ 11493 w 113665"/>
              <a:gd name="T5" fmla="*/ 5067 h 71755"/>
              <a:gd name="T6" fmla="*/ 3830 w 113665"/>
              <a:gd name="T7" fmla="*/ 12654 h 71755"/>
              <a:gd name="T8" fmla="*/ 0 w 113665"/>
              <a:gd name="T9" fmla="*/ 25307 h 71755"/>
              <a:gd name="T10" fmla="*/ 0 w 113665"/>
              <a:gd name="T11" fmla="*/ 31619 h 71755"/>
              <a:gd name="T12" fmla="*/ 1287 w 113665"/>
              <a:gd name="T13" fmla="*/ 41723 h 71755"/>
              <a:gd name="T14" fmla="*/ 6406 w 113665"/>
              <a:gd name="T15" fmla="*/ 50585 h 71755"/>
              <a:gd name="T16" fmla="*/ 16612 w 113665"/>
              <a:gd name="T17" fmla="*/ 59445 h 71755"/>
              <a:gd name="T18" fmla="*/ 17899 w 113665"/>
              <a:gd name="T19" fmla="*/ 59445 h 71755"/>
              <a:gd name="T20" fmla="*/ 22987 w 113665"/>
              <a:gd name="T21" fmla="*/ 60689 h 71755"/>
              <a:gd name="T22" fmla="*/ 29393 w 113665"/>
              <a:gd name="T23" fmla="*/ 60689 h 71755"/>
              <a:gd name="T24" fmla="*/ 40887 w 113665"/>
              <a:gd name="T25" fmla="*/ 61964 h 71755"/>
              <a:gd name="T26" fmla="*/ 53637 w 113665"/>
              <a:gd name="T27" fmla="*/ 63238 h 71755"/>
              <a:gd name="T28" fmla="*/ 70250 w 113665"/>
              <a:gd name="T29" fmla="*/ 65757 h 71755"/>
              <a:gd name="T30" fmla="*/ 90694 w 113665"/>
              <a:gd name="T31" fmla="*/ 67032 h 71755"/>
              <a:gd name="T32" fmla="*/ 113682 w 113665"/>
              <a:gd name="T33" fmla="*/ 70825 h 71755"/>
              <a:gd name="T34" fmla="*/ 94525 w 113665"/>
              <a:gd name="T35" fmla="*/ 56896 h 71755"/>
              <a:gd name="T36" fmla="*/ 81744 w 113665"/>
              <a:gd name="T37" fmla="*/ 40480 h 71755"/>
              <a:gd name="T38" fmla="*/ 75369 w 113665"/>
              <a:gd name="T39" fmla="*/ 25307 h 71755"/>
              <a:gd name="T40" fmla="*/ 74082 w 113665"/>
              <a:gd name="T41" fmla="*/ 10135 h 71755"/>
              <a:gd name="T42" fmla="*/ 66419 w 113665"/>
              <a:gd name="T43" fmla="*/ 8861 h 71755"/>
              <a:gd name="T44" fmla="*/ 60044 w 113665"/>
              <a:gd name="T45" fmla="*/ 7585 h 71755"/>
              <a:gd name="T46" fmla="*/ 52381 w 113665"/>
              <a:gd name="T47" fmla="*/ 7585 h 71755"/>
              <a:gd name="T48" fmla="*/ 47263 w 113665"/>
              <a:gd name="T49" fmla="*/ 6342 h 71755"/>
              <a:gd name="T50" fmla="*/ 40887 w 113665"/>
              <a:gd name="T51" fmla="*/ 5067 h 71755"/>
              <a:gd name="T52" fmla="*/ 33225 w 113665"/>
              <a:gd name="T53" fmla="*/ 3792 h 71755"/>
              <a:gd name="T54" fmla="*/ 26818 w 113665"/>
              <a:gd name="T55" fmla="*/ 1274 h 71755"/>
              <a:gd name="T56" fmla="*/ 19155 w 113665"/>
              <a:gd name="T57" fmla="*/ 0 h 7175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3665" h="71755">
                <a:moveTo>
                  <a:pt x="19049" y="0"/>
                </a:moveTo>
                <a:lnTo>
                  <a:pt x="16520" y="1280"/>
                </a:lnTo>
                <a:lnTo>
                  <a:pt x="11429" y="5090"/>
                </a:lnTo>
                <a:lnTo>
                  <a:pt x="3809" y="12710"/>
                </a:lnTo>
                <a:lnTo>
                  <a:pt x="0" y="25420"/>
                </a:lnTo>
                <a:lnTo>
                  <a:pt x="0" y="31760"/>
                </a:lnTo>
                <a:lnTo>
                  <a:pt x="1280" y="41909"/>
                </a:lnTo>
                <a:lnTo>
                  <a:pt x="6370" y="50810"/>
                </a:lnTo>
                <a:lnTo>
                  <a:pt x="16520" y="59710"/>
                </a:lnTo>
                <a:lnTo>
                  <a:pt x="17800" y="59710"/>
                </a:lnTo>
                <a:lnTo>
                  <a:pt x="22859" y="60959"/>
                </a:lnTo>
                <a:lnTo>
                  <a:pt x="29230" y="60959"/>
                </a:lnTo>
                <a:lnTo>
                  <a:pt x="40660" y="62240"/>
                </a:lnTo>
                <a:lnTo>
                  <a:pt x="53339" y="63520"/>
                </a:lnTo>
                <a:lnTo>
                  <a:pt x="69860" y="66050"/>
                </a:lnTo>
                <a:lnTo>
                  <a:pt x="90190" y="67330"/>
                </a:lnTo>
                <a:lnTo>
                  <a:pt x="113050" y="71140"/>
                </a:lnTo>
                <a:lnTo>
                  <a:pt x="94000" y="57149"/>
                </a:lnTo>
                <a:lnTo>
                  <a:pt x="81290" y="40660"/>
                </a:lnTo>
                <a:lnTo>
                  <a:pt x="74950" y="25420"/>
                </a:lnTo>
                <a:lnTo>
                  <a:pt x="73670" y="10180"/>
                </a:lnTo>
                <a:lnTo>
                  <a:pt x="66050" y="8900"/>
                </a:lnTo>
                <a:lnTo>
                  <a:pt x="59710" y="7619"/>
                </a:lnTo>
                <a:lnTo>
                  <a:pt x="52090" y="7619"/>
                </a:lnTo>
                <a:lnTo>
                  <a:pt x="47000" y="6370"/>
                </a:lnTo>
                <a:lnTo>
                  <a:pt x="40660" y="5090"/>
                </a:lnTo>
                <a:lnTo>
                  <a:pt x="33040" y="3809"/>
                </a:lnTo>
                <a:lnTo>
                  <a:pt x="26669" y="1280"/>
                </a:lnTo>
                <a:lnTo>
                  <a:pt x="19049" y="0"/>
                </a:lnTo>
                <a:close/>
              </a:path>
            </a:pathLst>
          </a:custGeom>
          <a:solidFill>
            <a:srgbClr val="FF7F7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79" name="object 7"/>
          <p:cNvSpPr>
            <a:spLocks/>
          </p:cNvSpPr>
          <p:nvPr/>
        </p:nvSpPr>
        <p:spPr bwMode="auto">
          <a:xfrm>
            <a:off x="8474075" y="66675"/>
            <a:ext cx="234950" cy="66675"/>
          </a:xfrm>
          <a:custGeom>
            <a:avLst/>
            <a:gdLst>
              <a:gd name="T0" fmla="*/ 177789 w 234950"/>
              <a:gd name="T1" fmla="*/ 65396 h 67310"/>
              <a:gd name="T2" fmla="*/ 127010 w 234950"/>
              <a:gd name="T3" fmla="*/ 65396 h 67310"/>
              <a:gd name="T4" fmla="*/ 152399 w 234950"/>
              <a:gd name="T5" fmla="*/ 66664 h 67310"/>
              <a:gd name="T6" fmla="*/ 177789 w 234950"/>
              <a:gd name="T7" fmla="*/ 65396 h 67310"/>
              <a:gd name="T8" fmla="*/ 0 w 234950"/>
              <a:gd name="T9" fmla="*/ 0 h 67310"/>
              <a:gd name="T10" fmla="*/ 20330 w 234950"/>
              <a:gd name="T11" fmla="*/ 46526 h 67310"/>
              <a:gd name="T12" fmla="*/ 58430 w 234950"/>
              <a:gd name="T13" fmla="*/ 61622 h 67310"/>
              <a:gd name="T14" fmla="*/ 80009 w 234950"/>
              <a:gd name="T15" fmla="*/ 64158 h 67310"/>
              <a:gd name="T16" fmla="*/ 102869 w 234950"/>
              <a:gd name="T17" fmla="*/ 65396 h 67310"/>
              <a:gd name="T18" fmla="*/ 205739 w 234950"/>
              <a:gd name="T19" fmla="*/ 65396 h 67310"/>
              <a:gd name="T20" fmla="*/ 234939 w 234950"/>
              <a:gd name="T21" fmla="*/ 62890 h 67310"/>
              <a:gd name="T22" fmla="*/ 227319 w 234950"/>
              <a:gd name="T23" fmla="*/ 56610 h 67310"/>
              <a:gd name="T24" fmla="*/ 214640 w 234950"/>
              <a:gd name="T25" fmla="*/ 46526 h 67310"/>
              <a:gd name="T26" fmla="*/ 208269 w 234950"/>
              <a:gd name="T27" fmla="*/ 38978 h 67310"/>
              <a:gd name="T28" fmla="*/ 203210 w 234950"/>
              <a:gd name="T29" fmla="*/ 32698 h 67310"/>
              <a:gd name="T30" fmla="*/ 199400 w 234950"/>
              <a:gd name="T31" fmla="*/ 26417 h 67310"/>
              <a:gd name="T32" fmla="*/ 194309 w 234950"/>
              <a:gd name="T33" fmla="*/ 18869 h 67310"/>
              <a:gd name="T34" fmla="*/ 191780 w 234950"/>
              <a:gd name="T35" fmla="*/ 12559 h 67310"/>
              <a:gd name="T36" fmla="*/ 146060 w 234950"/>
              <a:gd name="T37" fmla="*/ 12559 h 67310"/>
              <a:gd name="T38" fmla="*/ 100340 w 234950"/>
              <a:gd name="T39" fmla="*/ 10053 h 67310"/>
              <a:gd name="T40" fmla="*/ 0 w 234950"/>
              <a:gd name="T41" fmla="*/ 0 h 673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4950" h="67310">
                <a:moveTo>
                  <a:pt x="177789" y="66019"/>
                </a:moveTo>
                <a:lnTo>
                  <a:pt x="127010" y="66019"/>
                </a:lnTo>
                <a:lnTo>
                  <a:pt x="152399" y="67299"/>
                </a:lnTo>
                <a:lnTo>
                  <a:pt x="177789" y="66019"/>
                </a:lnTo>
                <a:close/>
              </a:path>
              <a:path w="234950" h="67310">
                <a:moveTo>
                  <a:pt x="0" y="0"/>
                </a:moveTo>
                <a:lnTo>
                  <a:pt x="20330" y="46969"/>
                </a:lnTo>
                <a:lnTo>
                  <a:pt x="58430" y="62209"/>
                </a:lnTo>
                <a:lnTo>
                  <a:pt x="80009" y="64769"/>
                </a:lnTo>
                <a:lnTo>
                  <a:pt x="102869" y="66019"/>
                </a:lnTo>
                <a:lnTo>
                  <a:pt x="205739" y="66019"/>
                </a:lnTo>
                <a:lnTo>
                  <a:pt x="234939" y="63489"/>
                </a:lnTo>
                <a:lnTo>
                  <a:pt x="227319" y="57149"/>
                </a:lnTo>
                <a:lnTo>
                  <a:pt x="214640" y="46969"/>
                </a:lnTo>
                <a:lnTo>
                  <a:pt x="208269" y="39349"/>
                </a:lnTo>
                <a:lnTo>
                  <a:pt x="203210" y="33009"/>
                </a:lnTo>
                <a:lnTo>
                  <a:pt x="199400" y="26669"/>
                </a:lnTo>
                <a:lnTo>
                  <a:pt x="194309" y="19049"/>
                </a:lnTo>
                <a:lnTo>
                  <a:pt x="191780" y="12679"/>
                </a:lnTo>
                <a:lnTo>
                  <a:pt x="146060" y="12679"/>
                </a:lnTo>
                <a:lnTo>
                  <a:pt x="100340" y="10149"/>
                </a:lnTo>
                <a:lnTo>
                  <a:pt x="0" y="0"/>
                </a:lnTo>
                <a:close/>
              </a:path>
            </a:pathLst>
          </a:custGeom>
          <a:solidFill>
            <a:srgbClr val="FF3F3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80" name="object 8"/>
          <p:cNvSpPr>
            <a:spLocks/>
          </p:cNvSpPr>
          <p:nvPr/>
        </p:nvSpPr>
        <p:spPr bwMode="auto">
          <a:xfrm>
            <a:off x="8664575" y="66675"/>
            <a:ext cx="184150" cy="63500"/>
          </a:xfrm>
          <a:custGeom>
            <a:avLst/>
            <a:gdLst>
              <a:gd name="T0" fmla="*/ 176477 w 182879"/>
              <a:gd name="T1" fmla="*/ 0 h 63500"/>
              <a:gd name="T2" fmla="*/ 173899 w 182879"/>
              <a:gd name="T3" fmla="*/ 0 h 63500"/>
              <a:gd name="T4" fmla="*/ 163679 w 182879"/>
              <a:gd name="T5" fmla="*/ 1249 h 63500"/>
              <a:gd name="T6" fmla="*/ 147044 w 182879"/>
              <a:gd name="T7" fmla="*/ 3809 h 63500"/>
              <a:gd name="T8" fmla="*/ 126603 w 182879"/>
              <a:gd name="T9" fmla="*/ 5059 h 63500"/>
              <a:gd name="T10" fmla="*/ 101006 w 182879"/>
              <a:gd name="T11" fmla="*/ 7619 h 63500"/>
              <a:gd name="T12" fmla="*/ 70314 w 182879"/>
              <a:gd name="T13" fmla="*/ 11429 h 63500"/>
              <a:gd name="T14" fmla="*/ 37075 w 182879"/>
              <a:gd name="T15" fmla="*/ 12679 h 63500"/>
              <a:gd name="T16" fmla="*/ 0 w 182879"/>
              <a:gd name="T17" fmla="*/ 12679 h 63500"/>
              <a:gd name="T18" fmla="*/ 2547 w 182879"/>
              <a:gd name="T19" fmla="*/ 19049 h 63500"/>
              <a:gd name="T20" fmla="*/ 7672 w 182879"/>
              <a:gd name="T21" fmla="*/ 26669 h 63500"/>
              <a:gd name="T22" fmla="*/ 11508 w 182879"/>
              <a:gd name="T23" fmla="*/ 33009 h 63500"/>
              <a:gd name="T24" fmla="*/ 16604 w 182879"/>
              <a:gd name="T25" fmla="*/ 39349 h 63500"/>
              <a:gd name="T26" fmla="*/ 23018 w 182879"/>
              <a:gd name="T27" fmla="*/ 46969 h 63500"/>
              <a:gd name="T28" fmla="*/ 35786 w 182879"/>
              <a:gd name="T29" fmla="*/ 57149 h 63500"/>
              <a:gd name="T30" fmla="*/ 43459 w 182879"/>
              <a:gd name="T31" fmla="*/ 63489 h 63500"/>
              <a:gd name="T32" fmla="*/ 71603 w 182879"/>
              <a:gd name="T33" fmla="*/ 60959 h 63500"/>
              <a:gd name="T34" fmla="*/ 86949 w 182879"/>
              <a:gd name="T35" fmla="*/ 57149 h 63500"/>
              <a:gd name="T36" fmla="*/ 102295 w 182879"/>
              <a:gd name="T37" fmla="*/ 55869 h 63500"/>
              <a:gd name="T38" fmla="*/ 118930 w 182879"/>
              <a:gd name="T39" fmla="*/ 53339 h 63500"/>
              <a:gd name="T40" fmla="*/ 135534 w 182879"/>
              <a:gd name="T41" fmla="*/ 52059 h 63500"/>
              <a:gd name="T42" fmla="*/ 152169 w 182879"/>
              <a:gd name="T43" fmla="*/ 48249 h 63500"/>
              <a:gd name="T44" fmla="*/ 168804 w 182879"/>
              <a:gd name="T45" fmla="*/ 45719 h 63500"/>
              <a:gd name="T46" fmla="*/ 173899 w 182879"/>
              <a:gd name="T47" fmla="*/ 43159 h 63500"/>
              <a:gd name="T48" fmla="*/ 180314 w 182879"/>
              <a:gd name="T49" fmla="*/ 33009 h 63500"/>
              <a:gd name="T50" fmla="*/ 184150 w 182879"/>
              <a:gd name="T51" fmla="*/ 19049 h 63500"/>
              <a:gd name="T52" fmla="*/ 176477 w 182879"/>
              <a:gd name="T53" fmla="*/ 0 h 635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82879" h="63500">
                <a:moveTo>
                  <a:pt x="175259" y="0"/>
                </a:moveTo>
                <a:lnTo>
                  <a:pt x="172699" y="0"/>
                </a:lnTo>
                <a:lnTo>
                  <a:pt x="162549" y="1249"/>
                </a:lnTo>
                <a:lnTo>
                  <a:pt x="146029" y="3809"/>
                </a:lnTo>
                <a:lnTo>
                  <a:pt x="125729" y="5059"/>
                </a:lnTo>
                <a:lnTo>
                  <a:pt x="100309" y="7619"/>
                </a:lnTo>
                <a:lnTo>
                  <a:pt x="69829" y="11429"/>
                </a:lnTo>
                <a:lnTo>
                  <a:pt x="36819" y="12679"/>
                </a:lnTo>
                <a:lnTo>
                  <a:pt x="0" y="12679"/>
                </a:lnTo>
                <a:lnTo>
                  <a:pt x="2529" y="19049"/>
                </a:lnTo>
                <a:lnTo>
                  <a:pt x="7619" y="26669"/>
                </a:lnTo>
                <a:lnTo>
                  <a:pt x="11429" y="33009"/>
                </a:lnTo>
                <a:lnTo>
                  <a:pt x="16489" y="39349"/>
                </a:lnTo>
                <a:lnTo>
                  <a:pt x="22859" y="46969"/>
                </a:lnTo>
                <a:lnTo>
                  <a:pt x="35539" y="57149"/>
                </a:lnTo>
                <a:lnTo>
                  <a:pt x="43159" y="63489"/>
                </a:lnTo>
                <a:lnTo>
                  <a:pt x="71109" y="60959"/>
                </a:lnTo>
                <a:lnTo>
                  <a:pt x="86349" y="57149"/>
                </a:lnTo>
                <a:lnTo>
                  <a:pt x="101589" y="55869"/>
                </a:lnTo>
                <a:lnTo>
                  <a:pt x="118109" y="53339"/>
                </a:lnTo>
                <a:lnTo>
                  <a:pt x="134599" y="52059"/>
                </a:lnTo>
                <a:lnTo>
                  <a:pt x="151119" y="48249"/>
                </a:lnTo>
                <a:lnTo>
                  <a:pt x="167639" y="45719"/>
                </a:lnTo>
                <a:lnTo>
                  <a:pt x="172699" y="43159"/>
                </a:lnTo>
                <a:lnTo>
                  <a:pt x="179069" y="33009"/>
                </a:lnTo>
                <a:lnTo>
                  <a:pt x="182879" y="19049"/>
                </a:lnTo>
                <a:lnTo>
                  <a:pt x="17525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81" name="object 9"/>
          <p:cNvSpPr>
            <a:spLocks/>
          </p:cNvSpPr>
          <p:nvPr/>
        </p:nvSpPr>
        <p:spPr bwMode="auto">
          <a:xfrm>
            <a:off x="8423275" y="52388"/>
            <a:ext cx="257175" cy="33337"/>
          </a:xfrm>
          <a:custGeom>
            <a:avLst/>
            <a:gdLst>
              <a:gd name="T0" fmla="*/ 1274 w 258445"/>
              <a:gd name="T1" fmla="*/ 0 h 33655"/>
              <a:gd name="T2" fmla="*/ 0 w 258445"/>
              <a:gd name="T3" fmla="*/ 0 h 33655"/>
              <a:gd name="T4" fmla="*/ 11373 w 258445"/>
              <a:gd name="T5" fmla="*/ 10084 h 33655"/>
              <a:gd name="T6" fmla="*/ 63208 w 258445"/>
              <a:gd name="T7" fmla="*/ 28954 h 33655"/>
              <a:gd name="T8" fmla="*/ 106155 w 258445"/>
              <a:gd name="T9" fmla="*/ 32728 h 33655"/>
              <a:gd name="T10" fmla="*/ 149134 w 258445"/>
              <a:gd name="T11" fmla="*/ 32728 h 33655"/>
              <a:gd name="T12" fmla="*/ 208519 w 258445"/>
              <a:gd name="T13" fmla="*/ 28954 h 33655"/>
              <a:gd name="T14" fmla="*/ 223684 w 258445"/>
              <a:gd name="T15" fmla="*/ 27686 h 33655"/>
              <a:gd name="T16" fmla="*/ 237607 w 258445"/>
              <a:gd name="T17" fmla="*/ 25180 h 33655"/>
              <a:gd name="T18" fmla="*/ 159233 w 258445"/>
              <a:gd name="T19" fmla="*/ 25180 h 33655"/>
              <a:gd name="T20" fmla="*/ 137760 w 258445"/>
              <a:gd name="T21" fmla="*/ 23912 h 33655"/>
              <a:gd name="T22" fmla="*/ 116286 w 258445"/>
              <a:gd name="T23" fmla="*/ 20138 h 33655"/>
              <a:gd name="T24" fmla="*/ 94781 w 258445"/>
              <a:gd name="T25" fmla="*/ 18869 h 33655"/>
              <a:gd name="T26" fmla="*/ 59417 w 258445"/>
              <a:gd name="T27" fmla="*/ 13858 h 33655"/>
              <a:gd name="T28" fmla="*/ 44251 w 258445"/>
              <a:gd name="T29" fmla="*/ 11321 h 33655"/>
              <a:gd name="T30" fmla="*/ 32878 w 258445"/>
              <a:gd name="T31" fmla="*/ 8816 h 33655"/>
              <a:gd name="T32" fmla="*/ 20230 w 258445"/>
              <a:gd name="T33" fmla="*/ 5042 h 33655"/>
              <a:gd name="T34" fmla="*/ 11373 w 258445"/>
              <a:gd name="T35" fmla="*/ 2536 h 33655"/>
              <a:gd name="T36" fmla="*/ 5065 w 258445"/>
              <a:gd name="T37" fmla="*/ 1268 h 33655"/>
              <a:gd name="T38" fmla="*/ 1274 w 258445"/>
              <a:gd name="T39" fmla="*/ 0 h 33655"/>
              <a:gd name="T40" fmla="*/ 253340 w 258445"/>
              <a:gd name="T41" fmla="*/ 21742 h 33655"/>
              <a:gd name="T42" fmla="*/ 232542 w 258445"/>
              <a:gd name="T43" fmla="*/ 23912 h 33655"/>
              <a:gd name="T44" fmla="*/ 206003 w 258445"/>
              <a:gd name="T45" fmla="*/ 25180 h 33655"/>
              <a:gd name="T46" fmla="*/ 237607 w 258445"/>
              <a:gd name="T47" fmla="*/ 25180 h 33655"/>
              <a:gd name="T48" fmla="*/ 248980 w 258445"/>
              <a:gd name="T49" fmla="*/ 23912 h 33655"/>
              <a:gd name="T50" fmla="*/ 253340 w 258445"/>
              <a:gd name="T51" fmla="*/ 21742 h 33655"/>
              <a:gd name="T52" fmla="*/ 256563 w 258445"/>
              <a:gd name="T53" fmla="*/ 21406 h 33655"/>
              <a:gd name="T54" fmla="*/ 254015 w 258445"/>
              <a:gd name="T55" fmla="*/ 21406 h 33655"/>
              <a:gd name="T56" fmla="*/ 253340 w 258445"/>
              <a:gd name="T57" fmla="*/ 21742 h 33655"/>
              <a:gd name="T58" fmla="*/ 256563 w 258445"/>
              <a:gd name="T59" fmla="*/ 21406 h 3365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58445" h="33655">
                <a:moveTo>
                  <a:pt x="1280" y="0"/>
                </a:moveTo>
                <a:lnTo>
                  <a:pt x="0" y="0"/>
                </a:lnTo>
                <a:lnTo>
                  <a:pt x="11429" y="10180"/>
                </a:lnTo>
                <a:lnTo>
                  <a:pt x="63520" y="29230"/>
                </a:lnTo>
                <a:lnTo>
                  <a:pt x="106679" y="33040"/>
                </a:lnTo>
                <a:lnTo>
                  <a:pt x="149870" y="33040"/>
                </a:lnTo>
                <a:lnTo>
                  <a:pt x="209549" y="29230"/>
                </a:lnTo>
                <a:lnTo>
                  <a:pt x="224789" y="27950"/>
                </a:lnTo>
                <a:lnTo>
                  <a:pt x="238780" y="25420"/>
                </a:lnTo>
                <a:lnTo>
                  <a:pt x="160019" y="25420"/>
                </a:lnTo>
                <a:lnTo>
                  <a:pt x="138440" y="24140"/>
                </a:lnTo>
                <a:lnTo>
                  <a:pt x="116860" y="20330"/>
                </a:lnTo>
                <a:lnTo>
                  <a:pt x="95249" y="19049"/>
                </a:lnTo>
                <a:lnTo>
                  <a:pt x="59710" y="13990"/>
                </a:lnTo>
                <a:lnTo>
                  <a:pt x="44470" y="11429"/>
                </a:lnTo>
                <a:lnTo>
                  <a:pt x="33040" y="8900"/>
                </a:lnTo>
                <a:lnTo>
                  <a:pt x="20330" y="5090"/>
                </a:lnTo>
                <a:lnTo>
                  <a:pt x="11429" y="2560"/>
                </a:lnTo>
                <a:lnTo>
                  <a:pt x="5090" y="1280"/>
                </a:lnTo>
                <a:lnTo>
                  <a:pt x="1280" y="0"/>
                </a:lnTo>
                <a:close/>
              </a:path>
              <a:path w="258445" h="33655">
                <a:moveTo>
                  <a:pt x="254591" y="21949"/>
                </a:moveTo>
                <a:lnTo>
                  <a:pt x="233690" y="24140"/>
                </a:lnTo>
                <a:lnTo>
                  <a:pt x="207020" y="25420"/>
                </a:lnTo>
                <a:lnTo>
                  <a:pt x="238780" y="25420"/>
                </a:lnTo>
                <a:lnTo>
                  <a:pt x="250210" y="24140"/>
                </a:lnTo>
                <a:lnTo>
                  <a:pt x="254591" y="21949"/>
                </a:lnTo>
                <a:close/>
              </a:path>
              <a:path w="258445" h="33655">
                <a:moveTo>
                  <a:pt x="257830" y="21610"/>
                </a:moveTo>
                <a:lnTo>
                  <a:pt x="255269" y="21610"/>
                </a:lnTo>
                <a:lnTo>
                  <a:pt x="254591" y="21949"/>
                </a:lnTo>
                <a:lnTo>
                  <a:pt x="257830" y="21610"/>
                </a:lnTo>
                <a:close/>
              </a:path>
            </a:pathLst>
          </a:custGeom>
          <a:solidFill>
            <a:srgbClr val="FFBEB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82" name="object 10"/>
          <p:cNvSpPr>
            <a:spLocks/>
          </p:cNvSpPr>
          <p:nvPr/>
        </p:nvSpPr>
        <p:spPr bwMode="auto">
          <a:xfrm>
            <a:off x="8464550" y="47625"/>
            <a:ext cx="211138" cy="0"/>
          </a:xfrm>
          <a:custGeom>
            <a:avLst/>
            <a:gdLst>
              <a:gd name="T0" fmla="*/ 0 w 210820"/>
              <a:gd name="T1" fmla="*/ 211148 w 210820"/>
              <a:gd name="T2" fmla="*/ 0 60000 65536"/>
              <a:gd name="T3" fmla="*/ 0 60000 65536"/>
            </a:gdLst>
            <a:ahLst/>
            <a:cxnLst>
              <a:cxn ang="T2">
                <a:pos x="T0" y="0"/>
              </a:cxn>
              <a:cxn ang="T3">
                <a:pos x="T1" y="0"/>
              </a:cxn>
            </a:cxnLst>
            <a:rect l="0" t="0" r="r" b="b"/>
            <a:pathLst>
              <a:path w="210820">
                <a:moveTo>
                  <a:pt x="0" y="0"/>
                </a:moveTo>
                <a:lnTo>
                  <a:pt x="210830" y="0"/>
                </a:lnTo>
              </a:path>
            </a:pathLst>
          </a:custGeom>
          <a:noFill/>
          <a:ln w="16509">
            <a:solidFill>
              <a:srgbClr val="CE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54283" name="object 11"/>
          <p:cNvSpPr>
            <a:spLocks/>
          </p:cNvSpPr>
          <p:nvPr/>
        </p:nvSpPr>
        <p:spPr bwMode="auto">
          <a:xfrm>
            <a:off x="8121650" y="119063"/>
            <a:ext cx="1004888" cy="1987550"/>
          </a:xfrm>
          <a:custGeom>
            <a:avLst/>
            <a:gdLst>
              <a:gd name="T0" fmla="*/ 276793 w 1005204"/>
              <a:gd name="T1" fmla="*/ 10149 h 1987550"/>
              <a:gd name="T2" fmla="*/ 245043 w 1005204"/>
              <a:gd name="T3" fmla="*/ 48249 h 1987550"/>
              <a:gd name="T4" fmla="*/ 247571 w 1005204"/>
              <a:gd name="T5" fmla="*/ 82539 h 1987550"/>
              <a:gd name="T6" fmla="*/ 264087 w 1005204"/>
              <a:gd name="T7" fmla="*/ 109209 h 1987550"/>
              <a:gd name="T8" fmla="*/ 274233 w 1005204"/>
              <a:gd name="T9" fmla="*/ 118109 h 1987550"/>
              <a:gd name="T10" fmla="*/ 275513 w 1005204"/>
              <a:gd name="T11" fmla="*/ 149839 h 1987550"/>
              <a:gd name="T12" fmla="*/ 256469 w 1005204"/>
              <a:gd name="T13" fmla="*/ 271759 h 1987550"/>
              <a:gd name="T14" fmla="*/ 209483 w 1005204"/>
              <a:gd name="T15" fmla="*/ 365759 h 1987550"/>
              <a:gd name="T16" fmla="*/ 102837 w 1005204"/>
              <a:gd name="T17" fmla="*/ 474969 h 1987550"/>
              <a:gd name="T18" fmla="*/ 25412 w 1005204"/>
              <a:gd name="T19" fmla="*/ 621029 h 1987550"/>
              <a:gd name="T20" fmla="*/ 2559 w 1005204"/>
              <a:gd name="T21" fmla="*/ 751819 h 1987550"/>
              <a:gd name="T22" fmla="*/ 3808 w 1005204"/>
              <a:gd name="T23" fmla="*/ 833109 h 1987550"/>
              <a:gd name="T24" fmla="*/ 0 w 1005204"/>
              <a:gd name="T25" fmla="*/ 1744979 h 1987550"/>
              <a:gd name="T26" fmla="*/ 13986 w 1005204"/>
              <a:gd name="T27" fmla="*/ 1832609 h 1987550"/>
              <a:gd name="T28" fmla="*/ 92691 w 1005204"/>
              <a:gd name="T29" fmla="*/ 1924049 h 1987550"/>
              <a:gd name="T30" fmla="*/ 114263 w 1005204"/>
              <a:gd name="T31" fmla="*/ 1941819 h 1987550"/>
              <a:gd name="T32" fmla="*/ 129498 w 1005204"/>
              <a:gd name="T33" fmla="*/ 1954529 h 1987550"/>
              <a:gd name="T34" fmla="*/ 219661 w 1005204"/>
              <a:gd name="T35" fmla="*/ 1968489 h 1987550"/>
              <a:gd name="T36" fmla="*/ 374542 w 1005204"/>
              <a:gd name="T37" fmla="*/ 1982449 h 1987550"/>
              <a:gd name="T38" fmla="*/ 511659 w 1005204"/>
              <a:gd name="T39" fmla="*/ 1987539 h 1987550"/>
              <a:gd name="T40" fmla="*/ 680526 w 1005204"/>
              <a:gd name="T41" fmla="*/ 1978639 h 1987550"/>
              <a:gd name="T42" fmla="*/ 766849 w 1005204"/>
              <a:gd name="T43" fmla="*/ 1969769 h 1987550"/>
              <a:gd name="T44" fmla="*/ 830318 w 1005204"/>
              <a:gd name="T45" fmla="*/ 1957059 h 1987550"/>
              <a:gd name="T46" fmla="*/ 872215 w 1005204"/>
              <a:gd name="T47" fmla="*/ 1945629 h 1987550"/>
              <a:gd name="T48" fmla="*/ 888731 w 1005204"/>
              <a:gd name="T49" fmla="*/ 1940539 h 1987550"/>
              <a:gd name="T50" fmla="*/ 906494 w 1005204"/>
              <a:gd name="T51" fmla="*/ 1920239 h 1987550"/>
              <a:gd name="T52" fmla="*/ 944582 w 1005204"/>
              <a:gd name="T53" fmla="*/ 1894819 h 1987550"/>
              <a:gd name="T54" fmla="*/ 999186 w 1005204"/>
              <a:gd name="T55" fmla="*/ 1809749 h 1987550"/>
              <a:gd name="T56" fmla="*/ 1002995 w 1005204"/>
              <a:gd name="T57" fmla="*/ 1746229 h 1987550"/>
              <a:gd name="T58" fmla="*/ 1000465 w 1005204"/>
              <a:gd name="T59" fmla="*/ 742949 h 1987550"/>
              <a:gd name="T60" fmla="*/ 964907 w 1005204"/>
              <a:gd name="T61" fmla="*/ 575309 h 1987550"/>
              <a:gd name="T62" fmla="*/ 906494 w 1005204"/>
              <a:gd name="T63" fmla="*/ 466069 h 1987550"/>
              <a:gd name="T64" fmla="*/ 848113 w 1005204"/>
              <a:gd name="T65" fmla="*/ 397489 h 1987550"/>
              <a:gd name="T66" fmla="*/ 794790 w 1005204"/>
              <a:gd name="T67" fmla="*/ 335279 h 1987550"/>
              <a:gd name="T68" fmla="*/ 761759 w 1005204"/>
              <a:gd name="T69" fmla="*/ 248899 h 1987550"/>
              <a:gd name="T70" fmla="*/ 746524 w 1005204"/>
              <a:gd name="T71" fmla="*/ 166359 h 1987550"/>
              <a:gd name="T72" fmla="*/ 742715 w 1005204"/>
              <a:gd name="T73" fmla="*/ 113019 h 1987550"/>
              <a:gd name="T74" fmla="*/ 761759 w 1005204"/>
              <a:gd name="T75" fmla="*/ 80009 h 1987550"/>
              <a:gd name="T76" fmla="*/ 770658 w 1005204"/>
              <a:gd name="T77" fmla="*/ 40629 h 1987550"/>
              <a:gd name="T78" fmla="*/ 756111 w 1005204"/>
              <a:gd name="T79" fmla="*/ 16489 h 1987550"/>
              <a:gd name="T80" fmla="*/ 402483 w 1005204"/>
              <a:gd name="T81" fmla="*/ 15239 h 1987550"/>
              <a:gd name="T82" fmla="*/ 344072 w 1005204"/>
              <a:gd name="T83" fmla="*/ 13959 h 1987550"/>
              <a:gd name="T84" fmla="*/ 289468 w 1005204"/>
              <a:gd name="T85" fmla="*/ 11429 h 1987550"/>
              <a:gd name="T86" fmla="*/ 732570 w 1005204"/>
              <a:gd name="T87" fmla="*/ 0 h 1987550"/>
              <a:gd name="T88" fmla="*/ 658922 w 1005204"/>
              <a:gd name="T89" fmla="*/ 10149 h 1987550"/>
              <a:gd name="T90" fmla="*/ 506570 w 1005204"/>
              <a:gd name="T91" fmla="*/ 16489 h 1987550"/>
              <a:gd name="T92" fmla="*/ 754142 w 1005204"/>
              <a:gd name="T93" fmla="*/ 13959 h 1987550"/>
              <a:gd name="T94" fmla="*/ 735098 w 1005204"/>
              <a:gd name="T95" fmla="*/ 1249 h 19875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05204" h="1987550">
                <a:moveTo>
                  <a:pt x="279410" y="10149"/>
                </a:moveTo>
                <a:lnTo>
                  <a:pt x="276880" y="10149"/>
                </a:lnTo>
                <a:lnTo>
                  <a:pt x="256550" y="29199"/>
                </a:lnTo>
                <a:lnTo>
                  <a:pt x="245120" y="48249"/>
                </a:lnTo>
                <a:lnTo>
                  <a:pt x="243839" y="66019"/>
                </a:lnTo>
                <a:lnTo>
                  <a:pt x="247649" y="82539"/>
                </a:lnTo>
                <a:lnTo>
                  <a:pt x="256550" y="96499"/>
                </a:lnTo>
                <a:lnTo>
                  <a:pt x="264170" y="109209"/>
                </a:lnTo>
                <a:lnTo>
                  <a:pt x="271790" y="115549"/>
                </a:lnTo>
                <a:lnTo>
                  <a:pt x="274319" y="118109"/>
                </a:lnTo>
                <a:lnTo>
                  <a:pt x="274319" y="126979"/>
                </a:lnTo>
                <a:lnTo>
                  <a:pt x="275600" y="149839"/>
                </a:lnTo>
                <a:lnTo>
                  <a:pt x="267980" y="226039"/>
                </a:lnTo>
                <a:lnTo>
                  <a:pt x="256550" y="271759"/>
                </a:lnTo>
                <a:lnTo>
                  <a:pt x="237500" y="318759"/>
                </a:lnTo>
                <a:lnTo>
                  <a:pt x="209549" y="365759"/>
                </a:lnTo>
                <a:lnTo>
                  <a:pt x="170200" y="407669"/>
                </a:lnTo>
                <a:lnTo>
                  <a:pt x="102869" y="474969"/>
                </a:lnTo>
                <a:lnTo>
                  <a:pt x="55900" y="547359"/>
                </a:lnTo>
                <a:lnTo>
                  <a:pt x="25420" y="621029"/>
                </a:lnTo>
                <a:lnTo>
                  <a:pt x="8900" y="690859"/>
                </a:lnTo>
                <a:lnTo>
                  <a:pt x="2560" y="751819"/>
                </a:lnTo>
                <a:lnTo>
                  <a:pt x="0" y="801349"/>
                </a:lnTo>
                <a:lnTo>
                  <a:pt x="3809" y="833109"/>
                </a:lnTo>
                <a:lnTo>
                  <a:pt x="5090" y="845819"/>
                </a:lnTo>
                <a:lnTo>
                  <a:pt x="0" y="1744979"/>
                </a:lnTo>
                <a:lnTo>
                  <a:pt x="3809" y="1793229"/>
                </a:lnTo>
                <a:lnTo>
                  <a:pt x="13990" y="1832609"/>
                </a:lnTo>
                <a:lnTo>
                  <a:pt x="53339" y="1892289"/>
                </a:lnTo>
                <a:lnTo>
                  <a:pt x="92720" y="1924049"/>
                </a:lnTo>
                <a:lnTo>
                  <a:pt x="110489" y="1932919"/>
                </a:lnTo>
                <a:lnTo>
                  <a:pt x="114299" y="1941819"/>
                </a:lnTo>
                <a:lnTo>
                  <a:pt x="123200" y="1948159"/>
                </a:lnTo>
                <a:lnTo>
                  <a:pt x="129539" y="1954529"/>
                </a:lnTo>
                <a:lnTo>
                  <a:pt x="134630" y="1955779"/>
                </a:lnTo>
                <a:lnTo>
                  <a:pt x="219730" y="1968489"/>
                </a:lnTo>
                <a:lnTo>
                  <a:pt x="298460" y="1977389"/>
                </a:lnTo>
                <a:lnTo>
                  <a:pt x="374660" y="1982449"/>
                </a:lnTo>
                <a:lnTo>
                  <a:pt x="445769" y="1986259"/>
                </a:lnTo>
                <a:lnTo>
                  <a:pt x="511820" y="1987539"/>
                </a:lnTo>
                <a:lnTo>
                  <a:pt x="574060" y="1986259"/>
                </a:lnTo>
                <a:lnTo>
                  <a:pt x="680740" y="1978639"/>
                </a:lnTo>
                <a:lnTo>
                  <a:pt x="726460" y="1974829"/>
                </a:lnTo>
                <a:lnTo>
                  <a:pt x="767090" y="1969769"/>
                </a:lnTo>
                <a:lnTo>
                  <a:pt x="802660" y="1962149"/>
                </a:lnTo>
                <a:lnTo>
                  <a:pt x="830579" y="1957059"/>
                </a:lnTo>
                <a:lnTo>
                  <a:pt x="854720" y="1951969"/>
                </a:lnTo>
                <a:lnTo>
                  <a:pt x="872489" y="1945629"/>
                </a:lnTo>
                <a:lnTo>
                  <a:pt x="883919" y="1943099"/>
                </a:lnTo>
                <a:lnTo>
                  <a:pt x="889010" y="1940539"/>
                </a:lnTo>
                <a:lnTo>
                  <a:pt x="902969" y="1926579"/>
                </a:lnTo>
                <a:lnTo>
                  <a:pt x="906779" y="1920239"/>
                </a:lnTo>
                <a:lnTo>
                  <a:pt x="908060" y="1916429"/>
                </a:lnTo>
                <a:lnTo>
                  <a:pt x="944879" y="1894819"/>
                </a:lnTo>
                <a:lnTo>
                  <a:pt x="971549" y="1866899"/>
                </a:lnTo>
                <a:lnTo>
                  <a:pt x="999500" y="1809749"/>
                </a:lnTo>
                <a:lnTo>
                  <a:pt x="1004590" y="1761469"/>
                </a:lnTo>
                <a:lnTo>
                  <a:pt x="1003310" y="1746229"/>
                </a:lnTo>
                <a:lnTo>
                  <a:pt x="1003310" y="857249"/>
                </a:lnTo>
                <a:lnTo>
                  <a:pt x="1000780" y="742949"/>
                </a:lnTo>
                <a:lnTo>
                  <a:pt x="986789" y="648949"/>
                </a:lnTo>
                <a:lnTo>
                  <a:pt x="965210" y="575309"/>
                </a:lnTo>
                <a:lnTo>
                  <a:pt x="937259" y="514349"/>
                </a:lnTo>
                <a:lnTo>
                  <a:pt x="906779" y="466069"/>
                </a:lnTo>
                <a:lnTo>
                  <a:pt x="876299" y="427969"/>
                </a:lnTo>
                <a:lnTo>
                  <a:pt x="848380" y="397489"/>
                </a:lnTo>
                <a:lnTo>
                  <a:pt x="821710" y="372099"/>
                </a:lnTo>
                <a:lnTo>
                  <a:pt x="795040" y="335279"/>
                </a:lnTo>
                <a:lnTo>
                  <a:pt x="775990" y="293369"/>
                </a:lnTo>
                <a:lnTo>
                  <a:pt x="761999" y="248899"/>
                </a:lnTo>
                <a:lnTo>
                  <a:pt x="754379" y="204459"/>
                </a:lnTo>
                <a:lnTo>
                  <a:pt x="746759" y="166359"/>
                </a:lnTo>
                <a:lnTo>
                  <a:pt x="744230" y="133349"/>
                </a:lnTo>
                <a:lnTo>
                  <a:pt x="742949" y="113019"/>
                </a:lnTo>
                <a:lnTo>
                  <a:pt x="742949" y="104119"/>
                </a:lnTo>
                <a:lnTo>
                  <a:pt x="761999" y="80009"/>
                </a:lnTo>
                <a:lnTo>
                  <a:pt x="770900" y="58399"/>
                </a:lnTo>
                <a:lnTo>
                  <a:pt x="770900" y="40629"/>
                </a:lnTo>
                <a:lnTo>
                  <a:pt x="763280" y="25389"/>
                </a:lnTo>
                <a:lnTo>
                  <a:pt x="756349" y="16489"/>
                </a:lnTo>
                <a:lnTo>
                  <a:pt x="435620" y="16489"/>
                </a:lnTo>
                <a:lnTo>
                  <a:pt x="402610" y="15239"/>
                </a:lnTo>
                <a:lnTo>
                  <a:pt x="372130" y="15239"/>
                </a:lnTo>
                <a:lnTo>
                  <a:pt x="344180" y="13959"/>
                </a:lnTo>
                <a:lnTo>
                  <a:pt x="303550" y="11429"/>
                </a:lnTo>
                <a:lnTo>
                  <a:pt x="289559" y="11429"/>
                </a:lnTo>
                <a:lnTo>
                  <a:pt x="279410" y="10149"/>
                </a:lnTo>
                <a:close/>
              </a:path>
              <a:path w="1005204" h="1987550">
                <a:moveTo>
                  <a:pt x="732800" y="0"/>
                </a:moveTo>
                <a:lnTo>
                  <a:pt x="695980" y="6339"/>
                </a:lnTo>
                <a:lnTo>
                  <a:pt x="659129" y="10149"/>
                </a:lnTo>
                <a:lnTo>
                  <a:pt x="621029" y="12679"/>
                </a:lnTo>
                <a:lnTo>
                  <a:pt x="506729" y="16489"/>
                </a:lnTo>
                <a:lnTo>
                  <a:pt x="756349" y="16489"/>
                </a:lnTo>
                <a:lnTo>
                  <a:pt x="754379" y="13959"/>
                </a:lnTo>
                <a:lnTo>
                  <a:pt x="742949" y="7619"/>
                </a:lnTo>
                <a:lnTo>
                  <a:pt x="735329" y="1249"/>
                </a:lnTo>
                <a:lnTo>
                  <a:pt x="73280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84" name="object 12"/>
          <p:cNvSpPr>
            <a:spLocks/>
          </p:cNvSpPr>
          <p:nvPr/>
        </p:nvSpPr>
        <p:spPr bwMode="auto">
          <a:xfrm>
            <a:off x="8410575" y="152400"/>
            <a:ext cx="38100" cy="85725"/>
          </a:xfrm>
          <a:custGeom>
            <a:avLst/>
            <a:gdLst>
              <a:gd name="T0" fmla="*/ 37475 w 37465"/>
              <a:gd name="T1" fmla="*/ 0 h 86360"/>
              <a:gd name="T2" fmla="*/ 33600 w 37465"/>
              <a:gd name="T3" fmla="*/ 1271 h 86360"/>
              <a:gd name="T4" fmla="*/ 15497 w 37465"/>
              <a:gd name="T5" fmla="*/ 11345 h 86360"/>
              <a:gd name="T6" fmla="*/ 5176 w 37465"/>
              <a:gd name="T7" fmla="*/ 20181 h 86360"/>
              <a:gd name="T8" fmla="*/ 0 w 37465"/>
              <a:gd name="T9" fmla="*/ 31526 h 86360"/>
              <a:gd name="T10" fmla="*/ 1302 w 37465"/>
              <a:gd name="T11" fmla="*/ 46654 h 86360"/>
              <a:gd name="T12" fmla="*/ 12925 w 37465"/>
              <a:gd name="T13" fmla="*/ 64293 h 86360"/>
              <a:gd name="T14" fmla="*/ 37475 w 37465"/>
              <a:gd name="T15" fmla="*/ 85714 h 86360"/>
              <a:gd name="T16" fmla="*/ 34870 w 37465"/>
              <a:gd name="T17" fmla="*/ 76910 h 86360"/>
              <a:gd name="T18" fmla="*/ 29725 w 37465"/>
              <a:gd name="T19" fmla="*/ 51676 h 86360"/>
              <a:gd name="T20" fmla="*/ 28424 w 37465"/>
              <a:gd name="T21" fmla="*/ 23963 h 86360"/>
              <a:gd name="T22" fmla="*/ 37475 w 37465"/>
              <a:gd name="T23" fmla="*/ 0 h 863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7465" h="86360">
                <a:moveTo>
                  <a:pt x="36850" y="0"/>
                </a:moveTo>
                <a:lnTo>
                  <a:pt x="33040" y="1280"/>
                </a:lnTo>
                <a:lnTo>
                  <a:pt x="15239" y="11429"/>
                </a:lnTo>
                <a:lnTo>
                  <a:pt x="5090" y="20330"/>
                </a:lnTo>
                <a:lnTo>
                  <a:pt x="0" y="31760"/>
                </a:lnTo>
                <a:lnTo>
                  <a:pt x="1280" y="47000"/>
                </a:lnTo>
                <a:lnTo>
                  <a:pt x="12710" y="64769"/>
                </a:lnTo>
                <a:lnTo>
                  <a:pt x="36850" y="86349"/>
                </a:lnTo>
                <a:lnTo>
                  <a:pt x="34289" y="77480"/>
                </a:lnTo>
                <a:lnTo>
                  <a:pt x="29230" y="52059"/>
                </a:lnTo>
                <a:lnTo>
                  <a:pt x="27950" y="24140"/>
                </a:lnTo>
                <a:lnTo>
                  <a:pt x="3685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85" name="object 13"/>
          <p:cNvSpPr>
            <a:spLocks/>
          </p:cNvSpPr>
          <p:nvPr/>
        </p:nvSpPr>
        <p:spPr bwMode="auto">
          <a:xfrm>
            <a:off x="8440738" y="174625"/>
            <a:ext cx="319087" cy="0"/>
          </a:xfrm>
          <a:custGeom>
            <a:avLst/>
            <a:gdLst>
              <a:gd name="T0" fmla="*/ 0 w 318770"/>
              <a:gd name="T1" fmla="*/ 319076 w 318770"/>
              <a:gd name="T2" fmla="*/ 0 60000 65536"/>
              <a:gd name="T3" fmla="*/ 0 60000 65536"/>
            </a:gdLst>
            <a:ahLst/>
            <a:cxnLst>
              <a:cxn ang="T2">
                <a:pos x="T0" y="0"/>
              </a:cxn>
              <a:cxn ang="T3">
                <a:pos x="T1" y="0"/>
              </a:cxn>
            </a:cxnLst>
            <a:rect l="0" t="0" r="r" b="b"/>
            <a:pathLst>
              <a:path w="318770">
                <a:moveTo>
                  <a:pt x="0" y="0"/>
                </a:moveTo>
                <a:lnTo>
                  <a:pt x="318759" y="0"/>
                </a:lnTo>
              </a:path>
            </a:pathLst>
          </a:custGeom>
          <a:noFill/>
          <a:ln w="27939">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54286" name="object 14"/>
          <p:cNvSpPr>
            <a:spLocks/>
          </p:cNvSpPr>
          <p:nvPr/>
        </p:nvSpPr>
        <p:spPr bwMode="auto">
          <a:xfrm>
            <a:off x="8181975" y="152400"/>
            <a:ext cx="876300" cy="1889125"/>
          </a:xfrm>
          <a:custGeom>
            <a:avLst/>
            <a:gdLst>
              <a:gd name="T0" fmla="*/ 143499 w 876300"/>
              <a:gd name="T1" fmla="*/ 1864998 h 1888489"/>
              <a:gd name="T2" fmla="*/ 165079 w 876300"/>
              <a:gd name="T3" fmla="*/ 1870059 h 1888489"/>
              <a:gd name="T4" fmla="*/ 205739 w 876300"/>
              <a:gd name="T5" fmla="*/ 1876432 h 1888489"/>
              <a:gd name="T6" fmla="*/ 267949 w 876300"/>
              <a:gd name="T7" fmla="*/ 1882773 h 1888489"/>
              <a:gd name="T8" fmla="*/ 393679 w 876300"/>
              <a:gd name="T9" fmla="*/ 1889115 h 1888489"/>
              <a:gd name="T10" fmla="*/ 497829 w 876300"/>
              <a:gd name="T11" fmla="*/ 1887866 h 1888489"/>
              <a:gd name="T12" fmla="*/ 681989 w 876300"/>
              <a:gd name="T13" fmla="*/ 1873870 h 1888489"/>
              <a:gd name="T14" fmla="*/ 251459 w 876300"/>
              <a:gd name="T15" fmla="*/ 8903 h 1888489"/>
              <a:gd name="T16" fmla="*/ 245089 w 876300"/>
              <a:gd name="T17" fmla="*/ 13964 h 1888489"/>
              <a:gd name="T18" fmla="*/ 234939 w 876300"/>
              <a:gd name="T19" fmla="*/ 30489 h 1888489"/>
              <a:gd name="T20" fmla="*/ 237469 w 876300"/>
              <a:gd name="T21" fmla="*/ 54638 h 1888489"/>
              <a:gd name="T22" fmla="*/ 266699 w 876300"/>
              <a:gd name="T23" fmla="*/ 86378 h 1888489"/>
              <a:gd name="T24" fmla="*/ 267949 w 876300"/>
              <a:gd name="T25" fmla="*/ 158792 h 1888489"/>
              <a:gd name="T26" fmla="*/ 255269 w 876300"/>
              <a:gd name="T27" fmla="*/ 252825 h 1888489"/>
              <a:gd name="T28" fmla="*/ 215889 w 876300"/>
              <a:gd name="T29" fmla="*/ 348107 h 1888489"/>
              <a:gd name="T30" fmla="*/ 142219 w 876300"/>
              <a:gd name="T31" fmla="*/ 420522 h 1888489"/>
              <a:gd name="T32" fmla="*/ 76199 w 876300"/>
              <a:gd name="T33" fmla="*/ 511992 h 1888489"/>
              <a:gd name="T34" fmla="*/ 29199 w 876300"/>
              <a:gd name="T35" fmla="*/ 612335 h 1888489"/>
              <a:gd name="T36" fmla="*/ 2529 w 876300"/>
              <a:gd name="T37" fmla="*/ 710179 h 1888489"/>
              <a:gd name="T38" fmla="*/ 0 w 876300"/>
              <a:gd name="T39" fmla="*/ 1721419 h 1888489"/>
              <a:gd name="T40" fmla="*/ 63489 w 876300"/>
              <a:gd name="T41" fmla="*/ 1831946 h 1888489"/>
              <a:gd name="T42" fmla="*/ 140969 w 876300"/>
              <a:gd name="T43" fmla="*/ 1864998 h 1888489"/>
              <a:gd name="T44" fmla="*/ 811529 w 876300"/>
              <a:gd name="T45" fmla="*/ 1845941 h 1888489"/>
              <a:gd name="T46" fmla="*/ 876299 w 876300"/>
              <a:gd name="T47" fmla="*/ 1740475 h 1888489"/>
              <a:gd name="T48" fmla="*/ 869929 w 876300"/>
              <a:gd name="T49" fmla="*/ 649199 h 1888489"/>
              <a:gd name="T50" fmla="*/ 844539 w 876300"/>
              <a:gd name="T51" fmla="*/ 553916 h 1888489"/>
              <a:gd name="T52" fmla="*/ 779769 w 876300"/>
              <a:gd name="T53" fmla="*/ 445919 h 1888489"/>
              <a:gd name="T54" fmla="*/ 725149 w 876300"/>
              <a:gd name="T55" fmla="*/ 387469 h 1888489"/>
              <a:gd name="T56" fmla="*/ 678179 w 876300"/>
              <a:gd name="T57" fmla="*/ 315055 h 1888489"/>
              <a:gd name="T58" fmla="*/ 642609 w 876300"/>
              <a:gd name="T59" fmla="*/ 214712 h 1888489"/>
              <a:gd name="T60" fmla="*/ 626089 w 876300"/>
              <a:gd name="T61" fmla="*/ 71133 h 1888489"/>
              <a:gd name="T62" fmla="*/ 636269 w 876300"/>
              <a:gd name="T63" fmla="*/ 63510 h 1888489"/>
              <a:gd name="T64" fmla="*/ 654039 w 876300"/>
              <a:gd name="T65" fmla="*/ 41923 h 1888489"/>
              <a:gd name="T66" fmla="*/ 659756 w 876300"/>
              <a:gd name="T67" fmla="*/ 24148 h 1888489"/>
              <a:gd name="T68" fmla="*/ 369569 w 876300"/>
              <a:gd name="T69" fmla="*/ 22867 h 1888489"/>
              <a:gd name="T70" fmla="*/ 251459 w 876300"/>
              <a:gd name="T71" fmla="*/ 8903 h 1888489"/>
              <a:gd name="T72" fmla="*/ 624839 w 876300"/>
              <a:gd name="T73" fmla="*/ 0 h 1888489"/>
              <a:gd name="T74" fmla="*/ 599419 w 876300"/>
              <a:gd name="T75" fmla="*/ 7622 h 1888489"/>
              <a:gd name="T76" fmla="*/ 566409 w 876300"/>
              <a:gd name="T77" fmla="*/ 13964 h 1888489"/>
              <a:gd name="T78" fmla="*/ 524499 w 876300"/>
              <a:gd name="T79" fmla="*/ 19055 h 1888489"/>
              <a:gd name="T80" fmla="*/ 469879 w 876300"/>
              <a:gd name="T81" fmla="*/ 24148 h 1888489"/>
              <a:gd name="T82" fmla="*/ 659129 w 876300"/>
              <a:gd name="T83" fmla="*/ 17775 h 1888489"/>
              <a:gd name="T84" fmla="*/ 626089 w 876300"/>
              <a:gd name="T85" fmla="*/ 0 h 18884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76300" h="1888489">
                <a:moveTo>
                  <a:pt x="750569" y="1864370"/>
                </a:moveTo>
                <a:lnTo>
                  <a:pt x="143499" y="1864370"/>
                </a:lnTo>
                <a:lnTo>
                  <a:pt x="151119" y="1866899"/>
                </a:lnTo>
                <a:lnTo>
                  <a:pt x="165079" y="1869429"/>
                </a:lnTo>
                <a:lnTo>
                  <a:pt x="182879" y="1871990"/>
                </a:lnTo>
                <a:lnTo>
                  <a:pt x="205739" y="1875800"/>
                </a:lnTo>
                <a:lnTo>
                  <a:pt x="234939" y="1878329"/>
                </a:lnTo>
                <a:lnTo>
                  <a:pt x="267949" y="1882139"/>
                </a:lnTo>
                <a:lnTo>
                  <a:pt x="304799" y="1885949"/>
                </a:lnTo>
                <a:lnTo>
                  <a:pt x="393679" y="1888479"/>
                </a:lnTo>
                <a:lnTo>
                  <a:pt x="443209" y="1888479"/>
                </a:lnTo>
                <a:lnTo>
                  <a:pt x="497829" y="1887230"/>
                </a:lnTo>
                <a:lnTo>
                  <a:pt x="617219" y="1879610"/>
                </a:lnTo>
                <a:lnTo>
                  <a:pt x="681989" y="1873239"/>
                </a:lnTo>
                <a:lnTo>
                  <a:pt x="750569" y="1864370"/>
                </a:lnTo>
                <a:close/>
              </a:path>
              <a:path w="876300" h="1888489">
                <a:moveTo>
                  <a:pt x="251459" y="8900"/>
                </a:moveTo>
                <a:lnTo>
                  <a:pt x="250179" y="10149"/>
                </a:lnTo>
                <a:lnTo>
                  <a:pt x="245089" y="13959"/>
                </a:lnTo>
                <a:lnTo>
                  <a:pt x="238749" y="20330"/>
                </a:lnTo>
                <a:lnTo>
                  <a:pt x="234939" y="30479"/>
                </a:lnTo>
                <a:lnTo>
                  <a:pt x="233659" y="41909"/>
                </a:lnTo>
                <a:lnTo>
                  <a:pt x="237469" y="54620"/>
                </a:lnTo>
                <a:lnTo>
                  <a:pt x="247649" y="69860"/>
                </a:lnTo>
                <a:lnTo>
                  <a:pt x="266699" y="86349"/>
                </a:lnTo>
                <a:lnTo>
                  <a:pt x="267949" y="96530"/>
                </a:lnTo>
                <a:lnTo>
                  <a:pt x="267949" y="158739"/>
                </a:lnTo>
                <a:lnTo>
                  <a:pt x="265419" y="203210"/>
                </a:lnTo>
                <a:lnTo>
                  <a:pt x="255269" y="252740"/>
                </a:lnTo>
                <a:lnTo>
                  <a:pt x="241279" y="302270"/>
                </a:lnTo>
                <a:lnTo>
                  <a:pt x="215889" y="347990"/>
                </a:lnTo>
                <a:lnTo>
                  <a:pt x="181599" y="384809"/>
                </a:lnTo>
                <a:lnTo>
                  <a:pt x="142219" y="420380"/>
                </a:lnTo>
                <a:lnTo>
                  <a:pt x="107929" y="463539"/>
                </a:lnTo>
                <a:lnTo>
                  <a:pt x="76199" y="511820"/>
                </a:lnTo>
                <a:lnTo>
                  <a:pt x="49529" y="561350"/>
                </a:lnTo>
                <a:lnTo>
                  <a:pt x="29199" y="612129"/>
                </a:lnTo>
                <a:lnTo>
                  <a:pt x="12679" y="662939"/>
                </a:lnTo>
                <a:lnTo>
                  <a:pt x="2529" y="709940"/>
                </a:lnTo>
                <a:lnTo>
                  <a:pt x="0" y="753099"/>
                </a:lnTo>
                <a:lnTo>
                  <a:pt x="0" y="1720839"/>
                </a:lnTo>
                <a:lnTo>
                  <a:pt x="20299" y="1780550"/>
                </a:lnTo>
                <a:lnTo>
                  <a:pt x="63489" y="1831329"/>
                </a:lnTo>
                <a:lnTo>
                  <a:pt x="96499" y="1850379"/>
                </a:lnTo>
                <a:lnTo>
                  <a:pt x="140969" y="1864370"/>
                </a:lnTo>
                <a:lnTo>
                  <a:pt x="756909" y="1864370"/>
                </a:lnTo>
                <a:lnTo>
                  <a:pt x="811529" y="1845320"/>
                </a:lnTo>
                <a:lnTo>
                  <a:pt x="853439" y="1808469"/>
                </a:lnTo>
                <a:lnTo>
                  <a:pt x="876299" y="1739889"/>
                </a:lnTo>
                <a:lnTo>
                  <a:pt x="876299" y="707379"/>
                </a:lnTo>
                <a:lnTo>
                  <a:pt x="869929" y="648980"/>
                </a:lnTo>
                <a:lnTo>
                  <a:pt x="861059" y="603260"/>
                </a:lnTo>
                <a:lnTo>
                  <a:pt x="844539" y="553730"/>
                </a:lnTo>
                <a:lnTo>
                  <a:pt x="816589" y="499109"/>
                </a:lnTo>
                <a:lnTo>
                  <a:pt x="779769" y="445769"/>
                </a:lnTo>
                <a:lnTo>
                  <a:pt x="728959" y="393710"/>
                </a:lnTo>
                <a:lnTo>
                  <a:pt x="725149" y="387339"/>
                </a:lnTo>
                <a:lnTo>
                  <a:pt x="695949" y="349239"/>
                </a:lnTo>
                <a:lnTo>
                  <a:pt x="678179" y="314949"/>
                </a:lnTo>
                <a:lnTo>
                  <a:pt x="659129" y="269229"/>
                </a:lnTo>
                <a:lnTo>
                  <a:pt x="642609" y="214640"/>
                </a:lnTo>
                <a:lnTo>
                  <a:pt x="629899" y="148589"/>
                </a:lnTo>
                <a:lnTo>
                  <a:pt x="626089" y="71109"/>
                </a:lnTo>
                <a:lnTo>
                  <a:pt x="628649" y="68579"/>
                </a:lnTo>
                <a:lnTo>
                  <a:pt x="636269" y="63489"/>
                </a:lnTo>
                <a:lnTo>
                  <a:pt x="646419" y="53339"/>
                </a:lnTo>
                <a:lnTo>
                  <a:pt x="654039" y="41909"/>
                </a:lnTo>
                <a:lnTo>
                  <a:pt x="660379" y="30479"/>
                </a:lnTo>
                <a:lnTo>
                  <a:pt x="659756" y="24140"/>
                </a:lnTo>
                <a:lnTo>
                  <a:pt x="405109" y="24140"/>
                </a:lnTo>
                <a:lnTo>
                  <a:pt x="369569" y="22859"/>
                </a:lnTo>
                <a:lnTo>
                  <a:pt x="293369" y="15239"/>
                </a:lnTo>
                <a:lnTo>
                  <a:pt x="251459" y="8900"/>
                </a:lnTo>
                <a:close/>
              </a:path>
              <a:path w="876300" h="1888489">
                <a:moveTo>
                  <a:pt x="626089" y="0"/>
                </a:moveTo>
                <a:lnTo>
                  <a:pt x="624839" y="0"/>
                </a:lnTo>
                <a:lnTo>
                  <a:pt x="618469" y="1280"/>
                </a:lnTo>
                <a:lnTo>
                  <a:pt x="599419" y="7619"/>
                </a:lnTo>
                <a:lnTo>
                  <a:pt x="584179" y="10149"/>
                </a:lnTo>
                <a:lnTo>
                  <a:pt x="566409" y="13959"/>
                </a:lnTo>
                <a:lnTo>
                  <a:pt x="547359" y="16520"/>
                </a:lnTo>
                <a:lnTo>
                  <a:pt x="524499" y="19049"/>
                </a:lnTo>
                <a:lnTo>
                  <a:pt x="497829" y="22859"/>
                </a:lnTo>
                <a:lnTo>
                  <a:pt x="469879" y="24140"/>
                </a:lnTo>
                <a:lnTo>
                  <a:pt x="659756" y="24140"/>
                </a:lnTo>
                <a:lnTo>
                  <a:pt x="659129" y="17769"/>
                </a:lnTo>
                <a:lnTo>
                  <a:pt x="647699" y="8900"/>
                </a:lnTo>
                <a:lnTo>
                  <a:pt x="62608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87" name="object 15"/>
          <p:cNvSpPr>
            <a:spLocks/>
          </p:cNvSpPr>
          <p:nvPr/>
        </p:nvSpPr>
        <p:spPr bwMode="auto">
          <a:xfrm>
            <a:off x="8321675" y="381000"/>
            <a:ext cx="304800" cy="619125"/>
          </a:xfrm>
          <a:custGeom>
            <a:avLst/>
            <a:gdLst>
              <a:gd name="T0" fmla="*/ 212967 w 303529"/>
              <a:gd name="T1" fmla="*/ 0 h 619760"/>
              <a:gd name="T2" fmla="*/ 212967 w 303529"/>
              <a:gd name="T3" fmla="*/ 24115 h 619760"/>
              <a:gd name="T4" fmla="*/ 210426 w 303529"/>
              <a:gd name="T5" fmla="*/ 52006 h 619760"/>
              <a:gd name="T6" fmla="*/ 195123 w 303529"/>
              <a:gd name="T7" fmla="*/ 120515 h 619760"/>
              <a:gd name="T8" fmla="*/ 156863 w 303529"/>
              <a:gd name="T9" fmla="*/ 186498 h 619760"/>
              <a:gd name="T10" fmla="*/ 126255 w 303529"/>
              <a:gd name="T11" fmla="*/ 211862 h 619760"/>
              <a:gd name="T12" fmla="*/ 94362 w 303529"/>
              <a:gd name="T13" fmla="*/ 241063 h 619760"/>
              <a:gd name="T14" fmla="*/ 68866 w 303529"/>
              <a:gd name="T15" fmla="*/ 285456 h 619760"/>
              <a:gd name="T16" fmla="*/ 45910 w 303529"/>
              <a:gd name="T17" fmla="*/ 342548 h 619760"/>
              <a:gd name="T18" fmla="*/ 30607 w 303529"/>
              <a:gd name="T19" fmla="*/ 403445 h 619760"/>
              <a:gd name="T20" fmla="*/ 19129 w 303529"/>
              <a:gd name="T21" fmla="*/ 466870 h 619760"/>
              <a:gd name="T22" fmla="*/ 10191 w 303529"/>
              <a:gd name="T23" fmla="*/ 527768 h 619760"/>
              <a:gd name="T24" fmla="*/ 3825 w 303529"/>
              <a:gd name="T25" fmla="*/ 579805 h 619760"/>
              <a:gd name="T26" fmla="*/ 0 w 303529"/>
              <a:gd name="T27" fmla="*/ 619114 h 619760"/>
              <a:gd name="T28" fmla="*/ 1254 w 303529"/>
              <a:gd name="T29" fmla="*/ 616587 h 619760"/>
              <a:gd name="T30" fmla="*/ 5080 w 303529"/>
              <a:gd name="T31" fmla="*/ 608974 h 619760"/>
              <a:gd name="T32" fmla="*/ 12732 w 303529"/>
              <a:gd name="T33" fmla="*/ 596277 h 619760"/>
              <a:gd name="T34" fmla="*/ 22955 w 303529"/>
              <a:gd name="T35" fmla="*/ 579805 h 619760"/>
              <a:gd name="T36" fmla="*/ 34433 w 303529"/>
              <a:gd name="T37" fmla="*/ 559495 h 619760"/>
              <a:gd name="T38" fmla="*/ 47166 w 303529"/>
              <a:gd name="T39" fmla="*/ 535380 h 619760"/>
              <a:gd name="T40" fmla="*/ 63755 w 303529"/>
              <a:gd name="T41" fmla="*/ 511296 h 619760"/>
              <a:gd name="T42" fmla="*/ 80344 w 303529"/>
              <a:gd name="T43" fmla="*/ 484653 h 619760"/>
              <a:gd name="T44" fmla="*/ 100729 w 303529"/>
              <a:gd name="T45" fmla="*/ 456731 h 619760"/>
              <a:gd name="T46" fmla="*/ 119859 w 303529"/>
              <a:gd name="T47" fmla="*/ 430088 h 619760"/>
              <a:gd name="T48" fmla="*/ 140274 w 303529"/>
              <a:gd name="T49" fmla="*/ 403445 h 619760"/>
              <a:gd name="T50" fmla="*/ 181074 w 303529"/>
              <a:gd name="T51" fmla="*/ 353966 h 619760"/>
              <a:gd name="T52" fmla="*/ 225730 w 303529"/>
              <a:gd name="T53" fmla="*/ 313379 h 619760"/>
              <a:gd name="T54" fmla="*/ 246115 w 303529"/>
              <a:gd name="T55" fmla="*/ 298154 h 619760"/>
              <a:gd name="T56" fmla="*/ 279294 w 303529"/>
              <a:gd name="T57" fmla="*/ 266426 h 619760"/>
              <a:gd name="T58" fmla="*/ 298423 w 303529"/>
              <a:gd name="T59" fmla="*/ 223280 h 619760"/>
              <a:gd name="T60" fmla="*/ 304790 w 303529"/>
              <a:gd name="T61" fmla="*/ 177607 h 619760"/>
              <a:gd name="T62" fmla="*/ 300964 w 303529"/>
              <a:gd name="T63" fmla="*/ 129406 h 619760"/>
              <a:gd name="T64" fmla="*/ 286946 w 303529"/>
              <a:gd name="T65" fmla="*/ 82454 h 619760"/>
              <a:gd name="T66" fmla="*/ 267816 w 303529"/>
              <a:gd name="T67" fmla="*/ 44393 h 619760"/>
              <a:gd name="T68" fmla="*/ 242289 w 303529"/>
              <a:gd name="T69" fmla="*/ 15223 h 619760"/>
              <a:gd name="T70" fmla="*/ 212967 w 303529"/>
              <a:gd name="T71" fmla="*/ 0 h 6197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03529" h="619760">
                <a:moveTo>
                  <a:pt x="212079" y="0"/>
                </a:moveTo>
                <a:lnTo>
                  <a:pt x="212079" y="24140"/>
                </a:lnTo>
                <a:lnTo>
                  <a:pt x="209549" y="52059"/>
                </a:lnTo>
                <a:lnTo>
                  <a:pt x="194309" y="120639"/>
                </a:lnTo>
                <a:lnTo>
                  <a:pt x="156209" y="186689"/>
                </a:lnTo>
                <a:lnTo>
                  <a:pt x="125729" y="212079"/>
                </a:lnTo>
                <a:lnTo>
                  <a:pt x="93969" y="241310"/>
                </a:lnTo>
                <a:lnTo>
                  <a:pt x="68579" y="285749"/>
                </a:lnTo>
                <a:lnTo>
                  <a:pt x="45719" y="342899"/>
                </a:lnTo>
                <a:lnTo>
                  <a:pt x="30479" y="403859"/>
                </a:lnTo>
                <a:lnTo>
                  <a:pt x="19049" y="467349"/>
                </a:lnTo>
                <a:lnTo>
                  <a:pt x="10149" y="528309"/>
                </a:lnTo>
                <a:lnTo>
                  <a:pt x="3809" y="580400"/>
                </a:lnTo>
                <a:lnTo>
                  <a:pt x="0" y="619749"/>
                </a:lnTo>
                <a:lnTo>
                  <a:pt x="1249" y="617219"/>
                </a:lnTo>
                <a:lnTo>
                  <a:pt x="5059" y="609599"/>
                </a:lnTo>
                <a:lnTo>
                  <a:pt x="12679" y="596889"/>
                </a:lnTo>
                <a:lnTo>
                  <a:pt x="22859" y="580400"/>
                </a:lnTo>
                <a:lnTo>
                  <a:pt x="34289" y="560069"/>
                </a:lnTo>
                <a:lnTo>
                  <a:pt x="46969" y="535929"/>
                </a:lnTo>
                <a:lnTo>
                  <a:pt x="63489" y="511820"/>
                </a:lnTo>
                <a:lnTo>
                  <a:pt x="80009" y="485150"/>
                </a:lnTo>
                <a:lnTo>
                  <a:pt x="100309" y="457199"/>
                </a:lnTo>
                <a:lnTo>
                  <a:pt x="119359" y="430529"/>
                </a:lnTo>
                <a:lnTo>
                  <a:pt x="139689" y="403859"/>
                </a:lnTo>
                <a:lnTo>
                  <a:pt x="180319" y="354329"/>
                </a:lnTo>
                <a:lnTo>
                  <a:pt x="224789" y="313700"/>
                </a:lnTo>
                <a:lnTo>
                  <a:pt x="245089" y="298460"/>
                </a:lnTo>
                <a:lnTo>
                  <a:pt x="278129" y="266699"/>
                </a:lnTo>
                <a:lnTo>
                  <a:pt x="297179" y="223509"/>
                </a:lnTo>
                <a:lnTo>
                  <a:pt x="303519" y="177789"/>
                </a:lnTo>
                <a:lnTo>
                  <a:pt x="299709" y="129539"/>
                </a:lnTo>
                <a:lnTo>
                  <a:pt x="285749" y="82539"/>
                </a:lnTo>
                <a:lnTo>
                  <a:pt x="266699" y="44439"/>
                </a:lnTo>
                <a:lnTo>
                  <a:pt x="241279" y="15239"/>
                </a:lnTo>
                <a:lnTo>
                  <a:pt x="212079"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88" name="object 16"/>
          <p:cNvSpPr>
            <a:spLocks/>
          </p:cNvSpPr>
          <p:nvPr/>
        </p:nvSpPr>
        <p:spPr bwMode="auto">
          <a:xfrm>
            <a:off x="8315325" y="223838"/>
            <a:ext cx="604838" cy="1771650"/>
          </a:xfrm>
          <a:custGeom>
            <a:avLst/>
            <a:gdLst>
              <a:gd name="T0" fmla="*/ 450121 w 605790"/>
              <a:gd name="T1" fmla="*/ 7619 h 1771650"/>
              <a:gd name="T2" fmla="*/ 427296 w 605790"/>
              <a:gd name="T3" fmla="*/ 15239 h 1771650"/>
              <a:gd name="T4" fmla="*/ 400668 w 605790"/>
              <a:gd name="T5" fmla="*/ 19049 h 1771650"/>
              <a:gd name="T6" fmla="*/ 375318 w 605790"/>
              <a:gd name="T7" fmla="*/ 21610 h 1771650"/>
              <a:gd name="T8" fmla="*/ 320784 w 605790"/>
              <a:gd name="T9" fmla="*/ 77480 h 1771650"/>
              <a:gd name="T10" fmla="*/ 328392 w 605790"/>
              <a:gd name="T11" fmla="*/ 129539 h 1771650"/>
              <a:gd name="T12" fmla="*/ 356298 w 605790"/>
              <a:gd name="T13" fmla="*/ 248930 h 1771650"/>
              <a:gd name="T14" fmla="*/ 361380 w 605790"/>
              <a:gd name="T15" fmla="*/ 428000 h 1771650"/>
              <a:gd name="T16" fmla="*/ 330948 w 605790"/>
              <a:gd name="T17" fmla="*/ 543580 h 1771650"/>
              <a:gd name="T18" fmla="*/ 309372 w 605790"/>
              <a:gd name="T19" fmla="*/ 619780 h 1771650"/>
              <a:gd name="T20" fmla="*/ 297960 w 605790"/>
              <a:gd name="T21" fmla="*/ 685799 h 1771650"/>
              <a:gd name="T22" fmla="*/ 296712 w 605790"/>
              <a:gd name="T23" fmla="*/ 740420 h 1771650"/>
              <a:gd name="T24" fmla="*/ 311928 w 605790"/>
              <a:gd name="T25" fmla="*/ 800099 h 1771650"/>
              <a:gd name="T26" fmla="*/ 366432 w 605790"/>
              <a:gd name="T27" fmla="*/ 857249 h 1771650"/>
              <a:gd name="T28" fmla="*/ 426048 w 605790"/>
              <a:gd name="T29" fmla="*/ 930920 h 1771650"/>
              <a:gd name="T30" fmla="*/ 446317 w 605790"/>
              <a:gd name="T31" fmla="*/ 1064270 h 1771650"/>
              <a:gd name="T32" fmla="*/ 414636 w 605790"/>
              <a:gd name="T33" fmla="*/ 1212860 h 1771650"/>
              <a:gd name="T34" fmla="*/ 381648 w 605790"/>
              <a:gd name="T35" fmla="*/ 1295399 h 1771650"/>
              <a:gd name="T36" fmla="*/ 336000 w 605790"/>
              <a:gd name="T37" fmla="*/ 1358920 h 1771650"/>
              <a:gd name="T38" fmla="*/ 235848 w 605790"/>
              <a:gd name="T39" fmla="*/ 1418600 h 1771650"/>
              <a:gd name="T40" fmla="*/ 171180 w 605790"/>
              <a:gd name="T41" fmla="*/ 1440179 h 1771650"/>
              <a:gd name="T42" fmla="*/ 81131 w 605790"/>
              <a:gd name="T43" fmla="*/ 1494800 h 1771650"/>
              <a:gd name="T44" fmla="*/ 27875 w 605790"/>
              <a:gd name="T45" fmla="*/ 1559570 h 1771650"/>
              <a:gd name="T46" fmla="*/ 0 w 605790"/>
              <a:gd name="T47" fmla="*/ 1658630 h 1771650"/>
              <a:gd name="T48" fmla="*/ 20267 w 605790"/>
              <a:gd name="T49" fmla="*/ 1723400 h 1771650"/>
              <a:gd name="T50" fmla="*/ 131861 w 605790"/>
              <a:gd name="T51" fmla="*/ 1766590 h 1771650"/>
              <a:gd name="T52" fmla="*/ 207942 w 605790"/>
              <a:gd name="T53" fmla="*/ 1771649 h 1771650"/>
              <a:gd name="T54" fmla="*/ 275136 w 605790"/>
              <a:gd name="T55" fmla="*/ 1767839 h 1771650"/>
              <a:gd name="T56" fmla="*/ 341082 w 605790"/>
              <a:gd name="T57" fmla="*/ 1758970 h 1771650"/>
              <a:gd name="T58" fmla="*/ 401946 w 605790"/>
              <a:gd name="T59" fmla="*/ 1746260 h 1771650"/>
              <a:gd name="T60" fmla="*/ 456481 w 605790"/>
              <a:gd name="T61" fmla="*/ 1732300 h 1771650"/>
              <a:gd name="T62" fmla="*/ 518593 w 605790"/>
              <a:gd name="T63" fmla="*/ 1711970 h 1771650"/>
              <a:gd name="T64" fmla="*/ 584539 w 605790"/>
              <a:gd name="T65" fmla="*/ 1582430 h 1771650"/>
              <a:gd name="T66" fmla="*/ 604837 w 605790"/>
              <a:gd name="T67" fmla="*/ 1234439 h 1771650"/>
              <a:gd name="T68" fmla="*/ 583261 w 605790"/>
              <a:gd name="T69" fmla="*/ 853439 h 1771650"/>
              <a:gd name="T70" fmla="*/ 546499 w 605790"/>
              <a:gd name="T71" fmla="*/ 575309 h 1771650"/>
              <a:gd name="T72" fmla="*/ 514789 w 605790"/>
              <a:gd name="T73" fmla="*/ 488960 h 1771650"/>
              <a:gd name="T74" fmla="*/ 480553 w 605790"/>
              <a:gd name="T75" fmla="*/ 391180 h 1771650"/>
              <a:gd name="T76" fmla="*/ 450121 w 605790"/>
              <a:gd name="T77" fmla="*/ 275600 h 1771650"/>
              <a:gd name="T78" fmla="*/ 431100 w 605790"/>
              <a:gd name="T79" fmla="*/ 177820 h 1771650"/>
              <a:gd name="T80" fmla="*/ 433656 w 605790"/>
              <a:gd name="T81" fmla="*/ 102869 h 1771650"/>
              <a:gd name="T82" fmla="*/ 453925 w 605790"/>
              <a:gd name="T83" fmla="*/ 15239 h 177165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5790" h="1771650">
                <a:moveTo>
                  <a:pt x="461009" y="0"/>
                </a:moveTo>
                <a:lnTo>
                  <a:pt x="450829" y="7619"/>
                </a:lnTo>
                <a:lnTo>
                  <a:pt x="440679" y="12710"/>
                </a:lnTo>
                <a:lnTo>
                  <a:pt x="427969" y="15239"/>
                </a:lnTo>
                <a:lnTo>
                  <a:pt x="415289" y="19049"/>
                </a:lnTo>
                <a:lnTo>
                  <a:pt x="401299" y="19049"/>
                </a:lnTo>
                <a:lnTo>
                  <a:pt x="389869" y="20330"/>
                </a:lnTo>
                <a:lnTo>
                  <a:pt x="375909" y="21610"/>
                </a:lnTo>
                <a:lnTo>
                  <a:pt x="336529" y="35570"/>
                </a:lnTo>
                <a:lnTo>
                  <a:pt x="321289" y="77480"/>
                </a:lnTo>
                <a:lnTo>
                  <a:pt x="323849" y="100340"/>
                </a:lnTo>
                <a:lnTo>
                  <a:pt x="328909" y="129539"/>
                </a:lnTo>
                <a:lnTo>
                  <a:pt x="337809" y="165110"/>
                </a:lnTo>
                <a:lnTo>
                  <a:pt x="356859" y="248930"/>
                </a:lnTo>
                <a:lnTo>
                  <a:pt x="364479" y="340370"/>
                </a:lnTo>
                <a:lnTo>
                  <a:pt x="361949" y="428000"/>
                </a:lnTo>
                <a:lnTo>
                  <a:pt x="345429" y="502919"/>
                </a:lnTo>
                <a:lnTo>
                  <a:pt x="331469" y="543580"/>
                </a:lnTo>
                <a:lnTo>
                  <a:pt x="318759" y="581680"/>
                </a:lnTo>
                <a:lnTo>
                  <a:pt x="309859" y="619780"/>
                </a:lnTo>
                <a:lnTo>
                  <a:pt x="303519" y="654070"/>
                </a:lnTo>
                <a:lnTo>
                  <a:pt x="298429" y="685799"/>
                </a:lnTo>
                <a:lnTo>
                  <a:pt x="297179" y="713750"/>
                </a:lnTo>
                <a:lnTo>
                  <a:pt x="297179" y="740420"/>
                </a:lnTo>
                <a:lnTo>
                  <a:pt x="298429" y="761999"/>
                </a:lnTo>
                <a:lnTo>
                  <a:pt x="312419" y="800099"/>
                </a:lnTo>
                <a:lnTo>
                  <a:pt x="336529" y="829330"/>
                </a:lnTo>
                <a:lnTo>
                  <a:pt x="367009" y="857249"/>
                </a:lnTo>
                <a:lnTo>
                  <a:pt x="398769" y="890290"/>
                </a:lnTo>
                <a:lnTo>
                  <a:pt x="426719" y="930920"/>
                </a:lnTo>
                <a:lnTo>
                  <a:pt x="444489" y="988070"/>
                </a:lnTo>
                <a:lnTo>
                  <a:pt x="447019" y="1064270"/>
                </a:lnTo>
                <a:lnTo>
                  <a:pt x="429249" y="1167140"/>
                </a:lnTo>
                <a:lnTo>
                  <a:pt x="415289" y="1212860"/>
                </a:lnTo>
                <a:lnTo>
                  <a:pt x="400049" y="1257299"/>
                </a:lnTo>
                <a:lnTo>
                  <a:pt x="382249" y="1295399"/>
                </a:lnTo>
                <a:lnTo>
                  <a:pt x="361949" y="1328440"/>
                </a:lnTo>
                <a:lnTo>
                  <a:pt x="336529" y="1358920"/>
                </a:lnTo>
                <a:lnTo>
                  <a:pt x="275569" y="1403360"/>
                </a:lnTo>
                <a:lnTo>
                  <a:pt x="236219" y="1418600"/>
                </a:lnTo>
                <a:lnTo>
                  <a:pt x="203179" y="1428749"/>
                </a:lnTo>
                <a:lnTo>
                  <a:pt x="171449" y="1440179"/>
                </a:lnTo>
                <a:lnTo>
                  <a:pt x="120639" y="1466849"/>
                </a:lnTo>
                <a:lnTo>
                  <a:pt x="81259" y="1494800"/>
                </a:lnTo>
                <a:lnTo>
                  <a:pt x="50779" y="1526560"/>
                </a:lnTo>
                <a:lnTo>
                  <a:pt x="27919" y="1559570"/>
                </a:lnTo>
                <a:lnTo>
                  <a:pt x="8869" y="1609100"/>
                </a:lnTo>
                <a:lnTo>
                  <a:pt x="0" y="1658630"/>
                </a:lnTo>
                <a:lnTo>
                  <a:pt x="1249" y="1684019"/>
                </a:lnTo>
                <a:lnTo>
                  <a:pt x="20299" y="1723400"/>
                </a:lnTo>
                <a:lnTo>
                  <a:pt x="64769" y="1751350"/>
                </a:lnTo>
                <a:lnTo>
                  <a:pt x="132069" y="1766590"/>
                </a:lnTo>
                <a:lnTo>
                  <a:pt x="173979" y="1770400"/>
                </a:lnTo>
                <a:lnTo>
                  <a:pt x="208269" y="1771649"/>
                </a:lnTo>
                <a:lnTo>
                  <a:pt x="241279" y="1770400"/>
                </a:lnTo>
                <a:lnTo>
                  <a:pt x="275569" y="1767839"/>
                </a:lnTo>
                <a:lnTo>
                  <a:pt x="308609" y="1762780"/>
                </a:lnTo>
                <a:lnTo>
                  <a:pt x="341619" y="1758970"/>
                </a:lnTo>
                <a:lnTo>
                  <a:pt x="373379" y="1752599"/>
                </a:lnTo>
                <a:lnTo>
                  <a:pt x="402579" y="1746260"/>
                </a:lnTo>
                <a:lnTo>
                  <a:pt x="430529" y="1738640"/>
                </a:lnTo>
                <a:lnTo>
                  <a:pt x="457199" y="1732300"/>
                </a:lnTo>
                <a:lnTo>
                  <a:pt x="501639" y="1718309"/>
                </a:lnTo>
                <a:lnTo>
                  <a:pt x="519409" y="1711970"/>
                </a:lnTo>
                <a:lnTo>
                  <a:pt x="534649" y="1706879"/>
                </a:lnTo>
                <a:lnTo>
                  <a:pt x="585459" y="1582430"/>
                </a:lnTo>
                <a:lnTo>
                  <a:pt x="601979" y="1421129"/>
                </a:lnTo>
                <a:lnTo>
                  <a:pt x="605789" y="1234439"/>
                </a:lnTo>
                <a:lnTo>
                  <a:pt x="598169" y="1038880"/>
                </a:lnTo>
                <a:lnTo>
                  <a:pt x="584179" y="853439"/>
                </a:lnTo>
                <a:lnTo>
                  <a:pt x="566409" y="692170"/>
                </a:lnTo>
                <a:lnTo>
                  <a:pt x="547359" y="575309"/>
                </a:lnTo>
                <a:lnTo>
                  <a:pt x="530839" y="519440"/>
                </a:lnTo>
                <a:lnTo>
                  <a:pt x="515599" y="488960"/>
                </a:lnTo>
                <a:lnTo>
                  <a:pt x="499109" y="444520"/>
                </a:lnTo>
                <a:lnTo>
                  <a:pt x="481309" y="391180"/>
                </a:lnTo>
                <a:lnTo>
                  <a:pt x="466069" y="332750"/>
                </a:lnTo>
                <a:lnTo>
                  <a:pt x="450829" y="275600"/>
                </a:lnTo>
                <a:lnTo>
                  <a:pt x="440679" y="222260"/>
                </a:lnTo>
                <a:lnTo>
                  <a:pt x="431779" y="177820"/>
                </a:lnTo>
                <a:lnTo>
                  <a:pt x="429249" y="148589"/>
                </a:lnTo>
                <a:lnTo>
                  <a:pt x="434339" y="102869"/>
                </a:lnTo>
                <a:lnTo>
                  <a:pt x="445769" y="54620"/>
                </a:lnTo>
                <a:lnTo>
                  <a:pt x="454639" y="15239"/>
                </a:lnTo>
                <a:lnTo>
                  <a:pt x="461009" y="0"/>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89" name="object 17"/>
          <p:cNvSpPr>
            <a:spLocks/>
          </p:cNvSpPr>
          <p:nvPr/>
        </p:nvSpPr>
        <p:spPr bwMode="auto">
          <a:xfrm>
            <a:off x="8518525" y="295275"/>
            <a:ext cx="495300" cy="1685925"/>
          </a:xfrm>
          <a:custGeom>
            <a:avLst/>
            <a:gdLst>
              <a:gd name="T0" fmla="*/ 231129 w 495300"/>
              <a:gd name="T1" fmla="*/ 0 h 1685289"/>
              <a:gd name="T2" fmla="*/ 207020 w 495300"/>
              <a:gd name="T3" fmla="*/ 53359 h 1685289"/>
              <a:gd name="T4" fmla="*/ 194309 w 495300"/>
              <a:gd name="T5" fmla="*/ 90224 h 1685289"/>
              <a:gd name="T6" fmla="*/ 186689 w 495300"/>
              <a:gd name="T7" fmla="*/ 133399 h 1685289"/>
              <a:gd name="T8" fmla="*/ 182879 w 495300"/>
              <a:gd name="T9" fmla="*/ 181699 h 1685289"/>
              <a:gd name="T10" fmla="*/ 190499 w 495300"/>
              <a:gd name="T11" fmla="*/ 231247 h 1685289"/>
              <a:gd name="T12" fmla="*/ 208269 w 495300"/>
              <a:gd name="T13" fmla="*/ 282045 h 1685289"/>
              <a:gd name="T14" fmla="*/ 223509 w 495300"/>
              <a:gd name="T15" fmla="*/ 307476 h 1685289"/>
              <a:gd name="T16" fmla="*/ 240029 w 495300"/>
              <a:gd name="T17" fmla="*/ 337967 h 1685289"/>
              <a:gd name="T18" fmla="*/ 259079 w 495300"/>
              <a:gd name="T19" fmla="*/ 372270 h 1685289"/>
              <a:gd name="T20" fmla="*/ 278129 w 495300"/>
              <a:gd name="T21" fmla="*/ 409104 h 1685289"/>
              <a:gd name="T22" fmla="*/ 297179 w 495300"/>
              <a:gd name="T23" fmla="*/ 453560 h 1685289"/>
              <a:gd name="T24" fmla="*/ 314949 w 495300"/>
              <a:gd name="T25" fmla="*/ 503109 h 1685289"/>
              <a:gd name="T26" fmla="*/ 332750 w 495300"/>
              <a:gd name="T27" fmla="*/ 557750 h 1685289"/>
              <a:gd name="T28" fmla="*/ 349239 w 495300"/>
              <a:gd name="T29" fmla="*/ 621263 h 1685289"/>
              <a:gd name="T30" fmla="*/ 361949 w 495300"/>
              <a:gd name="T31" fmla="*/ 691151 h 1685289"/>
              <a:gd name="T32" fmla="*/ 372099 w 495300"/>
              <a:gd name="T33" fmla="*/ 769909 h 1685289"/>
              <a:gd name="T34" fmla="*/ 377189 w 495300"/>
              <a:gd name="T35" fmla="*/ 856323 h 1685289"/>
              <a:gd name="T36" fmla="*/ 377189 w 495300"/>
              <a:gd name="T37" fmla="*/ 954140 h 1685289"/>
              <a:gd name="T38" fmla="*/ 373379 w 495300"/>
              <a:gd name="T39" fmla="*/ 1060860 h 1685289"/>
              <a:gd name="T40" fmla="*/ 361949 w 495300"/>
              <a:gd name="T41" fmla="*/ 1179015 h 1685289"/>
              <a:gd name="T42" fmla="*/ 344180 w 495300"/>
              <a:gd name="T43" fmla="*/ 1306073 h 1685289"/>
              <a:gd name="T44" fmla="*/ 318759 w 495300"/>
              <a:gd name="T45" fmla="*/ 1447096 h 1685289"/>
              <a:gd name="T46" fmla="*/ 293369 w 495300"/>
              <a:gd name="T47" fmla="*/ 1513140 h 1685289"/>
              <a:gd name="T48" fmla="*/ 252740 w 495300"/>
              <a:gd name="T49" fmla="*/ 1563970 h 1685289"/>
              <a:gd name="T50" fmla="*/ 201929 w 495300"/>
              <a:gd name="T51" fmla="*/ 1602084 h 1685289"/>
              <a:gd name="T52" fmla="*/ 144779 w 495300"/>
              <a:gd name="T53" fmla="*/ 1630045 h 1685289"/>
              <a:gd name="T54" fmla="*/ 91439 w 495300"/>
              <a:gd name="T55" fmla="*/ 1649102 h 1685289"/>
              <a:gd name="T56" fmla="*/ 66050 w 495300"/>
              <a:gd name="T57" fmla="*/ 1654163 h 1685289"/>
              <a:gd name="T58" fmla="*/ 44439 w 495300"/>
              <a:gd name="T59" fmla="*/ 1660536 h 1685289"/>
              <a:gd name="T60" fmla="*/ 26669 w 495300"/>
              <a:gd name="T61" fmla="*/ 1663067 h 1685289"/>
              <a:gd name="T62" fmla="*/ 12710 w 495300"/>
              <a:gd name="T63" fmla="*/ 1665597 h 1685289"/>
              <a:gd name="T64" fmla="*/ 3809 w 495300"/>
              <a:gd name="T65" fmla="*/ 1666879 h 1685289"/>
              <a:gd name="T66" fmla="*/ 0 w 495300"/>
              <a:gd name="T67" fmla="*/ 1666879 h 1685289"/>
              <a:gd name="T68" fmla="*/ 6339 w 495300"/>
              <a:gd name="T69" fmla="*/ 1668159 h 1685289"/>
              <a:gd name="T70" fmla="*/ 20330 w 495300"/>
              <a:gd name="T71" fmla="*/ 1669409 h 1685289"/>
              <a:gd name="T72" fmla="*/ 40629 w 495300"/>
              <a:gd name="T73" fmla="*/ 1673220 h 1685289"/>
              <a:gd name="T74" fmla="*/ 69860 w 495300"/>
              <a:gd name="T75" fmla="*/ 1678313 h 1685289"/>
              <a:gd name="T76" fmla="*/ 179069 w 495300"/>
              <a:gd name="T77" fmla="*/ 1685936 h 1685289"/>
              <a:gd name="T78" fmla="*/ 220979 w 495300"/>
              <a:gd name="T79" fmla="*/ 1685936 h 1685289"/>
              <a:gd name="T80" fmla="*/ 261609 w 495300"/>
              <a:gd name="T81" fmla="*/ 1683405 h 1685289"/>
              <a:gd name="T82" fmla="*/ 302270 w 495300"/>
              <a:gd name="T83" fmla="*/ 1678313 h 1685289"/>
              <a:gd name="T84" fmla="*/ 340370 w 495300"/>
              <a:gd name="T85" fmla="*/ 1669409 h 1685289"/>
              <a:gd name="T86" fmla="*/ 405140 w 495300"/>
              <a:gd name="T87" fmla="*/ 1638917 h 1685289"/>
              <a:gd name="T88" fmla="*/ 444489 w 495300"/>
              <a:gd name="T89" fmla="*/ 1589369 h 1685289"/>
              <a:gd name="T90" fmla="*/ 459729 w 495300"/>
              <a:gd name="T91" fmla="*/ 1455968 h 1685289"/>
              <a:gd name="T92" fmla="*/ 472439 w 495300"/>
              <a:gd name="T93" fmla="*/ 1312415 h 1685289"/>
              <a:gd name="T94" fmla="*/ 485150 w 495300"/>
              <a:gd name="T95" fmla="*/ 1139619 h 1685289"/>
              <a:gd name="T96" fmla="*/ 492770 w 495300"/>
              <a:gd name="T97" fmla="*/ 955420 h 1685289"/>
              <a:gd name="T98" fmla="*/ 495299 w 495300"/>
              <a:gd name="T99" fmla="*/ 775002 h 1685289"/>
              <a:gd name="T100" fmla="*/ 487679 w 495300"/>
              <a:gd name="T101" fmla="*/ 612391 h 1685289"/>
              <a:gd name="T102" fmla="*/ 464819 w 495300"/>
              <a:gd name="T103" fmla="*/ 485333 h 1685289"/>
              <a:gd name="T104" fmla="*/ 428000 w 495300"/>
              <a:gd name="T105" fmla="*/ 406573 h 1685289"/>
              <a:gd name="T106" fmla="*/ 393710 w 495300"/>
              <a:gd name="T107" fmla="*/ 374801 h 1685289"/>
              <a:gd name="T108" fmla="*/ 375909 w 495300"/>
              <a:gd name="T109" fmla="*/ 359556 h 1685289"/>
              <a:gd name="T110" fmla="*/ 356859 w 495300"/>
              <a:gd name="T111" fmla="*/ 343028 h 1685289"/>
              <a:gd name="T112" fmla="*/ 320039 w 495300"/>
              <a:gd name="T113" fmla="*/ 308725 h 1685289"/>
              <a:gd name="T114" fmla="*/ 285749 w 495300"/>
              <a:gd name="T115" fmla="*/ 269362 h 1685289"/>
              <a:gd name="T116" fmla="*/ 255269 w 495300"/>
              <a:gd name="T117" fmla="*/ 219813 h 1685289"/>
              <a:gd name="T118" fmla="*/ 234939 w 495300"/>
              <a:gd name="T119" fmla="*/ 160079 h 1685289"/>
              <a:gd name="T120" fmla="*/ 226070 w 495300"/>
              <a:gd name="T121" fmla="*/ 87662 h 1685289"/>
              <a:gd name="T122" fmla="*/ 226070 w 495300"/>
              <a:gd name="T123" fmla="*/ 47018 h 1685289"/>
              <a:gd name="T124" fmla="*/ 231129 w 495300"/>
              <a:gd name="T125" fmla="*/ 0 h 168528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95300" h="1685289">
                <a:moveTo>
                  <a:pt x="231129" y="0"/>
                </a:moveTo>
                <a:lnTo>
                  <a:pt x="207020" y="53339"/>
                </a:lnTo>
                <a:lnTo>
                  <a:pt x="194309" y="90190"/>
                </a:lnTo>
                <a:lnTo>
                  <a:pt x="186689" y="133349"/>
                </a:lnTo>
                <a:lnTo>
                  <a:pt x="182879" y="181630"/>
                </a:lnTo>
                <a:lnTo>
                  <a:pt x="190499" y="231160"/>
                </a:lnTo>
                <a:lnTo>
                  <a:pt x="208269" y="281939"/>
                </a:lnTo>
                <a:lnTo>
                  <a:pt x="223509" y="307360"/>
                </a:lnTo>
                <a:lnTo>
                  <a:pt x="240029" y="337840"/>
                </a:lnTo>
                <a:lnTo>
                  <a:pt x="259079" y="372130"/>
                </a:lnTo>
                <a:lnTo>
                  <a:pt x="278129" y="408950"/>
                </a:lnTo>
                <a:lnTo>
                  <a:pt x="297179" y="453389"/>
                </a:lnTo>
                <a:lnTo>
                  <a:pt x="314949" y="502919"/>
                </a:lnTo>
                <a:lnTo>
                  <a:pt x="332750" y="557540"/>
                </a:lnTo>
                <a:lnTo>
                  <a:pt x="349239" y="621029"/>
                </a:lnTo>
                <a:lnTo>
                  <a:pt x="361949" y="690890"/>
                </a:lnTo>
                <a:lnTo>
                  <a:pt x="372099" y="769619"/>
                </a:lnTo>
                <a:lnTo>
                  <a:pt x="377189" y="856000"/>
                </a:lnTo>
                <a:lnTo>
                  <a:pt x="377189" y="953780"/>
                </a:lnTo>
                <a:lnTo>
                  <a:pt x="373379" y="1060460"/>
                </a:lnTo>
                <a:lnTo>
                  <a:pt x="361949" y="1178570"/>
                </a:lnTo>
                <a:lnTo>
                  <a:pt x="344180" y="1305580"/>
                </a:lnTo>
                <a:lnTo>
                  <a:pt x="318759" y="1446550"/>
                </a:lnTo>
                <a:lnTo>
                  <a:pt x="293369" y="1512569"/>
                </a:lnTo>
                <a:lnTo>
                  <a:pt x="252740" y="1563380"/>
                </a:lnTo>
                <a:lnTo>
                  <a:pt x="201929" y="1601480"/>
                </a:lnTo>
                <a:lnTo>
                  <a:pt x="144779" y="1629430"/>
                </a:lnTo>
                <a:lnTo>
                  <a:pt x="91439" y="1648480"/>
                </a:lnTo>
                <a:lnTo>
                  <a:pt x="66050" y="1653539"/>
                </a:lnTo>
                <a:lnTo>
                  <a:pt x="44439" y="1659910"/>
                </a:lnTo>
                <a:lnTo>
                  <a:pt x="26669" y="1662440"/>
                </a:lnTo>
                <a:lnTo>
                  <a:pt x="12710" y="1664969"/>
                </a:lnTo>
                <a:lnTo>
                  <a:pt x="3809" y="1666250"/>
                </a:lnTo>
                <a:lnTo>
                  <a:pt x="0" y="1666250"/>
                </a:lnTo>
                <a:lnTo>
                  <a:pt x="6339" y="1667530"/>
                </a:lnTo>
                <a:lnTo>
                  <a:pt x="20330" y="1668779"/>
                </a:lnTo>
                <a:lnTo>
                  <a:pt x="40629" y="1672589"/>
                </a:lnTo>
                <a:lnTo>
                  <a:pt x="69860" y="1677680"/>
                </a:lnTo>
                <a:lnTo>
                  <a:pt x="179069" y="1685300"/>
                </a:lnTo>
                <a:lnTo>
                  <a:pt x="220979" y="1685300"/>
                </a:lnTo>
                <a:lnTo>
                  <a:pt x="261609" y="1682770"/>
                </a:lnTo>
                <a:lnTo>
                  <a:pt x="302270" y="1677680"/>
                </a:lnTo>
                <a:lnTo>
                  <a:pt x="340370" y="1668779"/>
                </a:lnTo>
                <a:lnTo>
                  <a:pt x="405140" y="1638299"/>
                </a:lnTo>
                <a:lnTo>
                  <a:pt x="444489" y="1588769"/>
                </a:lnTo>
                <a:lnTo>
                  <a:pt x="459729" y="1455419"/>
                </a:lnTo>
                <a:lnTo>
                  <a:pt x="472439" y="1311920"/>
                </a:lnTo>
                <a:lnTo>
                  <a:pt x="485150" y="1139189"/>
                </a:lnTo>
                <a:lnTo>
                  <a:pt x="492770" y="955060"/>
                </a:lnTo>
                <a:lnTo>
                  <a:pt x="495299" y="774710"/>
                </a:lnTo>
                <a:lnTo>
                  <a:pt x="487679" y="612160"/>
                </a:lnTo>
                <a:lnTo>
                  <a:pt x="464819" y="485150"/>
                </a:lnTo>
                <a:lnTo>
                  <a:pt x="428000" y="406420"/>
                </a:lnTo>
                <a:lnTo>
                  <a:pt x="393710" y="374660"/>
                </a:lnTo>
                <a:lnTo>
                  <a:pt x="375909" y="359420"/>
                </a:lnTo>
                <a:lnTo>
                  <a:pt x="356859" y="342899"/>
                </a:lnTo>
                <a:lnTo>
                  <a:pt x="320039" y="308609"/>
                </a:lnTo>
                <a:lnTo>
                  <a:pt x="285749" y="269260"/>
                </a:lnTo>
                <a:lnTo>
                  <a:pt x="255269" y="219730"/>
                </a:lnTo>
                <a:lnTo>
                  <a:pt x="234939" y="160019"/>
                </a:lnTo>
                <a:lnTo>
                  <a:pt x="226070" y="87629"/>
                </a:lnTo>
                <a:lnTo>
                  <a:pt x="226070" y="47000"/>
                </a:lnTo>
                <a:lnTo>
                  <a:pt x="231129"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90" name="object 18"/>
          <p:cNvSpPr>
            <a:spLocks/>
          </p:cNvSpPr>
          <p:nvPr/>
        </p:nvSpPr>
        <p:spPr bwMode="auto">
          <a:xfrm>
            <a:off x="8574088" y="184150"/>
            <a:ext cx="207962" cy="33338"/>
          </a:xfrm>
          <a:custGeom>
            <a:avLst/>
            <a:gdLst>
              <a:gd name="T0" fmla="*/ 207952 w 208279"/>
              <a:gd name="T1" fmla="*/ 0 h 33020"/>
              <a:gd name="T2" fmla="*/ 161024 w 208279"/>
              <a:gd name="T3" fmla="*/ 10247 h 33020"/>
              <a:gd name="T4" fmla="*/ 97630 w 208279"/>
              <a:gd name="T5" fmla="*/ 20494 h 33020"/>
              <a:gd name="T6" fmla="*/ 62114 w 208279"/>
              <a:gd name="T7" fmla="*/ 23079 h 33020"/>
              <a:gd name="T8" fmla="*/ 27877 w 208279"/>
              <a:gd name="T9" fmla="*/ 26926 h 33020"/>
              <a:gd name="T10" fmla="*/ 6329 w 208279"/>
              <a:gd name="T11" fmla="*/ 26926 h 33020"/>
              <a:gd name="T12" fmla="*/ 22824 w 208279"/>
              <a:gd name="T13" fmla="*/ 29480 h 33020"/>
              <a:gd name="T14" fmla="*/ 49454 w 208279"/>
              <a:gd name="T15" fmla="*/ 32035 h 33020"/>
              <a:gd name="T16" fmla="*/ 81135 w 208279"/>
              <a:gd name="T17" fmla="*/ 33327 h 33020"/>
              <a:gd name="T18" fmla="*/ 115373 w 208279"/>
              <a:gd name="T19" fmla="*/ 32035 h 33020"/>
              <a:gd name="T20" fmla="*/ 149611 w 208279"/>
              <a:gd name="T21" fmla="*/ 28188 h 33020"/>
              <a:gd name="T22" fmla="*/ 153218 w 208279"/>
              <a:gd name="T23" fmla="*/ 26926 h 33020"/>
              <a:gd name="T24" fmla="*/ 27877 w 208279"/>
              <a:gd name="T25" fmla="*/ 26926 h 33020"/>
              <a:gd name="T26" fmla="*/ 0 w 208279"/>
              <a:gd name="T27" fmla="*/ 25634 h 33020"/>
              <a:gd name="T28" fmla="*/ 156913 w 208279"/>
              <a:gd name="T29" fmla="*/ 25634 h 33020"/>
              <a:gd name="T30" fmla="*/ 182601 w 208279"/>
              <a:gd name="T31" fmla="*/ 16648 h 33020"/>
              <a:gd name="T32" fmla="*/ 207952 w 208279"/>
              <a:gd name="T33" fmla="*/ 0 h 330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8279" h="33020">
                <a:moveTo>
                  <a:pt x="208269" y="0"/>
                </a:moveTo>
                <a:lnTo>
                  <a:pt x="161269" y="10149"/>
                </a:lnTo>
                <a:lnTo>
                  <a:pt x="97779" y="20299"/>
                </a:lnTo>
                <a:lnTo>
                  <a:pt x="62209" y="22859"/>
                </a:lnTo>
                <a:lnTo>
                  <a:pt x="27919" y="26669"/>
                </a:lnTo>
                <a:lnTo>
                  <a:pt x="6339" y="26669"/>
                </a:lnTo>
                <a:lnTo>
                  <a:pt x="22859" y="29199"/>
                </a:lnTo>
                <a:lnTo>
                  <a:pt x="49529" y="31729"/>
                </a:lnTo>
                <a:lnTo>
                  <a:pt x="81259" y="33009"/>
                </a:lnTo>
                <a:lnTo>
                  <a:pt x="115549" y="31729"/>
                </a:lnTo>
                <a:lnTo>
                  <a:pt x="149839" y="27919"/>
                </a:lnTo>
                <a:lnTo>
                  <a:pt x="153452" y="26669"/>
                </a:lnTo>
                <a:lnTo>
                  <a:pt x="27919" y="26669"/>
                </a:lnTo>
                <a:lnTo>
                  <a:pt x="0" y="25389"/>
                </a:lnTo>
                <a:lnTo>
                  <a:pt x="157152" y="25389"/>
                </a:lnTo>
                <a:lnTo>
                  <a:pt x="182879" y="16489"/>
                </a:lnTo>
                <a:lnTo>
                  <a:pt x="208269" y="0"/>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91" name="object 19"/>
          <p:cNvSpPr>
            <a:spLocks/>
          </p:cNvSpPr>
          <p:nvPr/>
        </p:nvSpPr>
        <p:spPr bwMode="auto">
          <a:xfrm>
            <a:off x="7726363" y="212725"/>
            <a:ext cx="549275" cy="165100"/>
          </a:xfrm>
          <a:custGeom>
            <a:avLst/>
            <a:gdLst>
              <a:gd name="T0" fmla="*/ 320409 w 548640"/>
              <a:gd name="T1" fmla="*/ 0 h 165100"/>
              <a:gd name="T2" fmla="*/ 214888 w 548640"/>
              <a:gd name="T3" fmla="*/ 0 h 165100"/>
              <a:gd name="T4" fmla="*/ 170366 w 548640"/>
              <a:gd name="T5" fmla="*/ 2560 h 165100"/>
              <a:gd name="T6" fmla="*/ 134786 w 548640"/>
              <a:gd name="T7" fmla="*/ 3809 h 165100"/>
              <a:gd name="T8" fmla="*/ 106802 w 548640"/>
              <a:gd name="T9" fmla="*/ 6370 h 165100"/>
              <a:gd name="T10" fmla="*/ 85198 w 548640"/>
              <a:gd name="T11" fmla="*/ 10180 h 165100"/>
              <a:gd name="T12" fmla="*/ 71191 w 548640"/>
              <a:gd name="T13" fmla="*/ 11429 h 165100"/>
              <a:gd name="T14" fmla="*/ 62312 w 548640"/>
              <a:gd name="T15" fmla="*/ 15239 h 165100"/>
              <a:gd name="T16" fmla="*/ 59748 w 548640"/>
              <a:gd name="T17" fmla="*/ 15239 h 165100"/>
              <a:gd name="T18" fmla="*/ 38143 w 548640"/>
              <a:gd name="T19" fmla="*/ 21610 h 165100"/>
              <a:gd name="T20" fmla="*/ 3813 w 548640"/>
              <a:gd name="T21" fmla="*/ 57149 h 165100"/>
              <a:gd name="T22" fmla="*/ 0 w 548640"/>
              <a:gd name="T23" fmla="*/ 82570 h 165100"/>
              <a:gd name="T24" fmla="*/ 0 w 548640"/>
              <a:gd name="T25" fmla="*/ 91439 h 165100"/>
              <a:gd name="T26" fmla="*/ 1281 w 548640"/>
              <a:gd name="T27" fmla="*/ 118109 h 165100"/>
              <a:gd name="T28" fmla="*/ 8910 w 548640"/>
              <a:gd name="T29" fmla="*/ 130820 h 165100"/>
              <a:gd name="T30" fmla="*/ 19071 w 548640"/>
              <a:gd name="T31" fmla="*/ 135910 h 165100"/>
              <a:gd name="T32" fmla="*/ 22885 w 548640"/>
              <a:gd name="T33" fmla="*/ 137159 h 165100"/>
              <a:gd name="T34" fmla="*/ 35611 w 548640"/>
              <a:gd name="T35" fmla="*/ 142250 h 165100"/>
              <a:gd name="T36" fmla="*/ 52119 w 548640"/>
              <a:gd name="T37" fmla="*/ 147340 h 165100"/>
              <a:gd name="T38" fmla="*/ 71191 w 548640"/>
              <a:gd name="T39" fmla="*/ 149870 h 165100"/>
              <a:gd name="T40" fmla="*/ 90263 w 548640"/>
              <a:gd name="T41" fmla="*/ 153680 h 165100"/>
              <a:gd name="T42" fmla="*/ 111899 w 548640"/>
              <a:gd name="T43" fmla="*/ 156209 h 165100"/>
              <a:gd name="T44" fmla="*/ 181809 w 548640"/>
              <a:gd name="T45" fmla="*/ 160019 h 165100"/>
              <a:gd name="T46" fmla="*/ 203445 w 548640"/>
              <a:gd name="T47" fmla="*/ 162580 h 165100"/>
              <a:gd name="T48" fmla="*/ 223768 w 548640"/>
              <a:gd name="T49" fmla="*/ 163829 h 165100"/>
              <a:gd name="T50" fmla="*/ 242840 w 548640"/>
              <a:gd name="T51" fmla="*/ 163829 h 165100"/>
              <a:gd name="T52" fmla="*/ 259379 w 548640"/>
              <a:gd name="T53" fmla="*/ 165110 h 165100"/>
              <a:gd name="T54" fmla="*/ 344578 w 548640"/>
              <a:gd name="T55" fmla="*/ 165110 h 165100"/>
              <a:gd name="T56" fmla="*/ 390351 w 548640"/>
              <a:gd name="T57" fmla="*/ 162580 h 165100"/>
              <a:gd name="T58" fmla="*/ 410674 w 548640"/>
              <a:gd name="T59" fmla="*/ 158770 h 165100"/>
              <a:gd name="T60" fmla="*/ 428495 w 548640"/>
              <a:gd name="T61" fmla="*/ 156209 h 165100"/>
              <a:gd name="T62" fmla="*/ 447567 w 548640"/>
              <a:gd name="T63" fmla="*/ 153680 h 165100"/>
              <a:gd name="T64" fmla="*/ 461543 w 548640"/>
              <a:gd name="T65" fmla="*/ 151150 h 165100"/>
              <a:gd name="T66" fmla="*/ 475519 w 548640"/>
              <a:gd name="T67" fmla="*/ 147340 h 165100"/>
              <a:gd name="T68" fmla="*/ 488243 w 548640"/>
              <a:gd name="T69" fmla="*/ 143530 h 165100"/>
              <a:gd name="T70" fmla="*/ 498405 w 548640"/>
              <a:gd name="T71" fmla="*/ 140969 h 165100"/>
              <a:gd name="T72" fmla="*/ 507315 w 548640"/>
              <a:gd name="T73" fmla="*/ 138440 h 165100"/>
              <a:gd name="T74" fmla="*/ 518759 w 548640"/>
              <a:gd name="T75" fmla="*/ 134630 h 165100"/>
              <a:gd name="T76" fmla="*/ 521292 w 548640"/>
              <a:gd name="T77" fmla="*/ 133349 h 165100"/>
              <a:gd name="T78" fmla="*/ 522573 w 548640"/>
              <a:gd name="T79" fmla="*/ 133349 h 165100"/>
              <a:gd name="T80" fmla="*/ 539113 w 548640"/>
              <a:gd name="T81" fmla="*/ 125729 h 165100"/>
              <a:gd name="T82" fmla="*/ 546742 w 548640"/>
              <a:gd name="T83" fmla="*/ 111770 h 165100"/>
              <a:gd name="T84" fmla="*/ 547993 w 548640"/>
              <a:gd name="T85" fmla="*/ 101620 h 165100"/>
              <a:gd name="T86" fmla="*/ 546742 w 548640"/>
              <a:gd name="T87" fmla="*/ 96530 h 165100"/>
              <a:gd name="T88" fmla="*/ 549274 w 548640"/>
              <a:gd name="T89" fmla="*/ 73670 h 165100"/>
              <a:gd name="T90" fmla="*/ 504784 w 548640"/>
              <a:gd name="T91" fmla="*/ 21610 h 165100"/>
              <a:gd name="T92" fmla="*/ 481897 w 548640"/>
              <a:gd name="T93" fmla="*/ 13990 h 165100"/>
              <a:gd name="T94" fmla="*/ 476800 w 548640"/>
              <a:gd name="T95" fmla="*/ 11429 h 165100"/>
              <a:gd name="T96" fmla="*/ 474268 w 548640"/>
              <a:gd name="T97" fmla="*/ 11429 h 165100"/>
              <a:gd name="T98" fmla="*/ 451382 w 548640"/>
              <a:gd name="T99" fmla="*/ 7619 h 165100"/>
              <a:gd name="T100" fmla="*/ 431027 w 548640"/>
              <a:gd name="T101" fmla="*/ 5090 h 165100"/>
              <a:gd name="T102" fmla="*/ 401795 w 548640"/>
              <a:gd name="T103" fmla="*/ 3809 h 165100"/>
              <a:gd name="T104" fmla="*/ 366182 w 548640"/>
              <a:gd name="T105" fmla="*/ 1280 h 165100"/>
              <a:gd name="T106" fmla="*/ 320409 w 548640"/>
              <a:gd name="T107" fmla="*/ 0 h 1651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48640" h="165100">
                <a:moveTo>
                  <a:pt x="320039" y="0"/>
                </a:moveTo>
                <a:lnTo>
                  <a:pt x="214640" y="0"/>
                </a:lnTo>
                <a:lnTo>
                  <a:pt x="170169" y="2560"/>
                </a:lnTo>
                <a:lnTo>
                  <a:pt x="134630" y="3809"/>
                </a:lnTo>
                <a:lnTo>
                  <a:pt x="106679" y="6370"/>
                </a:lnTo>
                <a:lnTo>
                  <a:pt x="85100" y="10180"/>
                </a:lnTo>
                <a:lnTo>
                  <a:pt x="71109" y="11429"/>
                </a:lnTo>
                <a:lnTo>
                  <a:pt x="62240" y="15239"/>
                </a:lnTo>
                <a:lnTo>
                  <a:pt x="59679" y="15239"/>
                </a:lnTo>
                <a:lnTo>
                  <a:pt x="38099" y="21610"/>
                </a:lnTo>
                <a:lnTo>
                  <a:pt x="3809" y="57149"/>
                </a:lnTo>
                <a:lnTo>
                  <a:pt x="0" y="82570"/>
                </a:lnTo>
                <a:lnTo>
                  <a:pt x="0" y="91439"/>
                </a:lnTo>
                <a:lnTo>
                  <a:pt x="1280" y="118109"/>
                </a:lnTo>
                <a:lnTo>
                  <a:pt x="8900" y="130820"/>
                </a:lnTo>
                <a:lnTo>
                  <a:pt x="19049" y="135910"/>
                </a:lnTo>
                <a:lnTo>
                  <a:pt x="22859" y="137159"/>
                </a:lnTo>
                <a:lnTo>
                  <a:pt x="35570" y="142250"/>
                </a:lnTo>
                <a:lnTo>
                  <a:pt x="52059" y="147340"/>
                </a:lnTo>
                <a:lnTo>
                  <a:pt x="71109" y="149870"/>
                </a:lnTo>
                <a:lnTo>
                  <a:pt x="90159" y="153680"/>
                </a:lnTo>
                <a:lnTo>
                  <a:pt x="111770" y="156209"/>
                </a:lnTo>
                <a:lnTo>
                  <a:pt x="181599" y="160019"/>
                </a:lnTo>
                <a:lnTo>
                  <a:pt x="203210" y="162580"/>
                </a:lnTo>
                <a:lnTo>
                  <a:pt x="223509" y="163829"/>
                </a:lnTo>
                <a:lnTo>
                  <a:pt x="242559" y="163829"/>
                </a:lnTo>
                <a:lnTo>
                  <a:pt x="259079" y="165110"/>
                </a:lnTo>
                <a:lnTo>
                  <a:pt x="344180" y="165110"/>
                </a:lnTo>
                <a:lnTo>
                  <a:pt x="389900" y="162580"/>
                </a:lnTo>
                <a:lnTo>
                  <a:pt x="410199" y="158770"/>
                </a:lnTo>
                <a:lnTo>
                  <a:pt x="428000" y="156209"/>
                </a:lnTo>
                <a:lnTo>
                  <a:pt x="447050" y="153680"/>
                </a:lnTo>
                <a:lnTo>
                  <a:pt x="461009" y="151150"/>
                </a:lnTo>
                <a:lnTo>
                  <a:pt x="474969" y="147340"/>
                </a:lnTo>
                <a:lnTo>
                  <a:pt x="487679" y="143530"/>
                </a:lnTo>
                <a:lnTo>
                  <a:pt x="497829" y="140969"/>
                </a:lnTo>
                <a:lnTo>
                  <a:pt x="506729" y="138440"/>
                </a:lnTo>
                <a:lnTo>
                  <a:pt x="518159" y="134630"/>
                </a:lnTo>
                <a:lnTo>
                  <a:pt x="520689" y="133349"/>
                </a:lnTo>
                <a:lnTo>
                  <a:pt x="521969" y="133349"/>
                </a:lnTo>
                <a:lnTo>
                  <a:pt x="538490" y="125729"/>
                </a:lnTo>
                <a:lnTo>
                  <a:pt x="546110" y="111770"/>
                </a:lnTo>
                <a:lnTo>
                  <a:pt x="547359" y="101620"/>
                </a:lnTo>
                <a:lnTo>
                  <a:pt x="546110" y="96530"/>
                </a:lnTo>
                <a:lnTo>
                  <a:pt x="548639" y="73670"/>
                </a:lnTo>
                <a:lnTo>
                  <a:pt x="504200" y="21610"/>
                </a:lnTo>
                <a:lnTo>
                  <a:pt x="481340" y="13990"/>
                </a:lnTo>
                <a:lnTo>
                  <a:pt x="476249" y="11429"/>
                </a:lnTo>
                <a:lnTo>
                  <a:pt x="473720" y="11429"/>
                </a:lnTo>
                <a:lnTo>
                  <a:pt x="450860" y="7619"/>
                </a:lnTo>
                <a:lnTo>
                  <a:pt x="430529" y="5090"/>
                </a:lnTo>
                <a:lnTo>
                  <a:pt x="401330" y="3809"/>
                </a:lnTo>
                <a:lnTo>
                  <a:pt x="365759" y="1280"/>
                </a:lnTo>
                <a:lnTo>
                  <a:pt x="32003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92" name="object 20"/>
          <p:cNvSpPr>
            <a:spLocks/>
          </p:cNvSpPr>
          <p:nvPr/>
        </p:nvSpPr>
        <p:spPr bwMode="auto">
          <a:xfrm>
            <a:off x="7800975" y="244475"/>
            <a:ext cx="411163" cy="52388"/>
          </a:xfrm>
          <a:custGeom>
            <a:avLst/>
            <a:gdLst>
              <a:gd name="T0" fmla="*/ 294393 w 411479"/>
              <a:gd name="T1" fmla="*/ 0 h 53339"/>
              <a:gd name="T2" fmla="*/ 152282 w 411479"/>
              <a:gd name="T3" fmla="*/ 0 h 53339"/>
              <a:gd name="T4" fmla="*/ 68526 w 411479"/>
              <a:gd name="T5" fmla="*/ 4999 h 53339"/>
              <a:gd name="T6" fmla="*/ 17755 w 411479"/>
              <a:gd name="T7" fmla="*/ 14967 h 53339"/>
              <a:gd name="T8" fmla="*/ 0 w 411479"/>
              <a:gd name="T9" fmla="*/ 23710 h 53339"/>
              <a:gd name="T10" fmla="*/ 1248 w 411479"/>
              <a:gd name="T11" fmla="*/ 23710 h 53339"/>
              <a:gd name="T12" fmla="*/ 7613 w 411479"/>
              <a:gd name="T13" fmla="*/ 26194 h 53339"/>
              <a:gd name="T14" fmla="*/ 26649 w 411479"/>
              <a:gd name="T15" fmla="*/ 32420 h 53339"/>
              <a:gd name="T16" fmla="*/ 41877 w 411479"/>
              <a:gd name="T17" fmla="*/ 36163 h 53339"/>
              <a:gd name="T18" fmla="*/ 59633 w 411479"/>
              <a:gd name="T19" fmla="*/ 38678 h 53339"/>
              <a:gd name="T20" fmla="*/ 81197 w 411479"/>
              <a:gd name="T21" fmla="*/ 42420 h 53339"/>
              <a:gd name="T22" fmla="*/ 105318 w 411479"/>
              <a:gd name="T23" fmla="*/ 44904 h 53339"/>
              <a:gd name="T24" fmla="*/ 133247 w 411479"/>
              <a:gd name="T25" fmla="*/ 48646 h 53339"/>
              <a:gd name="T26" fmla="*/ 163703 w 411479"/>
              <a:gd name="T27" fmla="*/ 51131 h 53339"/>
              <a:gd name="T28" fmla="*/ 197967 w 411479"/>
              <a:gd name="T29" fmla="*/ 52388 h 53339"/>
              <a:gd name="T30" fmla="*/ 233480 w 411479"/>
              <a:gd name="T31" fmla="*/ 52388 h 53339"/>
              <a:gd name="T32" fmla="*/ 274108 w 411479"/>
              <a:gd name="T33" fmla="*/ 51131 h 53339"/>
              <a:gd name="T34" fmla="*/ 315986 w 411479"/>
              <a:gd name="T35" fmla="*/ 47389 h 53339"/>
              <a:gd name="T36" fmla="*/ 411163 w 411479"/>
              <a:gd name="T37" fmla="*/ 34936 h 53339"/>
              <a:gd name="T38" fmla="*/ 409884 w 411479"/>
              <a:gd name="T39" fmla="*/ 33678 h 53339"/>
              <a:gd name="T40" fmla="*/ 407356 w 411479"/>
              <a:gd name="T41" fmla="*/ 28678 h 53339"/>
              <a:gd name="T42" fmla="*/ 398463 w 411479"/>
              <a:gd name="T43" fmla="*/ 22451 h 53339"/>
              <a:gd name="T44" fmla="*/ 384513 w 411479"/>
              <a:gd name="T45" fmla="*/ 16225 h 53339"/>
              <a:gd name="T46" fmla="*/ 364199 w 411479"/>
              <a:gd name="T47" fmla="*/ 8741 h 53339"/>
              <a:gd name="T48" fmla="*/ 333743 w 411479"/>
              <a:gd name="T49" fmla="*/ 3741 h 53339"/>
              <a:gd name="T50" fmla="*/ 294393 w 411479"/>
              <a:gd name="T51" fmla="*/ 0 h 533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11479" h="53339">
                <a:moveTo>
                  <a:pt x="294619" y="0"/>
                </a:moveTo>
                <a:lnTo>
                  <a:pt x="152399" y="0"/>
                </a:lnTo>
                <a:lnTo>
                  <a:pt x="68579" y="5090"/>
                </a:lnTo>
                <a:lnTo>
                  <a:pt x="17769" y="15239"/>
                </a:lnTo>
                <a:lnTo>
                  <a:pt x="0" y="24140"/>
                </a:lnTo>
                <a:lnTo>
                  <a:pt x="1249" y="24140"/>
                </a:lnTo>
                <a:lnTo>
                  <a:pt x="7619" y="26669"/>
                </a:lnTo>
                <a:lnTo>
                  <a:pt x="26669" y="33009"/>
                </a:lnTo>
                <a:lnTo>
                  <a:pt x="41909" y="36819"/>
                </a:lnTo>
                <a:lnTo>
                  <a:pt x="59679" y="39380"/>
                </a:lnTo>
                <a:lnTo>
                  <a:pt x="81259" y="43190"/>
                </a:lnTo>
                <a:lnTo>
                  <a:pt x="105399" y="45719"/>
                </a:lnTo>
                <a:lnTo>
                  <a:pt x="133349" y="49529"/>
                </a:lnTo>
                <a:lnTo>
                  <a:pt x="163829" y="52059"/>
                </a:lnTo>
                <a:lnTo>
                  <a:pt x="198119" y="53339"/>
                </a:lnTo>
                <a:lnTo>
                  <a:pt x="233659" y="53339"/>
                </a:lnTo>
                <a:lnTo>
                  <a:pt x="274319" y="52059"/>
                </a:lnTo>
                <a:lnTo>
                  <a:pt x="316229" y="48249"/>
                </a:lnTo>
                <a:lnTo>
                  <a:pt x="411479" y="35570"/>
                </a:lnTo>
                <a:lnTo>
                  <a:pt x="410199" y="34289"/>
                </a:lnTo>
                <a:lnTo>
                  <a:pt x="407669" y="29199"/>
                </a:lnTo>
                <a:lnTo>
                  <a:pt x="398769" y="22859"/>
                </a:lnTo>
                <a:lnTo>
                  <a:pt x="384809" y="16520"/>
                </a:lnTo>
                <a:lnTo>
                  <a:pt x="364479" y="8900"/>
                </a:lnTo>
                <a:lnTo>
                  <a:pt x="333999" y="3809"/>
                </a:lnTo>
                <a:lnTo>
                  <a:pt x="294619" y="0"/>
                </a:lnTo>
                <a:close/>
              </a:path>
            </a:pathLst>
          </a:custGeom>
          <a:solidFill>
            <a:srgbClr val="FF7F7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93" name="object 21"/>
          <p:cNvSpPr>
            <a:spLocks/>
          </p:cNvSpPr>
          <p:nvPr/>
        </p:nvSpPr>
        <p:spPr bwMode="auto">
          <a:xfrm>
            <a:off x="7772400" y="268288"/>
            <a:ext cx="114300" cy="71437"/>
          </a:xfrm>
          <a:custGeom>
            <a:avLst/>
            <a:gdLst>
              <a:gd name="T0" fmla="*/ 21579 w 114300"/>
              <a:gd name="T1" fmla="*/ 0 h 71120"/>
              <a:gd name="T2" fmla="*/ 19049 w 114300"/>
              <a:gd name="T3" fmla="*/ 1255 h 71120"/>
              <a:gd name="T4" fmla="*/ 12710 w 114300"/>
              <a:gd name="T5" fmla="*/ 3826 h 71120"/>
              <a:gd name="T6" fmla="*/ 6339 w 114300"/>
              <a:gd name="T7" fmla="*/ 12736 h 71120"/>
              <a:gd name="T8" fmla="*/ 0 w 114300"/>
              <a:gd name="T9" fmla="*/ 25502 h 71120"/>
              <a:gd name="T10" fmla="*/ 0 w 114300"/>
              <a:gd name="T11" fmla="*/ 31870 h 71120"/>
              <a:gd name="T12" fmla="*/ 2529 w 114300"/>
              <a:gd name="T13" fmla="*/ 42096 h 71120"/>
              <a:gd name="T14" fmla="*/ 6339 w 114300"/>
              <a:gd name="T15" fmla="*/ 51005 h 71120"/>
              <a:gd name="T16" fmla="*/ 16520 w 114300"/>
              <a:gd name="T17" fmla="*/ 59945 h 71120"/>
              <a:gd name="T18" fmla="*/ 19049 w 114300"/>
              <a:gd name="T19" fmla="*/ 59945 h 71120"/>
              <a:gd name="T20" fmla="*/ 22859 w 114300"/>
              <a:gd name="T21" fmla="*/ 61231 h 71120"/>
              <a:gd name="T22" fmla="*/ 30479 w 114300"/>
              <a:gd name="T23" fmla="*/ 61231 h 71120"/>
              <a:gd name="T24" fmla="*/ 40629 w 114300"/>
              <a:gd name="T25" fmla="*/ 62486 h 71120"/>
              <a:gd name="T26" fmla="*/ 54620 w 114300"/>
              <a:gd name="T27" fmla="*/ 65058 h 71120"/>
              <a:gd name="T28" fmla="*/ 71109 w 114300"/>
              <a:gd name="T29" fmla="*/ 66313 h 71120"/>
              <a:gd name="T30" fmla="*/ 91439 w 114300"/>
              <a:gd name="T31" fmla="*/ 68885 h 71120"/>
              <a:gd name="T32" fmla="*/ 114299 w 114300"/>
              <a:gd name="T33" fmla="*/ 71426 h 71120"/>
              <a:gd name="T34" fmla="*/ 104150 w 114300"/>
              <a:gd name="T35" fmla="*/ 65058 h 71120"/>
              <a:gd name="T36" fmla="*/ 93969 w 114300"/>
              <a:gd name="T37" fmla="*/ 56118 h 71120"/>
              <a:gd name="T38" fmla="*/ 73670 w 114300"/>
              <a:gd name="T39" fmla="*/ 16562 h 71120"/>
              <a:gd name="T40" fmla="*/ 73670 w 114300"/>
              <a:gd name="T41" fmla="*/ 10194 h 71120"/>
              <a:gd name="T42" fmla="*/ 66050 w 114300"/>
              <a:gd name="T43" fmla="*/ 8909 h 71120"/>
              <a:gd name="T44" fmla="*/ 60959 w 114300"/>
              <a:gd name="T45" fmla="*/ 7653 h 71120"/>
              <a:gd name="T46" fmla="*/ 54620 w 114300"/>
              <a:gd name="T47" fmla="*/ 5082 h 71120"/>
              <a:gd name="T48" fmla="*/ 47000 w 114300"/>
              <a:gd name="T49" fmla="*/ 3826 h 71120"/>
              <a:gd name="T50" fmla="*/ 41909 w 114300"/>
              <a:gd name="T51" fmla="*/ 3826 h 71120"/>
              <a:gd name="T52" fmla="*/ 35570 w 114300"/>
              <a:gd name="T53" fmla="*/ 2540 h 71120"/>
              <a:gd name="T54" fmla="*/ 27950 w 114300"/>
              <a:gd name="T55" fmla="*/ 1255 h 71120"/>
              <a:gd name="T56" fmla="*/ 21579 w 114300"/>
              <a:gd name="T57" fmla="*/ 0 h 711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4300" h="71120">
                <a:moveTo>
                  <a:pt x="21579" y="0"/>
                </a:moveTo>
                <a:lnTo>
                  <a:pt x="19049" y="1249"/>
                </a:lnTo>
                <a:lnTo>
                  <a:pt x="12710" y="3809"/>
                </a:lnTo>
                <a:lnTo>
                  <a:pt x="6339" y="12679"/>
                </a:lnTo>
                <a:lnTo>
                  <a:pt x="0" y="25389"/>
                </a:lnTo>
                <a:lnTo>
                  <a:pt x="0" y="31729"/>
                </a:lnTo>
                <a:lnTo>
                  <a:pt x="2529" y="41909"/>
                </a:lnTo>
                <a:lnTo>
                  <a:pt x="6339" y="50779"/>
                </a:lnTo>
                <a:lnTo>
                  <a:pt x="16520" y="59679"/>
                </a:lnTo>
                <a:lnTo>
                  <a:pt x="19049" y="59679"/>
                </a:lnTo>
                <a:lnTo>
                  <a:pt x="22859" y="60959"/>
                </a:lnTo>
                <a:lnTo>
                  <a:pt x="30479" y="60959"/>
                </a:lnTo>
                <a:lnTo>
                  <a:pt x="40629" y="62209"/>
                </a:lnTo>
                <a:lnTo>
                  <a:pt x="54620" y="64769"/>
                </a:lnTo>
                <a:lnTo>
                  <a:pt x="71109" y="66019"/>
                </a:lnTo>
                <a:lnTo>
                  <a:pt x="91439" y="68579"/>
                </a:lnTo>
                <a:lnTo>
                  <a:pt x="114299" y="71109"/>
                </a:lnTo>
                <a:lnTo>
                  <a:pt x="104150" y="64769"/>
                </a:lnTo>
                <a:lnTo>
                  <a:pt x="93969" y="55869"/>
                </a:lnTo>
                <a:lnTo>
                  <a:pt x="73670" y="16489"/>
                </a:lnTo>
                <a:lnTo>
                  <a:pt x="73670" y="10149"/>
                </a:lnTo>
                <a:lnTo>
                  <a:pt x="66050" y="8869"/>
                </a:lnTo>
                <a:lnTo>
                  <a:pt x="60959" y="7619"/>
                </a:lnTo>
                <a:lnTo>
                  <a:pt x="54620" y="5059"/>
                </a:lnTo>
                <a:lnTo>
                  <a:pt x="47000" y="3809"/>
                </a:lnTo>
                <a:lnTo>
                  <a:pt x="41909" y="3809"/>
                </a:lnTo>
                <a:lnTo>
                  <a:pt x="35570" y="2529"/>
                </a:lnTo>
                <a:lnTo>
                  <a:pt x="27950" y="1249"/>
                </a:lnTo>
                <a:lnTo>
                  <a:pt x="21579" y="0"/>
                </a:lnTo>
                <a:close/>
              </a:path>
            </a:pathLst>
          </a:custGeom>
          <a:solidFill>
            <a:srgbClr val="FF7F7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94" name="object 22"/>
          <p:cNvSpPr>
            <a:spLocks/>
          </p:cNvSpPr>
          <p:nvPr/>
        </p:nvSpPr>
        <p:spPr bwMode="auto">
          <a:xfrm>
            <a:off x="7845425" y="277813"/>
            <a:ext cx="236538" cy="66675"/>
          </a:xfrm>
          <a:custGeom>
            <a:avLst/>
            <a:gdLst>
              <a:gd name="T0" fmla="*/ 0 w 236220"/>
              <a:gd name="T1" fmla="*/ 0 h 66039"/>
              <a:gd name="T2" fmla="*/ 0 w 236220"/>
              <a:gd name="T3" fmla="*/ 6400 h 66039"/>
              <a:gd name="T4" fmla="*/ 1251 w 236220"/>
              <a:gd name="T5" fmla="*/ 15386 h 66039"/>
              <a:gd name="T6" fmla="*/ 30520 w 236220"/>
              <a:gd name="T7" fmla="*/ 55146 h 66039"/>
              <a:gd name="T8" fmla="*/ 59759 w 236220"/>
              <a:gd name="T9" fmla="*/ 62839 h 66039"/>
              <a:gd name="T10" fmla="*/ 82650 w 236220"/>
              <a:gd name="T11" fmla="*/ 65393 h 66039"/>
              <a:gd name="T12" fmla="*/ 104259 w 236220"/>
              <a:gd name="T13" fmla="*/ 66686 h 66039"/>
              <a:gd name="T14" fmla="*/ 180562 w 236220"/>
              <a:gd name="T15" fmla="*/ 66686 h 66039"/>
              <a:gd name="T16" fmla="*/ 207268 w 236220"/>
              <a:gd name="T17" fmla="*/ 65393 h 66039"/>
              <a:gd name="T18" fmla="*/ 236537 w 236220"/>
              <a:gd name="T19" fmla="*/ 62839 h 66039"/>
              <a:gd name="T20" fmla="*/ 230158 w 236220"/>
              <a:gd name="T21" fmla="*/ 57699 h 66039"/>
              <a:gd name="T22" fmla="*/ 222528 w 236220"/>
              <a:gd name="T23" fmla="*/ 52560 h 66039"/>
              <a:gd name="T24" fmla="*/ 216180 w 236220"/>
              <a:gd name="T25" fmla="*/ 46159 h 66039"/>
              <a:gd name="T26" fmla="*/ 211083 w 236220"/>
              <a:gd name="T27" fmla="*/ 39759 h 66039"/>
              <a:gd name="T28" fmla="*/ 204734 w 236220"/>
              <a:gd name="T29" fmla="*/ 34619 h 66039"/>
              <a:gd name="T30" fmla="*/ 199637 w 236220"/>
              <a:gd name="T31" fmla="*/ 26926 h 66039"/>
              <a:gd name="T32" fmla="*/ 192007 w 236220"/>
              <a:gd name="T33" fmla="*/ 11539 h 66039"/>
              <a:gd name="T34" fmla="*/ 170398 w 236220"/>
              <a:gd name="T35" fmla="*/ 11539 h 66039"/>
              <a:gd name="T36" fmla="*/ 147507 w 236220"/>
              <a:gd name="T37" fmla="*/ 10247 h 66039"/>
              <a:gd name="T38" fmla="*/ 123335 w 236220"/>
              <a:gd name="T39" fmla="*/ 10247 h 66039"/>
              <a:gd name="T40" fmla="*/ 100444 w 236220"/>
              <a:gd name="T41" fmla="*/ 8986 h 66039"/>
              <a:gd name="T42" fmla="*/ 75020 w 236220"/>
              <a:gd name="T43" fmla="*/ 6400 h 66039"/>
              <a:gd name="T44" fmla="*/ 50847 w 236220"/>
              <a:gd name="T45" fmla="*/ 5139 h 66039"/>
              <a:gd name="T46" fmla="*/ 0 w 236220"/>
              <a:gd name="T47" fmla="*/ 0 h 6603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36220" h="66039">
                <a:moveTo>
                  <a:pt x="0" y="0"/>
                </a:moveTo>
                <a:lnTo>
                  <a:pt x="0" y="6339"/>
                </a:lnTo>
                <a:lnTo>
                  <a:pt x="1249" y="15239"/>
                </a:lnTo>
                <a:lnTo>
                  <a:pt x="30479" y="54620"/>
                </a:lnTo>
                <a:lnTo>
                  <a:pt x="59679" y="62240"/>
                </a:lnTo>
                <a:lnTo>
                  <a:pt x="82539" y="64769"/>
                </a:lnTo>
                <a:lnTo>
                  <a:pt x="104119" y="66050"/>
                </a:lnTo>
                <a:lnTo>
                  <a:pt x="180319" y="66050"/>
                </a:lnTo>
                <a:lnTo>
                  <a:pt x="206989" y="64769"/>
                </a:lnTo>
                <a:lnTo>
                  <a:pt x="236219" y="62240"/>
                </a:lnTo>
                <a:lnTo>
                  <a:pt x="229849" y="57149"/>
                </a:lnTo>
                <a:lnTo>
                  <a:pt x="222229" y="52059"/>
                </a:lnTo>
                <a:lnTo>
                  <a:pt x="215889" y="45719"/>
                </a:lnTo>
                <a:lnTo>
                  <a:pt x="210799" y="39380"/>
                </a:lnTo>
                <a:lnTo>
                  <a:pt x="204459" y="34289"/>
                </a:lnTo>
                <a:lnTo>
                  <a:pt x="199369" y="26669"/>
                </a:lnTo>
                <a:lnTo>
                  <a:pt x="191749" y="11429"/>
                </a:lnTo>
                <a:lnTo>
                  <a:pt x="170169" y="11429"/>
                </a:lnTo>
                <a:lnTo>
                  <a:pt x="147309" y="10149"/>
                </a:lnTo>
                <a:lnTo>
                  <a:pt x="123169" y="10149"/>
                </a:lnTo>
                <a:lnTo>
                  <a:pt x="100309" y="8900"/>
                </a:lnTo>
                <a:lnTo>
                  <a:pt x="74919" y="6339"/>
                </a:lnTo>
                <a:lnTo>
                  <a:pt x="50779" y="5090"/>
                </a:lnTo>
                <a:lnTo>
                  <a:pt x="0" y="0"/>
                </a:lnTo>
                <a:close/>
              </a:path>
            </a:pathLst>
          </a:custGeom>
          <a:solidFill>
            <a:srgbClr val="FF3F3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95" name="object 23"/>
          <p:cNvSpPr>
            <a:spLocks/>
          </p:cNvSpPr>
          <p:nvPr/>
        </p:nvSpPr>
        <p:spPr bwMode="auto">
          <a:xfrm>
            <a:off x="8037513" y="279400"/>
            <a:ext cx="185737" cy="60325"/>
          </a:xfrm>
          <a:custGeom>
            <a:avLst/>
            <a:gdLst>
              <a:gd name="T0" fmla="*/ 177517 w 186054"/>
              <a:gd name="T1" fmla="*/ 0 h 60960"/>
              <a:gd name="T2" fmla="*/ 174960 w 186054"/>
              <a:gd name="T3" fmla="*/ 0 h 60960"/>
              <a:gd name="T4" fmla="*/ 163550 w 186054"/>
              <a:gd name="T5" fmla="*/ 1236 h 60960"/>
              <a:gd name="T6" fmla="*/ 148336 w 186054"/>
              <a:gd name="T7" fmla="*/ 2503 h 60960"/>
              <a:gd name="T8" fmla="*/ 128071 w 186054"/>
              <a:gd name="T9" fmla="*/ 5006 h 60960"/>
              <a:gd name="T10" fmla="*/ 102694 w 186054"/>
              <a:gd name="T11" fmla="*/ 6273 h 60960"/>
              <a:gd name="T12" fmla="*/ 0 w 186054"/>
              <a:gd name="T13" fmla="*/ 10043 h 60960"/>
              <a:gd name="T14" fmla="*/ 7606 w 186054"/>
              <a:gd name="T15" fmla="*/ 25125 h 60960"/>
              <a:gd name="T16" fmla="*/ 12688 w 186054"/>
              <a:gd name="T17" fmla="*/ 32665 h 60960"/>
              <a:gd name="T18" fmla="*/ 19017 w 186054"/>
              <a:gd name="T19" fmla="*/ 37702 h 60960"/>
              <a:gd name="T20" fmla="*/ 24099 w 186054"/>
              <a:gd name="T21" fmla="*/ 43976 h 60960"/>
              <a:gd name="T22" fmla="*/ 30427 w 186054"/>
              <a:gd name="T23" fmla="*/ 50250 h 60960"/>
              <a:gd name="T24" fmla="*/ 38034 w 186054"/>
              <a:gd name="T25" fmla="*/ 55287 h 60960"/>
              <a:gd name="T26" fmla="*/ 44394 w 186054"/>
              <a:gd name="T27" fmla="*/ 60324 h 60960"/>
              <a:gd name="T28" fmla="*/ 88759 w 186054"/>
              <a:gd name="T29" fmla="*/ 56554 h 60960"/>
              <a:gd name="T30" fmla="*/ 103973 w 186054"/>
              <a:gd name="T31" fmla="*/ 54020 h 60960"/>
              <a:gd name="T32" fmla="*/ 120464 w 186054"/>
              <a:gd name="T33" fmla="*/ 52783 h 60960"/>
              <a:gd name="T34" fmla="*/ 169910 w 186054"/>
              <a:gd name="T35" fmla="*/ 43976 h 60960"/>
              <a:gd name="T36" fmla="*/ 185124 w 186054"/>
              <a:gd name="T37" fmla="*/ 18851 h 60960"/>
              <a:gd name="T38" fmla="*/ 177517 w 186054"/>
              <a:gd name="T39" fmla="*/ 0 h 6096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86054" h="60960">
                <a:moveTo>
                  <a:pt x="177820" y="0"/>
                </a:moveTo>
                <a:lnTo>
                  <a:pt x="175259" y="0"/>
                </a:lnTo>
                <a:lnTo>
                  <a:pt x="163829" y="1249"/>
                </a:lnTo>
                <a:lnTo>
                  <a:pt x="148589" y="2529"/>
                </a:lnTo>
                <a:lnTo>
                  <a:pt x="128290" y="5059"/>
                </a:lnTo>
                <a:lnTo>
                  <a:pt x="102869" y="6339"/>
                </a:lnTo>
                <a:lnTo>
                  <a:pt x="0" y="10149"/>
                </a:lnTo>
                <a:lnTo>
                  <a:pt x="7619" y="25389"/>
                </a:lnTo>
                <a:lnTo>
                  <a:pt x="12710" y="33009"/>
                </a:lnTo>
                <a:lnTo>
                  <a:pt x="19049" y="38099"/>
                </a:lnTo>
                <a:lnTo>
                  <a:pt x="24140" y="44439"/>
                </a:lnTo>
                <a:lnTo>
                  <a:pt x="30479" y="50779"/>
                </a:lnTo>
                <a:lnTo>
                  <a:pt x="38099" y="55869"/>
                </a:lnTo>
                <a:lnTo>
                  <a:pt x="44470" y="60959"/>
                </a:lnTo>
                <a:lnTo>
                  <a:pt x="88910" y="57149"/>
                </a:lnTo>
                <a:lnTo>
                  <a:pt x="104150" y="54589"/>
                </a:lnTo>
                <a:lnTo>
                  <a:pt x="120670" y="53339"/>
                </a:lnTo>
                <a:lnTo>
                  <a:pt x="170200" y="44439"/>
                </a:lnTo>
                <a:lnTo>
                  <a:pt x="185440" y="19049"/>
                </a:lnTo>
                <a:lnTo>
                  <a:pt x="17782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96" name="object 24"/>
          <p:cNvSpPr>
            <a:spLocks/>
          </p:cNvSpPr>
          <p:nvPr/>
        </p:nvSpPr>
        <p:spPr bwMode="auto">
          <a:xfrm>
            <a:off x="7796213" y="265113"/>
            <a:ext cx="257175" cy="33337"/>
          </a:xfrm>
          <a:custGeom>
            <a:avLst/>
            <a:gdLst>
              <a:gd name="T0" fmla="*/ 1252 w 256540"/>
              <a:gd name="T1" fmla="*/ 0 h 33654"/>
              <a:gd name="T2" fmla="*/ 0 w 256540"/>
              <a:gd name="T3" fmla="*/ 0 h 33654"/>
              <a:gd name="T4" fmla="*/ 12710 w 256540"/>
              <a:gd name="T5" fmla="*/ 10084 h 33654"/>
              <a:gd name="T6" fmla="*/ 64929 w 256540"/>
              <a:gd name="T7" fmla="*/ 27687 h 33654"/>
              <a:gd name="T8" fmla="*/ 128576 w 256540"/>
              <a:gd name="T9" fmla="*/ 32729 h 33654"/>
              <a:gd name="T10" fmla="*/ 190971 w 256540"/>
              <a:gd name="T11" fmla="*/ 28955 h 33654"/>
              <a:gd name="T12" fmla="*/ 225345 w 256540"/>
              <a:gd name="T13" fmla="*/ 23913 h 33654"/>
              <a:gd name="T14" fmla="*/ 238057 w 256540"/>
              <a:gd name="T15" fmla="*/ 21406 h 33654"/>
              <a:gd name="T16" fmla="*/ 159132 w 256540"/>
              <a:gd name="T17" fmla="*/ 21406 h 33654"/>
              <a:gd name="T18" fmla="*/ 115835 w 256540"/>
              <a:gd name="T19" fmla="*/ 18870 h 33654"/>
              <a:gd name="T20" fmla="*/ 96738 w 256540"/>
              <a:gd name="T21" fmla="*/ 16364 h 33654"/>
              <a:gd name="T22" fmla="*/ 76388 w 256540"/>
              <a:gd name="T23" fmla="*/ 15095 h 33654"/>
              <a:gd name="T24" fmla="*/ 45832 w 256540"/>
              <a:gd name="T25" fmla="*/ 10084 h 33654"/>
              <a:gd name="T26" fmla="*/ 31808 w 256540"/>
              <a:gd name="T27" fmla="*/ 6310 h 33654"/>
              <a:gd name="T28" fmla="*/ 20349 w 256540"/>
              <a:gd name="T29" fmla="*/ 5042 h 33654"/>
              <a:gd name="T30" fmla="*/ 12710 w 256540"/>
              <a:gd name="T31" fmla="*/ 2536 h 33654"/>
              <a:gd name="T32" fmla="*/ 5072 w 256540"/>
              <a:gd name="T33" fmla="*/ 1268 h 33654"/>
              <a:gd name="T34" fmla="*/ 1252 w 256540"/>
              <a:gd name="T35" fmla="*/ 0 h 33654"/>
              <a:gd name="T36" fmla="*/ 253939 w 256540"/>
              <a:gd name="T37" fmla="*/ 19039 h 33654"/>
              <a:gd name="T38" fmla="*/ 207501 w 256540"/>
              <a:gd name="T39" fmla="*/ 21406 h 33654"/>
              <a:gd name="T40" fmla="*/ 238057 w 256540"/>
              <a:gd name="T41" fmla="*/ 21406 h 33654"/>
              <a:gd name="T42" fmla="*/ 249515 w 256540"/>
              <a:gd name="T43" fmla="*/ 20139 h 33654"/>
              <a:gd name="T44" fmla="*/ 253939 w 256540"/>
              <a:gd name="T45" fmla="*/ 19039 h 33654"/>
              <a:gd name="T46" fmla="*/ 257154 w 256540"/>
              <a:gd name="T47" fmla="*/ 18870 h 33654"/>
              <a:gd name="T48" fmla="*/ 254618 w 256540"/>
              <a:gd name="T49" fmla="*/ 18870 h 33654"/>
              <a:gd name="T50" fmla="*/ 253939 w 256540"/>
              <a:gd name="T51" fmla="*/ 19039 h 33654"/>
              <a:gd name="T52" fmla="*/ 257154 w 256540"/>
              <a:gd name="T53" fmla="*/ 18870 h 3365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56540" h="33654">
                <a:moveTo>
                  <a:pt x="1249" y="0"/>
                </a:moveTo>
                <a:lnTo>
                  <a:pt x="0" y="0"/>
                </a:lnTo>
                <a:lnTo>
                  <a:pt x="12679" y="10180"/>
                </a:lnTo>
                <a:lnTo>
                  <a:pt x="64769" y="27950"/>
                </a:lnTo>
                <a:lnTo>
                  <a:pt x="128259" y="33040"/>
                </a:lnTo>
                <a:lnTo>
                  <a:pt x="190499" y="29230"/>
                </a:lnTo>
                <a:lnTo>
                  <a:pt x="224789" y="24140"/>
                </a:lnTo>
                <a:lnTo>
                  <a:pt x="237469" y="21610"/>
                </a:lnTo>
                <a:lnTo>
                  <a:pt x="158739" y="21610"/>
                </a:lnTo>
                <a:lnTo>
                  <a:pt x="115549" y="19049"/>
                </a:lnTo>
                <a:lnTo>
                  <a:pt x="96499" y="16520"/>
                </a:lnTo>
                <a:lnTo>
                  <a:pt x="76199" y="15239"/>
                </a:lnTo>
                <a:lnTo>
                  <a:pt x="45719" y="10180"/>
                </a:lnTo>
                <a:lnTo>
                  <a:pt x="31729" y="6370"/>
                </a:lnTo>
                <a:lnTo>
                  <a:pt x="20299" y="5090"/>
                </a:lnTo>
                <a:lnTo>
                  <a:pt x="12679" y="2560"/>
                </a:lnTo>
                <a:lnTo>
                  <a:pt x="5059" y="1280"/>
                </a:lnTo>
                <a:lnTo>
                  <a:pt x="1249" y="0"/>
                </a:lnTo>
                <a:close/>
              </a:path>
              <a:path w="256540" h="33654">
                <a:moveTo>
                  <a:pt x="253312" y="19220"/>
                </a:moveTo>
                <a:lnTo>
                  <a:pt x="206989" y="21610"/>
                </a:lnTo>
                <a:lnTo>
                  <a:pt x="237469" y="21610"/>
                </a:lnTo>
                <a:lnTo>
                  <a:pt x="248899" y="20330"/>
                </a:lnTo>
                <a:lnTo>
                  <a:pt x="253312" y="19220"/>
                </a:lnTo>
                <a:close/>
              </a:path>
              <a:path w="256540" h="33654">
                <a:moveTo>
                  <a:pt x="256519" y="19049"/>
                </a:moveTo>
                <a:lnTo>
                  <a:pt x="253989" y="19049"/>
                </a:lnTo>
                <a:lnTo>
                  <a:pt x="253312" y="19220"/>
                </a:lnTo>
                <a:lnTo>
                  <a:pt x="256519" y="19049"/>
                </a:lnTo>
                <a:close/>
              </a:path>
            </a:pathLst>
          </a:custGeom>
          <a:solidFill>
            <a:srgbClr val="FFBEB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97" name="object 25"/>
          <p:cNvSpPr>
            <a:spLocks/>
          </p:cNvSpPr>
          <p:nvPr/>
        </p:nvSpPr>
        <p:spPr bwMode="auto">
          <a:xfrm>
            <a:off x="7837488" y="260350"/>
            <a:ext cx="211137" cy="0"/>
          </a:xfrm>
          <a:custGeom>
            <a:avLst/>
            <a:gdLst>
              <a:gd name="T0" fmla="*/ 0 w 212090"/>
              <a:gd name="T1" fmla="*/ 211126 w 212090"/>
              <a:gd name="T2" fmla="*/ 0 60000 65536"/>
              <a:gd name="T3" fmla="*/ 0 60000 65536"/>
            </a:gdLst>
            <a:ahLst/>
            <a:cxnLst>
              <a:cxn ang="T2">
                <a:pos x="T0" y="0"/>
              </a:cxn>
              <a:cxn ang="T3">
                <a:pos x="T1" y="0"/>
              </a:cxn>
            </a:cxnLst>
            <a:rect l="0" t="0" r="r" b="b"/>
            <a:pathLst>
              <a:path w="212090">
                <a:moveTo>
                  <a:pt x="0" y="0"/>
                </a:moveTo>
                <a:lnTo>
                  <a:pt x="212079" y="0"/>
                </a:lnTo>
              </a:path>
            </a:pathLst>
          </a:custGeom>
          <a:noFill/>
          <a:ln w="16509">
            <a:solidFill>
              <a:srgbClr val="CE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54298" name="object 26"/>
          <p:cNvSpPr>
            <a:spLocks/>
          </p:cNvSpPr>
          <p:nvPr/>
        </p:nvSpPr>
        <p:spPr bwMode="auto">
          <a:xfrm>
            <a:off x="7496175" y="330200"/>
            <a:ext cx="1003300" cy="1987550"/>
          </a:xfrm>
          <a:custGeom>
            <a:avLst/>
            <a:gdLst>
              <a:gd name="T0" fmla="*/ 274319 w 1003300"/>
              <a:gd name="T1" fmla="*/ 10177 h 1988185"/>
              <a:gd name="T2" fmla="*/ 245120 w 1003300"/>
              <a:gd name="T3" fmla="*/ 48265 h 1988185"/>
              <a:gd name="T4" fmla="*/ 247649 w 1003300"/>
              <a:gd name="T5" fmla="*/ 82544 h 1988185"/>
              <a:gd name="T6" fmla="*/ 262889 w 1003300"/>
              <a:gd name="T7" fmla="*/ 107926 h 1988185"/>
              <a:gd name="T8" fmla="*/ 271790 w 1003300"/>
              <a:gd name="T9" fmla="*/ 118071 h 1988185"/>
              <a:gd name="T10" fmla="*/ 262889 w 1003300"/>
              <a:gd name="T11" fmla="*/ 229807 h 1988185"/>
              <a:gd name="T12" fmla="*/ 232409 w 1003300"/>
              <a:gd name="T13" fmla="*/ 323746 h 1988185"/>
              <a:gd name="T14" fmla="*/ 167639 w 1003300"/>
              <a:gd name="T15" fmla="*/ 407539 h 1988185"/>
              <a:gd name="T16" fmla="*/ 132100 w 1003300"/>
              <a:gd name="T17" fmla="*/ 440569 h 1988185"/>
              <a:gd name="T18" fmla="*/ 102869 w 1003300"/>
              <a:gd name="T19" fmla="*/ 478657 h 1988185"/>
              <a:gd name="T20" fmla="*/ 80009 w 1003300"/>
              <a:gd name="T21" fmla="*/ 516745 h 1988185"/>
              <a:gd name="T22" fmla="*/ 35570 w 1003300"/>
              <a:gd name="T23" fmla="*/ 610685 h 1988185"/>
              <a:gd name="T24" fmla="*/ 8900 w 1003300"/>
              <a:gd name="T25" fmla="*/ 713522 h 1988185"/>
              <a:gd name="T26" fmla="*/ 1280 w 1003300"/>
              <a:gd name="T27" fmla="*/ 793506 h 1988185"/>
              <a:gd name="T28" fmla="*/ 2560 w 1003300"/>
              <a:gd name="T29" fmla="*/ 839212 h 1988185"/>
              <a:gd name="T30" fmla="*/ 0 w 1003300"/>
              <a:gd name="T31" fmla="*/ 1744422 h 1988185"/>
              <a:gd name="T32" fmla="*/ 13990 w 1003300"/>
              <a:gd name="T33" fmla="*/ 1833304 h 1988185"/>
              <a:gd name="T34" fmla="*/ 90190 w 1003300"/>
              <a:gd name="T35" fmla="*/ 1923434 h 1988185"/>
              <a:gd name="T36" fmla="*/ 113050 w 1003300"/>
              <a:gd name="T37" fmla="*/ 1941230 h 1988185"/>
              <a:gd name="T38" fmla="*/ 373379 w 1003300"/>
              <a:gd name="T39" fmla="*/ 1983126 h 1988185"/>
              <a:gd name="T40" fmla="*/ 513100 w 1003300"/>
              <a:gd name="T41" fmla="*/ 1986935 h 1988185"/>
              <a:gd name="T42" fmla="*/ 629930 w 1003300"/>
              <a:gd name="T43" fmla="*/ 1983126 h 1988185"/>
              <a:gd name="T44" fmla="*/ 727709 w 1003300"/>
              <a:gd name="T45" fmla="*/ 1975509 h 1988185"/>
              <a:gd name="T46" fmla="*/ 801380 w 1003300"/>
              <a:gd name="T47" fmla="*/ 1962803 h 1988185"/>
              <a:gd name="T48" fmla="*/ 871240 w 1003300"/>
              <a:gd name="T49" fmla="*/ 1946287 h 1988185"/>
              <a:gd name="T50" fmla="*/ 887729 w 1003300"/>
              <a:gd name="T51" fmla="*/ 1941230 h 1988185"/>
              <a:gd name="T52" fmla="*/ 902969 w 1003300"/>
              <a:gd name="T53" fmla="*/ 1925995 h 1988185"/>
              <a:gd name="T54" fmla="*/ 909340 w 1003300"/>
              <a:gd name="T55" fmla="*/ 1917098 h 1988185"/>
              <a:gd name="T56" fmla="*/ 988070 w 1003300"/>
              <a:gd name="T57" fmla="*/ 1839641 h 1988185"/>
              <a:gd name="T58" fmla="*/ 1003310 w 1003300"/>
              <a:gd name="T59" fmla="*/ 1760937 h 1988185"/>
              <a:gd name="T60" fmla="*/ 1002029 w 1003300"/>
              <a:gd name="T61" fmla="*/ 859535 h 1988185"/>
              <a:gd name="T62" fmla="*/ 985540 w 1003300"/>
              <a:gd name="T63" fmla="*/ 651301 h 1988185"/>
              <a:gd name="T64" fmla="*/ 937259 w 1003300"/>
              <a:gd name="T65" fmla="*/ 515465 h 1988185"/>
              <a:gd name="T66" fmla="*/ 876299 w 1003300"/>
              <a:gd name="T67" fmla="*/ 429143 h 1988185"/>
              <a:gd name="T68" fmla="*/ 796289 w 1003300"/>
              <a:gd name="T69" fmla="*/ 336453 h 1988185"/>
              <a:gd name="T70" fmla="*/ 763280 w 1003300"/>
              <a:gd name="T71" fmla="*/ 250130 h 1988185"/>
              <a:gd name="T72" fmla="*/ 746759 w 1003300"/>
              <a:gd name="T73" fmla="*/ 166337 h 1988185"/>
              <a:gd name="T74" fmla="*/ 742949 w 1003300"/>
              <a:gd name="T75" fmla="*/ 104117 h 1988185"/>
              <a:gd name="T76" fmla="*/ 769619 w 1003300"/>
              <a:gd name="T77" fmla="*/ 58411 h 1988185"/>
              <a:gd name="T78" fmla="*/ 764560 w 1003300"/>
              <a:gd name="T79" fmla="*/ 25412 h 1988185"/>
              <a:gd name="T80" fmla="*/ 433090 w 1003300"/>
              <a:gd name="T81" fmla="*/ 17794 h 1988185"/>
              <a:gd name="T82" fmla="*/ 369569 w 1003300"/>
              <a:gd name="T83" fmla="*/ 16515 h 1988185"/>
              <a:gd name="T84" fmla="*/ 300989 w 1003300"/>
              <a:gd name="T85" fmla="*/ 12706 h 1988185"/>
              <a:gd name="T86" fmla="*/ 278129 w 1003300"/>
              <a:gd name="T87" fmla="*/ 10177 h 1988185"/>
              <a:gd name="T88" fmla="*/ 697229 w 1003300"/>
              <a:gd name="T89" fmla="*/ 5088 h 1988185"/>
              <a:gd name="T90" fmla="*/ 581680 w 1003300"/>
              <a:gd name="T91" fmla="*/ 15234 h 1988185"/>
              <a:gd name="T92" fmla="*/ 756940 w 1003300"/>
              <a:gd name="T93" fmla="*/ 17794 h 1988185"/>
              <a:gd name="T94" fmla="*/ 744230 w 1003300"/>
              <a:gd name="T95" fmla="*/ 6368 h 1988185"/>
              <a:gd name="T96" fmla="*/ 732800 w 1003300"/>
              <a:gd name="T97" fmla="*/ 0 h 198818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003300" h="1988185">
                <a:moveTo>
                  <a:pt x="278129" y="10180"/>
                </a:moveTo>
                <a:lnTo>
                  <a:pt x="274319" y="10180"/>
                </a:lnTo>
                <a:lnTo>
                  <a:pt x="254020" y="29230"/>
                </a:lnTo>
                <a:lnTo>
                  <a:pt x="245120" y="48280"/>
                </a:lnTo>
                <a:lnTo>
                  <a:pt x="242590" y="66050"/>
                </a:lnTo>
                <a:lnTo>
                  <a:pt x="247649" y="82570"/>
                </a:lnTo>
                <a:lnTo>
                  <a:pt x="254020" y="97810"/>
                </a:lnTo>
                <a:lnTo>
                  <a:pt x="262889" y="107960"/>
                </a:lnTo>
                <a:lnTo>
                  <a:pt x="269260" y="115580"/>
                </a:lnTo>
                <a:lnTo>
                  <a:pt x="271790" y="118109"/>
                </a:lnTo>
                <a:lnTo>
                  <a:pt x="271790" y="151150"/>
                </a:lnTo>
                <a:lnTo>
                  <a:pt x="262889" y="229880"/>
                </a:lnTo>
                <a:lnTo>
                  <a:pt x="251459" y="275600"/>
                </a:lnTo>
                <a:lnTo>
                  <a:pt x="232409" y="323849"/>
                </a:lnTo>
                <a:lnTo>
                  <a:pt x="204490" y="369569"/>
                </a:lnTo>
                <a:lnTo>
                  <a:pt x="167639" y="407669"/>
                </a:lnTo>
                <a:lnTo>
                  <a:pt x="148589" y="424190"/>
                </a:lnTo>
                <a:lnTo>
                  <a:pt x="132100" y="440710"/>
                </a:lnTo>
                <a:lnTo>
                  <a:pt x="116860" y="458480"/>
                </a:lnTo>
                <a:lnTo>
                  <a:pt x="102869" y="478810"/>
                </a:lnTo>
                <a:lnTo>
                  <a:pt x="90190" y="497860"/>
                </a:lnTo>
                <a:lnTo>
                  <a:pt x="80009" y="516910"/>
                </a:lnTo>
                <a:lnTo>
                  <a:pt x="68579" y="535960"/>
                </a:lnTo>
                <a:lnTo>
                  <a:pt x="35570" y="610880"/>
                </a:lnTo>
                <a:lnTo>
                  <a:pt x="19049" y="664220"/>
                </a:lnTo>
                <a:lnTo>
                  <a:pt x="8900" y="713750"/>
                </a:lnTo>
                <a:lnTo>
                  <a:pt x="3809" y="755660"/>
                </a:lnTo>
                <a:lnTo>
                  <a:pt x="1280" y="793760"/>
                </a:lnTo>
                <a:lnTo>
                  <a:pt x="1280" y="821710"/>
                </a:lnTo>
                <a:lnTo>
                  <a:pt x="2560" y="839480"/>
                </a:lnTo>
                <a:lnTo>
                  <a:pt x="2560" y="847100"/>
                </a:lnTo>
                <a:lnTo>
                  <a:pt x="0" y="1744979"/>
                </a:lnTo>
                <a:lnTo>
                  <a:pt x="2560" y="1793260"/>
                </a:lnTo>
                <a:lnTo>
                  <a:pt x="13990" y="1833890"/>
                </a:lnTo>
                <a:lnTo>
                  <a:pt x="50810" y="1892320"/>
                </a:lnTo>
                <a:lnTo>
                  <a:pt x="90190" y="1924049"/>
                </a:lnTo>
                <a:lnTo>
                  <a:pt x="107960" y="1932950"/>
                </a:lnTo>
                <a:lnTo>
                  <a:pt x="113050" y="1941850"/>
                </a:lnTo>
                <a:lnTo>
                  <a:pt x="298460" y="1978670"/>
                </a:lnTo>
                <a:lnTo>
                  <a:pt x="373379" y="1983760"/>
                </a:lnTo>
                <a:lnTo>
                  <a:pt x="445769" y="1986290"/>
                </a:lnTo>
                <a:lnTo>
                  <a:pt x="513100" y="1987570"/>
                </a:lnTo>
                <a:lnTo>
                  <a:pt x="572780" y="1986290"/>
                </a:lnTo>
                <a:lnTo>
                  <a:pt x="629930" y="1983760"/>
                </a:lnTo>
                <a:lnTo>
                  <a:pt x="681989" y="1979950"/>
                </a:lnTo>
                <a:lnTo>
                  <a:pt x="727709" y="1976140"/>
                </a:lnTo>
                <a:lnTo>
                  <a:pt x="767090" y="1969769"/>
                </a:lnTo>
                <a:lnTo>
                  <a:pt x="801380" y="1963430"/>
                </a:lnTo>
                <a:lnTo>
                  <a:pt x="831860" y="1958339"/>
                </a:lnTo>
                <a:lnTo>
                  <a:pt x="871240" y="1946909"/>
                </a:lnTo>
                <a:lnTo>
                  <a:pt x="882670" y="1944380"/>
                </a:lnTo>
                <a:lnTo>
                  <a:pt x="887729" y="1941850"/>
                </a:lnTo>
                <a:lnTo>
                  <a:pt x="896630" y="1934230"/>
                </a:lnTo>
                <a:lnTo>
                  <a:pt x="902969" y="1926610"/>
                </a:lnTo>
                <a:lnTo>
                  <a:pt x="906779" y="1920239"/>
                </a:lnTo>
                <a:lnTo>
                  <a:pt x="909340" y="1917710"/>
                </a:lnTo>
                <a:lnTo>
                  <a:pt x="946160" y="1896130"/>
                </a:lnTo>
                <a:lnTo>
                  <a:pt x="988070" y="1840229"/>
                </a:lnTo>
                <a:lnTo>
                  <a:pt x="1002029" y="1783079"/>
                </a:lnTo>
                <a:lnTo>
                  <a:pt x="1003310" y="1761500"/>
                </a:lnTo>
                <a:lnTo>
                  <a:pt x="1002029" y="1746260"/>
                </a:lnTo>
                <a:lnTo>
                  <a:pt x="1002029" y="859810"/>
                </a:lnTo>
                <a:lnTo>
                  <a:pt x="999500" y="745510"/>
                </a:lnTo>
                <a:lnTo>
                  <a:pt x="985540" y="651509"/>
                </a:lnTo>
                <a:lnTo>
                  <a:pt x="965210" y="575309"/>
                </a:lnTo>
                <a:lnTo>
                  <a:pt x="937259" y="515630"/>
                </a:lnTo>
                <a:lnTo>
                  <a:pt x="906779" y="467380"/>
                </a:lnTo>
                <a:lnTo>
                  <a:pt x="876299" y="429280"/>
                </a:lnTo>
                <a:lnTo>
                  <a:pt x="821710" y="372130"/>
                </a:lnTo>
                <a:lnTo>
                  <a:pt x="796289" y="336560"/>
                </a:lnTo>
                <a:lnTo>
                  <a:pt x="777239" y="294650"/>
                </a:lnTo>
                <a:lnTo>
                  <a:pt x="763280" y="250210"/>
                </a:lnTo>
                <a:lnTo>
                  <a:pt x="753130" y="205739"/>
                </a:lnTo>
                <a:lnTo>
                  <a:pt x="746759" y="166390"/>
                </a:lnTo>
                <a:lnTo>
                  <a:pt x="742949" y="113050"/>
                </a:lnTo>
                <a:lnTo>
                  <a:pt x="742949" y="104150"/>
                </a:lnTo>
                <a:lnTo>
                  <a:pt x="761999" y="80009"/>
                </a:lnTo>
                <a:lnTo>
                  <a:pt x="769619" y="58430"/>
                </a:lnTo>
                <a:lnTo>
                  <a:pt x="769619" y="40660"/>
                </a:lnTo>
                <a:lnTo>
                  <a:pt x="764560" y="25420"/>
                </a:lnTo>
                <a:lnTo>
                  <a:pt x="756940" y="17800"/>
                </a:lnTo>
                <a:lnTo>
                  <a:pt x="433090" y="17800"/>
                </a:lnTo>
                <a:lnTo>
                  <a:pt x="400049" y="16520"/>
                </a:lnTo>
                <a:lnTo>
                  <a:pt x="369569" y="16520"/>
                </a:lnTo>
                <a:lnTo>
                  <a:pt x="341650" y="15239"/>
                </a:lnTo>
                <a:lnTo>
                  <a:pt x="300989" y="12710"/>
                </a:lnTo>
                <a:lnTo>
                  <a:pt x="287030" y="12710"/>
                </a:lnTo>
                <a:lnTo>
                  <a:pt x="278129" y="10180"/>
                </a:lnTo>
                <a:close/>
              </a:path>
              <a:path w="1003300" h="1988185">
                <a:moveTo>
                  <a:pt x="732800" y="0"/>
                </a:moveTo>
                <a:lnTo>
                  <a:pt x="697229" y="5090"/>
                </a:lnTo>
                <a:lnTo>
                  <a:pt x="619780" y="12710"/>
                </a:lnTo>
                <a:lnTo>
                  <a:pt x="581680" y="15239"/>
                </a:lnTo>
                <a:lnTo>
                  <a:pt x="504200" y="17800"/>
                </a:lnTo>
                <a:lnTo>
                  <a:pt x="756940" y="17800"/>
                </a:lnTo>
                <a:lnTo>
                  <a:pt x="754379" y="15239"/>
                </a:lnTo>
                <a:lnTo>
                  <a:pt x="744230" y="6370"/>
                </a:lnTo>
                <a:lnTo>
                  <a:pt x="735329" y="1280"/>
                </a:lnTo>
                <a:lnTo>
                  <a:pt x="73280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299" name="object 27"/>
          <p:cNvSpPr>
            <a:spLocks/>
          </p:cNvSpPr>
          <p:nvPr/>
        </p:nvSpPr>
        <p:spPr bwMode="auto">
          <a:xfrm>
            <a:off x="7783513" y="365125"/>
            <a:ext cx="36512" cy="87313"/>
          </a:xfrm>
          <a:custGeom>
            <a:avLst/>
            <a:gdLst>
              <a:gd name="T0" fmla="*/ 36502 w 36829"/>
              <a:gd name="T1" fmla="*/ 0 h 86359"/>
              <a:gd name="T2" fmla="*/ 25170 w 36829"/>
              <a:gd name="T3" fmla="*/ 3851 h 86359"/>
              <a:gd name="T4" fmla="*/ 5046 w 36829"/>
              <a:gd name="T5" fmla="*/ 19259 h 86359"/>
              <a:gd name="T6" fmla="*/ 0 w 36829"/>
              <a:gd name="T7" fmla="*/ 32111 h 86359"/>
              <a:gd name="T8" fmla="*/ 1269 w 36829"/>
              <a:gd name="T9" fmla="*/ 47519 h 86359"/>
              <a:gd name="T10" fmla="*/ 12601 w 36829"/>
              <a:gd name="T11" fmla="*/ 65484 h 86359"/>
              <a:gd name="T12" fmla="*/ 36502 w 36829"/>
              <a:gd name="T13" fmla="*/ 87303 h 86359"/>
              <a:gd name="T14" fmla="*/ 33994 w 36829"/>
              <a:gd name="T15" fmla="*/ 78336 h 86359"/>
              <a:gd name="T16" fmla="*/ 28948 w 36829"/>
              <a:gd name="T17" fmla="*/ 52634 h 86359"/>
              <a:gd name="T18" fmla="*/ 27709 w 36829"/>
              <a:gd name="T19" fmla="*/ 23112 h 86359"/>
              <a:gd name="T20" fmla="*/ 36502 w 36829"/>
              <a:gd name="T21" fmla="*/ 0 h 86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829" h="86359">
                <a:moveTo>
                  <a:pt x="36819" y="0"/>
                </a:moveTo>
                <a:lnTo>
                  <a:pt x="25389" y="3809"/>
                </a:lnTo>
                <a:lnTo>
                  <a:pt x="5090" y="19049"/>
                </a:lnTo>
                <a:lnTo>
                  <a:pt x="0" y="31760"/>
                </a:lnTo>
                <a:lnTo>
                  <a:pt x="1280" y="47000"/>
                </a:lnTo>
                <a:lnTo>
                  <a:pt x="12710" y="64769"/>
                </a:lnTo>
                <a:lnTo>
                  <a:pt x="36819" y="86349"/>
                </a:lnTo>
                <a:lnTo>
                  <a:pt x="34289" y="77480"/>
                </a:lnTo>
                <a:lnTo>
                  <a:pt x="29199" y="52059"/>
                </a:lnTo>
                <a:lnTo>
                  <a:pt x="27950" y="22859"/>
                </a:lnTo>
                <a:lnTo>
                  <a:pt x="368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300" name="object 28"/>
          <p:cNvSpPr>
            <a:spLocks/>
          </p:cNvSpPr>
          <p:nvPr/>
        </p:nvSpPr>
        <p:spPr bwMode="auto">
          <a:xfrm>
            <a:off x="7813675" y="385763"/>
            <a:ext cx="319088" cy="0"/>
          </a:xfrm>
          <a:custGeom>
            <a:avLst/>
            <a:gdLst>
              <a:gd name="T0" fmla="*/ 0 w 318770"/>
              <a:gd name="T1" fmla="*/ 319077 w 318770"/>
              <a:gd name="T2" fmla="*/ 0 60000 65536"/>
              <a:gd name="T3" fmla="*/ 0 60000 65536"/>
            </a:gdLst>
            <a:ahLst/>
            <a:cxnLst>
              <a:cxn ang="T2">
                <a:pos x="T0" y="0"/>
              </a:cxn>
              <a:cxn ang="T3">
                <a:pos x="T1" y="0"/>
              </a:cxn>
            </a:cxnLst>
            <a:rect l="0" t="0" r="r" b="b"/>
            <a:pathLst>
              <a:path w="318770">
                <a:moveTo>
                  <a:pt x="0" y="0"/>
                </a:moveTo>
                <a:lnTo>
                  <a:pt x="318759" y="0"/>
                </a:lnTo>
              </a:path>
            </a:pathLst>
          </a:custGeom>
          <a:noFill/>
          <a:ln w="2922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54301" name="object 29"/>
          <p:cNvSpPr>
            <a:spLocks/>
          </p:cNvSpPr>
          <p:nvPr/>
        </p:nvSpPr>
        <p:spPr bwMode="auto">
          <a:xfrm>
            <a:off x="7554913" y="365125"/>
            <a:ext cx="877887" cy="1885950"/>
          </a:xfrm>
          <a:custGeom>
            <a:avLst/>
            <a:gdLst>
              <a:gd name="T0" fmla="*/ 143551 w 877570"/>
              <a:gd name="T1" fmla="*/ 1861809 h 1885950"/>
              <a:gd name="T2" fmla="*/ 165170 w 877570"/>
              <a:gd name="T3" fmla="*/ 1866899 h 1885950"/>
              <a:gd name="T4" fmla="*/ 207095 w 877570"/>
              <a:gd name="T5" fmla="*/ 1873239 h 1885950"/>
              <a:gd name="T6" fmla="*/ 266795 w 877570"/>
              <a:gd name="T7" fmla="*/ 1879610 h 1885950"/>
              <a:gd name="T8" fmla="*/ 393852 w 877570"/>
              <a:gd name="T9" fmla="*/ 1885949 h 1885950"/>
              <a:gd name="T10" fmla="*/ 496759 w 877570"/>
              <a:gd name="T11" fmla="*/ 1884669 h 1885950"/>
              <a:gd name="T12" fmla="*/ 618723 w 877570"/>
              <a:gd name="T13" fmla="*/ 1878329 h 1885950"/>
              <a:gd name="T14" fmla="*/ 752122 w 877570"/>
              <a:gd name="T15" fmla="*/ 1861809 h 1885950"/>
              <a:gd name="T16" fmla="*/ 249020 w 877570"/>
              <a:gd name="T17" fmla="*/ 8900 h 1885950"/>
              <a:gd name="T18" fmla="*/ 238835 w 877570"/>
              <a:gd name="T19" fmla="*/ 19049 h 1885950"/>
              <a:gd name="T20" fmla="*/ 232493 w 877570"/>
              <a:gd name="T21" fmla="*/ 39380 h 1885950"/>
              <a:gd name="T22" fmla="*/ 246458 w 877570"/>
              <a:gd name="T23" fmla="*/ 68579 h 1885950"/>
              <a:gd name="T24" fmla="*/ 266795 w 877570"/>
              <a:gd name="T25" fmla="*/ 96530 h 1885950"/>
              <a:gd name="T26" fmla="*/ 264265 w 877570"/>
              <a:gd name="T27" fmla="*/ 201929 h 1885950"/>
              <a:gd name="T28" fmla="*/ 240116 w 877570"/>
              <a:gd name="T29" fmla="*/ 300989 h 1885950"/>
              <a:gd name="T30" fmla="*/ 180415 w 877570"/>
              <a:gd name="T31" fmla="*/ 383529 h 1885950"/>
              <a:gd name="T32" fmla="*/ 106718 w 877570"/>
              <a:gd name="T33" fmla="*/ 462290 h 1885950"/>
              <a:gd name="T34" fmla="*/ 49547 w 877570"/>
              <a:gd name="T35" fmla="*/ 560069 h 1885950"/>
              <a:gd name="T36" fmla="*/ 12715 w 877570"/>
              <a:gd name="T37" fmla="*/ 661659 h 1885950"/>
              <a:gd name="T38" fmla="*/ 0 w 877570"/>
              <a:gd name="T39" fmla="*/ 753099 h 1885950"/>
              <a:gd name="T40" fmla="*/ 10153 w 877570"/>
              <a:gd name="T41" fmla="*/ 1756409 h 1885950"/>
              <a:gd name="T42" fmla="*/ 96565 w 877570"/>
              <a:gd name="T43" fmla="*/ 1849130 h 1885950"/>
              <a:gd name="T44" fmla="*/ 757182 w 877570"/>
              <a:gd name="T45" fmla="*/ 1861809 h 1885950"/>
              <a:gd name="T46" fmla="*/ 855029 w 877570"/>
              <a:gd name="T47" fmla="*/ 1805939 h 1885950"/>
              <a:gd name="T48" fmla="*/ 877897 w 877570"/>
              <a:gd name="T49" fmla="*/ 704849 h 1885950"/>
              <a:gd name="T50" fmla="*/ 861370 w 877570"/>
              <a:gd name="T51" fmla="*/ 601979 h 1885950"/>
              <a:gd name="T52" fmla="*/ 818164 w 877570"/>
              <a:gd name="T53" fmla="*/ 497829 h 1885950"/>
              <a:gd name="T54" fmla="*/ 727972 w 877570"/>
              <a:gd name="T55" fmla="*/ 392429 h 1885950"/>
              <a:gd name="T56" fmla="*/ 696200 w 877570"/>
              <a:gd name="T57" fmla="*/ 347990 h 1885950"/>
              <a:gd name="T58" fmla="*/ 658087 w 877570"/>
              <a:gd name="T59" fmla="*/ 267980 h 1885950"/>
              <a:gd name="T60" fmla="*/ 630158 w 877570"/>
              <a:gd name="T61" fmla="*/ 147309 h 1885950"/>
              <a:gd name="T62" fmla="*/ 628876 w 877570"/>
              <a:gd name="T63" fmla="*/ 67299 h 1885950"/>
              <a:gd name="T64" fmla="*/ 646653 w 877570"/>
              <a:gd name="T65" fmla="*/ 52059 h 1885950"/>
              <a:gd name="T66" fmla="*/ 660649 w 877570"/>
              <a:gd name="T67" fmla="*/ 29199 h 1885950"/>
              <a:gd name="T68" fmla="*/ 438307 w 877570"/>
              <a:gd name="T69" fmla="*/ 22859 h 1885950"/>
              <a:gd name="T70" fmla="*/ 331589 w 877570"/>
              <a:gd name="T71" fmla="*/ 17769 h 1885950"/>
              <a:gd name="T72" fmla="*/ 250269 w 877570"/>
              <a:gd name="T73" fmla="*/ 6339 h 1885950"/>
              <a:gd name="T74" fmla="*/ 625065 w 877570"/>
              <a:gd name="T75" fmla="*/ 0 h 1885950"/>
              <a:gd name="T76" fmla="*/ 611101 w 877570"/>
              <a:gd name="T77" fmla="*/ 3809 h 1885950"/>
              <a:gd name="T78" fmla="*/ 585670 w 877570"/>
              <a:gd name="T79" fmla="*/ 10149 h 1885950"/>
              <a:gd name="T80" fmla="*/ 498009 w 877570"/>
              <a:gd name="T81" fmla="*/ 20330 h 1885950"/>
              <a:gd name="T82" fmla="*/ 659938 w 877570"/>
              <a:gd name="T83" fmla="*/ 22859 h 1885950"/>
              <a:gd name="T84" fmla="*/ 647933 w 877570"/>
              <a:gd name="T85" fmla="*/ 6339 h 188595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77570" h="1885950">
                <a:moveTo>
                  <a:pt x="751850" y="1861809"/>
                </a:moveTo>
                <a:lnTo>
                  <a:pt x="143499" y="1861809"/>
                </a:lnTo>
                <a:lnTo>
                  <a:pt x="152399" y="1864370"/>
                </a:lnTo>
                <a:lnTo>
                  <a:pt x="165110" y="1866899"/>
                </a:lnTo>
                <a:lnTo>
                  <a:pt x="182879" y="1869429"/>
                </a:lnTo>
                <a:lnTo>
                  <a:pt x="207020" y="1873239"/>
                </a:lnTo>
                <a:lnTo>
                  <a:pt x="236219" y="1877049"/>
                </a:lnTo>
                <a:lnTo>
                  <a:pt x="266699" y="1879610"/>
                </a:lnTo>
                <a:lnTo>
                  <a:pt x="346709" y="1884669"/>
                </a:lnTo>
                <a:lnTo>
                  <a:pt x="393710" y="1885949"/>
                </a:lnTo>
                <a:lnTo>
                  <a:pt x="443240" y="1885949"/>
                </a:lnTo>
                <a:lnTo>
                  <a:pt x="496580" y="1884669"/>
                </a:lnTo>
                <a:lnTo>
                  <a:pt x="556259" y="1882139"/>
                </a:lnTo>
                <a:lnTo>
                  <a:pt x="618500" y="1878329"/>
                </a:lnTo>
                <a:lnTo>
                  <a:pt x="681989" y="1871990"/>
                </a:lnTo>
                <a:lnTo>
                  <a:pt x="751850" y="1861809"/>
                </a:lnTo>
                <a:close/>
              </a:path>
              <a:path w="877570" h="1885950">
                <a:moveTo>
                  <a:pt x="250179" y="6339"/>
                </a:moveTo>
                <a:lnTo>
                  <a:pt x="248930" y="8900"/>
                </a:lnTo>
                <a:lnTo>
                  <a:pt x="243839" y="12710"/>
                </a:lnTo>
                <a:lnTo>
                  <a:pt x="238749" y="19049"/>
                </a:lnTo>
                <a:lnTo>
                  <a:pt x="233690" y="29199"/>
                </a:lnTo>
                <a:lnTo>
                  <a:pt x="232409" y="39380"/>
                </a:lnTo>
                <a:lnTo>
                  <a:pt x="237500" y="53339"/>
                </a:lnTo>
                <a:lnTo>
                  <a:pt x="246369" y="68579"/>
                </a:lnTo>
                <a:lnTo>
                  <a:pt x="265419" y="86349"/>
                </a:lnTo>
                <a:lnTo>
                  <a:pt x="266699" y="96530"/>
                </a:lnTo>
                <a:lnTo>
                  <a:pt x="266699" y="158739"/>
                </a:lnTo>
                <a:lnTo>
                  <a:pt x="264170" y="201929"/>
                </a:lnTo>
                <a:lnTo>
                  <a:pt x="255269" y="251459"/>
                </a:lnTo>
                <a:lnTo>
                  <a:pt x="240029" y="300989"/>
                </a:lnTo>
                <a:lnTo>
                  <a:pt x="214640" y="346709"/>
                </a:lnTo>
                <a:lnTo>
                  <a:pt x="180350" y="383529"/>
                </a:lnTo>
                <a:lnTo>
                  <a:pt x="140969" y="419099"/>
                </a:lnTo>
                <a:lnTo>
                  <a:pt x="106679" y="462290"/>
                </a:lnTo>
                <a:lnTo>
                  <a:pt x="74919" y="509259"/>
                </a:lnTo>
                <a:lnTo>
                  <a:pt x="49529" y="560069"/>
                </a:lnTo>
                <a:lnTo>
                  <a:pt x="27950" y="610880"/>
                </a:lnTo>
                <a:lnTo>
                  <a:pt x="12710" y="661659"/>
                </a:lnTo>
                <a:lnTo>
                  <a:pt x="3809" y="709940"/>
                </a:lnTo>
                <a:lnTo>
                  <a:pt x="0" y="753099"/>
                </a:lnTo>
                <a:lnTo>
                  <a:pt x="0" y="1719590"/>
                </a:lnTo>
                <a:lnTo>
                  <a:pt x="10149" y="1756409"/>
                </a:lnTo>
                <a:lnTo>
                  <a:pt x="38099" y="1805939"/>
                </a:lnTo>
                <a:lnTo>
                  <a:pt x="96530" y="1849130"/>
                </a:lnTo>
                <a:lnTo>
                  <a:pt x="140969" y="1861809"/>
                </a:lnTo>
                <a:lnTo>
                  <a:pt x="756909" y="1861809"/>
                </a:lnTo>
                <a:lnTo>
                  <a:pt x="811529" y="1844039"/>
                </a:lnTo>
                <a:lnTo>
                  <a:pt x="854720" y="1805939"/>
                </a:lnTo>
                <a:lnTo>
                  <a:pt x="877580" y="1736079"/>
                </a:lnTo>
                <a:lnTo>
                  <a:pt x="877580" y="704849"/>
                </a:lnTo>
                <a:lnTo>
                  <a:pt x="872489" y="647699"/>
                </a:lnTo>
                <a:lnTo>
                  <a:pt x="861059" y="601979"/>
                </a:lnTo>
                <a:lnTo>
                  <a:pt x="844539" y="552449"/>
                </a:lnTo>
                <a:lnTo>
                  <a:pt x="817869" y="497829"/>
                </a:lnTo>
                <a:lnTo>
                  <a:pt x="778520" y="444489"/>
                </a:lnTo>
                <a:lnTo>
                  <a:pt x="727709" y="392429"/>
                </a:lnTo>
                <a:lnTo>
                  <a:pt x="723899" y="387339"/>
                </a:lnTo>
                <a:lnTo>
                  <a:pt x="695949" y="347990"/>
                </a:lnTo>
                <a:lnTo>
                  <a:pt x="676899" y="313700"/>
                </a:lnTo>
                <a:lnTo>
                  <a:pt x="657849" y="267980"/>
                </a:lnTo>
                <a:lnTo>
                  <a:pt x="642609" y="213359"/>
                </a:lnTo>
                <a:lnTo>
                  <a:pt x="629930" y="147309"/>
                </a:lnTo>
                <a:lnTo>
                  <a:pt x="626120" y="69860"/>
                </a:lnTo>
                <a:lnTo>
                  <a:pt x="628649" y="67299"/>
                </a:lnTo>
                <a:lnTo>
                  <a:pt x="637550" y="62240"/>
                </a:lnTo>
                <a:lnTo>
                  <a:pt x="646419" y="52059"/>
                </a:lnTo>
                <a:lnTo>
                  <a:pt x="655319" y="40629"/>
                </a:lnTo>
                <a:lnTo>
                  <a:pt x="660410" y="29199"/>
                </a:lnTo>
                <a:lnTo>
                  <a:pt x="659700" y="22859"/>
                </a:lnTo>
                <a:lnTo>
                  <a:pt x="438149" y="22859"/>
                </a:lnTo>
                <a:lnTo>
                  <a:pt x="369569" y="20330"/>
                </a:lnTo>
                <a:lnTo>
                  <a:pt x="331469" y="17769"/>
                </a:lnTo>
                <a:lnTo>
                  <a:pt x="292089" y="13959"/>
                </a:lnTo>
                <a:lnTo>
                  <a:pt x="250179" y="6339"/>
                </a:lnTo>
                <a:close/>
              </a:path>
              <a:path w="877570" h="1885950">
                <a:moveTo>
                  <a:pt x="626120" y="0"/>
                </a:moveTo>
                <a:lnTo>
                  <a:pt x="624839" y="0"/>
                </a:lnTo>
                <a:lnTo>
                  <a:pt x="619749" y="1280"/>
                </a:lnTo>
                <a:lnTo>
                  <a:pt x="610880" y="3809"/>
                </a:lnTo>
                <a:lnTo>
                  <a:pt x="599450" y="6339"/>
                </a:lnTo>
                <a:lnTo>
                  <a:pt x="585459" y="10149"/>
                </a:lnTo>
                <a:lnTo>
                  <a:pt x="546110" y="15239"/>
                </a:lnTo>
                <a:lnTo>
                  <a:pt x="497829" y="20330"/>
                </a:lnTo>
                <a:lnTo>
                  <a:pt x="438149" y="22859"/>
                </a:lnTo>
                <a:lnTo>
                  <a:pt x="659700" y="22859"/>
                </a:lnTo>
                <a:lnTo>
                  <a:pt x="659129" y="17769"/>
                </a:lnTo>
                <a:lnTo>
                  <a:pt x="647699" y="6339"/>
                </a:lnTo>
                <a:lnTo>
                  <a:pt x="62612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302" name="object 30"/>
          <p:cNvSpPr>
            <a:spLocks/>
          </p:cNvSpPr>
          <p:nvPr/>
        </p:nvSpPr>
        <p:spPr bwMode="auto">
          <a:xfrm>
            <a:off x="7696200" y="593725"/>
            <a:ext cx="301625" cy="619125"/>
          </a:xfrm>
          <a:custGeom>
            <a:avLst/>
            <a:gdLst>
              <a:gd name="T0" fmla="*/ 212911 w 302259"/>
              <a:gd name="T1" fmla="*/ 0 h 620394"/>
              <a:gd name="T2" fmla="*/ 212911 w 302259"/>
              <a:gd name="T3" fmla="*/ 24091 h 620394"/>
              <a:gd name="T4" fmla="*/ 209109 w 302259"/>
              <a:gd name="T5" fmla="*/ 51983 h 620394"/>
              <a:gd name="T6" fmla="*/ 195180 w 302259"/>
              <a:gd name="T7" fmla="*/ 120423 h 620394"/>
              <a:gd name="T8" fmla="*/ 155881 w 302259"/>
              <a:gd name="T9" fmla="*/ 186307 h 620394"/>
              <a:gd name="T10" fmla="*/ 124188 w 302259"/>
              <a:gd name="T11" fmla="*/ 210399 h 620394"/>
              <a:gd name="T12" fmla="*/ 92526 w 302259"/>
              <a:gd name="T13" fmla="*/ 240816 h 620394"/>
              <a:gd name="T14" fmla="*/ 67158 w 302259"/>
              <a:gd name="T15" fmla="*/ 285165 h 620394"/>
              <a:gd name="T16" fmla="*/ 46901 w 302259"/>
              <a:gd name="T17" fmla="*/ 340951 h 620394"/>
              <a:gd name="T18" fmla="*/ 30415 w 302259"/>
              <a:gd name="T19" fmla="*/ 403033 h 620394"/>
              <a:gd name="T20" fmla="*/ 19009 w 302259"/>
              <a:gd name="T21" fmla="*/ 466424 h 620394"/>
              <a:gd name="T22" fmla="*/ 8881 w 302259"/>
              <a:gd name="T23" fmla="*/ 525982 h 620394"/>
              <a:gd name="T24" fmla="*/ 3801 w 302259"/>
              <a:gd name="T25" fmla="*/ 579213 h 620394"/>
              <a:gd name="T26" fmla="*/ 0 w 302259"/>
              <a:gd name="T27" fmla="*/ 618512 h 620394"/>
              <a:gd name="T28" fmla="*/ 1277 w 302259"/>
              <a:gd name="T29" fmla="*/ 615956 h 620394"/>
              <a:gd name="T30" fmla="*/ 5079 w 302259"/>
              <a:gd name="T31" fmla="*/ 607106 h 620394"/>
              <a:gd name="T32" fmla="*/ 12683 w 302259"/>
              <a:gd name="T33" fmla="*/ 595699 h 620394"/>
              <a:gd name="T34" fmla="*/ 21534 w 302259"/>
              <a:gd name="T35" fmla="*/ 579213 h 620394"/>
              <a:gd name="T36" fmla="*/ 34217 w 302259"/>
              <a:gd name="T37" fmla="*/ 557677 h 620394"/>
              <a:gd name="T38" fmla="*/ 48148 w 302259"/>
              <a:gd name="T39" fmla="*/ 534864 h 620394"/>
              <a:gd name="T40" fmla="*/ 63356 w 302259"/>
              <a:gd name="T41" fmla="*/ 509495 h 620394"/>
              <a:gd name="T42" fmla="*/ 81119 w 302259"/>
              <a:gd name="T43" fmla="*/ 484158 h 620394"/>
              <a:gd name="T44" fmla="*/ 98851 w 302259"/>
              <a:gd name="T45" fmla="*/ 456264 h 620394"/>
              <a:gd name="T46" fmla="*/ 136871 w 302259"/>
              <a:gd name="T47" fmla="*/ 403033 h 620394"/>
              <a:gd name="T48" fmla="*/ 158406 w 302259"/>
              <a:gd name="T49" fmla="*/ 376417 h 620394"/>
              <a:gd name="T50" fmla="*/ 200228 w 302259"/>
              <a:gd name="T51" fmla="*/ 332069 h 620394"/>
              <a:gd name="T52" fmla="*/ 221794 w 302259"/>
              <a:gd name="T53" fmla="*/ 311780 h 620394"/>
              <a:gd name="T54" fmla="*/ 242050 w 302259"/>
              <a:gd name="T55" fmla="*/ 297850 h 620394"/>
              <a:gd name="T56" fmla="*/ 275022 w 302259"/>
              <a:gd name="T57" fmla="*/ 264907 h 620394"/>
              <a:gd name="T58" fmla="*/ 295278 w 302259"/>
              <a:gd name="T59" fmla="*/ 223083 h 620394"/>
              <a:gd name="T60" fmla="*/ 301636 w 302259"/>
              <a:gd name="T61" fmla="*/ 176179 h 620394"/>
              <a:gd name="T62" fmla="*/ 297834 w 302259"/>
              <a:gd name="T63" fmla="*/ 126750 h 620394"/>
              <a:gd name="T64" fmla="*/ 285150 w 302259"/>
              <a:gd name="T65" fmla="*/ 82401 h 620394"/>
              <a:gd name="T66" fmla="*/ 266140 w 302259"/>
              <a:gd name="T67" fmla="*/ 43102 h 620394"/>
              <a:gd name="T68" fmla="*/ 240804 w 302259"/>
              <a:gd name="T69" fmla="*/ 15208 h 620394"/>
              <a:gd name="T70" fmla="*/ 212911 w 302259"/>
              <a:gd name="T71" fmla="*/ 0 h 62039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02259" h="620394">
                <a:moveTo>
                  <a:pt x="213359" y="0"/>
                </a:moveTo>
                <a:lnTo>
                  <a:pt x="213359" y="24140"/>
                </a:lnTo>
                <a:lnTo>
                  <a:pt x="209549" y="52090"/>
                </a:lnTo>
                <a:lnTo>
                  <a:pt x="195590" y="120670"/>
                </a:lnTo>
                <a:lnTo>
                  <a:pt x="156209" y="186689"/>
                </a:lnTo>
                <a:lnTo>
                  <a:pt x="124449" y="210830"/>
                </a:lnTo>
                <a:lnTo>
                  <a:pt x="92720" y="241310"/>
                </a:lnTo>
                <a:lnTo>
                  <a:pt x="67299" y="285749"/>
                </a:lnTo>
                <a:lnTo>
                  <a:pt x="47000" y="341650"/>
                </a:lnTo>
                <a:lnTo>
                  <a:pt x="30479" y="403859"/>
                </a:lnTo>
                <a:lnTo>
                  <a:pt x="19049" y="467380"/>
                </a:lnTo>
                <a:lnTo>
                  <a:pt x="8900" y="527060"/>
                </a:lnTo>
                <a:lnTo>
                  <a:pt x="3809" y="580400"/>
                </a:lnTo>
                <a:lnTo>
                  <a:pt x="0" y="619780"/>
                </a:lnTo>
                <a:lnTo>
                  <a:pt x="1280" y="617219"/>
                </a:lnTo>
                <a:lnTo>
                  <a:pt x="5090" y="608350"/>
                </a:lnTo>
                <a:lnTo>
                  <a:pt x="12710" y="596920"/>
                </a:lnTo>
                <a:lnTo>
                  <a:pt x="21579" y="580400"/>
                </a:lnTo>
                <a:lnTo>
                  <a:pt x="34289" y="558820"/>
                </a:lnTo>
                <a:lnTo>
                  <a:pt x="48249" y="535960"/>
                </a:lnTo>
                <a:lnTo>
                  <a:pt x="63489" y="510539"/>
                </a:lnTo>
                <a:lnTo>
                  <a:pt x="81290" y="485150"/>
                </a:lnTo>
                <a:lnTo>
                  <a:pt x="99059" y="457199"/>
                </a:lnTo>
                <a:lnTo>
                  <a:pt x="137159" y="403859"/>
                </a:lnTo>
                <a:lnTo>
                  <a:pt x="158739" y="377189"/>
                </a:lnTo>
                <a:lnTo>
                  <a:pt x="200649" y="332750"/>
                </a:lnTo>
                <a:lnTo>
                  <a:pt x="222260" y="312419"/>
                </a:lnTo>
                <a:lnTo>
                  <a:pt x="242559" y="298460"/>
                </a:lnTo>
                <a:lnTo>
                  <a:pt x="275600" y="265450"/>
                </a:lnTo>
                <a:lnTo>
                  <a:pt x="295899" y="223540"/>
                </a:lnTo>
                <a:lnTo>
                  <a:pt x="302270" y="176540"/>
                </a:lnTo>
                <a:lnTo>
                  <a:pt x="298460" y="127010"/>
                </a:lnTo>
                <a:lnTo>
                  <a:pt x="285749" y="82570"/>
                </a:lnTo>
                <a:lnTo>
                  <a:pt x="266699" y="43190"/>
                </a:lnTo>
                <a:lnTo>
                  <a:pt x="241310" y="15239"/>
                </a:lnTo>
                <a:lnTo>
                  <a:pt x="213359"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303" name="object 31"/>
          <p:cNvSpPr>
            <a:spLocks/>
          </p:cNvSpPr>
          <p:nvPr/>
        </p:nvSpPr>
        <p:spPr bwMode="auto">
          <a:xfrm>
            <a:off x="7686675" y="434975"/>
            <a:ext cx="609600" cy="1771650"/>
          </a:xfrm>
          <a:custGeom>
            <a:avLst/>
            <a:gdLst>
              <a:gd name="T0" fmla="*/ 419536 w 608965"/>
              <a:gd name="T1" fmla="*/ 17769 h 1771650"/>
              <a:gd name="T2" fmla="*/ 377582 w 608965"/>
              <a:gd name="T3" fmla="*/ 22859 h 1771650"/>
              <a:gd name="T4" fmla="*/ 322936 w 608965"/>
              <a:gd name="T5" fmla="*/ 77449 h 1771650"/>
              <a:gd name="T6" fmla="*/ 329283 w 608965"/>
              <a:gd name="T7" fmla="*/ 129539 h 1771650"/>
              <a:gd name="T8" fmla="*/ 358512 w 608965"/>
              <a:gd name="T9" fmla="*/ 247649 h 1771650"/>
              <a:gd name="T10" fmla="*/ 362326 w 608965"/>
              <a:gd name="T11" fmla="*/ 427969 h 1771650"/>
              <a:gd name="T12" fmla="*/ 331815 w 608965"/>
              <a:gd name="T13" fmla="*/ 543549 h 1771650"/>
              <a:gd name="T14" fmla="*/ 311494 w 608965"/>
              <a:gd name="T15" fmla="*/ 618469 h 1771650"/>
              <a:gd name="T16" fmla="*/ 298771 w 608965"/>
              <a:gd name="T17" fmla="*/ 684519 h 1771650"/>
              <a:gd name="T18" fmla="*/ 297489 w 608965"/>
              <a:gd name="T19" fmla="*/ 739139 h 1771650"/>
              <a:gd name="T20" fmla="*/ 314027 w 608965"/>
              <a:gd name="T21" fmla="*/ 796289 h 1771650"/>
              <a:gd name="T22" fmla="*/ 369954 w 608965"/>
              <a:gd name="T23" fmla="*/ 854689 h 1771650"/>
              <a:gd name="T24" fmla="*/ 428446 w 608965"/>
              <a:gd name="T25" fmla="*/ 929639 h 1771650"/>
              <a:gd name="T26" fmla="*/ 448797 w 608965"/>
              <a:gd name="T27" fmla="*/ 1062989 h 1771650"/>
              <a:gd name="T28" fmla="*/ 419536 w 608965"/>
              <a:gd name="T29" fmla="*/ 1212829 h 1771650"/>
              <a:gd name="T30" fmla="*/ 386493 w 608965"/>
              <a:gd name="T31" fmla="*/ 1294119 h 1771650"/>
              <a:gd name="T32" fmla="*/ 310213 w 608965"/>
              <a:gd name="T33" fmla="*/ 1381749 h 1771650"/>
              <a:gd name="T34" fmla="*/ 237748 w 608965"/>
              <a:gd name="T35" fmla="*/ 1416039 h 1771650"/>
              <a:gd name="T36" fmla="*/ 174191 w 608965"/>
              <a:gd name="T37" fmla="*/ 1440179 h 1771650"/>
              <a:gd name="T38" fmla="*/ 81375 w 608965"/>
              <a:gd name="T39" fmla="*/ 1494769 h 1771650"/>
              <a:gd name="T40" fmla="*/ 29260 w 608965"/>
              <a:gd name="T41" fmla="*/ 1559539 h 1771650"/>
              <a:gd name="T42" fmla="*/ 0 w 608965"/>
              <a:gd name="T43" fmla="*/ 1659879 h 1771650"/>
              <a:gd name="T44" fmla="*/ 21633 w 608965"/>
              <a:gd name="T45" fmla="*/ 1723369 h 1771650"/>
              <a:gd name="T46" fmla="*/ 132238 w 608965"/>
              <a:gd name="T47" fmla="*/ 1765279 h 1771650"/>
              <a:gd name="T48" fmla="*/ 208517 w 608965"/>
              <a:gd name="T49" fmla="*/ 1771649 h 1771650"/>
              <a:gd name="T50" fmla="*/ 310213 w 608965"/>
              <a:gd name="T51" fmla="*/ 1762749 h 1771650"/>
              <a:gd name="T52" fmla="*/ 405562 w 608965"/>
              <a:gd name="T53" fmla="*/ 1744979 h 1771650"/>
              <a:gd name="T54" fmla="*/ 483123 w 608965"/>
              <a:gd name="T55" fmla="*/ 1724649 h 1771650"/>
              <a:gd name="T56" fmla="*/ 537769 w 608965"/>
              <a:gd name="T57" fmla="*/ 1705599 h 1771650"/>
              <a:gd name="T58" fmla="*/ 558121 w 608965"/>
              <a:gd name="T59" fmla="*/ 1697979 h 1771650"/>
              <a:gd name="T60" fmla="*/ 606421 w 608965"/>
              <a:gd name="T61" fmla="*/ 1419849 h 1771650"/>
              <a:gd name="T62" fmla="*/ 602607 w 608965"/>
              <a:gd name="T63" fmla="*/ 1038849 h 1771650"/>
              <a:gd name="T64" fmla="*/ 569563 w 608965"/>
              <a:gd name="T65" fmla="*/ 692139 h 1771650"/>
              <a:gd name="T66" fmla="*/ 532705 w 608965"/>
              <a:gd name="T67" fmla="*/ 518159 h 1771650"/>
              <a:gd name="T68" fmla="*/ 500912 w 608965"/>
              <a:gd name="T69" fmla="*/ 445769 h 1771650"/>
              <a:gd name="T70" fmla="*/ 467867 w 608965"/>
              <a:gd name="T71" fmla="*/ 333999 h 1771650"/>
              <a:gd name="T72" fmla="*/ 442420 w 608965"/>
              <a:gd name="T73" fmla="*/ 223509 h 1771650"/>
              <a:gd name="T74" fmla="*/ 430978 w 608965"/>
              <a:gd name="T75" fmla="*/ 149839 h 1771650"/>
              <a:gd name="T76" fmla="*/ 447516 w 608965"/>
              <a:gd name="T77" fmla="*/ 53339 h 1771650"/>
              <a:gd name="T78" fmla="*/ 462772 w 608965"/>
              <a:gd name="T79" fmla="*/ 0 h 17716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08965" h="1771650">
                <a:moveTo>
                  <a:pt x="462290" y="0"/>
                </a:moveTo>
                <a:lnTo>
                  <a:pt x="419099" y="17769"/>
                </a:lnTo>
                <a:lnTo>
                  <a:pt x="391180" y="20299"/>
                </a:lnTo>
                <a:lnTo>
                  <a:pt x="377189" y="22859"/>
                </a:lnTo>
                <a:lnTo>
                  <a:pt x="337840" y="34289"/>
                </a:lnTo>
                <a:lnTo>
                  <a:pt x="322600" y="77449"/>
                </a:lnTo>
                <a:lnTo>
                  <a:pt x="323849" y="100309"/>
                </a:lnTo>
                <a:lnTo>
                  <a:pt x="328940" y="129539"/>
                </a:lnTo>
                <a:lnTo>
                  <a:pt x="339089" y="163829"/>
                </a:lnTo>
                <a:lnTo>
                  <a:pt x="358139" y="247649"/>
                </a:lnTo>
                <a:lnTo>
                  <a:pt x="365759" y="339089"/>
                </a:lnTo>
                <a:lnTo>
                  <a:pt x="361949" y="427969"/>
                </a:lnTo>
                <a:lnTo>
                  <a:pt x="345460" y="501639"/>
                </a:lnTo>
                <a:lnTo>
                  <a:pt x="331469" y="543549"/>
                </a:lnTo>
                <a:lnTo>
                  <a:pt x="320039" y="581649"/>
                </a:lnTo>
                <a:lnTo>
                  <a:pt x="311170" y="618469"/>
                </a:lnTo>
                <a:lnTo>
                  <a:pt x="304799" y="654039"/>
                </a:lnTo>
                <a:lnTo>
                  <a:pt x="298460" y="684519"/>
                </a:lnTo>
                <a:lnTo>
                  <a:pt x="297179" y="713719"/>
                </a:lnTo>
                <a:lnTo>
                  <a:pt x="297179" y="739139"/>
                </a:lnTo>
                <a:lnTo>
                  <a:pt x="299740" y="760719"/>
                </a:lnTo>
                <a:lnTo>
                  <a:pt x="313700" y="796289"/>
                </a:lnTo>
                <a:lnTo>
                  <a:pt x="339089" y="826769"/>
                </a:lnTo>
                <a:lnTo>
                  <a:pt x="369569" y="854689"/>
                </a:lnTo>
                <a:lnTo>
                  <a:pt x="400049" y="887729"/>
                </a:lnTo>
                <a:lnTo>
                  <a:pt x="428000" y="929639"/>
                </a:lnTo>
                <a:lnTo>
                  <a:pt x="445769" y="985509"/>
                </a:lnTo>
                <a:lnTo>
                  <a:pt x="448330" y="1062989"/>
                </a:lnTo>
                <a:lnTo>
                  <a:pt x="430529" y="1165859"/>
                </a:lnTo>
                <a:lnTo>
                  <a:pt x="419099" y="1212829"/>
                </a:lnTo>
                <a:lnTo>
                  <a:pt x="403859" y="1257299"/>
                </a:lnTo>
                <a:lnTo>
                  <a:pt x="386090" y="1294119"/>
                </a:lnTo>
                <a:lnTo>
                  <a:pt x="363230" y="1328409"/>
                </a:lnTo>
                <a:lnTo>
                  <a:pt x="309890" y="1381749"/>
                </a:lnTo>
                <a:lnTo>
                  <a:pt x="275600" y="1400799"/>
                </a:lnTo>
                <a:lnTo>
                  <a:pt x="237500" y="1416039"/>
                </a:lnTo>
                <a:lnTo>
                  <a:pt x="204490" y="1427469"/>
                </a:lnTo>
                <a:lnTo>
                  <a:pt x="174010" y="1440179"/>
                </a:lnTo>
                <a:lnTo>
                  <a:pt x="121919" y="1465569"/>
                </a:lnTo>
                <a:lnTo>
                  <a:pt x="81290" y="1494769"/>
                </a:lnTo>
                <a:lnTo>
                  <a:pt x="50810" y="1526529"/>
                </a:lnTo>
                <a:lnTo>
                  <a:pt x="29230" y="1559539"/>
                </a:lnTo>
                <a:lnTo>
                  <a:pt x="8900" y="1610349"/>
                </a:lnTo>
                <a:lnTo>
                  <a:pt x="0" y="1659879"/>
                </a:lnTo>
                <a:lnTo>
                  <a:pt x="1280" y="1684019"/>
                </a:lnTo>
                <a:lnTo>
                  <a:pt x="21610" y="1723369"/>
                </a:lnTo>
                <a:lnTo>
                  <a:pt x="64769" y="1748789"/>
                </a:lnTo>
                <a:lnTo>
                  <a:pt x="132100" y="1765279"/>
                </a:lnTo>
                <a:lnTo>
                  <a:pt x="174010" y="1770369"/>
                </a:lnTo>
                <a:lnTo>
                  <a:pt x="208300" y="1771649"/>
                </a:lnTo>
                <a:lnTo>
                  <a:pt x="242590" y="1770369"/>
                </a:lnTo>
                <a:lnTo>
                  <a:pt x="309890" y="1762749"/>
                </a:lnTo>
                <a:lnTo>
                  <a:pt x="374660" y="1752599"/>
                </a:lnTo>
                <a:lnTo>
                  <a:pt x="405140" y="1744979"/>
                </a:lnTo>
                <a:lnTo>
                  <a:pt x="433090" y="1738609"/>
                </a:lnTo>
                <a:lnTo>
                  <a:pt x="482620" y="1724649"/>
                </a:lnTo>
                <a:lnTo>
                  <a:pt x="505480" y="1717029"/>
                </a:lnTo>
                <a:lnTo>
                  <a:pt x="537209" y="1705599"/>
                </a:lnTo>
                <a:lnTo>
                  <a:pt x="547390" y="1703069"/>
                </a:lnTo>
                <a:lnTo>
                  <a:pt x="557540" y="1697979"/>
                </a:lnTo>
                <a:lnTo>
                  <a:pt x="589300" y="1579869"/>
                </a:lnTo>
                <a:lnTo>
                  <a:pt x="605789" y="1419849"/>
                </a:lnTo>
                <a:lnTo>
                  <a:pt x="608350" y="1231879"/>
                </a:lnTo>
                <a:lnTo>
                  <a:pt x="601979" y="1038849"/>
                </a:lnTo>
                <a:lnTo>
                  <a:pt x="586739" y="850879"/>
                </a:lnTo>
                <a:lnTo>
                  <a:pt x="568970" y="692139"/>
                </a:lnTo>
                <a:lnTo>
                  <a:pt x="548639" y="575309"/>
                </a:lnTo>
                <a:lnTo>
                  <a:pt x="532150" y="518159"/>
                </a:lnTo>
                <a:lnTo>
                  <a:pt x="516910" y="490209"/>
                </a:lnTo>
                <a:lnTo>
                  <a:pt x="500390" y="445769"/>
                </a:lnTo>
                <a:lnTo>
                  <a:pt x="482620" y="392429"/>
                </a:lnTo>
                <a:lnTo>
                  <a:pt x="467380" y="333999"/>
                </a:lnTo>
                <a:lnTo>
                  <a:pt x="453389" y="276849"/>
                </a:lnTo>
                <a:lnTo>
                  <a:pt x="441959" y="223509"/>
                </a:lnTo>
                <a:lnTo>
                  <a:pt x="433090" y="179069"/>
                </a:lnTo>
                <a:lnTo>
                  <a:pt x="430529" y="149839"/>
                </a:lnTo>
                <a:lnTo>
                  <a:pt x="436900" y="102869"/>
                </a:lnTo>
                <a:lnTo>
                  <a:pt x="447050" y="53339"/>
                </a:lnTo>
                <a:lnTo>
                  <a:pt x="457199" y="15239"/>
                </a:lnTo>
                <a:lnTo>
                  <a:pt x="462290" y="0"/>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304" name="object 32"/>
          <p:cNvSpPr>
            <a:spLocks/>
          </p:cNvSpPr>
          <p:nvPr/>
        </p:nvSpPr>
        <p:spPr bwMode="auto">
          <a:xfrm>
            <a:off x="7893050" y="504825"/>
            <a:ext cx="496888" cy="1687513"/>
          </a:xfrm>
          <a:custGeom>
            <a:avLst/>
            <a:gdLst>
              <a:gd name="T0" fmla="*/ 207153 w 496570"/>
              <a:gd name="T1" fmla="*/ 55911 h 1687195"/>
              <a:gd name="T2" fmla="*/ 184278 w 496570"/>
              <a:gd name="T3" fmla="*/ 181664 h 1687195"/>
              <a:gd name="T4" fmla="*/ 209683 w 496570"/>
              <a:gd name="T5" fmla="*/ 281992 h 1687195"/>
              <a:gd name="T6" fmla="*/ 241465 w 496570"/>
              <a:gd name="T7" fmla="*/ 339153 h 1687195"/>
              <a:gd name="T8" fmla="*/ 278307 w 496570"/>
              <a:gd name="T9" fmla="*/ 411557 h 1687195"/>
              <a:gd name="T10" fmla="*/ 317713 w 496570"/>
              <a:gd name="T11" fmla="*/ 505575 h 1687195"/>
              <a:gd name="T12" fmla="*/ 350743 w 496570"/>
              <a:gd name="T13" fmla="*/ 623708 h 1687195"/>
              <a:gd name="T14" fmla="*/ 372368 w 496570"/>
              <a:gd name="T15" fmla="*/ 772326 h 1687195"/>
              <a:gd name="T16" fmla="*/ 379993 w 496570"/>
              <a:gd name="T17" fmla="*/ 956489 h 1687195"/>
              <a:gd name="T18" fmla="*/ 363463 w 496570"/>
              <a:gd name="T19" fmla="*/ 1180072 h 1687195"/>
              <a:gd name="T20" fmla="*/ 320244 w 496570"/>
              <a:gd name="T21" fmla="*/ 1449353 h 1687195"/>
              <a:gd name="T22" fmla="*/ 254183 w 496570"/>
              <a:gd name="T23" fmla="*/ 1566204 h 1687195"/>
              <a:gd name="T24" fmla="*/ 144872 w 496570"/>
              <a:gd name="T25" fmla="*/ 1630986 h 1687195"/>
              <a:gd name="T26" fmla="*/ 90248 w 496570"/>
              <a:gd name="T27" fmla="*/ 1651321 h 1687195"/>
              <a:gd name="T28" fmla="*/ 11436 w 496570"/>
              <a:gd name="T29" fmla="*/ 1667844 h 1687195"/>
              <a:gd name="T30" fmla="*/ 0 w 496570"/>
              <a:gd name="T31" fmla="*/ 1669094 h 1687195"/>
              <a:gd name="T32" fmla="*/ 19061 w 496570"/>
              <a:gd name="T33" fmla="*/ 1671655 h 1687195"/>
              <a:gd name="T34" fmla="*/ 68623 w 496570"/>
              <a:gd name="T35" fmla="*/ 1677996 h 1687195"/>
              <a:gd name="T36" fmla="*/ 139809 w 496570"/>
              <a:gd name="T37" fmla="*/ 1685618 h 1687195"/>
              <a:gd name="T38" fmla="*/ 221121 w 496570"/>
              <a:gd name="T39" fmla="*/ 1686898 h 1687195"/>
              <a:gd name="T40" fmla="*/ 303744 w 496570"/>
              <a:gd name="T41" fmla="*/ 1679276 h 1687195"/>
              <a:gd name="T42" fmla="*/ 405399 w 496570"/>
              <a:gd name="T43" fmla="*/ 1641169 h 1687195"/>
              <a:gd name="T44" fmla="*/ 461304 w 496570"/>
              <a:gd name="T45" fmla="*/ 1458255 h 1687195"/>
              <a:gd name="T46" fmla="*/ 486742 w 496570"/>
              <a:gd name="T47" fmla="*/ 1141965 h 1687195"/>
              <a:gd name="T48" fmla="*/ 496898 w 496570"/>
              <a:gd name="T49" fmla="*/ 776136 h 1687195"/>
              <a:gd name="T50" fmla="*/ 467679 w 496570"/>
              <a:gd name="T51" fmla="*/ 486522 h 1687195"/>
              <a:gd name="T52" fmla="*/ 411743 w 496570"/>
              <a:gd name="T53" fmla="*/ 393784 h 1687195"/>
              <a:gd name="T54" fmla="*/ 376181 w 496570"/>
              <a:gd name="T55" fmla="*/ 362017 h 1687195"/>
              <a:gd name="T56" fmla="*/ 339306 w 496570"/>
              <a:gd name="T57" fmla="*/ 329002 h 1687195"/>
              <a:gd name="T58" fmla="*/ 270682 w 496570"/>
              <a:gd name="T59" fmla="*/ 247696 h 1687195"/>
              <a:gd name="T60" fmla="*/ 231308 w 496570"/>
              <a:gd name="T61" fmla="*/ 127034 h 1687195"/>
              <a:gd name="T62" fmla="*/ 227496 w 496570"/>
              <a:gd name="T63" fmla="*/ 47009 h 16871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6570" h="1687195">
                <a:moveTo>
                  <a:pt x="233690" y="0"/>
                </a:moveTo>
                <a:lnTo>
                  <a:pt x="207020" y="55900"/>
                </a:lnTo>
                <a:lnTo>
                  <a:pt x="186689" y="135910"/>
                </a:lnTo>
                <a:lnTo>
                  <a:pt x="184160" y="181630"/>
                </a:lnTo>
                <a:lnTo>
                  <a:pt x="190499" y="232409"/>
                </a:lnTo>
                <a:lnTo>
                  <a:pt x="209549" y="281939"/>
                </a:lnTo>
                <a:lnTo>
                  <a:pt x="224789" y="308609"/>
                </a:lnTo>
                <a:lnTo>
                  <a:pt x="241310" y="339089"/>
                </a:lnTo>
                <a:lnTo>
                  <a:pt x="259079" y="373379"/>
                </a:lnTo>
                <a:lnTo>
                  <a:pt x="278129" y="411479"/>
                </a:lnTo>
                <a:lnTo>
                  <a:pt x="299740" y="455950"/>
                </a:lnTo>
                <a:lnTo>
                  <a:pt x="317510" y="505480"/>
                </a:lnTo>
                <a:lnTo>
                  <a:pt x="335279" y="560069"/>
                </a:lnTo>
                <a:lnTo>
                  <a:pt x="350519" y="623590"/>
                </a:lnTo>
                <a:lnTo>
                  <a:pt x="364510" y="693419"/>
                </a:lnTo>
                <a:lnTo>
                  <a:pt x="372130" y="772180"/>
                </a:lnTo>
                <a:lnTo>
                  <a:pt x="377189" y="859810"/>
                </a:lnTo>
                <a:lnTo>
                  <a:pt x="379750" y="956309"/>
                </a:lnTo>
                <a:lnTo>
                  <a:pt x="373379" y="1062989"/>
                </a:lnTo>
                <a:lnTo>
                  <a:pt x="363230" y="1179850"/>
                </a:lnTo>
                <a:lnTo>
                  <a:pt x="344180" y="1308110"/>
                </a:lnTo>
                <a:lnTo>
                  <a:pt x="320039" y="1449080"/>
                </a:lnTo>
                <a:lnTo>
                  <a:pt x="294650" y="1513850"/>
                </a:lnTo>
                <a:lnTo>
                  <a:pt x="254020" y="1565909"/>
                </a:lnTo>
                <a:lnTo>
                  <a:pt x="201929" y="1604009"/>
                </a:lnTo>
                <a:lnTo>
                  <a:pt x="144779" y="1630679"/>
                </a:lnTo>
                <a:lnTo>
                  <a:pt x="118109" y="1642109"/>
                </a:lnTo>
                <a:lnTo>
                  <a:pt x="90190" y="1651010"/>
                </a:lnTo>
                <a:lnTo>
                  <a:pt x="25420" y="1664969"/>
                </a:lnTo>
                <a:lnTo>
                  <a:pt x="11429" y="1667530"/>
                </a:lnTo>
                <a:lnTo>
                  <a:pt x="2560" y="1668779"/>
                </a:lnTo>
                <a:lnTo>
                  <a:pt x="0" y="1668779"/>
                </a:lnTo>
                <a:lnTo>
                  <a:pt x="5090" y="1670060"/>
                </a:lnTo>
                <a:lnTo>
                  <a:pt x="19049" y="1671340"/>
                </a:lnTo>
                <a:lnTo>
                  <a:pt x="40660" y="1675150"/>
                </a:lnTo>
                <a:lnTo>
                  <a:pt x="68579" y="1677680"/>
                </a:lnTo>
                <a:lnTo>
                  <a:pt x="101620" y="1682770"/>
                </a:lnTo>
                <a:lnTo>
                  <a:pt x="139720" y="1685300"/>
                </a:lnTo>
                <a:lnTo>
                  <a:pt x="180350" y="1686580"/>
                </a:lnTo>
                <a:lnTo>
                  <a:pt x="220979" y="1686580"/>
                </a:lnTo>
                <a:lnTo>
                  <a:pt x="261640" y="1685300"/>
                </a:lnTo>
                <a:lnTo>
                  <a:pt x="303550" y="1678960"/>
                </a:lnTo>
                <a:lnTo>
                  <a:pt x="341650" y="1670060"/>
                </a:lnTo>
                <a:lnTo>
                  <a:pt x="405140" y="1640860"/>
                </a:lnTo>
                <a:lnTo>
                  <a:pt x="444520" y="1591330"/>
                </a:lnTo>
                <a:lnTo>
                  <a:pt x="461009" y="1457980"/>
                </a:lnTo>
                <a:lnTo>
                  <a:pt x="473720" y="1313200"/>
                </a:lnTo>
                <a:lnTo>
                  <a:pt x="486430" y="1141750"/>
                </a:lnTo>
                <a:lnTo>
                  <a:pt x="494050" y="956309"/>
                </a:lnTo>
                <a:lnTo>
                  <a:pt x="496580" y="775990"/>
                </a:lnTo>
                <a:lnTo>
                  <a:pt x="487679" y="613409"/>
                </a:lnTo>
                <a:lnTo>
                  <a:pt x="467380" y="486430"/>
                </a:lnTo>
                <a:lnTo>
                  <a:pt x="429280" y="408950"/>
                </a:lnTo>
                <a:lnTo>
                  <a:pt x="411479" y="393710"/>
                </a:lnTo>
                <a:lnTo>
                  <a:pt x="396239" y="377189"/>
                </a:lnTo>
                <a:lnTo>
                  <a:pt x="375940" y="361949"/>
                </a:lnTo>
                <a:lnTo>
                  <a:pt x="358139" y="345460"/>
                </a:lnTo>
                <a:lnTo>
                  <a:pt x="339089" y="328940"/>
                </a:lnTo>
                <a:lnTo>
                  <a:pt x="303550" y="292120"/>
                </a:lnTo>
                <a:lnTo>
                  <a:pt x="270509" y="247649"/>
                </a:lnTo>
                <a:lnTo>
                  <a:pt x="245120" y="193060"/>
                </a:lnTo>
                <a:lnTo>
                  <a:pt x="231160" y="127010"/>
                </a:lnTo>
                <a:lnTo>
                  <a:pt x="227350" y="90190"/>
                </a:lnTo>
                <a:lnTo>
                  <a:pt x="227350" y="47000"/>
                </a:lnTo>
                <a:lnTo>
                  <a:pt x="233690"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305" name="object 33"/>
          <p:cNvSpPr>
            <a:spLocks/>
          </p:cNvSpPr>
          <p:nvPr/>
        </p:nvSpPr>
        <p:spPr bwMode="auto">
          <a:xfrm>
            <a:off x="7947025" y="396875"/>
            <a:ext cx="212725" cy="31750"/>
          </a:xfrm>
          <a:custGeom>
            <a:avLst/>
            <a:gdLst>
              <a:gd name="T0" fmla="*/ 212110 w 212725"/>
              <a:gd name="T1" fmla="*/ 0 h 31750"/>
              <a:gd name="T2" fmla="*/ 205739 w 212725"/>
              <a:gd name="T3" fmla="*/ 1249 h 31750"/>
              <a:gd name="T4" fmla="*/ 187970 w 212725"/>
              <a:gd name="T5" fmla="*/ 3809 h 31750"/>
              <a:gd name="T6" fmla="*/ 163829 w 212725"/>
              <a:gd name="T7" fmla="*/ 8869 h 31750"/>
              <a:gd name="T8" fmla="*/ 133349 w 212725"/>
              <a:gd name="T9" fmla="*/ 13959 h 31750"/>
              <a:gd name="T10" fmla="*/ 99059 w 212725"/>
              <a:gd name="T11" fmla="*/ 19049 h 31750"/>
              <a:gd name="T12" fmla="*/ 30479 w 212725"/>
              <a:gd name="T13" fmla="*/ 24109 h 31750"/>
              <a:gd name="T14" fmla="*/ 6370 w 212725"/>
              <a:gd name="T15" fmla="*/ 24109 h 31750"/>
              <a:gd name="T16" fmla="*/ 24140 w 212725"/>
              <a:gd name="T17" fmla="*/ 27919 h 31750"/>
              <a:gd name="T18" fmla="*/ 50810 w 212725"/>
              <a:gd name="T19" fmla="*/ 30479 h 31750"/>
              <a:gd name="T20" fmla="*/ 82570 w 212725"/>
              <a:gd name="T21" fmla="*/ 31729 h 31750"/>
              <a:gd name="T22" fmla="*/ 116860 w 212725"/>
              <a:gd name="T23" fmla="*/ 31729 h 31750"/>
              <a:gd name="T24" fmla="*/ 152399 w 212725"/>
              <a:gd name="T25" fmla="*/ 27919 h 31750"/>
              <a:gd name="T26" fmla="*/ 162986 w 212725"/>
              <a:gd name="T27" fmla="*/ 24109 h 31750"/>
              <a:gd name="T28" fmla="*/ 30479 w 212725"/>
              <a:gd name="T29" fmla="*/ 24109 h 31750"/>
              <a:gd name="T30" fmla="*/ 0 w 212725"/>
              <a:gd name="T31" fmla="*/ 22859 h 31750"/>
              <a:gd name="T32" fmla="*/ 166459 w 212725"/>
              <a:gd name="T33" fmla="*/ 22859 h 31750"/>
              <a:gd name="T34" fmla="*/ 184160 w 212725"/>
              <a:gd name="T35" fmla="*/ 16489 h 31750"/>
              <a:gd name="T36" fmla="*/ 212110 w 212725"/>
              <a:gd name="T37" fmla="*/ 0 h 317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2725" h="31750">
                <a:moveTo>
                  <a:pt x="212110" y="0"/>
                </a:moveTo>
                <a:lnTo>
                  <a:pt x="205739" y="1249"/>
                </a:lnTo>
                <a:lnTo>
                  <a:pt x="187970" y="3809"/>
                </a:lnTo>
                <a:lnTo>
                  <a:pt x="163829" y="8869"/>
                </a:lnTo>
                <a:lnTo>
                  <a:pt x="133349" y="13959"/>
                </a:lnTo>
                <a:lnTo>
                  <a:pt x="99059" y="19049"/>
                </a:lnTo>
                <a:lnTo>
                  <a:pt x="30479" y="24109"/>
                </a:lnTo>
                <a:lnTo>
                  <a:pt x="6370" y="24109"/>
                </a:lnTo>
                <a:lnTo>
                  <a:pt x="24140" y="27919"/>
                </a:lnTo>
                <a:lnTo>
                  <a:pt x="50810" y="30479"/>
                </a:lnTo>
                <a:lnTo>
                  <a:pt x="82570" y="31729"/>
                </a:lnTo>
                <a:lnTo>
                  <a:pt x="116860" y="31729"/>
                </a:lnTo>
                <a:lnTo>
                  <a:pt x="152399" y="27919"/>
                </a:lnTo>
                <a:lnTo>
                  <a:pt x="162986" y="24109"/>
                </a:lnTo>
                <a:lnTo>
                  <a:pt x="30479" y="24109"/>
                </a:lnTo>
                <a:lnTo>
                  <a:pt x="0" y="22859"/>
                </a:lnTo>
                <a:lnTo>
                  <a:pt x="166459" y="22859"/>
                </a:lnTo>
                <a:lnTo>
                  <a:pt x="184160" y="16489"/>
                </a:lnTo>
                <a:lnTo>
                  <a:pt x="212110" y="0"/>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4306" name="object 34"/>
          <p:cNvSpPr>
            <a:spLocks noChangeArrowheads="1"/>
          </p:cNvSpPr>
          <p:nvPr/>
        </p:nvSpPr>
        <p:spPr bwMode="auto">
          <a:xfrm>
            <a:off x="5562600" y="914400"/>
            <a:ext cx="1797050" cy="134143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35" name="object 35"/>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36" name="object 36"/>
          <p:cNvSpPr>
            <a:spLocks noGrp="1"/>
          </p:cNvSpPr>
          <p:nvPr>
            <p:ph type="sldNum" sz="quarter" idx="12"/>
          </p:nvPr>
        </p:nvSpPr>
        <p:spPr/>
        <p:txBody>
          <a:bodyPr vert="horz" rtlCol="0"/>
          <a:lstStyle/>
          <a:p>
            <a:pPr marL="25400">
              <a:defRPr/>
            </a:pPr>
            <a:fld id="{B387BF5C-F939-41EE-A38C-209E0B3BB1CE}" type="slidenum">
              <a:rPr spc="-10"/>
              <a:pPr marL="25400">
                <a:defRPr/>
              </a:pPr>
              <a:t>66</a:t>
            </a:fld>
            <a:endParaRPr spc="-1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0175" y="241300"/>
            <a:ext cx="3851275" cy="660400"/>
          </a:xfrm>
          <a:prstGeom prst="rect">
            <a:avLst/>
          </a:prstGeom>
        </p:spPr>
        <p:txBody>
          <a:bodyPr lIns="0" tIns="0" rIns="0" bIns="0">
            <a:spAutoFit/>
          </a:bodyPr>
          <a:lstStyle/>
          <a:p>
            <a:pPr marL="12700" fontAlgn="auto">
              <a:spcBef>
                <a:spcPts val="0"/>
              </a:spcBef>
              <a:spcAft>
                <a:spcPts val="0"/>
              </a:spcAft>
              <a:defRPr/>
            </a:pPr>
            <a:r>
              <a:rPr sz="5000" b="1" spc="-35" dirty="0">
                <a:solidFill>
                  <a:srgbClr val="03607B"/>
                </a:solidFill>
                <a:latin typeface="Calibri"/>
                <a:cs typeface="Calibri"/>
              </a:rPr>
              <a:t>MIL</a:t>
            </a:r>
            <a:r>
              <a:rPr sz="5000" b="1" spc="-30" dirty="0">
                <a:solidFill>
                  <a:srgbClr val="03607B"/>
                </a:solidFill>
                <a:latin typeface="Calibri"/>
                <a:cs typeface="Calibri"/>
              </a:rPr>
              <a:t>K</a:t>
            </a:r>
            <a:r>
              <a:rPr sz="5000" b="1" spc="-130" dirty="0">
                <a:solidFill>
                  <a:srgbClr val="03607B"/>
                </a:solidFill>
                <a:latin typeface="Times New Roman"/>
                <a:cs typeface="Times New Roman"/>
              </a:rPr>
              <a:t> </a:t>
            </a:r>
            <a:r>
              <a:rPr sz="5000" b="1" spc="-35" dirty="0">
                <a:solidFill>
                  <a:srgbClr val="03607B"/>
                </a:solidFill>
                <a:latin typeface="Calibri"/>
                <a:cs typeface="Calibri"/>
              </a:rPr>
              <a:t>HY</a:t>
            </a:r>
            <a:r>
              <a:rPr sz="5000" b="1" spc="5" dirty="0">
                <a:solidFill>
                  <a:srgbClr val="03607B"/>
                </a:solidFill>
                <a:latin typeface="Calibri"/>
                <a:cs typeface="Calibri"/>
              </a:rPr>
              <a:t>G</a:t>
            </a:r>
            <a:r>
              <a:rPr sz="5000" b="1" spc="-20" dirty="0">
                <a:solidFill>
                  <a:srgbClr val="03607B"/>
                </a:solidFill>
                <a:latin typeface="Calibri"/>
                <a:cs typeface="Calibri"/>
              </a:rPr>
              <a:t>I</a:t>
            </a:r>
            <a:r>
              <a:rPr sz="5000" b="1" spc="-35" dirty="0">
                <a:solidFill>
                  <a:srgbClr val="03607B"/>
                </a:solidFill>
                <a:latin typeface="Calibri"/>
                <a:cs typeface="Calibri"/>
              </a:rPr>
              <a:t>E</a:t>
            </a:r>
            <a:r>
              <a:rPr sz="5000" b="1" spc="-25" dirty="0">
                <a:solidFill>
                  <a:srgbClr val="03607B"/>
                </a:solidFill>
                <a:latin typeface="Calibri"/>
                <a:cs typeface="Calibri"/>
              </a:rPr>
              <a:t>NE</a:t>
            </a:r>
            <a:endParaRPr sz="5000">
              <a:latin typeface="Calibri"/>
              <a:cs typeface="Calibri"/>
            </a:endParaRPr>
          </a:p>
        </p:txBody>
      </p:sp>
      <p:sp>
        <p:nvSpPr>
          <p:cNvPr id="55299" name="object 3"/>
          <p:cNvSpPr txBox="1">
            <a:spLocks noChangeArrowheads="1"/>
          </p:cNvSpPr>
          <p:nvPr/>
        </p:nvSpPr>
        <p:spPr bwMode="auto">
          <a:xfrm>
            <a:off x="536575" y="884238"/>
            <a:ext cx="8137525" cy="549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800" b="1">
                <a:latin typeface="Constantia" pitchFamily="18" charset="0"/>
              </a:rPr>
              <a:t>Cleanliness</a:t>
            </a:r>
            <a:r>
              <a:rPr lang="en-US" altLang="en-US" sz="2800" b="1">
                <a:latin typeface="Times New Roman" pitchFamily="18" charset="0"/>
                <a:cs typeface="Times New Roman" pitchFamily="18" charset="0"/>
              </a:rPr>
              <a:t> </a:t>
            </a:r>
            <a:r>
              <a:rPr lang="en-US" altLang="en-US" sz="2800" b="1">
                <a:latin typeface="Constantia" pitchFamily="18" charset="0"/>
              </a:rPr>
              <a:t>and</a:t>
            </a:r>
            <a:r>
              <a:rPr lang="en-US" altLang="en-US" sz="2800" b="1">
                <a:latin typeface="Times New Roman" pitchFamily="18" charset="0"/>
                <a:cs typeface="Times New Roman" pitchFamily="18" charset="0"/>
              </a:rPr>
              <a:t> </a:t>
            </a:r>
            <a:r>
              <a:rPr lang="en-US" altLang="en-US" sz="2800" b="1">
                <a:latin typeface="Constantia" pitchFamily="18" charset="0"/>
              </a:rPr>
              <a:t>safety</a:t>
            </a:r>
            <a:r>
              <a:rPr lang="en-US" altLang="en-US" sz="2800" b="1">
                <a:latin typeface="Times New Roman" pitchFamily="18" charset="0"/>
                <a:cs typeface="Times New Roman" pitchFamily="18" charset="0"/>
              </a:rPr>
              <a:t> </a:t>
            </a:r>
            <a:r>
              <a:rPr lang="en-US" altLang="en-US" sz="2800" b="1">
                <a:latin typeface="Constantia" pitchFamily="18" charset="0"/>
              </a:rPr>
              <a:t>of</a:t>
            </a:r>
            <a:r>
              <a:rPr lang="en-US" altLang="en-US" sz="2800" b="1">
                <a:latin typeface="Times New Roman" pitchFamily="18" charset="0"/>
                <a:cs typeface="Times New Roman" pitchFamily="18" charset="0"/>
              </a:rPr>
              <a:t> </a:t>
            </a:r>
            <a:r>
              <a:rPr lang="en-US" altLang="en-US" sz="2800" b="1">
                <a:latin typeface="Constantia" pitchFamily="18" charset="0"/>
              </a:rPr>
              <a:t>milk</a:t>
            </a:r>
            <a:endParaRPr lang="en-US" altLang="en-US" sz="2800">
              <a:latin typeface="Constantia" pitchFamily="18" charset="0"/>
            </a:endParaRPr>
          </a:p>
          <a:p>
            <a:pPr eaLnBrk="1" hangingPunct="1"/>
            <a:r>
              <a:rPr lang="en-US" altLang="en-US" sz="3500" baseline="9000">
                <a:solidFill>
                  <a:srgbClr val="0E6FC6"/>
                </a:solidFill>
                <a:latin typeface="OpenSymbol" pitchFamily="2" charset="0"/>
              </a:rPr>
              <a:t></a:t>
            </a:r>
            <a:r>
              <a:rPr lang="en-US" altLang="en-US" sz="2800">
                <a:latin typeface="Constantia" pitchFamily="18" charset="0"/>
              </a:rPr>
              <a:t>Production</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clean</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safe</a:t>
            </a:r>
            <a:r>
              <a:rPr lang="en-US" altLang="en-US" sz="2800">
                <a:latin typeface="Times New Roman" pitchFamily="18" charset="0"/>
                <a:cs typeface="Times New Roman" pitchFamily="18" charset="0"/>
              </a:rPr>
              <a:t> </a:t>
            </a:r>
            <a:r>
              <a:rPr lang="en-US" altLang="en-US" sz="2800">
                <a:latin typeface="Constantia" pitchFamily="18" charset="0"/>
              </a:rPr>
              <a:t>milk</a:t>
            </a:r>
          </a:p>
          <a:p>
            <a:pPr eaLnBrk="1" hangingPunct="1"/>
            <a:r>
              <a:rPr lang="en-US" altLang="en-US" sz="3500" baseline="9000">
                <a:solidFill>
                  <a:srgbClr val="0E6FC6"/>
                </a:solidFill>
                <a:latin typeface="OpenSymbol" pitchFamily="2" charset="0"/>
              </a:rPr>
              <a:t></a:t>
            </a:r>
            <a:r>
              <a:rPr lang="en-US" altLang="en-US" sz="2800">
                <a:latin typeface="Constantia" pitchFamily="18" charset="0"/>
              </a:rPr>
              <a:t>premises</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cattle</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sanitation</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milking</a:t>
            </a:r>
            <a:r>
              <a:rPr lang="en-US" altLang="en-US" sz="2800">
                <a:latin typeface="Times New Roman" pitchFamily="18" charset="0"/>
                <a:cs typeface="Times New Roman" pitchFamily="18" charset="0"/>
              </a:rPr>
              <a:t> </a:t>
            </a:r>
            <a:r>
              <a:rPr lang="en-US" altLang="en-US" sz="2800" b="1">
                <a:latin typeface="Constantia" pitchFamily="18" charset="0"/>
              </a:rPr>
              <a:t>Methylene</a:t>
            </a:r>
            <a:r>
              <a:rPr lang="en-US" altLang="en-US" sz="2800" b="1">
                <a:latin typeface="Times New Roman" pitchFamily="18" charset="0"/>
                <a:cs typeface="Times New Roman" pitchFamily="18" charset="0"/>
              </a:rPr>
              <a:t> </a:t>
            </a:r>
            <a:r>
              <a:rPr lang="en-US" altLang="en-US" sz="2800" b="1">
                <a:latin typeface="Constantia" pitchFamily="18" charset="0"/>
              </a:rPr>
              <a:t>Blue</a:t>
            </a:r>
            <a:r>
              <a:rPr lang="en-US" altLang="en-US" sz="2800" b="1">
                <a:latin typeface="Times New Roman" pitchFamily="18" charset="0"/>
                <a:cs typeface="Times New Roman" pitchFamily="18" charset="0"/>
              </a:rPr>
              <a:t> </a:t>
            </a:r>
            <a:r>
              <a:rPr lang="en-US" altLang="en-US" sz="2800" b="1">
                <a:latin typeface="Constantia" pitchFamily="18" charset="0"/>
              </a:rPr>
              <a:t>Reduction</a:t>
            </a:r>
            <a:r>
              <a:rPr lang="en-US" altLang="en-US" sz="2800" b="1">
                <a:latin typeface="Times New Roman" pitchFamily="18" charset="0"/>
                <a:cs typeface="Times New Roman" pitchFamily="18" charset="0"/>
              </a:rPr>
              <a:t> </a:t>
            </a:r>
            <a:r>
              <a:rPr lang="en-US" altLang="en-US" sz="2800" b="1">
                <a:latin typeface="Constantia" pitchFamily="18" charset="0"/>
              </a:rPr>
              <a:t>test:</a:t>
            </a:r>
            <a:r>
              <a:rPr lang="en-US" altLang="en-US" sz="2800" b="1">
                <a:latin typeface="Times New Roman" pitchFamily="18" charset="0"/>
                <a:cs typeface="Times New Roman" pitchFamily="18" charset="0"/>
              </a:rPr>
              <a:t> </a:t>
            </a:r>
            <a:r>
              <a:rPr lang="en-US" altLang="en-US" sz="2800">
                <a:latin typeface="Constantia" pitchFamily="18" charset="0"/>
              </a:rPr>
              <a:t>adding</a:t>
            </a:r>
            <a:r>
              <a:rPr lang="en-US" altLang="en-US" sz="2800">
                <a:latin typeface="Times New Roman" pitchFamily="18" charset="0"/>
                <a:cs typeface="Times New Roman" pitchFamily="18" charset="0"/>
              </a:rPr>
              <a:t> </a:t>
            </a:r>
            <a:r>
              <a:rPr lang="en-US" altLang="en-US" sz="2800">
                <a:latin typeface="Constantia" pitchFamily="18" charset="0"/>
              </a:rPr>
              <a:t>MB</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latin typeface="Constantia" pitchFamily="18" charset="0"/>
              </a:rPr>
              <a:t>milk</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kept</a:t>
            </a:r>
            <a:r>
              <a:rPr lang="en-US" altLang="en-US" sz="2800">
                <a:latin typeface="Times New Roman" pitchFamily="18" charset="0"/>
                <a:cs typeface="Times New Roman" pitchFamily="18" charset="0"/>
              </a:rPr>
              <a:t> </a:t>
            </a:r>
            <a:r>
              <a:rPr lang="en-US" altLang="en-US" sz="2800">
                <a:latin typeface="Constantia" pitchFamily="18" charset="0"/>
              </a:rPr>
              <a:t>at</a:t>
            </a:r>
            <a:r>
              <a:rPr lang="en-US" altLang="en-US" sz="2800">
                <a:latin typeface="Times New Roman" pitchFamily="18" charset="0"/>
                <a:cs typeface="Times New Roman" pitchFamily="18" charset="0"/>
              </a:rPr>
              <a:t> </a:t>
            </a:r>
            <a:r>
              <a:rPr lang="en-US" altLang="en-US" sz="2800">
                <a:latin typeface="Constantia" pitchFamily="18" charset="0"/>
              </a:rPr>
              <a:t>uniform</a:t>
            </a:r>
            <a:r>
              <a:rPr lang="en-US" altLang="en-US" sz="2800">
                <a:latin typeface="Times New Roman" pitchFamily="18" charset="0"/>
                <a:cs typeface="Times New Roman" pitchFamily="18" charset="0"/>
              </a:rPr>
              <a:t> </a:t>
            </a:r>
            <a:r>
              <a:rPr lang="en-US" altLang="en-US" sz="2800">
                <a:latin typeface="Constantia" pitchFamily="18" charset="0"/>
              </a:rPr>
              <a:t>temp.</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37</a:t>
            </a:r>
            <a:r>
              <a:rPr lang="en-US" altLang="en-US" sz="2400" baseline="30000">
                <a:latin typeface="Constantia" pitchFamily="18" charset="0"/>
              </a:rPr>
              <a:t>0</a:t>
            </a:r>
            <a:r>
              <a:rPr lang="en-US" altLang="en-US" sz="2400" baseline="30000">
                <a:latin typeface="Times New Roman" pitchFamily="18" charset="0"/>
                <a:cs typeface="Times New Roman" pitchFamily="18" charset="0"/>
              </a:rPr>
              <a:t>  </a:t>
            </a:r>
            <a:r>
              <a:rPr lang="en-US" altLang="en-US" sz="2800">
                <a:latin typeface="Constantia" pitchFamily="18" charset="0"/>
              </a:rPr>
              <a:t>c</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observed</a:t>
            </a:r>
            <a:r>
              <a:rPr lang="en-US" altLang="en-US" sz="2800">
                <a:latin typeface="Times New Roman" pitchFamily="18" charset="0"/>
                <a:cs typeface="Times New Roman" pitchFamily="18" charset="0"/>
              </a:rPr>
              <a:t> </a:t>
            </a:r>
            <a:r>
              <a:rPr lang="en-US" altLang="en-US" sz="2800">
                <a:latin typeface="Constantia" pitchFamily="18" charset="0"/>
              </a:rPr>
              <a:t>the</a:t>
            </a:r>
            <a:r>
              <a:rPr lang="en-US" altLang="en-US" sz="2800">
                <a:latin typeface="Times New Roman" pitchFamily="18" charset="0"/>
                <a:cs typeface="Times New Roman" pitchFamily="18" charset="0"/>
              </a:rPr>
              <a:t> </a:t>
            </a:r>
            <a:r>
              <a:rPr lang="en-US" altLang="en-US" sz="2800">
                <a:latin typeface="Constantia" pitchFamily="18" charset="0"/>
              </a:rPr>
              <a:t>blue</a:t>
            </a:r>
            <a:r>
              <a:rPr lang="en-US" altLang="en-US" sz="2800">
                <a:latin typeface="Times New Roman" pitchFamily="18" charset="0"/>
                <a:cs typeface="Times New Roman" pitchFamily="18" charset="0"/>
              </a:rPr>
              <a:t> </a:t>
            </a:r>
            <a:r>
              <a:rPr lang="en-US" altLang="en-US" sz="2800">
                <a:latin typeface="Constantia" pitchFamily="18" charset="0"/>
              </a:rPr>
              <a:t>colour</a:t>
            </a:r>
          </a:p>
          <a:p>
            <a:pPr eaLnBrk="1" hangingPunct="1"/>
            <a:r>
              <a:rPr lang="en-US" altLang="en-US" sz="2800" b="1">
                <a:latin typeface="Constantia" pitchFamily="18" charset="0"/>
              </a:rPr>
              <a:t>Pasteurization</a:t>
            </a:r>
            <a:r>
              <a:rPr lang="en-US" altLang="en-US" sz="2800" b="1">
                <a:latin typeface="Times New Roman" pitchFamily="18" charset="0"/>
                <a:cs typeface="Times New Roman" pitchFamily="18" charset="0"/>
              </a:rPr>
              <a:t> </a:t>
            </a:r>
            <a:r>
              <a:rPr lang="en-US" altLang="en-US" sz="2800" b="1">
                <a:latin typeface="Constantia" pitchFamily="18" charset="0"/>
              </a:rPr>
              <a:t>of</a:t>
            </a:r>
            <a:r>
              <a:rPr lang="en-US" altLang="en-US" sz="2800" b="1">
                <a:latin typeface="Times New Roman" pitchFamily="18" charset="0"/>
                <a:cs typeface="Times New Roman" pitchFamily="18" charset="0"/>
              </a:rPr>
              <a:t> </a:t>
            </a:r>
            <a:r>
              <a:rPr lang="en-US" altLang="en-US" sz="2800" b="1">
                <a:latin typeface="Constantia" pitchFamily="18" charset="0"/>
              </a:rPr>
              <a:t>milk:</a:t>
            </a:r>
            <a:r>
              <a:rPr lang="en-US" altLang="en-US" sz="2800" b="1">
                <a:latin typeface="Times New Roman" pitchFamily="18" charset="0"/>
                <a:cs typeface="Times New Roman" pitchFamily="18" charset="0"/>
              </a:rPr>
              <a:t>	</a:t>
            </a:r>
            <a:r>
              <a:rPr lang="en-US" altLang="en-US" sz="2800">
                <a:latin typeface="Constantia" pitchFamily="18" charset="0"/>
              </a:rPr>
              <a:t>heating</a:t>
            </a:r>
            <a:r>
              <a:rPr lang="en-US" altLang="en-US" sz="2800">
                <a:latin typeface="Times New Roman" pitchFamily="18" charset="0"/>
                <a:cs typeface="Times New Roman" pitchFamily="18" charset="0"/>
              </a:rPr>
              <a:t> </a:t>
            </a:r>
            <a:r>
              <a:rPr lang="en-US" altLang="en-US" sz="2800">
                <a:latin typeface="Constantia" pitchFamily="18" charset="0"/>
              </a:rPr>
              <a:t>a</a:t>
            </a:r>
            <a:r>
              <a:rPr lang="en-US" altLang="en-US" sz="2800">
                <a:latin typeface="Times New Roman" pitchFamily="18" charset="0"/>
                <a:cs typeface="Times New Roman" pitchFamily="18" charset="0"/>
              </a:rPr>
              <a:t> </a:t>
            </a:r>
            <a:r>
              <a:rPr lang="en-US" altLang="en-US" sz="2800">
                <a:latin typeface="Constantia" pitchFamily="18" charset="0"/>
              </a:rPr>
              <a:t>milk</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latin typeface="Constantia" pitchFamily="18" charset="0"/>
              </a:rPr>
              <a:t>such</a:t>
            </a:r>
            <a:r>
              <a:rPr lang="en-US" altLang="en-US" sz="2800">
                <a:latin typeface="Times New Roman" pitchFamily="18" charset="0"/>
                <a:cs typeface="Times New Roman" pitchFamily="18" charset="0"/>
              </a:rPr>
              <a:t> </a:t>
            </a:r>
            <a:r>
              <a:rPr lang="en-US" altLang="en-US" sz="2800">
                <a:latin typeface="Constantia" pitchFamily="18" charset="0"/>
              </a:rPr>
              <a:t>temperature</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for</a:t>
            </a:r>
            <a:r>
              <a:rPr lang="en-US" altLang="en-US" sz="2800">
                <a:latin typeface="Times New Roman" pitchFamily="18" charset="0"/>
                <a:cs typeface="Times New Roman" pitchFamily="18" charset="0"/>
              </a:rPr>
              <a:t> </a:t>
            </a:r>
            <a:r>
              <a:rPr lang="en-US" altLang="en-US" sz="2800">
                <a:latin typeface="Constantia" pitchFamily="18" charset="0"/>
              </a:rPr>
              <a:t>such</a:t>
            </a:r>
            <a:r>
              <a:rPr lang="en-US" altLang="en-US" sz="2800">
                <a:latin typeface="Times New Roman" pitchFamily="18" charset="0"/>
                <a:cs typeface="Times New Roman" pitchFamily="18" charset="0"/>
              </a:rPr>
              <a:t> </a:t>
            </a:r>
            <a:r>
              <a:rPr lang="en-US" altLang="en-US" sz="2800">
                <a:latin typeface="Constantia" pitchFamily="18" charset="0"/>
              </a:rPr>
              <a:t>period</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time</a:t>
            </a:r>
            <a:r>
              <a:rPr lang="en-US" altLang="en-US" sz="2800">
                <a:latin typeface="Times New Roman" pitchFamily="18" charset="0"/>
                <a:cs typeface="Times New Roman" pitchFamily="18" charset="0"/>
              </a:rPr>
              <a:t>	</a:t>
            </a:r>
            <a:r>
              <a:rPr lang="en-US" altLang="en-US" sz="2800">
                <a:latin typeface="Constantia" pitchFamily="18" charset="0"/>
              </a:rPr>
              <a:t>as</a:t>
            </a:r>
            <a:r>
              <a:rPr lang="en-US" altLang="en-US" sz="2800">
                <a:latin typeface="Times New Roman" pitchFamily="18" charset="0"/>
                <a:cs typeface="Times New Roman" pitchFamily="18" charset="0"/>
              </a:rPr>
              <a:t> </a:t>
            </a:r>
            <a:r>
              <a:rPr lang="en-US" altLang="en-US" sz="2800">
                <a:latin typeface="Constantia" pitchFamily="18" charset="0"/>
              </a:rPr>
              <a:t>are</a:t>
            </a:r>
            <a:r>
              <a:rPr lang="en-US" altLang="en-US" sz="2800">
                <a:latin typeface="Times New Roman" pitchFamily="18" charset="0"/>
                <a:cs typeface="Times New Roman" pitchFamily="18" charset="0"/>
              </a:rPr>
              <a:t> </a:t>
            </a:r>
            <a:r>
              <a:rPr lang="en-US" altLang="en-US" sz="2800">
                <a:latin typeface="Constantia" pitchFamily="18" charset="0"/>
              </a:rPr>
              <a:t>required</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latin typeface="Constantia" pitchFamily="18" charset="0"/>
              </a:rPr>
              <a:t>destroy</a:t>
            </a:r>
            <a:r>
              <a:rPr lang="en-US" altLang="en-US" sz="2800">
                <a:latin typeface="Times New Roman" pitchFamily="18" charset="0"/>
                <a:cs typeface="Times New Roman" pitchFamily="18" charset="0"/>
              </a:rPr>
              <a:t> </a:t>
            </a:r>
            <a:r>
              <a:rPr lang="en-US" altLang="en-US" sz="2800">
                <a:latin typeface="Constantia" pitchFamily="18" charset="0"/>
              </a:rPr>
              <a:t>any</a:t>
            </a:r>
            <a:r>
              <a:rPr lang="en-US" altLang="en-US" sz="2800">
                <a:latin typeface="Times New Roman" pitchFamily="18" charset="0"/>
                <a:cs typeface="Times New Roman" pitchFamily="18" charset="0"/>
              </a:rPr>
              <a:t> </a:t>
            </a:r>
            <a:r>
              <a:rPr lang="en-US" altLang="en-US" sz="2800">
                <a:latin typeface="Constantia" pitchFamily="18" charset="0"/>
              </a:rPr>
              <a:t>pathogen</a:t>
            </a:r>
            <a:r>
              <a:rPr lang="en-US" altLang="en-US" sz="2800">
                <a:latin typeface="Times New Roman" pitchFamily="18" charset="0"/>
                <a:cs typeface="Times New Roman" pitchFamily="18" charset="0"/>
              </a:rPr>
              <a:t> </a:t>
            </a:r>
            <a:r>
              <a:rPr lang="en-US" altLang="en-US" sz="2800">
                <a:latin typeface="Constantia" pitchFamily="18" charset="0"/>
              </a:rPr>
              <a:t>that</a:t>
            </a:r>
            <a:r>
              <a:rPr lang="en-US" altLang="en-US" sz="2800">
                <a:latin typeface="Times New Roman" pitchFamily="18" charset="0"/>
                <a:cs typeface="Times New Roman" pitchFamily="18" charset="0"/>
              </a:rPr>
              <a:t> </a:t>
            </a:r>
            <a:r>
              <a:rPr lang="en-US" altLang="en-US" sz="2800">
                <a:latin typeface="Constantia" pitchFamily="18" charset="0"/>
              </a:rPr>
              <a:t>may</a:t>
            </a:r>
            <a:r>
              <a:rPr lang="en-US" altLang="en-US" sz="2800">
                <a:latin typeface="Times New Roman" pitchFamily="18" charset="0"/>
                <a:cs typeface="Times New Roman" pitchFamily="18" charset="0"/>
              </a:rPr>
              <a:t> </a:t>
            </a:r>
            <a:r>
              <a:rPr lang="en-US" altLang="en-US" sz="2800">
                <a:latin typeface="Constantia" pitchFamily="18" charset="0"/>
              </a:rPr>
              <a:t>present</a:t>
            </a:r>
            <a:r>
              <a:rPr lang="en-US" altLang="en-US" sz="2800">
                <a:latin typeface="Times New Roman" pitchFamily="18" charset="0"/>
                <a:cs typeface="Times New Roman" pitchFamily="18" charset="0"/>
              </a:rPr>
              <a:t> </a:t>
            </a:r>
            <a:r>
              <a:rPr lang="en-US" altLang="en-US" sz="2800">
                <a:latin typeface="Constantia" pitchFamily="18" charset="0"/>
              </a:rPr>
              <a:t>while</a:t>
            </a:r>
            <a:r>
              <a:rPr lang="en-US" altLang="en-US" sz="2800">
                <a:latin typeface="Times New Roman" pitchFamily="18" charset="0"/>
                <a:cs typeface="Times New Roman" pitchFamily="18" charset="0"/>
              </a:rPr>
              <a:t> </a:t>
            </a:r>
            <a:r>
              <a:rPr lang="en-US" altLang="en-US" sz="2800">
                <a:latin typeface="Constantia" pitchFamily="18" charset="0"/>
              </a:rPr>
              <a:t>causing</a:t>
            </a:r>
            <a:r>
              <a:rPr lang="en-US" altLang="en-US" sz="2800">
                <a:latin typeface="Times New Roman" pitchFamily="18" charset="0"/>
                <a:cs typeface="Times New Roman" pitchFamily="18" charset="0"/>
              </a:rPr>
              <a:t> </a:t>
            </a:r>
            <a:r>
              <a:rPr lang="en-US" altLang="en-US" sz="2800">
                <a:latin typeface="Constantia" pitchFamily="18" charset="0"/>
              </a:rPr>
              <a:t>minimal</a:t>
            </a:r>
            <a:r>
              <a:rPr lang="en-US" altLang="en-US" sz="2800">
                <a:latin typeface="Times New Roman" pitchFamily="18" charset="0"/>
                <a:cs typeface="Times New Roman" pitchFamily="18" charset="0"/>
              </a:rPr>
              <a:t> </a:t>
            </a:r>
            <a:r>
              <a:rPr lang="en-US" altLang="en-US" sz="2800">
                <a:latin typeface="Constantia" pitchFamily="18" charset="0"/>
              </a:rPr>
              <a:t>changes</a:t>
            </a:r>
            <a:r>
              <a:rPr lang="en-US" altLang="en-US" sz="2800">
                <a:latin typeface="Times New Roman" pitchFamily="18" charset="0"/>
                <a:cs typeface="Times New Roman" pitchFamily="18" charset="0"/>
              </a:rPr>
              <a:t>	</a:t>
            </a:r>
            <a:r>
              <a:rPr lang="en-US" altLang="en-US" sz="2800">
                <a:latin typeface="Constantia" pitchFamily="18" charset="0"/>
              </a:rPr>
              <a:t>in</a:t>
            </a:r>
            <a:r>
              <a:rPr lang="en-US" altLang="en-US" sz="2800">
                <a:latin typeface="Times New Roman" pitchFamily="18" charset="0"/>
                <a:cs typeface="Times New Roman" pitchFamily="18" charset="0"/>
              </a:rPr>
              <a:t> </a:t>
            </a:r>
            <a:r>
              <a:rPr lang="en-US" altLang="en-US" sz="2800">
                <a:latin typeface="Constantia" pitchFamily="18" charset="0"/>
              </a:rPr>
              <a:t>the</a:t>
            </a:r>
            <a:r>
              <a:rPr lang="en-US" altLang="en-US" sz="2800">
                <a:latin typeface="Times New Roman" pitchFamily="18" charset="0"/>
                <a:cs typeface="Times New Roman" pitchFamily="18" charset="0"/>
              </a:rPr>
              <a:t> </a:t>
            </a:r>
            <a:r>
              <a:rPr lang="en-US" altLang="en-US" sz="2800">
                <a:latin typeface="Constantia" pitchFamily="18" charset="0"/>
              </a:rPr>
              <a:t>composition,</a:t>
            </a:r>
            <a:r>
              <a:rPr lang="en-US" altLang="en-US" sz="2800">
                <a:latin typeface="Times New Roman" pitchFamily="18" charset="0"/>
                <a:cs typeface="Times New Roman" pitchFamily="18" charset="0"/>
              </a:rPr>
              <a:t> </a:t>
            </a:r>
            <a:r>
              <a:rPr lang="en-US" altLang="en-US" sz="2800">
                <a:latin typeface="Constantia" pitchFamily="18" charset="0"/>
              </a:rPr>
              <a:t>flavor</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nutritive</a:t>
            </a:r>
            <a:r>
              <a:rPr lang="en-US" altLang="en-US" sz="2800">
                <a:latin typeface="Times New Roman" pitchFamily="18" charset="0"/>
                <a:cs typeface="Times New Roman" pitchFamily="18" charset="0"/>
              </a:rPr>
              <a:t> </a:t>
            </a:r>
            <a:r>
              <a:rPr lang="en-US" altLang="en-US" sz="2800">
                <a:latin typeface="Constantia" pitchFamily="18" charset="0"/>
              </a:rPr>
              <a:t>value.</a:t>
            </a:r>
            <a:r>
              <a:rPr lang="en-US" altLang="en-US" sz="2800">
                <a:latin typeface="Times New Roman" pitchFamily="18" charset="0"/>
                <a:cs typeface="Times New Roman" pitchFamily="18" charset="0"/>
              </a:rPr>
              <a:t> </a:t>
            </a:r>
            <a:r>
              <a:rPr lang="en-US" altLang="en-US" sz="2800">
                <a:latin typeface="Constantia" pitchFamily="18" charset="0"/>
              </a:rPr>
              <a:t>Three</a:t>
            </a:r>
            <a:r>
              <a:rPr lang="en-US" altLang="en-US" sz="2800">
                <a:latin typeface="Times New Roman" pitchFamily="18" charset="0"/>
                <a:cs typeface="Times New Roman" pitchFamily="18" charset="0"/>
              </a:rPr>
              <a:t> </a:t>
            </a:r>
            <a:r>
              <a:rPr lang="en-US" altLang="en-US" sz="2800">
                <a:latin typeface="Constantia" pitchFamily="18" charset="0"/>
              </a:rPr>
              <a:t>methods:</a:t>
            </a:r>
            <a:r>
              <a:rPr lang="en-US" altLang="en-US" sz="2800">
                <a:latin typeface="Times New Roman" pitchFamily="18" charset="0"/>
                <a:cs typeface="Times New Roman" pitchFamily="18" charset="0"/>
              </a:rPr>
              <a:t> </a:t>
            </a:r>
            <a:r>
              <a:rPr lang="en-US" altLang="en-US" sz="2800">
                <a:latin typeface="Constantia" pitchFamily="18" charset="0"/>
              </a:rPr>
              <a:t>Holder</a:t>
            </a:r>
            <a:r>
              <a:rPr lang="en-US" altLang="en-US" sz="2800">
                <a:latin typeface="Times New Roman" pitchFamily="18" charset="0"/>
                <a:cs typeface="Times New Roman" pitchFamily="18" charset="0"/>
              </a:rPr>
              <a:t> </a:t>
            </a:r>
            <a:r>
              <a:rPr lang="en-US" altLang="en-US" sz="2800">
                <a:latin typeface="Constantia" pitchFamily="18" charset="0"/>
              </a:rPr>
              <a:t>method,</a:t>
            </a:r>
            <a:r>
              <a:rPr lang="en-US" altLang="en-US" sz="2800">
                <a:latin typeface="Times New Roman" pitchFamily="18" charset="0"/>
                <a:cs typeface="Times New Roman" pitchFamily="18" charset="0"/>
              </a:rPr>
              <a:t> </a:t>
            </a:r>
            <a:r>
              <a:rPr lang="en-US" altLang="en-US" sz="2800">
                <a:latin typeface="Constantia" pitchFamily="18" charset="0"/>
              </a:rPr>
              <a:t>High</a:t>
            </a:r>
            <a:r>
              <a:rPr lang="en-US" altLang="en-US" sz="2800">
                <a:latin typeface="Times New Roman" pitchFamily="18" charset="0"/>
                <a:cs typeface="Times New Roman" pitchFamily="18" charset="0"/>
              </a:rPr>
              <a:t> </a:t>
            </a:r>
            <a:r>
              <a:rPr lang="en-US" altLang="en-US" sz="2800">
                <a:latin typeface="Constantia" pitchFamily="18" charset="0"/>
              </a:rPr>
              <a:t>temperature</a:t>
            </a:r>
            <a:r>
              <a:rPr lang="en-US" altLang="en-US" sz="2800">
                <a:latin typeface="Times New Roman" pitchFamily="18" charset="0"/>
                <a:cs typeface="Times New Roman" pitchFamily="18" charset="0"/>
              </a:rPr>
              <a:t> </a:t>
            </a:r>
            <a:r>
              <a:rPr lang="en-US" altLang="en-US" sz="2800">
                <a:latin typeface="Constantia" pitchFamily="18" charset="0"/>
              </a:rPr>
              <a:t>short</a:t>
            </a:r>
            <a:r>
              <a:rPr lang="en-US" altLang="en-US" sz="2800">
                <a:latin typeface="Times New Roman" pitchFamily="18" charset="0"/>
                <a:cs typeface="Times New Roman" pitchFamily="18" charset="0"/>
              </a:rPr>
              <a:t> </a:t>
            </a:r>
            <a:r>
              <a:rPr lang="en-US" altLang="en-US" sz="2800">
                <a:latin typeface="Constantia" pitchFamily="18" charset="0"/>
              </a:rPr>
              <a:t>time</a:t>
            </a:r>
            <a:r>
              <a:rPr lang="en-US" altLang="en-US" sz="2800">
                <a:latin typeface="Times New Roman" pitchFamily="18" charset="0"/>
                <a:cs typeface="Times New Roman" pitchFamily="18" charset="0"/>
              </a:rPr>
              <a:t> </a:t>
            </a:r>
            <a:r>
              <a:rPr lang="en-US" altLang="en-US" sz="2800">
                <a:latin typeface="Constantia" pitchFamily="18" charset="0"/>
              </a:rPr>
              <a:t>(HTST)</a:t>
            </a:r>
            <a:r>
              <a:rPr lang="en-US" altLang="en-US" sz="2800">
                <a:latin typeface="Times New Roman" pitchFamily="18" charset="0"/>
                <a:cs typeface="Times New Roman" pitchFamily="18" charset="0"/>
              </a:rPr>
              <a:t> </a:t>
            </a:r>
            <a:r>
              <a:rPr lang="en-US" altLang="en-US" sz="2800">
                <a:latin typeface="Constantia" pitchFamily="18" charset="0"/>
              </a:rPr>
              <a:t>method</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Ultra</a:t>
            </a:r>
            <a:r>
              <a:rPr lang="en-US" altLang="en-US" sz="2800">
                <a:latin typeface="Times New Roman" pitchFamily="18" charset="0"/>
                <a:cs typeface="Times New Roman" pitchFamily="18" charset="0"/>
              </a:rPr>
              <a:t> </a:t>
            </a:r>
            <a:r>
              <a:rPr lang="en-US" altLang="en-US" sz="2800">
                <a:latin typeface="Constantia" pitchFamily="18" charset="0"/>
              </a:rPr>
              <a:t>high</a:t>
            </a:r>
            <a:r>
              <a:rPr lang="en-US" altLang="en-US" sz="2800">
                <a:latin typeface="Times New Roman" pitchFamily="18" charset="0"/>
                <a:cs typeface="Times New Roman" pitchFamily="18" charset="0"/>
              </a:rPr>
              <a:t> </a:t>
            </a:r>
            <a:r>
              <a:rPr lang="en-US" altLang="en-US" sz="2800">
                <a:latin typeface="Constantia" pitchFamily="18" charset="0"/>
              </a:rPr>
              <a:t>temperature</a:t>
            </a:r>
            <a:r>
              <a:rPr lang="en-US" altLang="en-US" sz="2800">
                <a:latin typeface="Times New Roman" pitchFamily="18" charset="0"/>
                <a:cs typeface="Times New Roman" pitchFamily="18" charset="0"/>
              </a:rPr>
              <a:t> </a:t>
            </a:r>
            <a:r>
              <a:rPr lang="en-US" altLang="en-US" sz="2800">
                <a:latin typeface="Constantia" pitchFamily="18" charset="0"/>
              </a:rPr>
              <a:t>(UHT)</a:t>
            </a:r>
            <a:r>
              <a:rPr lang="en-US" altLang="en-US" sz="2800">
                <a:latin typeface="Times New Roman" pitchFamily="18" charset="0"/>
                <a:cs typeface="Times New Roman" pitchFamily="18" charset="0"/>
              </a:rPr>
              <a:t> </a:t>
            </a:r>
            <a:r>
              <a:rPr lang="en-US" altLang="en-US" sz="2800">
                <a:latin typeface="Constantia" pitchFamily="18" charset="0"/>
              </a:rPr>
              <a:t>method</a:t>
            </a:r>
          </a:p>
        </p:txBody>
      </p:sp>
      <p:sp>
        <p:nvSpPr>
          <p:cNvPr id="55300" name="object 4"/>
          <p:cNvSpPr>
            <a:spLocks noChangeArrowheads="1"/>
          </p:cNvSpPr>
          <p:nvPr/>
        </p:nvSpPr>
        <p:spPr bwMode="auto">
          <a:xfrm>
            <a:off x="7543800" y="19050"/>
            <a:ext cx="1573213" cy="148431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 name="object 5"/>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6" name="object 6"/>
          <p:cNvSpPr>
            <a:spLocks noGrp="1"/>
          </p:cNvSpPr>
          <p:nvPr>
            <p:ph type="sldNum" sz="quarter" idx="12"/>
          </p:nvPr>
        </p:nvSpPr>
        <p:spPr/>
        <p:txBody>
          <a:bodyPr vert="horz" rtlCol="0"/>
          <a:lstStyle/>
          <a:p>
            <a:pPr marL="25400">
              <a:defRPr/>
            </a:pPr>
            <a:fld id="{90DACE5A-7174-44F0-B431-7B3851759063}" type="slidenum">
              <a:rPr spc="-10"/>
              <a:pPr marL="25400">
                <a:defRPr/>
              </a:pPr>
              <a:t>67</a:t>
            </a:fld>
            <a:endParaRPr spc="-1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8450" y="479425"/>
            <a:ext cx="4395788" cy="711200"/>
          </a:xfrm>
          <a:prstGeom prst="rect">
            <a:avLst/>
          </a:prstGeom>
        </p:spPr>
        <p:txBody>
          <a:bodyPr lIns="0" tIns="0" rIns="0" bIns="0">
            <a:spAutoFit/>
          </a:bodyPr>
          <a:lstStyle/>
          <a:p>
            <a:pPr marL="12700" fontAlgn="auto">
              <a:spcBef>
                <a:spcPts val="0"/>
              </a:spcBef>
              <a:spcAft>
                <a:spcPts val="0"/>
              </a:spcAft>
              <a:defRPr/>
            </a:pPr>
            <a:r>
              <a:rPr sz="5400" b="1" spc="-55" dirty="0">
                <a:solidFill>
                  <a:srgbClr val="03607B"/>
                </a:solidFill>
                <a:latin typeface="Calibri"/>
                <a:cs typeface="Calibri"/>
              </a:rPr>
              <a:t>M</a:t>
            </a:r>
            <a:r>
              <a:rPr sz="5400" b="1" spc="-30" dirty="0">
                <a:solidFill>
                  <a:srgbClr val="03607B"/>
                </a:solidFill>
                <a:latin typeface="Calibri"/>
                <a:cs typeface="Calibri"/>
              </a:rPr>
              <a:t>E</a:t>
            </a:r>
            <a:r>
              <a:rPr sz="5400" b="1" spc="-45" dirty="0">
                <a:solidFill>
                  <a:srgbClr val="03607B"/>
                </a:solidFill>
                <a:latin typeface="Calibri"/>
                <a:cs typeface="Calibri"/>
              </a:rPr>
              <a:t>A</a:t>
            </a:r>
            <a:r>
              <a:rPr sz="5400" b="1" dirty="0">
                <a:solidFill>
                  <a:srgbClr val="03607B"/>
                </a:solidFill>
                <a:latin typeface="Calibri"/>
                <a:cs typeface="Calibri"/>
              </a:rPr>
              <a:t>T</a:t>
            </a:r>
            <a:r>
              <a:rPr sz="5400" b="1" spc="-135" dirty="0">
                <a:solidFill>
                  <a:srgbClr val="03607B"/>
                </a:solidFill>
                <a:latin typeface="Times New Roman"/>
                <a:cs typeface="Times New Roman"/>
              </a:rPr>
              <a:t> </a:t>
            </a:r>
            <a:r>
              <a:rPr sz="5400" b="1" spc="-35" dirty="0">
                <a:solidFill>
                  <a:srgbClr val="03607B"/>
                </a:solidFill>
                <a:latin typeface="Calibri"/>
                <a:cs typeface="Calibri"/>
              </a:rPr>
              <a:t>HYGI</a:t>
            </a:r>
            <a:r>
              <a:rPr sz="5400" b="1" spc="-30" dirty="0">
                <a:solidFill>
                  <a:srgbClr val="03607B"/>
                </a:solidFill>
                <a:latin typeface="Calibri"/>
                <a:cs typeface="Calibri"/>
              </a:rPr>
              <a:t>E</a:t>
            </a:r>
            <a:r>
              <a:rPr sz="5400" b="1" spc="-50" dirty="0">
                <a:solidFill>
                  <a:srgbClr val="03607B"/>
                </a:solidFill>
                <a:latin typeface="Calibri"/>
                <a:cs typeface="Calibri"/>
              </a:rPr>
              <a:t>N</a:t>
            </a:r>
            <a:r>
              <a:rPr sz="5400" b="1" spc="-30" dirty="0">
                <a:solidFill>
                  <a:srgbClr val="03607B"/>
                </a:solidFill>
                <a:latin typeface="Calibri"/>
                <a:cs typeface="Calibri"/>
              </a:rPr>
              <a:t>E</a:t>
            </a:r>
            <a:endParaRPr sz="5400">
              <a:latin typeface="Calibri"/>
              <a:cs typeface="Calibri"/>
            </a:endParaRPr>
          </a:p>
        </p:txBody>
      </p:sp>
      <p:sp>
        <p:nvSpPr>
          <p:cNvPr id="56323" name="object 3"/>
          <p:cNvSpPr txBox="1">
            <a:spLocks noChangeArrowheads="1"/>
          </p:cNvSpPr>
          <p:nvPr/>
        </p:nvSpPr>
        <p:spPr bwMode="auto">
          <a:xfrm>
            <a:off x="384175" y="1331913"/>
            <a:ext cx="831215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620713" indent="-6096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80000"/>
              </a:lnSpc>
            </a:pPr>
            <a:r>
              <a:rPr lang="en-US" altLang="en-US" sz="3200" b="1">
                <a:latin typeface="Constantia" pitchFamily="18" charset="0"/>
              </a:rPr>
              <a:t>Problems</a:t>
            </a:r>
            <a:r>
              <a:rPr lang="en-US" altLang="en-US" sz="3200" b="1">
                <a:latin typeface="Times New Roman" pitchFamily="18" charset="0"/>
                <a:cs typeface="Times New Roman" pitchFamily="18" charset="0"/>
              </a:rPr>
              <a:t> </a:t>
            </a:r>
            <a:r>
              <a:rPr lang="en-US" altLang="en-US" sz="3200" b="1">
                <a:latin typeface="Constantia" pitchFamily="18" charset="0"/>
              </a:rPr>
              <a:t>associated</a:t>
            </a:r>
            <a:r>
              <a:rPr lang="en-US" altLang="en-US" sz="3200" b="1">
                <a:latin typeface="Times New Roman" pitchFamily="18" charset="0"/>
                <a:cs typeface="Times New Roman" pitchFamily="18" charset="0"/>
              </a:rPr>
              <a:t> </a:t>
            </a:r>
            <a:r>
              <a:rPr lang="en-US" altLang="en-US" sz="3200" b="1">
                <a:latin typeface="Constantia" pitchFamily="18" charset="0"/>
              </a:rPr>
              <a:t>with</a:t>
            </a:r>
            <a:r>
              <a:rPr lang="en-US" altLang="en-US" sz="3200" b="1">
                <a:latin typeface="Times New Roman" pitchFamily="18" charset="0"/>
                <a:cs typeface="Times New Roman" pitchFamily="18" charset="0"/>
              </a:rPr>
              <a:t> </a:t>
            </a:r>
            <a:r>
              <a:rPr lang="en-US" altLang="en-US" sz="3200" b="1">
                <a:latin typeface="Constantia" pitchFamily="18" charset="0"/>
              </a:rPr>
              <a:t>unhygienic</a:t>
            </a:r>
            <a:r>
              <a:rPr lang="en-US" altLang="en-US" sz="3200" b="1">
                <a:latin typeface="Times New Roman" pitchFamily="18" charset="0"/>
                <a:cs typeface="Times New Roman" pitchFamily="18" charset="0"/>
              </a:rPr>
              <a:t> </a:t>
            </a:r>
            <a:r>
              <a:rPr lang="en-US" altLang="en-US" sz="3200" b="1">
                <a:latin typeface="Constantia" pitchFamily="18" charset="0"/>
              </a:rPr>
              <a:t>meat:</a:t>
            </a:r>
            <a:r>
              <a:rPr lang="en-US" altLang="en-US" sz="3200" b="1">
                <a:latin typeface="Times New Roman" pitchFamily="18" charset="0"/>
                <a:cs typeface="Times New Roman" pitchFamily="18" charset="0"/>
              </a:rPr>
              <a:t> </a:t>
            </a:r>
            <a:r>
              <a:rPr lang="en-US" altLang="en-US" sz="2800">
                <a:latin typeface="Constantia" pitchFamily="18" charset="0"/>
              </a:rPr>
              <a:t>Tape</a:t>
            </a:r>
            <a:r>
              <a:rPr lang="en-US" altLang="en-US" sz="2800">
                <a:latin typeface="Times New Roman" pitchFamily="18" charset="0"/>
                <a:cs typeface="Times New Roman" pitchFamily="18" charset="0"/>
              </a:rPr>
              <a:t> </a:t>
            </a:r>
            <a:r>
              <a:rPr lang="en-US" altLang="en-US" sz="2800">
                <a:latin typeface="Constantia" pitchFamily="18" charset="0"/>
              </a:rPr>
              <a:t>worm:</a:t>
            </a:r>
            <a:r>
              <a:rPr lang="en-US" altLang="en-US" sz="2800">
                <a:latin typeface="Times New Roman" pitchFamily="18" charset="0"/>
                <a:cs typeface="Times New Roman" pitchFamily="18" charset="0"/>
              </a:rPr>
              <a:t> </a:t>
            </a:r>
            <a:r>
              <a:rPr lang="en-US" altLang="en-US" sz="2800">
                <a:latin typeface="Constantia" pitchFamily="18" charset="0"/>
              </a:rPr>
              <a:t>Tinea</a:t>
            </a:r>
            <a:r>
              <a:rPr lang="en-US" altLang="en-US" sz="2800">
                <a:latin typeface="Times New Roman" pitchFamily="18" charset="0"/>
                <a:cs typeface="Times New Roman" pitchFamily="18" charset="0"/>
              </a:rPr>
              <a:t> </a:t>
            </a:r>
            <a:r>
              <a:rPr lang="en-US" altLang="en-US" sz="2800">
                <a:latin typeface="Constantia" pitchFamily="18" charset="0"/>
              </a:rPr>
              <a:t>solium,</a:t>
            </a:r>
            <a:r>
              <a:rPr lang="en-US" altLang="en-US" sz="2800">
                <a:latin typeface="Times New Roman" pitchFamily="18" charset="0"/>
                <a:cs typeface="Times New Roman" pitchFamily="18" charset="0"/>
              </a:rPr>
              <a:t> </a:t>
            </a:r>
            <a:r>
              <a:rPr lang="en-US" altLang="en-US" sz="2800">
                <a:latin typeface="Constantia" pitchFamily="18" charset="0"/>
              </a:rPr>
              <a:t>T.</a:t>
            </a:r>
            <a:r>
              <a:rPr lang="en-US" altLang="en-US" sz="2800">
                <a:latin typeface="Times New Roman" pitchFamily="18" charset="0"/>
                <a:cs typeface="Times New Roman" pitchFamily="18" charset="0"/>
              </a:rPr>
              <a:t> </a:t>
            </a:r>
            <a:r>
              <a:rPr lang="en-US" altLang="en-US" sz="2800">
                <a:latin typeface="Constantia" pitchFamily="18" charset="0"/>
              </a:rPr>
              <a:t>saginata,</a:t>
            </a:r>
            <a:r>
              <a:rPr lang="en-US" altLang="en-US" sz="2800">
                <a:latin typeface="Times New Roman" pitchFamily="18" charset="0"/>
                <a:cs typeface="Times New Roman" pitchFamily="18" charset="0"/>
              </a:rPr>
              <a:t> </a:t>
            </a:r>
            <a:r>
              <a:rPr lang="en-US" altLang="en-US" sz="2800">
                <a:latin typeface="Constantia" pitchFamily="18" charset="0"/>
              </a:rPr>
              <a:t>T.</a:t>
            </a:r>
            <a:r>
              <a:rPr lang="en-US" altLang="en-US" sz="2800">
                <a:latin typeface="Times New Roman" pitchFamily="18" charset="0"/>
                <a:cs typeface="Times New Roman" pitchFamily="18" charset="0"/>
              </a:rPr>
              <a:t> </a:t>
            </a:r>
            <a:r>
              <a:rPr lang="en-US" altLang="en-US" sz="2800">
                <a:latin typeface="Constantia" pitchFamily="18" charset="0"/>
              </a:rPr>
              <a:t>spiralis,</a:t>
            </a:r>
            <a:r>
              <a:rPr lang="en-US" altLang="en-US" sz="2800">
                <a:latin typeface="Times New Roman" pitchFamily="18" charset="0"/>
                <a:cs typeface="Times New Roman" pitchFamily="18" charset="0"/>
              </a:rPr>
              <a:t> </a:t>
            </a:r>
            <a:r>
              <a:rPr lang="en-US" altLang="en-US" sz="2800">
                <a:latin typeface="Constantia" pitchFamily="18" charset="0"/>
              </a:rPr>
              <a:t>F.</a:t>
            </a:r>
            <a:r>
              <a:rPr lang="en-US" altLang="en-US" sz="2800">
                <a:latin typeface="Times New Roman" pitchFamily="18" charset="0"/>
                <a:cs typeface="Times New Roman" pitchFamily="18" charset="0"/>
              </a:rPr>
              <a:t> </a:t>
            </a:r>
            <a:r>
              <a:rPr lang="en-US" altLang="en-US" sz="2800">
                <a:latin typeface="Constantia" pitchFamily="18" charset="0"/>
              </a:rPr>
              <a:t>hepatica</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Bacterial</a:t>
            </a:r>
            <a:r>
              <a:rPr lang="en-US" altLang="en-US" sz="2800">
                <a:latin typeface="Times New Roman" pitchFamily="18" charset="0"/>
                <a:cs typeface="Times New Roman" pitchFamily="18" charset="0"/>
              </a:rPr>
              <a:t> </a:t>
            </a:r>
            <a:r>
              <a:rPr lang="en-US" altLang="en-US" sz="2800">
                <a:latin typeface="Constantia" pitchFamily="18" charset="0"/>
              </a:rPr>
              <a:t>infection:</a:t>
            </a:r>
            <a:r>
              <a:rPr lang="en-US" altLang="en-US" sz="2800">
                <a:latin typeface="Times New Roman" pitchFamily="18" charset="0"/>
                <a:cs typeface="Times New Roman" pitchFamily="18" charset="0"/>
              </a:rPr>
              <a:t> </a:t>
            </a:r>
            <a:r>
              <a:rPr lang="en-US" altLang="en-US" sz="2800">
                <a:latin typeface="Constantia" pitchFamily="18" charset="0"/>
              </a:rPr>
              <a:t>Anthrax,</a:t>
            </a:r>
            <a:r>
              <a:rPr lang="en-US" altLang="en-US" sz="2800">
                <a:latin typeface="Times New Roman" pitchFamily="18" charset="0"/>
                <a:cs typeface="Times New Roman" pitchFamily="18" charset="0"/>
              </a:rPr>
              <a:t> </a:t>
            </a:r>
            <a:r>
              <a:rPr lang="en-US" altLang="en-US" sz="2800">
                <a:latin typeface="Constantia" pitchFamily="18" charset="0"/>
              </a:rPr>
              <a:t>actinomycosis</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food</a:t>
            </a:r>
            <a:r>
              <a:rPr lang="en-US" altLang="en-US" sz="2800">
                <a:latin typeface="Times New Roman" pitchFamily="18" charset="0"/>
                <a:cs typeface="Times New Roman" pitchFamily="18" charset="0"/>
              </a:rPr>
              <a:t> </a:t>
            </a:r>
            <a:r>
              <a:rPr lang="en-US" altLang="en-US" sz="2800">
                <a:latin typeface="Constantia" pitchFamily="18" charset="0"/>
              </a:rPr>
              <a:t>poisoning</a:t>
            </a:r>
            <a:r>
              <a:rPr lang="en-US" altLang="en-US" sz="3200">
                <a:latin typeface="Constantia" pitchFamily="18" charset="0"/>
              </a:rPr>
              <a:t>.</a:t>
            </a:r>
          </a:p>
          <a:p>
            <a:pPr eaLnBrk="1" hangingPunct="1">
              <a:lnSpc>
                <a:spcPct val="80000"/>
              </a:lnSpc>
              <a:spcBef>
                <a:spcPts val="800"/>
              </a:spcBef>
            </a:pPr>
            <a:r>
              <a:rPr lang="en-US" altLang="en-US" sz="3200" b="1">
                <a:latin typeface="Constantia" pitchFamily="18" charset="0"/>
              </a:rPr>
              <a:t>Meat</a:t>
            </a:r>
            <a:r>
              <a:rPr lang="en-US" altLang="en-US" sz="3200" b="1">
                <a:latin typeface="Times New Roman" pitchFamily="18" charset="0"/>
                <a:cs typeface="Times New Roman" pitchFamily="18" charset="0"/>
              </a:rPr>
              <a:t> </a:t>
            </a:r>
            <a:r>
              <a:rPr lang="en-US" altLang="en-US" sz="3200" b="1">
                <a:latin typeface="Constantia" pitchFamily="18" charset="0"/>
              </a:rPr>
              <a:t>inspection</a:t>
            </a:r>
            <a:r>
              <a:rPr lang="en-US" altLang="en-US" sz="3200">
                <a:latin typeface="Constantia" pitchFamily="18" charset="0"/>
              </a:rPr>
              <a:t>:</a:t>
            </a:r>
            <a:r>
              <a:rPr lang="en-US" altLang="en-US" sz="3200">
                <a:latin typeface="Times New Roman" pitchFamily="18" charset="0"/>
                <a:cs typeface="Times New Roman" pitchFamily="18" charset="0"/>
              </a:rPr>
              <a:t> </a:t>
            </a:r>
            <a:r>
              <a:rPr lang="en-US" altLang="en-US" sz="3200">
                <a:latin typeface="Constantia" pitchFamily="18" charset="0"/>
              </a:rPr>
              <a:t>Purpose</a:t>
            </a:r>
            <a:r>
              <a:rPr lang="en-US" altLang="en-US" sz="3200">
                <a:latin typeface="Times New Roman" pitchFamily="18" charset="0"/>
                <a:cs typeface="Times New Roman" pitchFamily="18" charset="0"/>
              </a:rPr>
              <a:t> </a:t>
            </a:r>
            <a:r>
              <a:rPr lang="en-US" altLang="en-US" sz="3200">
                <a:latin typeface="Constantia" pitchFamily="18" charset="0"/>
              </a:rPr>
              <a:t>of</a:t>
            </a:r>
            <a:r>
              <a:rPr lang="en-US" altLang="en-US" sz="3200">
                <a:latin typeface="Times New Roman" pitchFamily="18" charset="0"/>
                <a:cs typeface="Times New Roman" pitchFamily="18" charset="0"/>
              </a:rPr>
              <a:t> </a:t>
            </a:r>
            <a:r>
              <a:rPr lang="en-US" altLang="en-US" sz="3200" b="1">
                <a:latin typeface="Constantia" pitchFamily="18" charset="0"/>
              </a:rPr>
              <a:t>ante-mortem</a:t>
            </a:r>
            <a:r>
              <a:rPr lang="en-US" altLang="en-US" sz="3200" b="1">
                <a:latin typeface="Times New Roman" pitchFamily="18" charset="0"/>
                <a:cs typeface="Times New Roman" pitchFamily="18" charset="0"/>
              </a:rPr>
              <a:t> </a:t>
            </a:r>
            <a:r>
              <a:rPr lang="en-US" altLang="en-US" sz="3200" b="1">
                <a:latin typeface="Constantia" pitchFamily="18" charset="0"/>
              </a:rPr>
              <a:t>rejection:</a:t>
            </a:r>
            <a:r>
              <a:rPr lang="en-US" altLang="en-US" sz="3200" b="1">
                <a:latin typeface="Times New Roman" pitchFamily="18" charset="0"/>
                <a:cs typeface="Times New Roman" pitchFamily="18" charset="0"/>
              </a:rPr>
              <a:t> </a:t>
            </a:r>
            <a:r>
              <a:rPr lang="en-US" altLang="en-US" sz="2800">
                <a:latin typeface="Constantia" pitchFamily="18" charset="0"/>
              </a:rPr>
              <a:t>exhaustion,</a:t>
            </a:r>
            <a:r>
              <a:rPr lang="en-US" altLang="en-US" sz="2800">
                <a:latin typeface="Times New Roman" pitchFamily="18" charset="0"/>
                <a:cs typeface="Times New Roman" pitchFamily="18" charset="0"/>
              </a:rPr>
              <a:t> </a:t>
            </a:r>
            <a:r>
              <a:rPr lang="en-US" altLang="en-US" sz="2800">
                <a:latin typeface="Constantia" pitchFamily="18" charset="0"/>
              </a:rPr>
              <a:t>pregnancy,</a:t>
            </a:r>
            <a:r>
              <a:rPr lang="en-US" altLang="en-US" sz="2800">
                <a:latin typeface="Times New Roman" pitchFamily="18" charset="0"/>
                <a:cs typeface="Times New Roman" pitchFamily="18" charset="0"/>
              </a:rPr>
              <a:t> </a:t>
            </a:r>
            <a:r>
              <a:rPr lang="en-US" altLang="en-US" sz="2800">
                <a:latin typeface="Constantia" pitchFamily="18" charset="0"/>
              </a:rPr>
              <a:t>sheep-pox,</a:t>
            </a:r>
            <a:r>
              <a:rPr lang="en-US" altLang="en-US" sz="2800">
                <a:latin typeface="Times New Roman" pitchFamily="18" charset="0"/>
                <a:cs typeface="Times New Roman" pitchFamily="18" charset="0"/>
              </a:rPr>
              <a:t> </a:t>
            </a:r>
            <a:r>
              <a:rPr lang="en-US" altLang="en-US" sz="2800">
                <a:latin typeface="Constantia" pitchFamily="18" charset="0"/>
              </a:rPr>
              <a:t>brucellosis,</a:t>
            </a:r>
            <a:r>
              <a:rPr lang="en-US" altLang="en-US" sz="2800">
                <a:latin typeface="Times New Roman" pitchFamily="18" charset="0"/>
                <a:cs typeface="Times New Roman" pitchFamily="18" charset="0"/>
              </a:rPr>
              <a:t> </a:t>
            </a:r>
            <a:r>
              <a:rPr lang="en-US" altLang="en-US" sz="2800">
                <a:latin typeface="Constantia" pitchFamily="18" charset="0"/>
              </a:rPr>
              <a:t>febrile</a:t>
            </a:r>
            <a:r>
              <a:rPr lang="en-US" altLang="en-US" sz="2800">
                <a:latin typeface="Times New Roman" pitchFamily="18" charset="0"/>
                <a:cs typeface="Times New Roman" pitchFamily="18" charset="0"/>
              </a:rPr>
              <a:t> </a:t>
            </a:r>
            <a:r>
              <a:rPr lang="en-US" altLang="en-US" sz="2800">
                <a:latin typeface="Constantia" pitchFamily="18" charset="0"/>
              </a:rPr>
              <a:t>conditions,</a:t>
            </a:r>
            <a:r>
              <a:rPr lang="en-US" altLang="en-US" sz="2800">
                <a:latin typeface="Times New Roman" pitchFamily="18" charset="0"/>
                <a:cs typeface="Times New Roman" pitchFamily="18" charset="0"/>
              </a:rPr>
              <a:t> </a:t>
            </a:r>
            <a:r>
              <a:rPr lang="en-US" altLang="en-US" sz="2800">
                <a:latin typeface="Constantia" pitchFamily="18" charset="0"/>
              </a:rPr>
              <a:t>diarrhea,</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other</a:t>
            </a:r>
            <a:r>
              <a:rPr lang="en-US" altLang="en-US" sz="2800">
                <a:latin typeface="Times New Roman" pitchFamily="18" charset="0"/>
                <a:cs typeface="Times New Roman" pitchFamily="18" charset="0"/>
              </a:rPr>
              <a:t> </a:t>
            </a:r>
            <a:r>
              <a:rPr lang="en-US" altLang="en-US" sz="2800">
                <a:latin typeface="Constantia" pitchFamily="18" charset="0"/>
              </a:rPr>
              <a:t>infectious</a:t>
            </a:r>
            <a:r>
              <a:rPr lang="en-US" altLang="en-US" sz="2800">
                <a:latin typeface="Times New Roman" pitchFamily="18" charset="0"/>
                <a:cs typeface="Times New Roman" pitchFamily="18" charset="0"/>
              </a:rPr>
              <a:t> </a:t>
            </a:r>
            <a:r>
              <a:rPr lang="en-US" altLang="en-US" sz="2800">
                <a:latin typeface="Constantia" pitchFamily="18" charset="0"/>
              </a:rPr>
              <a:t>diseases</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while</a:t>
            </a:r>
            <a:r>
              <a:rPr lang="en-US" altLang="en-US" sz="2800">
                <a:latin typeface="Times New Roman" pitchFamily="18" charset="0"/>
                <a:cs typeface="Times New Roman" pitchFamily="18" charset="0"/>
              </a:rPr>
              <a:t> </a:t>
            </a:r>
            <a:r>
              <a:rPr lang="en-US" altLang="en-US" sz="3200" b="1">
                <a:latin typeface="Constantia" pitchFamily="18" charset="0"/>
              </a:rPr>
              <a:t>postmortem</a:t>
            </a:r>
            <a:r>
              <a:rPr lang="en-US" altLang="en-US" sz="3200" b="1">
                <a:latin typeface="Times New Roman" pitchFamily="18" charset="0"/>
                <a:cs typeface="Times New Roman" pitchFamily="18" charset="0"/>
              </a:rPr>
              <a:t> </a:t>
            </a:r>
            <a:r>
              <a:rPr lang="en-US" altLang="en-US" sz="3200" b="1">
                <a:latin typeface="Constantia" pitchFamily="18" charset="0"/>
              </a:rPr>
              <a:t>rejection:</a:t>
            </a:r>
            <a:r>
              <a:rPr lang="en-US" altLang="en-US" sz="3200" b="1">
                <a:latin typeface="Times New Roman" pitchFamily="18" charset="0"/>
                <a:cs typeface="Times New Roman" pitchFamily="18" charset="0"/>
              </a:rPr>
              <a:t> </a:t>
            </a:r>
            <a:r>
              <a:rPr lang="en-US" altLang="en-US" sz="2800">
                <a:latin typeface="Constantia" pitchFamily="18" charset="0"/>
              </a:rPr>
              <a:t>cysticercus</a:t>
            </a:r>
            <a:r>
              <a:rPr lang="en-US" altLang="en-US" sz="2800">
                <a:latin typeface="Times New Roman" pitchFamily="18" charset="0"/>
                <a:cs typeface="Times New Roman" pitchFamily="18" charset="0"/>
              </a:rPr>
              <a:t> </a:t>
            </a:r>
            <a:r>
              <a:rPr lang="en-US" altLang="en-US" sz="2800">
                <a:latin typeface="Constantia" pitchFamily="18" charset="0"/>
              </a:rPr>
              <a:t>bovis,</a:t>
            </a:r>
            <a:r>
              <a:rPr lang="en-US" altLang="en-US" sz="2800">
                <a:latin typeface="Times New Roman" pitchFamily="18" charset="0"/>
                <a:cs typeface="Times New Roman" pitchFamily="18" charset="0"/>
              </a:rPr>
              <a:t> </a:t>
            </a:r>
            <a:r>
              <a:rPr lang="en-US" altLang="en-US" sz="2800">
                <a:latin typeface="Constantia" pitchFamily="18" charset="0"/>
              </a:rPr>
              <a:t>tape</a:t>
            </a:r>
            <a:r>
              <a:rPr lang="en-US" altLang="en-US" sz="2800">
                <a:latin typeface="Times New Roman" pitchFamily="18" charset="0"/>
                <a:cs typeface="Times New Roman" pitchFamily="18" charset="0"/>
              </a:rPr>
              <a:t> </a:t>
            </a:r>
            <a:r>
              <a:rPr lang="en-US" altLang="en-US" sz="2800">
                <a:latin typeface="Constantia" pitchFamily="18" charset="0"/>
              </a:rPr>
              <a:t>worm</a:t>
            </a:r>
            <a:r>
              <a:rPr lang="en-US" altLang="en-US" sz="2800">
                <a:latin typeface="Times New Roman" pitchFamily="18" charset="0"/>
                <a:cs typeface="Times New Roman" pitchFamily="18" charset="0"/>
              </a:rPr>
              <a:t> </a:t>
            </a:r>
            <a:r>
              <a:rPr lang="en-US" altLang="en-US" sz="2800">
                <a:latin typeface="Constantia" pitchFamily="18" charset="0"/>
              </a:rPr>
              <a:t>larva,</a:t>
            </a:r>
            <a:r>
              <a:rPr lang="en-US" altLang="en-US" sz="2800">
                <a:latin typeface="Times New Roman" pitchFamily="18" charset="0"/>
                <a:cs typeface="Times New Roman" pitchFamily="18" charset="0"/>
              </a:rPr>
              <a:t> </a:t>
            </a:r>
            <a:r>
              <a:rPr lang="en-US" altLang="en-US" sz="2800">
                <a:latin typeface="Constantia" pitchFamily="18" charset="0"/>
              </a:rPr>
              <a:t>liver</a:t>
            </a:r>
            <a:r>
              <a:rPr lang="en-US" altLang="en-US" sz="2800">
                <a:latin typeface="Times New Roman" pitchFamily="18" charset="0"/>
                <a:cs typeface="Times New Roman" pitchFamily="18" charset="0"/>
              </a:rPr>
              <a:t> </a:t>
            </a:r>
            <a:r>
              <a:rPr lang="en-US" altLang="en-US" sz="2800">
                <a:latin typeface="Constantia" pitchFamily="18" charset="0"/>
              </a:rPr>
              <a:t>fluke,</a:t>
            </a:r>
            <a:r>
              <a:rPr lang="en-US" altLang="en-US" sz="2800">
                <a:latin typeface="Times New Roman" pitchFamily="18" charset="0"/>
                <a:cs typeface="Times New Roman" pitchFamily="18" charset="0"/>
              </a:rPr>
              <a:t> </a:t>
            </a:r>
            <a:r>
              <a:rPr lang="en-US" altLang="en-US" sz="2800">
                <a:latin typeface="Constantia" pitchFamily="18" charset="0"/>
              </a:rPr>
              <a:t>abscesses,</a:t>
            </a:r>
            <a:r>
              <a:rPr lang="en-US" altLang="en-US" sz="2800">
                <a:latin typeface="Times New Roman" pitchFamily="18" charset="0"/>
                <a:cs typeface="Times New Roman" pitchFamily="18" charset="0"/>
              </a:rPr>
              <a:t> </a:t>
            </a:r>
            <a:r>
              <a:rPr lang="en-US" altLang="en-US" sz="2800">
                <a:latin typeface="Constantia" pitchFamily="18" charset="0"/>
              </a:rPr>
              <a:t>septicemia,</a:t>
            </a:r>
            <a:r>
              <a:rPr lang="en-US" altLang="en-US" sz="2800">
                <a:latin typeface="Times New Roman" pitchFamily="18" charset="0"/>
                <a:cs typeface="Times New Roman" pitchFamily="18" charset="0"/>
              </a:rPr>
              <a:t> </a:t>
            </a:r>
            <a:r>
              <a:rPr lang="en-US" altLang="en-US" sz="2800">
                <a:latin typeface="Constantia" pitchFamily="18" charset="0"/>
              </a:rPr>
              <a:t>parasitic</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nodular</a:t>
            </a:r>
            <a:r>
              <a:rPr lang="en-US" altLang="en-US" sz="2800">
                <a:latin typeface="Times New Roman" pitchFamily="18" charset="0"/>
                <a:cs typeface="Times New Roman" pitchFamily="18" charset="0"/>
              </a:rPr>
              <a:t> </a:t>
            </a:r>
            <a:r>
              <a:rPr lang="en-US" altLang="en-US" sz="2800">
                <a:latin typeface="Constantia" pitchFamily="18" charset="0"/>
              </a:rPr>
              <a:t>infection</a:t>
            </a:r>
            <a:r>
              <a:rPr lang="en-US" altLang="en-US" sz="2800">
                <a:latin typeface="Times New Roman" pitchFamily="18" charset="0"/>
                <a:cs typeface="Times New Roman" pitchFamily="18" charset="0"/>
              </a:rPr>
              <a:t> </a:t>
            </a:r>
            <a:r>
              <a:rPr lang="en-US" altLang="en-US" sz="3200">
                <a:latin typeface="Constantia" pitchFamily="18" charset="0"/>
              </a:rPr>
              <a:t>.</a:t>
            </a:r>
          </a:p>
        </p:txBody>
      </p:sp>
      <p:sp>
        <p:nvSpPr>
          <p:cNvPr id="56324" name="object 4"/>
          <p:cNvSpPr>
            <a:spLocks noChangeArrowheads="1"/>
          </p:cNvSpPr>
          <p:nvPr/>
        </p:nvSpPr>
        <p:spPr bwMode="auto">
          <a:xfrm>
            <a:off x="7013575" y="4763"/>
            <a:ext cx="2103438" cy="12684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 name="object 5"/>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6" name="object 6"/>
          <p:cNvSpPr>
            <a:spLocks noGrp="1"/>
          </p:cNvSpPr>
          <p:nvPr>
            <p:ph type="sldNum" sz="quarter" idx="12"/>
          </p:nvPr>
        </p:nvSpPr>
        <p:spPr/>
        <p:txBody>
          <a:bodyPr vert="horz" rtlCol="0"/>
          <a:lstStyle/>
          <a:p>
            <a:pPr marL="25400">
              <a:defRPr/>
            </a:pPr>
            <a:fld id="{0133DA8B-9ABF-4C7C-AC5F-88C0D4679328}" type="slidenum">
              <a:rPr spc="-10"/>
              <a:pPr marL="25400">
                <a:defRPr/>
              </a:pPr>
              <a:t>68</a:t>
            </a:fld>
            <a:endParaRPr spc="-1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700" y="6350"/>
            <a:ext cx="3987800" cy="647700"/>
          </a:xfrm>
          <a:prstGeom prst="rect">
            <a:avLst/>
          </a:prstGeom>
        </p:spPr>
        <p:txBody>
          <a:bodyPr lIns="0" tIns="0" rIns="0" bIns="0">
            <a:spAutoFit/>
          </a:bodyPr>
          <a:lstStyle/>
          <a:p>
            <a:pPr marL="12700" fontAlgn="auto">
              <a:spcBef>
                <a:spcPts val="0"/>
              </a:spcBef>
              <a:spcAft>
                <a:spcPts val="0"/>
              </a:spcAft>
              <a:defRPr/>
            </a:pPr>
            <a:r>
              <a:rPr sz="4900" b="1" spc="-5" dirty="0">
                <a:solidFill>
                  <a:srgbClr val="03607B"/>
                </a:solidFill>
                <a:latin typeface="Calibri"/>
                <a:cs typeface="Calibri"/>
              </a:rPr>
              <a:t>M</a:t>
            </a:r>
            <a:r>
              <a:rPr sz="4900" b="1" spc="-30" dirty="0">
                <a:solidFill>
                  <a:srgbClr val="03607B"/>
                </a:solidFill>
                <a:latin typeface="Calibri"/>
                <a:cs typeface="Calibri"/>
              </a:rPr>
              <a:t>E</a:t>
            </a:r>
            <a:r>
              <a:rPr sz="4900" b="1" spc="-40" dirty="0">
                <a:solidFill>
                  <a:srgbClr val="03607B"/>
                </a:solidFill>
                <a:latin typeface="Calibri"/>
                <a:cs typeface="Calibri"/>
              </a:rPr>
              <a:t>A</a:t>
            </a:r>
            <a:r>
              <a:rPr sz="4900" b="1" dirty="0">
                <a:solidFill>
                  <a:srgbClr val="03607B"/>
                </a:solidFill>
                <a:latin typeface="Calibri"/>
                <a:cs typeface="Calibri"/>
              </a:rPr>
              <a:t>T</a:t>
            </a:r>
            <a:r>
              <a:rPr sz="4900" b="1" spc="-130" dirty="0">
                <a:solidFill>
                  <a:srgbClr val="03607B"/>
                </a:solidFill>
                <a:latin typeface="Times New Roman"/>
                <a:cs typeface="Times New Roman"/>
              </a:rPr>
              <a:t> </a:t>
            </a:r>
            <a:r>
              <a:rPr sz="4900" b="1" spc="-40" dirty="0">
                <a:solidFill>
                  <a:srgbClr val="03607B"/>
                </a:solidFill>
                <a:latin typeface="Calibri"/>
                <a:cs typeface="Calibri"/>
              </a:rPr>
              <a:t>HY</a:t>
            </a:r>
            <a:r>
              <a:rPr sz="4900" b="1" spc="-35" dirty="0">
                <a:solidFill>
                  <a:srgbClr val="03607B"/>
                </a:solidFill>
                <a:latin typeface="Calibri"/>
                <a:cs typeface="Calibri"/>
              </a:rPr>
              <a:t>GIEN</a:t>
            </a:r>
            <a:r>
              <a:rPr sz="4900" b="1" spc="-25" dirty="0">
                <a:solidFill>
                  <a:srgbClr val="03607B"/>
                </a:solidFill>
                <a:latin typeface="Calibri"/>
                <a:cs typeface="Calibri"/>
              </a:rPr>
              <a:t>E</a:t>
            </a:r>
            <a:endParaRPr sz="4900">
              <a:latin typeface="Calibri"/>
              <a:cs typeface="Calibri"/>
            </a:endParaRPr>
          </a:p>
        </p:txBody>
      </p:sp>
      <p:sp>
        <p:nvSpPr>
          <p:cNvPr id="57347" name="object 3"/>
          <p:cNvSpPr txBox="1">
            <a:spLocks noChangeArrowheads="1"/>
          </p:cNvSpPr>
          <p:nvPr/>
        </p:nvSpPr>
        <p:spPr bwMode="auto">
          <a:xfrm>
            <a:off x="536575" y="798513"/>
            <a:ext cx="84074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200" b="1">
                <a:latin typeface="Constantia" pitchFamily="18" charset="0"/>
              </a:rPr>
              <a:t>The</a:t>
            </a:r>
            <a:r>
              <a:rPr lang="en-US" altLang="en-US" sz="3200" b="1">
                <a:latin typeface="Times New Roman" pitchFamily="18" charset="0"/>
                <a:cs typeface="Times New Roman" pitchFamily="18" charset="0"/>
              </a:rPr>
              <a:t> </a:t>
            </a:r>
            <a:r>
              <a:rPr lang="en-US" altLang="en-US" sz="3200" b="1">
                <a:latin typeface="Constantia" pitchFamily="18" charset="0"/>
              </a:rPr>
              <a:t>characteristics</a:t>
            </a:r>
            <a:r>
              <a:rPr lang="en-US" altLang="en-US" sz="3200" b="1">
                <a:latin typeface="Times New Roman" pitchFamily="18" charset="0"/>
                <a:cs typeface="Times New Roman" pitchFamily="18" charset="0"/>
              </a:rPr>
              <a:t> </a:t>
            </a:r>
            <a:r>
              <a:rPr lang="en-US" altLang="en-US" sz="3200" b="1">
                <a:latin typeface="Constantia" pitchFamily="18" charset="0"/>
              </a:rPr>
              <a:t>of</a:t>
            </a:r>
            <a:r>
              <a:rPr lang="en-US" altLang="en-US" sz="3200" b="1">
                <a:latin typeface="Times New Roman" pitchFamily="18" charset="0"/>
                <a:cs typeface="Times New Roman" pitchFamily="18" charset="0"/>
              </a:rPr>
              <a:t> </a:t>
            </a:r>
            <a:r>
              <a:rPr lang="en-US" altLang="en-US" sz="3200" b="1">
                <a:latin typeface="Constantia" pitchFamily="18" charset="0"/>
              </a:rPr>
              <a:t>good</a:t>
            </a:r>
            <a:r>
              <a:rPr lang="en-US" altLang="en-US" sz="3200" b="1">
                <a:latin typeface="Times New Roman" pitchFamily="18" charset="0"/>
                <a:cs typeface="Times New Roman" pitchFamily="18" charset="0"/>
              </a:rPr>
              <a:t> </a:t>
            </a:r>
            <a:r>
              <a:rPr lang="en-US" altLang="en-US" sz="3200" b="1">
                <a:latin typeface="Constantia" pitchFamily="18" charset="0"/>
              </a:rPr>
              <a:t>meat</a:t>
            </a:r>
            <a:r>
              <a:rPr lang="en-US" altLang="en-US" sz="3200" b="1">
                <a:latin typeface="Times New Roman" pitchFamily="18" charset="0"/>
                <a:cs typeface="Times New Roman" pitchFamily="18" charset="0"/>
              </a:rPr>
              <a:t> </a:t>
            </a:r>
            <a:r>
              <a:rPr lang="en-US" altLang="en-US" sz="3200" b="1">
                <a:latin typeface="Constantia" pitchFamily="18" charset="0"/>
              </a:rPr>
              <a:t>are:</a:t>
            </a:r>
            <a:endParaRPr lang="en-US" altLang="en-US" sz="3200">
              <a:latin typeface="Constantia" pitchFamily="18" charset="0"/>
            </a:endParaRPr>
          </a:p>
          <a:p>
            <a:pPr eaLnBrk="1" hangingPunct="1">
              <a:spcBef>
                <a:spcPts val="25"/>
              </a:spcBef>
              <a:buClr>
                <a:srgbClr val="0AD0D9"/>
              </a:buClr>
              <a:buSzPct val="95000"/>
              <a:buFont typeface="Constantia" pitchFamily="18" charset="0"/>
              <a:buAutoNum type="arabicPeriod"/>
            </a:pPr>
            <a:r>
              <a:rPr lang="en-US" altLang="en-US" sz="2800">
                <a:latin typeface="Constantia" pitchFamily="18" charset="0"/>
              </a:rPr>
              <a:t>Neither</a:t>
            </a:r>
            <a:r>
              <a:rPr lang="en-US" altLang="en-US" sz="2800">
                <a:latin typeface="Times New Roman" pitchFamily="18" charset="0"/>
                <a:cs typeface="Times New Roman" pitchFamily="18" charset="0"/>
              </a:rPr>
              <a:t> </a:t>
            </a:r>
            <a:r>
              <a:rPr lang="en-US" altLang="en-US" sz="2800">
                <a:latin typeface="Constantia" pitchFamily="18" charset="0"/>
              </a:rPr>
              <a:t>pink</a:t>
            </a:r>
            <a:r>
              <a:rPr lang="en-US" altLang="en-US" sz="2800">
                <a:latin typeface="Times New Roman" pitchFamily="18" charset="0"/>
                <a:cs typeface="Times New Roman" pitchFamily="18" charset="0"/>
              </a:rPr>
              <a:t> </a:t>
            </a:r>
            <a:r>
              <a:rPr lang="en-US" altLang="en-US" sz="2800">
                <a:latin typeface="Constantia" pitchFamily="18" charset="0"/>
              </a:rPr>
              <a:t>nor</a:t>
            </a:r>
            <a:r>
              <a:rPr lang="en-US" altLang="en-US" sz="2800">
                <a:latin typeface="Times New Roman" pitchFamily="18" charset="0"/>
                <a:cs typeface="Times New Roman" pitchFamily="18" charset="0"/>
              </a:rPr>
              <a:t> </a:t>
            </a:r>
            <a:r>
              <a:rPr lang="en-US" altLang="en-US" sz="2800">
                <a:latin typeface="Constantia" pitchFamily="18" charset="0"/>
              </a:rPr>
              <a:t>deep</a:t>
            </a:r>
            <a:r>
              <a:rPr lang="en-US" altLang="en-US" sz="2800">
                <a:latin typeface="Times New Roman" pitchFamily="18" charset="0"/>
                <a:cs typeface="Times New Roman" pitchFamily="18" charset="0"/>
              </a:rPr>
              <a:t> </a:t>
            </a:r>
            <a:r>
              <a:rPr lang="en-US" altLang="en-US" sz="2800">
                <a:latin typeface="Constantia" pitchFamily="18" charset="0"/>
              </a:rPr>
              <a:t>purple</a:t>
            </a:r>
          </a:p>
          <a:p>
            <a:pPr eaLnBrk="1" hangingPunct="1">
              <a:spcBef>
                <a:spcPts val="25"/>
              </a:spcBef>
              <a:buClr>
                <a:srgbClr val="0AD0D9"/>
              </a:buClr>
              <a:buSzPct val="95000"/>
              <a:buFont typeface="Constantia" pitchFamily="18" charset="0"/>
              <a:buAutoNum type="arabicPeriod"/>
            </a:pPr>
            <a:r>
              <a:rPr lang="en-US" altLang="en-US" sz="2800">
                <a:latin typeface="Constantia" pitchFamily="18" charset="0"/>
              </a:rPr>
              <a:t>Should</a:t>
            </a:r>
            <a:r>
              <a:rPr lang="en-US" altLang="en-US" sz="2800">
                <a:latin typeface="Times New Roman" pitchFamily="18" charset="0"/>
                <a:cs typeface="Times New Roman" pitchFamily="18" charset="0"/>
              </a:rPr>
              <a:t> </a:t>
            </a:r>
            <a:r>
              <a:rPr lang="en-US" altLang="en-US" sz="2800">
                <a:latin typeface="Constantia" pitchFamily="18" charset="0"/>
              </a:rPr>
              <a:t>be</a:t>
            </a:r>
            <a:r>
              <a:rPr lang="en-US" altLang="en-US" sz="2800">
                <a:latin typeface="Times New Roman" pitchFamily="18" charset="0"/>
                <a:cs typeface="Times New Roman" pitchFamily="18" charset="0"/>
              </a:rPr>
              <a:t> </a:t>
            </a:r>
            <a:r>
              <a:rPr lang="en-US" altLang="en-US" sz="2800">
                <a:latin typeface="Constantia" pitchFamily="18" charset="0"/>
              </a:rPr>
              <a:t>firm</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elastic</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latin typeface="Constantia" pitchFamily="18" charset="0"/>
              </a:rPr>
              <a:t>touch.</a:t>
            </a:r>
          </a:p>
          <a:p>
            <a:pPr eaLnBrk="1" hangingPunct="1">
              <a:lnSpc>
                <a:spcPct val="80000"/>
              </a:lnSpc>
              <a:spcBef>
                <a:spcPts val="700"/>
              </a:spcBef>
              <a:buClr>
                <a:srgbClr val="0AD0D9"/>
              </a:buClr>
              <a:buSzPct val="95000"/>
              <a:buFont typeface="Constantia" pitchFamily="18" charset="0"/>
              <a:buAutoNum type="arabicPeriod"/>
            </a:pPr>
            <a:r>
              <a:rPr lang="en-US" altLang="en-US" sz="2800">
                <a:latin typeface="Constantia" pitchFamily="18" charset="0"/>
              </a:rPr>
              <a:t>Should</a:t>
            </a:r>
            <a:r>
              <a:rPr lang="en-US" altLang="en-US" sz="2800">
                <a:latin typeface="Times New Roman" pitchFamily="18" charset="0"/>
                <a:cs typeface="Times New Roman" pitchFamily="18" charset="0"/>
              </a:rPr>
              <a:t> </a:t>
            </a:r>
            <a:r>
              <a:rPr lang="en-US" altLang="en-US" sz="2800">
                <a:latin typeface="Constantia" pitchFamily="18" charset="0"/>
              </a:rPr>
              <a:t>not</a:t>
            </a:r>
            <a:r>
              <a:rPr lang="en-US" altLang="en-US" sz="2800">
                <a:latin typeface="Times New Roman" pitchFamily="18" charset="0"/>
                <a:cs typeface="Times New Roman" pitchFamily="18" charset="0"/>
              </a:rPr>
              <a:t> </a:t>
            </a:r>
            <a:r>
              <a:rPr lang="en-US" altLang="en-US" sz="2800">
                <a:latin typeface="Constantia" pitchFamily="18" charset="0"/>
              </a:rPr>
              <a:t>be</a:t>
            </a:r>
            <a:r>
              <a:rPr lang="en-US" altLang="en-US" sz="2800">
                <a:latin typeface="Times New Roman" pitchFamily="18" charset="0"/>
                <a:cs typeface="Times New Roman" pitchFamily="18" charset="0"/>
              </a:rPr>
              <a:t> </a:t>
            </a:r>
            <a:r>
              <a:rPr lang="en-US" altLang="en-US" sz="2800">
                <a:latin typeface="Constantia" pitchFamily="18" charset="0"/>
              </a:rPr>
              <a:t>excess</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fluids</a:t>
            </a:r>
            <a:r>
              <a:rPr lang="en-US" altLang="en-US" sz="2800">
                <a:latin typeface="Times New Roman" pitchFamily="18" charset="0"/>
                <a:cs typeface="Times New Roman" pitchFamily="18" charset="0"/>
              </a:rPr>
              <a:t> </a:t>
            </a:r>
            <a:r>
              <a:rPr lang="en-US" altLang="en-US" sz="2800">
                <a:latin typeface="Constantia" pitchFamily="18" charset="0"/>
              </a:rPr>
              <a:t>which</a:t>
            </a:r>
            <a:r>
              <a:rPr lang="en-US" altLang="en-US" sz="2800">
                <a:latin typeface="Times New Roman" pitchFamily="18" charset="0"/>
                <a:cs typeface="Times New Roman" pitchFamily="18" charset="0"/>
              </a:rPr>
              <a:t> </a:t>
            </a:r>
            <a:r>
              <a:rPr lang="en-US" altLang="en-US" sz="2800">
                <a:latin typeface="Constantia" pitchFamily="18" charset="0"/>
              </a:rPr>
              <a:t>indicates</a:t>
            </a:r>
            <a:r>
              <a:rPr lang="en-US" altLang="en-US" sz="2800">
                <a:latin typeface="Times New Roman" pitchFamily="18" charset="0"/>
                <a:cs typeface="Times New Roman" pitchFamily="18" charset="0"/>
              </a:rPr>
              <a:t> </a:t>
            </a:r>
            <a:r>
              <a:rPr lang="en-US" altLang="en-US" sz="2800">
                <a:latin typeface="Constantia" pitchFamily="18" charset="0"/>
              </a:rPr>
              <a:t>oedema</a:t>
            </a:r>
          </a:p>
          <a:p>
            <a:pPr eaLnBrk="1" hangingPunct="1">
              <a:spcBef>
                <a:spcPts val="25"/>
              </a:spcBef>
              <a:buClr>
                <a:srgbClr val="0AD0D9"/>
              </a:buClr>
              <a:buSzPct val="95000"/>
              <a:buFont typeface="Constantia" pitchFamily="18" charset="0"/>
              <a:buAutoNum type="arabicPeriod"/>
            </a:pPr>
            <a:r>
              <a:rPr lang="en-US" altLang="en-US" sz="2800">
                <a:latin typeface="Constantia" pitchFamily="18" charset="0"/>
              </a:rPr>
              <a:t>Has</a:t>
            </a:r>
            <a:r>
              <a:rPr lang="en-US" altLang="en-US" sz="2800">
                <a:latin typeface="Times New Roman" pitchFamily="18" charset="0"/>
                <a:cs typeface="Times New Roman" pitchFamily="18" charset="0"/>
              </a:rPr>
              <a:t> </a:t>
            </a:r>
            <a:r>
              <a:rPr lang="en-US" altLang="en-US" sz="2800">
                <a:latin typeface="Constantia" pitchFamily="18" charset="0"/>
              </a:rPr>
              <a:t>an</a:t>
            </a:r>
            <a:r>
              <a:rPr lang="en-US" altLang="en-US" sz="2800">
                <a:latin typeface="Times New Roman" pitchFamily="18" charset="0"/>
                <a:cs typeface="Times New Roman" pitchFamily="18" charset="0"/>
              </a:rPr>
              <a:t> </a:t>
            </a:r>
            <a:r>
              <a:rPr lang="en-US" altLang="en-US" sz="2800">
                <a:latin typeface="Constantia" pitchFamily="18" charset="0"/>
              </a:rPr>
              <a:t>agreeable</a:t>
            </a:r>
            <a:r>
              <a:rPr lang="en-US" altLang="en-US" sz="2800">
                <a:latin typeface="Times New Roman" pitchFamily="18" charset="0"/>
                <a:cs typeface="Times New Roman" pitchFamily="18" charset="0"/>
              </a:rPr>
              <a:t> </a:t>
            </a:r>
            <a:r>
              <a:rPr lang="en-US" altLang="en-US" sz="2800">
                <a:latin typeface="Constantia" pitchFamily="18" charset="0"/>
              </a:rPr>
              <a:t>odour</a:t>
            </a:r>
          </a:p>
          <a:p>
            <a:pPr eaLnBrk="1" hangingPunct="1">
              <a:lnSpc>
                <a:spcPts val="3325"/>
              </a:lnSpc>
              <a:spcBef>
                <a:spcPts val="25"/>
              </a:spcBef>
              <a:buClr>
                <a:srgbClr val="0AD0D9"/>
              </a:buClr>
              <a:buSzPct val="95000"/>
              <a:buFont typeface="Constantia" pitchFamily="18" charset="0"/>
              <a:buAutoNum type="arabicPeriod"/>
            </a:pPr>
            <a:r>
              <a:rPr lang="en-US" altLang="en-US" sz="2800">
                <a:latin typeface="Constantia" pitchFamily="18" charset="0"/>
              </a:rPr>
              <a:t>Reaction</a:t>
            </a:r>
            <a:r>
              <a:rPr lang="en-US" altLang="en-US" sz="2800">
                <a:latin typeface="Times New Roman" pitchFamily="18" charset="0"/>
                <a:cs typeface="Times New Roman" pitchFamily="18" charset="0"/>
              </a:rPr>
              <a:t> </a:t>
            </a:r>
            <a:r>
              <a:rPr lang="en-US" altLang="en-US" sz="2800">
                <a:latin typeface="Constantia" pitchFamily="18" charset="0"/>
              </a:rPr>
              <a:t>should</a:t>
            </a:r>
            <a:r>
              <a:rPr lang="en-US" altLang="en-US" sz="2800">
                <a:latin typeface="Times New Roman" pitchFamily="18" charset="0"/>
                <a:cs typeface="Times New Roman" pitchFamily="18" charset="0"/>
              </a:rPr>
              <a:t> </a:t>
            </a:r>
            <a:r>
              <a:rPr lang="en-US" altLang="en-US" sz="2800">
                <a:latin typeface="Constantia" pitchFamily="18" charset="0"/>
              </a:rPr>
              <a:t>be</a:t>
            </a:r>
            <a:r>
              <a:rPr lang="en-US" altLang="en-US" sz="2800">
                <a:latin typeface="Times New Roman" pitchFamily="18" charset="0"/>
                <a:cs typeface="Times New Roman" pitchFamily="18" charset="0"/>
              </a:rPr>
              <a:t> </a:t>
            </a:r>
            <a:r>
              <a:rPr lang="en-US" altLang="en-US" sz="2800">
                <a:latin typeface="Constantia" pitchFamily="18" charset="0"/>
              </a:rPr>
              <a:t>acidic</a:t>
            </a:r>
          </a:p>
          <a:p>
            <a:pPr eaLnBrk="1" hangingPunct="1">
              <a:lnSpc>
                <a:spcPct val="81000"/>
              </a:lnSpc>
              <a:spcBef>
                <a:spcPts val="713"/>
              </a:spcBef>
            </a:pPr>
            <a:r>
              <a:rPr lang="en-US" altLang="en-US" sz="3200" b="1">
                <a:latin typeface="Constantia" pitchFamily="18" charset="0"/>
              </a:rPr>
              <a:t>The</a:t>
            </a:r>
            <a:r>
              <a:rPr lang="en-US" altLang="en-US" sz="3200" b="1">
                <a:latin typeface="Times New Roman" pitchFamily="18" charset="0"/>
                <a:cs typeface="Times New Roman" pitchFamily="18" charset="0"/>
              </a:rPr>
              <a:t> </a:t>
            </a:r>
            <a:r>
              <a:rPr lang="en-US" altLang="en-US" sz="3200" b="1">
                <a:latin typeface="Constantia" pitchFamily="18" charset="0"/>
              </a:rPr>
              <a:t>characteristics</a:t>
            </a:r>
            <a:r>
              <a:rPr lang="en-US" altLang="en-US" sz="3200" b="1">
                <a:latin typeface="Times New Roman" pitchFamily="18" charset="0"/>
                <a:cs typeface="Times New Roman" pitchFamily="18" charset="0"/>
              </a:rPr>
              <a:t> </a:t>
            </a:r>
            <a:r>
              <a:rPr lang="en-US" altLang="en-US" sz="3200" b="1">
                <a:latin typeface="Constantia" pitchFamily="18" charset="0"/>
              </a:rPr>
              <a:t>of</a:t>
            </a:r>
            <a:r>
              <a:rPr lang="en-US" altLang="en-US" sz="3200" b="1">
                <a:latin typeface="Times New Roman" pitchFamily="18" charset="0"/>
                <a:cs typeface="Times New Roman" pitchFamily="18" charset="0"/>
              </a:rPr>
              <a:t> </a:t>
            </a:r>
            <a:r>
              <a:rPr lang="en-US" altLang="en-US" sz="3200" b="1">
                <a:latin typeface="Constantia" pitchFamily="18" charset="0"/>
              </a:rPr>
              <a:t>ill</a:t>
            </a:r>
            <a:r>
              <a:rPr lang="en-US" altLang="en-US" sz="3200" b="1">
                <a:latin typeface="Times New Roman" pitchFamily="18" charset="0"/>
                <a:cs typeface="Times New Roman" pitchFamily="18" charset="0"/>
              </a:rPr>
              <a:t> </a:t>
            </a:r>
            <a:r>
              <a:rPr lang="en-US" altLang="en-US" sz="3200" b="1">
                <a:latin typeface="Constantia" pitchFamily="18" charset="0"/>
              </a:rPr>
              <a:t>animal</a:t>
            </a:r>
            <a:r>
              <a:rPr lang="en-US" altLang="en-US" sz="3200" b="1">
                <a:latin typeface="Times New Roman" pitchFamily="18" charset="0"/>
                <a:cs typeface="Times New Roman" pitchFamily="18" charset="0"/>
              </a:rPr>
              <a:t> </a:t>
            </a:r>
            <a:r>
              <a:rPr lang="en-US" altLang="en-US" sz="3200" b="1">
                <a:latin typeface="Constantia" pitchFamily="18" charset="0"/>
              </a:rPr>
              <a:t>are:</a:t>
            </a:r>
            <a:r>
              <a:rPr lang="en-US" altLang="en-US" sz="3200" b="1">
                <a:latin typeface="Times New Roman" pitchFamily="18" charset="0"/>
                <a:cs typeface="Times New Roman" pitchFamily="18" charset="0"/>
              </a:rPr>
              <a:t>	</a:t>
            </a:r>
            <a:r>
              <a:rPr lang="en-US" altLang="en-US" sz="2800">
                <a:latin typeface="Constantia" pitchFamily="18" charset="0"/>
              </a:rPr>
              <a:t>loss</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appetite,</a:t>
            </a:r>
            <a:r>
              <a:rPr lang="en-US" altLang="en-US" sz="2800">
                <a:latin typeface="Times New Roman" pitchFamily="18" charset="0"/>
                <a:cs typeface="Times New Roman" pitchFamily="18" charset="0"/>
              </a:rPr>
              <a:t> </a:t>
            </a:r>
            <a:r>
              <a:rPr lang="en-US" altLang="en-US" sz="2800">
                <a:latin typeface="Constantia" pitchFamily="18" charset="0"/>
              </a:rPr>
              <a:t>offensive</a:t>
            </a:r>
            <a:r>
              <a:rPr lang="en-US" altLang="en-US" sz="2800">
                <a:latin typeface="Times New Roman" pitchFamily="18" charset="0"/>
                <a:cs typeface="Times New Roman" pitchFamily="18" charset="0"/>
              </a:rPr>
              <a:t> </a:t>
            </a:r>
            <a:r>
              <a:rPr lang="en-US" altLang="en-US" sz="2800">
                <a:latin typeface="Constantia" pitchFamily="18" charset="0"/>
              </a:rPr>
              <a:t>odour</a:t>
            </a:r>
            <a:r>
              <a:rPr lang="en-US" altLang="en-US" sz="2800">
                <a:latin typeface="Times New Roman" pitchFamily="18" charset="0"/>
                <a:cs typeface="Times New Roman" pitchFamily="18" charset="0"/>
              </a:rPr>
              <a:t> </a:t>
            </a:r>
            <a:r>
              <a:rPr lang="en-US" altLang="en-US" sz="2800">
                <a:latin typeface="Constantia" pitchFamily="18" charset="0"/>
              </a:rPr>
              <a:t>from</a:t>
            </a:r>
            <a:r>
              <a:rPr lang="en-US" altLang="en-US" sz="2800">
                <a:latin typeface="Times New Roman" pitchFamily="18" charset="0"/>
                <a:cs typeface="Times New Roman" pitchFamily="18" charset="0"/>
              </a:rPr>
              <a:t> </a:t>
            </a:r>
            <a:r>
              <a:rPr lang="en-US" altLang="en-US" sz="2800">
                <a:latin typeface="Constantia" pitchFamily="18" charset="0"/>
              </a:rPr>
              <a:t>breath,</a:t>
            </a:r>
            <a:r>
              <a:rPr lang="en-US" altLang="en-US" sz="2800">
                <a:latin typeface="Times New Roman" pitchFamily="18" charset="0"/>
                <a:cs typeface="Times New Roman" pitchFamily="18" charset="0"/>
              </a:rPr>
              <a:t> </a:t>
            </a:r>
            <a:r>
              <a:rPr lang="en-US" altLang="en-US" sz="2800">
                <a:latin typeface="Constantia" pitchFamily="18" charset="0"/>
              </a:rPr>
              <a:t>hanging</a:t>
            </a:r>
            <a:r>
              <a:rPr lang="en-US" altLang="en-US" sz="2800">
                <a:latin typeface="Times New Roman" pitchFamily="18" charset="0"/>
                <a:cs typeface="Times New Roman" pitchFamily="18" charset="0"/>
              </a:rPr>
              <a:t> </a:t>
            </a:r>
            <a:r>
              <a:rPr lang="en-US" altLang="en-US" sz="2800">
                <a:latin typeface="Constantia" pitchFamily="18" charset="0"/>
              </a:rPr>
              <a:t>head,</a:t>
            </a:r>
            <a:r>
              <a:rPr lang="en-US" altLang="en-US" sz="2800">
                <a:latin typeface="Times New Roman" pitchFamily="18" charset="0"/>
                <a:cs typeface="Times New Roman" pitchFamily="18" charset="0"/>
              </a:rPr>
              <a:t> </a:t>
            </a:r>
            <a:r>
              <a:rPr lang="en-US" altLang="en-US" sz="2800">
                <a:latin typeface="Constantia" pitchFamily="18" charset="0"/>
              </a:rPr>
              <a:t>slow</a:t>
            </a:r>
            <a:r>
              <a:rPr lang="en-US" altLang="en-US" sz="2800">
                <a:latin typeface="Times New Roman" pitchFamily="18" charset="0"/>
                <a:cs typeface="Times New Roman" pitchFamily="18" charset="0"/>
              </a:rPr>
              <a:t> </a:t>
            </a:r>
            <a:r>
              <a:rPr lang="en-US" altLang="en-US" sz="2800">
                <a:latin typeface="Constantia" pitchFamily="18" charset="0"/>
              </a:rPr>
              <a:t>movement,</a:t>
            </a:r>
            <a:r>
              <a:rPr lang="en-US" altLang="en-US" sz="2800">
                <a:latin typeface="Times New Roman" pitchFamily="18" charset="0"/>
                <a:cs typeface="Times New Roman" pitchFamily="18" charset="0"/>
              </a:rPr>
              <a:t>	</a:t>
            </a:r>
            <a:r>
              <a:rPr lang="en-US" altLang="en-US" sz="2800">
                <a:latin typeface="Constantia" pitchFamily="18" charset="0"/>
              </a:rPr>
              <a:t>febrile,</a:t>
            </a:r>
            <a:r>
              <a:rPr lang="en-US" altLang="en-US" sz="2800">
                <a:latin typeface="Times New Roman" pitchFamily="18" charset="0"/>
                <a:cs typeface="Times New Roman" pitchFamily="18" charset="0"/>
              </a:rPr>
              <a:t> </a:t>
            </a:r>
            <a:r>
              <a:rPr lang="en-US" altLang="en-US" sz="2800">
                <a:latin typeface="Constantia" pitchFamily="18" charset="0"/>
              </a:rPr>
              <a:t>loss</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gloss,</a:t>
            </a:r>
            <a:r>
              <a:rPr lang="en-US" altLang="en-US" sz="2800">
                <a:latin typeface="Times New Roman" pitchFamily="18" charset="0"/>
                <a:cs typeface="Times New Roman" pitchFamily="18" charset="0"/>
              </a:rPr>
              <a:t> </a:t>
            </a:r>
            <a:r>
              <a:rPr lang="en-US" altLang="en-US" sz="2800">
                <a:latin typeface="Constantia" pitchFamily="18" charset="0"/>
              </a:rPr>
              <a:t>dry</a:t>
            </a:r>
            <a:r>
              <a:rPr lang="en-US" altLang="en-US" sz="2800">
                <a:latin typeface="Times New Roman" pitchFamily="18" charset="0"/>
                <a:cs typeface="Times New Roman" pitchFamily="18" charset="0"/>
              </a:rPr>
              <a:t> </a:t>
            </a:r>
            <a:r>
              <a:rPr lang="en-US" altLang="en-US" sz="2800">
                <a:latin typeface="Constantia" pitchFamily="18" charset="0"/>
              </a:rPr>
              <a:t>nostril</a:t>
            </a:r>
            <a:r>
              <a:rPr lang="en-US" altLang="en-US" sz="2800">
                <a:latin typeface="Times New Roman" pitchFamily="18" charset="0"/>
                <a:cs typeface="Times New Roman" pitchFamily="18" charset="0"/>
              </a:rPr>
              <a:t> </a:t>
            </a:r>
            <a:r>
              <a:rPr lang="en-US" altLang="en-US" sz="2800">
                <a:latin typeface="Constantia" pitchFamily="18" charset="0"/>
              </a:rPr>
              <a:t>or</a:t>
            </a:r>
            <a:r>
              <a:rPr lang="en-US" altLang="en-US" sz="2800">
                <a:latin typeface="Times New Roman" pitchFamily="18" charset="0"/>
                <a:cs typeface="Times New Roman" pitchFamily="18" charset="0"/>
              </a:rPr>
              <a:t> </a:t>
            </a:r>
            <a:r>
              <a:rPr lang="en-US" altLang="en-US" sz="2800">
                <a:latin typeface="Constantia" pitchFamily="18" charset="0"/>
              </a:rPr>
              <a:t>abnormal</a:t>
            </a:r>
            <a:r>
              <a:rPr lang="en-US" altLang="en-US" sz="2800">
                <a:latin typeface="Times New Roman" pitchFamily="18" charset="0"/>
                <a:cs typeface="Times New Roman" pitchFamily="18" charset="0"/>
              </a:rPr>
              <a:t> </a:t>
            </a:r>
            <a:r>
              <a:rPr lang="en-US" altLang="en-US" sz="2800">
                <a:latin typeface="Constantia" pitchFamily="18" charset="0"/>
              </a:rPr>
              <a:t>discharge,</a:t>
            </a:r>
            <a:r>
              <a:rPr lang="en-US" altLang="en-US" sz="2800">
                <a:latin typeface="Times New Roman" pitchFamily="18" charset="0"/>
                <a:cs typeface="Times New Roman" pitchFamily="18" charset="0"/>
              </a:rPr>
              <a:t>	</a:t>
            </a:r>
            <a:r>
              <a:rPr lang="en-US" altLang="en-US" sz="2800">
                <a:latin typeface="Constantia" pitchFamily="18" charset="0"/>
              </a:rPr>
              <a:t>dull,</a:t>
            </a:r>
            <a:r>
              <a:rPr lang="en-US" altLang="en-US" sz="2800">
                <a:latin typeface="Times New Roman" pitchFamily="18" charset="0"/>
                <a:cs typeface="Times New Roman" pitchFamily="18" charset="0"/>
              </a:rPr>
              <a:t> </a:t>
            </a:r>
            <a:r>
              <a:rPr lang="en-US" altLang="en-US" sz="2800">
                <a:latin typeface="Constantia" pitchFamily="18" charset="0"/>
              </a:rPr>
              <a:t>watery</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congested</a:t>
            </a:r>
            <a:r>
              <a:rPr lang="en-US" altLang="en-US" sz="2800">
                <a:latin typeface="Times New Roman" pitchFamily="18" charset="0"/>
                <a:cs typeface="Times New Roman" pitchFamily="18" charset="0"/>
              </a:rPr>
              <a:t> </a:t>
            </a:r>
            <a:r>
              <a:rPr lang="en-US" altLang="en-US" sz="2800">
                <a:latin typeface="Constantia" pitchFamily="18" charset="0"/>
              </a:rPr>
              <a:t>eyes,</a:t>
            </a:r>
            <a:r>
              <a:rPr lang="en-US" altLang="en-US" sz="2800">
                <a:latin typeface="Times New Roman" pitchFamily="18" charset="0"/>
                <a:cs typeface="Times New Roman" pitchFamily="18" charset="0"/>
              </a:rPr>
              <a:t> </a:t>
            </a:r>
            <a:r>
              <a:rPr lang="en-US" altLang="en-US" sz="2800">
                <a:latin typeface="Constantia" pitchFamily="18" charset="0"/>
              </a:rPr>
              <a:t>dribbling</a:t>
            </a:r>
            <a:r>
              <a:rPr lang="en-US" altLang="en-US" sz="2800">
                <a:latin typeface="Times New Roman" pitchFamily="18" charset="0"/>
                <a:cs typeface="Times New Roman" pitchFamily="18" charset="0"/>
              </a:rPr>
              <a:t> </a:t>
            </a:r>
            <a:r>
              <a:rPr lang="en-US" altLang="en-US" sz="2800">
                <a:latin typeface="Constantia" pitchFamily="18" charset="0"/>
              </a:rPr>
              <a:t>saliva,</a:t>
            </a:r>
            <a:r>
              <a:rPr lang="en-US" altLang="en-US" sz="2800">
                <a:latin typeface="Times New Roman" pitchFamily="18" charset="0"/>
                <a:cs typeface="Times New Roman" pitchFamily="18" charset="0"/>
              </a:rPr>
              <a:t> </a:t>
            </a:r>
            <a:r>
              <a:rPr lang="en-US" altLang="en-US" sz="2800">
                <a:latin typeface="Constantia" pitchFamily="18" charset="0"/>
              </a:rPr>
              <a:t>blown</a:t>
            </a:r>
            <a:r>
              <a:rPr lang="en-US" altLang="en-US" sz="2800">
                <a:latin typeface="Times New Roman" pitchFamily="18" charset="0"/>
                <a:cs typeface="Times New Roman" pitchFamily="18" charset="0"/>
              </a:rPr>
              <a:t> </a:t>
            </a:r>
            <a:r>
              <a:rPr lang="en-US" altLang="en-US" sz="2800">
                <a:latin typeface="Constantia" pitchFamily="18" charset="0"/>
              </a:rPr>
              <a:t>abdomen,</a:t>
            </a:r>
            <a:r>
              <a:rPr lang="en-US" altLang="en-US" sz="2800">
                <a:latin typeface="Times New Roman" pitchFamily="18" charset="0"/>
                <a:cs typeface="Times New Roman" pitchFamily="18" charset="0"/>
              </a:rPr>
              <a:t>	</a:t>
            </a:r>
            <a:r>
              <a:rPr lang="en-US" altLang="en-US" sz="2800">
                <a:latin typeface="Constantia" pitchFamily="18" charset="0"/>
              </a:rPr>
              <a:t>diarrhoea</a:t>
            </a:r>
            <a:r>
              <a:rPr lang="en-US" altLang="en-US" sz="2800">
                <a:latin typeface="Times New Roman" pitchFamily="18" charset="0"/>
                <a:cs typeface="Times New Roman" pitchFamily="18" charset="0"/>
              </a:rPr>
              <a:t> </a:t>
            </a:r>
            <a:r>
              <a:rPr lang="en-US" altLang="en-US" sz="2800">
                <a:latin typeface="Constantia" pitchFamily="18" charset="0"/>
              </a:rPr>
              <a:t>or</a:t>
            </a:r>
            <a:r>
              <a:rPr lang="en-US" altLang="en-US" sz="2800">
                <a:latin typeface="Times New Roman" pitchFamily="18" charset="0"/>
                <a:cs typeface="Times New Roman" pitchFamily="18" charset="0"/>
              </a:rPr>
              <a:t> </a:t>
            </a:r>
            <a:r>
              <a:rPr lang="en-US" altLang="en-US" sz="2800">
                <a:latin typeface="Constantia" pitchFamily="18" charset="0"/>
              </a:rPr>
              <a:t>blood</a:t>
            </a:r>
            <a:r>
              <a:rPr lang="en-US" altLang="en-US" sz="2800">
                <a:latin typeface="Times New Roman" pitchFamily="18" charset="0"/>
                <a:cs typeface="Times New Roman" pitchFamily="18" charset="0"/>
              </a:rPr>
              <a:t> </a:t>
            </a:r>
            <a:r>
              <a:rPr lang="en-US" altLang="en-US" sz="2800">
                <a:latin typeface="Constantia" pitchFamily="18" charset="0"/>
              </a:rPr>
              <a:t>in</a:t>
            </a:r>
            <a:r>
              <a:rPr lang="en-US" altLang="en-US" sz="2800">
                <a:latin typeface="Times New Roman" pitchFamily="18" charset="0"/>
                <a:cs typeface="Times New Roman" pitchFamily="18" charset="0"/>
              </a:rPr>
              <a:t> </a:t>
            </a:r>
            <a:r>
              <a:rPr lang="en-US" altLang="en-US" sz="2800">
                <a:latin typeface="Constantia" pitchFamily="18" charset="0"/>
              </a:rPr>
              <a:t>stool,</a:t>
            </a:r>
            <a:r>
              <a:rPr lang="en-US" altLang="en-US" sz="2800">
                <a:latin typeface="Times New Roman" pitchFamily="18" charset="0"/>
                <a:cs typeface="Times New Roman" pitchFamily="18" charset="0"/>
              </a:rPr>
              <a:t>	</a:t>
            </a:r>
            <a:r>
              <a:rPr lang="en-US" altLang="en-US" sz="2800">
                <a:latin typeface="Constantia" pitchFamily="18" charset="0"/>
              </a:rPr>
              <a:t>nodules</a:t>
            </a:r>
            <a:r>
              <a:rPr lang="en-US" altLang="en-US" sz="2800">
                <a:latin typeface="Times New Roman" pitchFamily="18" charset="0"/>
                <a:cs typeface="Times New Roman" pitchFamily="18" charset="0"/>
              </a:rPr>
              <a:t> </a:t>
            </a:r>
            <a:r>
              <a:rPr lang="en-US" altLang="en-US" sz="2800">
                <a:latin typeface="Constantia" pitchFamily="18" charset="0"/>
              </a:rPr>
              <a:t>or</a:t>
            </a:r>
            <a:r>
              <a:rPr lang="en-US" altLang="en-US" sz="2800">
                <a:latin typeface="Times New Roman" pitchFamily="18" charset="0"/>
                <a:cs typeface="Times New Roman" pitchFamily="18" charset="0"/>
              </a:rPr>
              <a:t> </a:t>
            </a:r>
            <a:r>
              <a:rPr lang="en-US" altLang="en-US" sz="2800">
                <a:latin typeface="Constantia" pitchFamily="18" charset="0"/>
              </a:rPr>
              <a:t>wound</a:t>
            </a:r>
            <a:r>
              <a:rPr lang="en-US" altLang="en-US" sz="2800">
                <a:latin typeface="Times New Roman" pitchFamily="18" charset="0"/>
                <a:cs typeface="Times New Roman" pitchFamily="18" charset="0"/>
              </a:rPr>
              <a:t> </a:t>
            </a:r>
            <a:r>
              <a:rPr lang="en-US" altLang="en-US" sz="2800">
                <a:latin typeface="Constantia" pitchFamily="18" charset="0"/>
              </a:rPr>
              <a:t>in</a:t>
            </a:r>
            <a:r>
              <a:rPr lang="en-US" altLang="en-US" sz="2800">
                <a:latin typeface="Times New Roman" pitchFamily="18" charset="0"/>
                <a:cs typeface="Times New Roman" pitchFamily="18" charset="0"/>
              </a:rPr>
              <a:t> </a:t>
            </a:r>
            <a:r>
              <a:rPr lang="en-US" altLang="en-US" sz="2800">
                <a:latin typeface="Constantia" pitchFamily="18" charset="0"/>
              </a:rPr>
              <a:t>the</a:t>
            </a:r>
            <a:r>
              <a:rPr lang="en-US" altLang="en-US" sz="2800">
                <a:latin typeface="Times New Roman" pitchFamily="18" charset="0"/>
                <a:cs typeface="Times New Roman" pitchFamily="18" charset="0"/>
              </a:rPr>
              <a:t> </a:t>
            </a:r>
            <a:r>
              <a:rPr lang="en-US" altLang="en-US" sz="2800">
                <a:latin typeface="Constantia" pitchFamily="18" charset="0"/>
              </a:rPr>
              <a:t>skin.</a:t>
            </a:r>
          </a:p>
        </p:txBody>
      </p:sp>
      <p:sp>
        <p:nvSpPr>
          <p:cNvPr id="57348" name="object 4"/>
          <p:cNvSpPr>
            <a:spLocks noChangeArrowheads="1"/>
          </p:cNvSpPr>
          <p:nvPr/>
        </p:nvSpPr>
        <p:spPr bwMode="auto">
          <a:xfrm>
            <a:off x="7839075" y="0"/>
            <a:ext cx="1304925" cy="174307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7349" name="object 5"/>
          <p:cNvSpPr>
            <a:spLocks noChangeArrowheads="1"/>
          </p:cNvSpPr>
          <p:nvPr/>
        </p:nvSpPr>
        <p:spPr bwMode="auto">
          <a:xfrm>
            <a:off x="7402513" y="2898775"/>
            <a:ext cx="1731962" cy="75247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7350" name="object 6"/>
          <p:cNvSpPr>
            <a:spLocks noChangeArrowheads="1"/>
          </p:cNvSpPr>
          <p:nvPr/>
        </p:nvSpPr>
        <p:spPr bwMode="auto">
          <a:xfrm>
            <a:off x="5257800" y="2513013"/>
            <a:ext cx="1905000" cy="111601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 name="object 7"/>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8" name="object 8"/>
          <p:cNvSpPr>
            <a:spLocks noGrp="1"/>
          </p:cNvSpPr>
          <p:nvPr>
            <p:ph type="sldNum" sz="quarter" idx="12"/>
          </p:nvPr>
        </p:nvSpPr>
        <p:spPr/>
        <p:txBody>
          <a:bodyPr vert="horz" rtlCol="0"/>
          <a:lstStyle/>
          <a:p>
            <a:pPr marL="25400">
              <a:defRPr/>
            </a:pPr>
            <a:fld id="{A753BB24-B2AA-4F88-A445-4DA2BD0773AA}" type="slidenum">
              <a:rPr spc="-10"/>
              <a:pPr marL="25400">
                <a:defRPr/>
              </a:pPr>
              <a:t>69</a:t>
            </a:fld>
            <a:endParaRPr spc="-1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2100" y="322263"/>
            <a:ext cx="3908425" cy="635000"/>
          </a:xfrm>
          <a:prstGeom prst="rect">
            <a:avLst/>
          </a:prstGeom>
        </p:spPr>
        <p:txBody>
          <a:bodyPr lIns="0" tIns="0" rIns="0" bIns="0">
            <a:spAutoFit/>
          </a:bodyPr>
          <a:lstStyle/>
          <a:p>
            <a:pPr marL="12700" fontAlgn="auto">
              <a:spcBef>
                <a:spcPts val="0"/>
              </a:spcBef>
              <a:spcAft>
                <a:spcPts val="0"/>
              </a:spcAft>
              <a:defRPr/>
            </a:pPr>
            <a:r>
              <a:rPr sz="4800" b="1" spc="-40" dirty="0">
                <a:solidFill>
                  <a:srgbClr val="03607B"/>
                </a:solidFill>
                <a:latin typeface="Calibri"/>
                <a:cs typeface="Calibri"/>
              </a:rPr>
              <a:t>MEA</a:t>
            </a:r>
            <a:r>
              <a:rPr sz="4800" b="1" dirty="0">
                <a:solidFill>
                  <a:srgbClr val="03607B"/>
                </a:solidFill>
                <a:latin typeface="Calibri"/>
                <a:cs typeface="Calibri"/>
              </a:rPr>
              <a:t>T</a:t>
            </a:r>
            <a:r>
              <a:rPr sz="4800" b="1" spc="-130" dirty="0">
                <a:solidFill>
                  <a:srgbClr val="03607B"/>
                </a:solidFill>
                <a:latin typeface="Times New Roman"/>
                <a:cs typeface="Times New Roman"/>
              </a:rPr>
              <a:t> </a:t>
            </a:r>
            <a:r>
              <a:rPr sz="4800" b="1" spc="-35" dirty="0">
                <a:solidFill>
                  <a:srgbClr val="03607B"/>
                </a:solidFill>
                <a:latin typeface="Calibri"/>
                <a:cs typeface="Calibri"/>
              </a:rPr>
              <a:t>HYG</a:t>
            </a:r>
            <a:r>
              <a:rPr sz="4800" b="1" spc="-10" dirty="0">
                <a:solidFill>
                  <a:srgbClr val="03607B"/>
                </a:solidFill>
                <a:latin typeface="Calibri"/>
                <a:cs typeface="Calibri"/>
              </a:rPr>
              <a:t>I</a:t>
            </a:r>
            <a:r>
              <a:rPr sz="4800" b="1" spc="-40" dirty="0">
                <a:solidFill>
                  <a:srgbClr val="03607B"/>
                </a:solidFill>
                <a:latin typeface="Calibri"/>
                <a:cs typeface="Calibri"/>
              </a:rPr>
              <a:t>EN</a:t>
            </a:r>
            <a:r>
              <a:rPr sz="4800" b="1" spc="-25" dirty="0">
                <a:solidFill>
                  <a:srgbClr val="03607B"/>
                </a:solidFill>
                <a:latin typeface="Calibri"/>
                <a:cs typeface="Calibri"/>
              </a:rPr>
              <a:t>E</a:t>
            </a:r>
            <a:endParaRPr sz="4800">
              <a:latin typeface="Calibri"/>
              <a:cs typeface="Calibri"/>
            </a:endParaRPr>
          </a:p>
        </p:txBody>
      </p:sp>
      <p:sp>
        <p:nvSpPr>
          <p:cNvPr id="3" name="object 3"/>
          <p:cNvSpPr txBox="1"/>
          <p:nvPr/>
        </p:nvSpPr>
        <p:spPr>
          <a:xfrm>
            <a:off x="384175" y="1011238"/>
            <a:ext cx="3222625" cy="406400"/>
          </a:xfrm>
          <a:prstGeom prst="rect">
            <a:avLst/>
          </a:prstGeom>
        </p:spPr>
        <p:txBody>
          <a:bodyPr lIns="0" tIns="0" rIns="0" bIns="0">
            <a:spAutoFit/>
          </a:bodyPr>
          <a:lstStyle/>
          <a:p>
            <a:pPr marL="12700" fontAlgn="auto">
              <a:spcBef>
                <a:spcPts val="0"/>
              </a:spcBef>
              <a:spcAft>
                <a:spcPts val="0"/>
              </a:spcAft>
              <a:defRPr/>
            </a:pPr>
            <a:r>
              <a:rPr sz="3000" b="1" spc="5" dirty="0">
                <a:latin typeface="Constantia"/>
                <a:cs typeface="Constantia"/>
              </a:rPr>
              <a:t>S</a:t>
            </a:r>
            <a:r>
              <a:rPr sz="3000" b="1" spc="-10" dirty="0">
                <a:latin typeface="Constantia"/>
                <a:cs typeface="Constantia"/>
              </a:rPr>
              <a:t>l</a:t>
            </a:r>
            <a:r>
              <a:rPr sz="3000" b="1" spc="-20" dirty="0">
                <a:latin typeface="Constantia"/>
                <a:cs typeface="Constantia"/>
              </a:rPr>
              <a:t>a</a:t>
            </a:r>
            <a:r>
              <a:rPr sz="3000" b="1" spc="-25" dirty="0">
                <a:latin typeface="Constantia"/>
                <a:cs typeface="Constantia"/>
              </a:rPr>
              <a:t>u</a:t>
            </a:r>
            <a:r>
              <a:rPr sz="3000" b="1" spc="-10" dirty="0">
                <a:latin typeface="Constantia"/>
                <a:cs typeface="Constantia"/>
              </a:rPr>
              <a:t>g</a:t>
            </a:r>
            <a:r>
              <a:rPr sz="3000" b="1" spc="-25" dirty="0">
                <a:latin typeface="Constantia"/>
                <a:cs typeface="Constantia"/>
              </a:rPr>
              <a:t>hte</a:t>
            </a:r>
            <a:r>
              <a:rPr sz="3000" b="1" dirty="0">
                <a:latin typeface="Constantia"/>
                <a:cs typeface="Constantia"/>
              </a:rPr>
              <a:t>r</a:t>
            </a:r>
            <a:r>
              <a:rPr sz="3000" b="1" spc="-30" dirty="0">
                <a:latin typeface="Times New Roman"/>
                <a:cs typeface="Times New Roman"/>
              </a:rPr>
              <a:t> </a:t>
            </a:r>
            <a:r>
              <a:rPr sz="3000" b="1" spc="-25" dirty="0">
                <a:latin typeface="Constantia"/>
                <a:cs typeface="Constantia"/>
              </a:rPr>
              <a:t>houses</a:t>
            </a:r>
            <a:r>
              <a:rPr sz="3000" b="1" dirty="0">
                <a:latin typeface="Constantia"/>
                <a:cs typeface="Constantia"/>
              </a:rPr>
              <a:t>:</a:t>
            </a:r>
            <a:endParaRPr sz="3000">
              <a:latin typeface="Constantia"/>
              <a:cs typeface="Constantia"/>
            </a:endParaRPr>
          </a:p>
        </p:txBody>
      </p:sp>
      <p:sp>
        <p:nvSpPr>
          <p:cNvPr id="4" name="object 4"/>
          <p:cNvSpPr txBox="1"/>
          <p:nvPr/>
        </p:nvSpPr>
        <p:spPr>
          <a:xfrm>
            <a:off x="384175" y="1379538"/>
            <a:ext cx="6675438" cy="4654550"/>
          </a:xfrm>
          <a:prstGeom prst="rect">
            <a:avLst/>
          </a:prstGeom>
        </p:spPr>
        <p:txBody>
          <a:bodyPr lIns="0" tIns="0" rIns="0" bIns="0">
            <a:spAutoFit/>
          </a:bodyPr>
          <a:lstStyle/>
          <a:p>
            <a:pPr marL="12700" fontAlgn="auto">
              <a:lnSpc>
                <a:spcPts val="3329"/>
              </a:lnSpc>
              <a:spcBef>
                <a:spcPts val="0"/>
              </a:spcBef>
              <a:spcAft>
                <a:spcPts val="0"/>
              </a:spcAft>
              <a:tabLst>
                <a:tab pos="621665" algn="l"/>
              </a:tabLst>
              <a:defRPr/>
            </a:pPr>
            <a:r>
              <a:rPr sz="2850" b="1" spc="-5" dirty="0">
                <a:solidFill>
                  <a:srgbClr val="0AD0D9"/>
                </a:solidFill>
                <a:latin typeface="Constantia"/>
                <a:cs typeface="Constantia"/>
              </a:rPr>
              <a:t>1</a:t>
            </a:r>
            <a:r>
              <a:rPr sz="2850" b="1" dirty="0">
                <a:solidFill>
                  <a:srgbClr val="0AD0D9"/>
                </a:solidFill>
                <a:latin typeface="Constantia"/>
                <a:cs typeface="Constantia"/>
              </a:rPr>
              <a:t>.</a:t>
            </a:r>
            <a:r>
              <a:rPr sz="2850" b="1" dirty="0">
                <a:solidFill>
                  <a:srgbClr val="0AD0D9"/>
                </a:solidFill>
                <a:latin typeface="Times New Roman"/>
                <a:cs typeface="Times New Roman"/>
              </a:rPr>
              <a:t>	</a:t>
            </a:r>
            <a:r>
              <a:rPr sz="3000" b="1" spc="-10" dirty="0">
                <a:latin typeface="Constantia"/>
                <a:cs typeface="Constantia"/>
              </a:rPr>
              <a:t>l</a:t>
            </a:r>
            <a:r>
              <a:rPr sz="3000" b="1" dirty="0">
                <a:latin typeface="Constantia"/>
                <a:cs typeface="Constantia"/>
              </a:rPr>
              <a:t>o</a:t>
            </a:r>
            <a:r>
              <a:rPr sz="3000" b="1" spc="-5" dirty="0">
                <a:latin typeface="Constantia"/>
                <a:cs typeface="Constantia"/>
              </a:rPr>
              <a:t>c</a:t>
            </a:r>
            <a:r>
              <a:rPr sz="3000" b="1" spc="-10" dirty="0">
                <a:latin typeface="Constantia"/>
                <a:cs typeface="Constantia"/>
              </a:rPr>
              <a:t>a</a:t>
            </a:r>
            <a:r>
              <a:rPr sz="3000" b="1" spc="-25" dirty="0">
                <a:latin typeface="Constantia"/>
                <a:cs typeface="Constantia"/>
              </a:rPr>
              <a:t>t</a:t>
            </a:r>
            <a:r>
              <a:rPr sz="3000" b="1" spc="-15" dirty="0">
                <a:latin typeface="Constantia"/>
                <a:cs typeface="Constantia"/>
              </a:rPr>
              <a:t>io</a:t>
            </a:r>
            <a:r>
              <a:rPr sz="3000" b="1" spc="-30" dirty="0">
                <a:latin typeface="Constantia"/>
                <a:cs typeface="Constantia"/>
              </a:rPr>
              <a:t>n</a:t>
            </a:r>
            <a:r>
              <a:rPr sz="3000" b="1" dirty="0">
                <a:latin typeface="Constantia"/>
                <a:cs typeface="Constantia"/>
              </a:rPr>
              <a:t>:</a:t>
            </a:r>
            <a:r>
              <a:rPr sz="3000" b="1" spc="-10" dirty="0">
                <a:latin typeface="Times New Roman"/>
                <a:cs typeface="Times New Roman"/>
              </a:rPr>
              <a:t> </a:t>
            </a:r>
            <a:r>
              <a:rPr sz="3000" spc="-20" dirty="0">
                <a:latin typeface="Constantia"/>
                <a:cs typeface="Constantia"/>
              </a:rPr>
              <a:t>a</a:t>
            </a:r>
            <a:r>
              <a:rPr sz="3000" spc="-25" dirty="0">
                <a:latin typeface="Constantia"/>
                <a:cs typeface="Constantia"/>
              </a:rPr>
              <a:t>w</a:t>
            </a:r>
            <a:r>
              <a:rPr sz="3000" spc="-20" dirty="0">
                <a:latin typeface="Constantia"/>
                <a:cs typeface="Constantia"/>
              </a:rPr>
              <a:t>a</a:t>
            </a:r>
            <a:r>
              <a:rPr sz="3000" dirty="0">
                <a:latin typeface="Constantia"/>
                <a:cs typeface="Constantia"/>
              </a:rPr>
              <a:t>y</a:t>
            </a:r>
            <a:r>
              <a:rPr sz="3000" spc="-5" dirty="0">
                <a:latin typeface="Times New Roman"/>
                <a:cs typeface="Times New Roman"/>
              </a:rPr>
              <a:t> </a:t>
            </a:r>
            <a:r>
              <a:rPr sz="3000" spc="-20" dirty="0">
                <a:latin typeface="Constantia"/>
                <a:cs typeface="Constantia"/>
              </a:rPr>
              <a:t>f</a:t>
            </a:r>
            <a:r>
              <a:rPr sz="3000" spc="5" dirty="0">
                <a:latin typeface="Constantia"/>
                <a:cs typeface="Constantia"/>
              </a:rPr>
              <a:t>r</a:t>
            </a:r>
            <a:r>
              <a:rPr sz="3000" spc="-25" dirty="0">
                <a:latin typeface="Constantia"/>
                <a:cs typeface="Constantia"/>
              </a:rPr>
              <a:t>o</a:t>
            </a:r>
            <a:r>
              <a:rPr sz="3000" dirty="0">
                <a:latin typeface="Constantia"/>
                <a:cs typeface="Constantia"/>
              </a:rPr>
              <a:t>m</a:t>
            </a:r>
            <a:r>
              <a:rPr sz="3000" spc="5" dirty="0">
                <a:latin typeface="Times New Roman"/>
                <a:cs typeface="Times New Roman"/>
              </a:rPr>
              <a:t> </a:t>
            </a:r>
            <a:r>
              <a:rPr sz="3000" spc="-5" dirty="0">
                <a:latin typeface="Constantia"/>
                <a:cs typeface="Constantia"/>
              </a:rPr>
              <a:t>resi</a:t>
            </a:r>
            <a:r>
              <a:rPr sz="3000" dirty="0">
                <a:latin typeface="Constantia"/>
                <a:cs typeface="Constantia"/>
              </a:rPr>
              <a:t>denti</a:t>
            </a:r>
            <a:r>
              <a:rPr sz="3000" spc="-5" dirty="0">
                <a:latin typeface="Constantia"/>
                <a:cs typeface="Constantia"/>
              </a:rPr>
              <a:t>a</a:t>
            </a:r>
            <a:r>
              <a:rPr sz="3000" spc="-10" dirty="0">
                <a:latin typeface="Constantia"/>
                <a:cs typeface="Constantia"/>
              </a:rPr>
              <a:t>l</a:t>
            </a:r>
            <a:r>
              <a:rPr sz="3000" spc="-5" dirty="0">
                <a:latin typeface="Times New Roman"/>
                <a:cs typeface="Times New Roman"/>
              </a:rPr>
              <a:t> </a:t>
            </a:r>
            <a:r>
              <a:rPr sz="3000" spc="-20" dirty="0">
                <a:latin typeface="Constantia"/>
                <a:cs typeface="Constantia"/>
              </a:rPr>
              <a:t>a</a:t>
            </a:r>
            <a:r>
              <a:rPr sz="3000" spc="5" dirty="0">
                <a:latin typeface="Constantia"/>
                <a:cs typeface="Constantia"/>
              </a:rPr>
              <a:t>r</a:t>
            </a:r>
            <a:r>
              <a:rPr sz="3000" spc="-15" dirty="0">
                <a:latin typeface="Constantia"/>
                <a:cs typeface="Constantia"/>
              </a:rPr>
              <a:t>ea</a:t>
            </a:r>
            <a:endParaRPr sz="3000">
              <a:latin typeface="Constantia"/>
              <a:cs typeface="Constantia"/>
            </a:endParaRPr>
          </a:p>
          <a:p>
            <a:pPr marL="12700" fontAlgn="auto">
              <a:lnSpc>
                <a:spcPts val="3150"/>
              </a:lnSpc>
              <a:spcBef>
                <a:spcPts val="0"/>
              </a:spcBef>
              <a:spcAft>
                <a:spcPts val="0"/>
              </a:spcAft>
              <a:defRPr/>
            </a:pPr>
            <a:r>
              <a:rPr sz="2850" b="1" spc="-20" dirty="0">
                <a:solidFill>
                  <a:srgbClr val="0AD0D9"/>
                </a:solidFill>
                <a:latin typeface="Constantia"/>
                <a:cs typeface="Constantia"/>
              </a:rPr>
              <a:t>2</a:t>
            </a:r>
            <a:r>
              <a:rPr sz="2850" b="1" dirty="0">
                <a:solidFill>
                  <a:srgbClr val="0AD0D9"/>
                </a:solidFill>
                <a:latin typeface="Constantia"/>
                <a:cs typeface="Constantia"/>
              </a:rPr>
              <a:t>.</a:t>
            </a:r>
            <a:endParaRPr sz="2850">
              <a:latin typeface="Constantia"/>
              <a:cs typeface="Constantia"/>
            </a:endParaRPr>
          </a:p>
          <a:p>
            <a:pPr marL="12700" fontAlgn="auto">
              <a:spcBef>
                <a:spcPts val="1639"/>
              </a:spcBef>
              <a:spcAft>
                <a:spcPts val="0"/>
              </a:spcAft>
              <a:defRPr/>
            </a:pPr>
            <a:r>
              <a:rPr sz="2850" b="1" spc="-20" dirty="0">
                <a:solidFill>
                  <a:srgbClr val="0AD0D9"/>
                </a:solidFill>
                <a:latin typeface="Constantia"/>
                <a:cs typeface="Constantia"/>
              </a:rPr>
              <a:t>3</a:t>
            </a:r>
            <a:r>
              <a:rPr sz="2850" b="1" dirty="0">
                <a:solidFill>
                  <a:srgbClr val="0AD0D9"/>
                </a:solidFill>
                <a:latin typeface="Constantia"/>
                <a:cs typeface="Constantia"/>
              </a:rPr>
              <a:t>.</a:t>
            </a:r>
            <a:endParaRPr sz="2850">
              <a:latin typeface="Constantia"/>
              <a:cs typeface="Constantia"/>
            </a:endParaRPr>
          </a:p>
          <a:p>
            <a:pPr marL="12700" fontAlgn="auto">
              <a:spcBef>
                <a:spcPts val="1639"/>
              </a:spcBef>
              <a:spcAft>
                <a:spcPts val="0"/>
              </a:spcAft>
              <a:defRPr/>
            </a:pPr>
            <a:r>
              <a:rPr sz="2850" b="1" spc="-5" dirty="0">
                <a:solidFill>
                  <a:srgbClr val="0AD0D9"/>
                </a:solidFill>
                <a:latin typeface="Constantia"/>
                <a:cs typeface="Constantia"/>
              </a:rPr>
              <a:t>4.</a:t>
            </a:r>
            <a:endParaRPr sz="2850">
              <a:latin typeface="Constantia"/>
              <a:cs typeface="Constantia"/>
            </a:endParaRPr>
          </a:p>
          <a:p>
            <a:pPr marL="12700" fontAlgn="auto">
              <a:spcBef>
                <a:spcPts val="1650"/>
              </a:spcBef>
              <a:spcAft>
                <a:spcPts val="0"/>
              </a:spcAft>
              <a:defRPr/>
            </a:pPr>
            <a:r>
              <a:rPr sz="2850" b="1" spc="-5" dirty="0">
                <a:solidFill>
                  <a:srgbClr val="0AD0D9"/>
                </a:solidFill>
                <a:latin typeface="Constantia"/>
                <a:cs typeface="Constantia"/>
              </a:rPr>
              <a:t>5.</a:t>
            </a:r>
            <a:endParaRPr sz="2850">
              <a:latin typeface="Constantia"/>
              <a:cs typeface="Constantia"/>
            </a:endParaRPr>
          </a:p>
          <a:p>
            <a:pPr marL="12700" fontAlgn="auto">
              <a:spcBef>
                <a:spcPts val="1639"/>
              </a:spcBef>
              <a:spcAft>
                <a:spcPts val="0"/>
              </a:spcAft>
              <a:defRPr/>
            </a:pPr>
            <a:r>
              <a:rPr sz="2850" b="1" spc="-5" dirty="0">
                <a:solidFill>
                  <a:srgbClr val="0AD0D9"/>
                </a:solidFill>
                <a:latin typeface="Constantia"/>
                <a:cs typeface="Constantia"/>
              </a:rPr>
              <a:t>6</a:t>
            </a:r>
            <a:r>
              <a:rPr sz="2850" b="1" dirty="0">
                <a:solidFill>
                  <a:srgbClr val="0AD0D9"/>
                </a:solidFill>
                <a:latin typeface="Constantia"/>
                <a:cs typeface="Constantia"/>
              </a:rPr>
              <a:t>.</a:t>
            </a:r>
            <a:endParaRPr sz="2850">
              <a:latin typeface="Constantia"/>
              <a:cs typeface="Constantia"/>
            </a:endParaRPr>
          </a:p>
          <a:p>
            <a:pPr marL="12700" fontAlgn="auto">
              <a:spcBef>
                <a:spcPts val="1639"/>
              </a:spcBef>
              <a:spcAft>
                <a:spcPts val="0"/>
              </a:spcAft>
              <a:defRPr/>
            </a:pPr>
            <a:r>
              <a:rPr sz="2850" b="1" dirty="0">
                <a:solidFill>
                  <a:srgbClr val="0AD0D9"/>
                </a:solidFill>
                <a:latin typeface="Constantia"/>
                <a:cs typeface="Constantia"/>
              </a:rPr>
              <a:t>7.</a:t>
            </a:r>
            <a:endParaRPr sz="2850">
              <a:latin typeface="Constantia"/>
              <a:cs typeface="Constantia"/>
            </a:endParaRPr>
          </a:p>
          <a:p>
            <a:pPr marL="12700" fontAlgn="auto">
              <a:spcBef>
                <a:spcPts val="1600"/>
              </a:spcBef>
              <a:spcAft>
                <a:spcPts val="0"/>
              </a:spcAft>
              <a:defRPr/>
            </a:pPr>
            <a:r>
              <a:rPr sz="3050" b="1" spc="-15" dirty="0">
                <a:solidFill>
                  <a:srgbClr val="0AD0D9"/>
                </a:solidFill>
                <a:latin typeface="Constantia"/>
                <a:cs typeface="Constantia"/>
              </a:rPr>
              <a:t>8.</a:t>
            </a:r>
            <a:endParaRPr sz="3050">
              <a:latin typeface="Constantia"/>
              <a:cs typeface="Constantia"/>
            </a:endParaRPr>
          </a:p>
        </p:txBody>
      </p:sp>
      <p:sp>
        <p:nvSpPr>
          <p:cNvPr id="58373" name="object 5"/>
          <p:cNvSpPr txBox="1">
            <a:spLocks noChangeArrowheads="1"/>
          </p:cNvSpPr>
          <p:nvPr/>
        </p:nvSpPr>
        <p:spPr bwMode="auto">
          <a:xfrm>
            <a:off x="993775" y="1749425"/>
            <a:ext cx="5661025"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60000"/>
              </a:lnSpc>
            </a:pPr>
            <a:r>
              <a:rPr lang="en-US" altLang="en-US" sz="3000" b="1">
                <a:latin typeface="Constantia" pitchFamily="18" charset="0"/>
              </a:rPr>
              <a:t>structure</a:t>
            </a:r>
            <a:r>
              <a:rPr lang="en-US" altLang="en-US" sz="3000" b="1">
                <a:latin typeface="Times New Roman" pitchFamily="18" charset="0"/>
                <a:cs typeface="Times New Roman" pitchFamily="18" charset="0"/>
              </a:rPr>
              <a:t> </a:t>
            </a:r>
            <a:r>
              <a:rPr lang="en-US" altLang="en-US" sz="3000" b="1">
                <a:latin typeface="Constantia" pitchFamily="18" charset="0"/>
              </a:rPr>
              <a:t>of</a:t>
            </a:r>
            <a:r>
              <a:rPr lang="en-US" altLang="en-US" sz="3000" b="1">
                <a:latin typeface="Times New Roman" pitchFamily="18" charset="0"/>
                <a:cs typeface="Times New Roman" pitchFamily="18" charset="0"/>
              </a:rPr>
              <a:t> </a:t>
            </a:r>
            <a:r>
              <a:rPr lang="en-US" altLang="en-US" sz="3000" b="1">
                <a:latin typeface="Constantia" pitchFamily="18" charset="0"/>
              </a:rPr>
              <a:t>the</a:t>
            </a:r>
            <a:r>
              <a:rPr lang="en-US" altLang="en-US" sz="3000" b="1">
                <a:latin typeface="Times New Roman" pitchFamily="18" charset="0"/>
                <a:cs typeface="Times New Roman" pitchFamily="18" charset="0"/>
              </a:rPr>
              <a:t> </a:t>
            </a:r>
            <a:r>
              <a:rPr lang="en-US" altLang="en-US" sz="3000" b="1">
                <a:latin typeface="Constantia" pitchFamily="18" charset="0"/>
              </a:rPr>
              <a:t>spot:</a:t>
            </a:r>
            <a:r>
              <a:rPr lang="en-US" altLang="en-US" sz="3000" b="1">
                <a:latin typeface="Times New Roman" pitchFamily="18" charset="0"/>
                <a:cs typeface="Times New Roman" pitchFamily="18" charset="0"/>
              </a:rPr>
              <a:t> </a:t>
            </a:r>
            <a:r>
              <a:rPr lang="en-US" altLang="en-US" sz="3000">
                <a:latin typeface="Constantia" pitchFamily="18" charset="0"/>
              </a:rPr>
              <a:t>clean</a:t>
            </a:r>
            <a:r>
              <a:rPr lang="en-US" altLang="en-US" sz="3000">
                <a:latin typeface="Times New Roman" pitchFamily="18" charset="0"/>
                <a:cs typeface="Times New Roman" pitchFamily="18" charset="0"/>
              </a:rPr>
              <a:t> </a:t>
            </a:r>
            <a:r>
              <a:rPr lang="en-US" altLang="en-US" sz="3000">
                <a:latin typeface="Constantia" pitchFamily="18" charset="0"/>
              </a:rPr>
              <a:t>floor</a:t>
            </a:r>
            <a:r>
              <a:rPr lang="en-US" altLang="en-US" sz="3000">
                <a:latin typeface="Times New Roman" pitchFamily="18" charset="0"/>
                <a:cs typeface="Times New Roman" pitchFamily="18" charset="0"/>
              </a:rPr>
              <a:t> </a:t>
            </a:r>
            <a:r>
              <a:rPr lang="en-US" altLang="en-US" sz="3000">
                <a:latin typeface="Constantia" pitchFamily="18" charset="0"/>
              </a:rPr>
              <a:t>and</a:t>
            </a:r>
            <a:r>
              <a:rPr lang="en-US" altLang="en-US" sz="3000">
                <a:latin typeface="Times New Roman" pitchFamily="18" charset="0"/>
                <a:cs typeface="Times New Roman" pitchFamily="18" charset="0"/>
              </a:rPr>
              <a:t> </a:t>
            </a:r>
            <a:r>
              <a:rPr lang="en-US" altLang="en-US" sz="3000">
                <a:latin typeface="Constantia" pitchFamily="18" charset="0"/>
              </a:rPr>
              <a:t>wall</a:t>
            </a:r>
          </a:p>
        </p:txBody>
      </p:sp>
      <p:sp>
        <p:nvSpPr>
          <p:cNvPr id="6" name="object 6"/>
          <p:cNvSpPr txBox="1"/>
          <p:nvPr/>
        </p:nvSpPr>
        <p:spPr>
          <a:xfrm>
            <a:off x="993775" y="2392363"/>
            <a:ext cx="5881688" cy="406400"/>
          </a:xfrm>
          <a:prstGeom prst="rect">
            <a:avLst/>
          </a:prstGeom>
        </p:spPr>
        <p:txBody>
          <a:bodyPr lIns="0" tIns="0" rIns="0" bIns="0">
            <a:spAutoFit/>
          </a:bodyPr>
          <a:lstStyle/>
          <a:p>
            <a:pPr marL="12700" fontAlgn="auto">
              <a:spcBef>
                <a:spcPts val="0"/>
              </a:spcBef>
              <a:spcAft>
                <a:spcPts val="0"/>
              </a:spcAft>
              <a:tabLst>
                <a:tab pos="3547745" algn="l"/>
              </a:tabLst>
              <a:defRPr/>
            </a:pPr>
            <a:r>
              <a:rPr sz="3000" b="1" spc="-20" dirty="0">
                <a:latin typeface="Constantia"/>
                <a:cs typeface="Constantia"/>
              </a:rPr>
              <a:t>di</a:t>
            </a:r>
            <a:r>
              <a:rPr sz="3000" b="1" spc="-25" dirty="0">
                <a:latin typeface="Constantia"/>
                <a:cs typeface="Constantia"/>
              </a:rPr>
              <a:t>s</a:t>
            </a:r>
            <a:r>
              <a:rPr sz="3000" b="1" dirty="0">
                <a:latin typeface="Constantia"/>
                <a:cs typeface="Constantia"/>
              </a:rPr>
              <a:t>p</a:t>
            </a:r>
            <a:r>
              <a:rPr sz="3000" b="1" spc="-20" dirty="0">
                <a:latin typeface="Constantia"/>
                <a:cs typeface="Constantia"/>
              </a:rPr>
              <a:t>os</a:t>
            </a:r>
            <a:r>
              <a:rPr sz="3000" b="1" spc="-15" dirty="0">
                <a:latin typeface="Constantia"/>
                <a:cs typeface="Constantia"/>
              </a:rPr>
              <a:t>al</a:t>
            </a:r>
            <a:r>
              <a:rPr sz="3000" b="1" spc="-40" dirty="0">
                <a:latin typeface="Times New Roman"/>
                <a:cs typeface="Times New Roman"/>
              </a:rPr>
              <a:t> </a:t>
            </a:r>
            <a:r>
              <a:rPr sz="3000" b="1" spc="-15" dirty="0">
                <a:latin typeface="Constantia"/>
                <a:cs typeface="Constantia"/>
              </a:rPr>
              <a:t>of</a:t>
            </a:r>
            <a:r>
              <a:rPr sz="3000" b="1" spc="-30" dirty="0">
                <a:latin typeface="Times New Roman"/>
                <a:cs typeface="Times New Roman"/>
              </a:rPr>
              <a:t> </a:t>
            </a:r>
            <a:r>
              <a:rPr sz="3000" b="1" spc="-25" dirty="0">
                <a:latin typeface="Constantia"/>
                <a:cs typeface="Constantia"/>
              </a:rPr>
              <a:t>wa</a:t>
            </a:r>
            <a:r>
              <a:rPr sz="3000" b="1" spc="-15" dirty="0">
                <a:latin typeface="Constantia"/>
                <a:cs typeface="Constantia"/>
              </a:rPr>
              <a:t>s</a:t>
            </a:r>
            <a:r>
              <a:rPr sz="3000" b="1" spc="-25" dirty="0">
                <a:latin typeface="Constantia"/>
                <a:cs typeface="Constantia"/>
              </a:rPr>
              <a:t>t</a:t>
            </a:r>
            <a:r>
              <a:rPr sz="3000" b="1" spc="-20" dirty="0">
                <a:latin typeface="Constantia"/>
                <a:cs typeface="Constantia"/>
              </a:rPr>
              <a:t>es</a:t>
            </a:r>
            <a:r>
              <a:rPr sz="3000" b="1" dirty="0">
                <a:latin typeface="Constantia"/>
                <a:cs typeface="Constantia"/>
              </a:rPr>
              <a:t>:</a:t>
            </a:r>
            <a:r>
              <a:rPr sz="3000" b="1" dirty="0">
                <a:latin typeface="Times New Roman"/>
                <a:cs typeface="Times New Roman"/>
              </a:rPr>
              <a:t>	</a:t>
            </a:r>
            <a:r>
              <a:rPr sz="3000" spc="-20" dirty="0">
                <a:latin typeface="Constantia"/>
                <a:cs typeface="Constantia"/>
              </a:rPr>
              <a:t>no</a:t>
            </a:r>
            <a:r>
              <a:rPr sz="3000" dirty="0">
                <a:latin typeface="Times New Roman"/>
                <a:cs typeface="Times New Roman"/>
              </a:rPr>
              <a:t> </a:t>
            </a:r>
            <a:r>
              <a:rPr sz="3000" spc="-20" dirty="0">
                <a:latin typeface="Constantia"/>
                <a:cs typeface="Constantia"/>
              </a:rPr>
              <a:t>into</a:t>
            </a:r>
            <a:r>
              <a:rPr sz="3000" spc="-5" dirty="0">
                <a:latin typeface="Times New Roman"/>
                <a:cs typeface="Times New Roman"/>
              </a:rPr>
              <a:t> </a:t>
            </a:r>
            <a:r>
              <a:rPr sz="3000" spc="-25" dirty="0">
                <a:latin typeface="Constantia"/>
                <a:cs typeface="Constantia"/>
              </a:rPr>
              <a:t>p</a:t>
            </a:r>
            <a:r>
              <a:rPr sz="3000" spc="-5" dirty="0">
                <a:latin typeface="Constantia"/>
                <a:cs typeface="Constantia"/>
              </a:rPr>
              <a:t>ub</a:t>
            </a:r>
            <a:r>
              <a:rPr sz="3000" spc="-15" dirty="0">
                <a:latin typeface="Constantia"/>
                <a:cs typeface="Constantia"/>
              </a:rPr>
              <a:t>l</a:t>
            </a:r>
            <a:r>
              <a:rPr sz="3000" spc="5" dirty="0">
                <a:latin typeface="Constantia"/>
                <a:cs typeface="Constantia"/>
              </a:rPr>
              <a:t>i</a:t>
            </a:r>
            <a:r>
              <a:rPr sz="3000" dirty="0">
                <a:latin typeface="Constantia"/>
                <a:cs typeface="Constantia"/>
              </a:rPr>
              <a:t>c</a:t>
            </a:r>
            <a:endParaRPr sz="3000">
              <a:latin typeface="Constantia"/>
              <a:cs typeface="Constantia"/>
            </a:endParaRPr>
          </a:p>
        </p:txBody>
      </p:sp>
      <p:sp>
        <p:nvSpPr>
          <p:cNvPr id="7" name="object 7"/>
          <p:cNvSpPr txBox="1"/>
          <p:nvPr/>
        </p:nvSpPr>
        <p:spPr>
          <a:xfrm>
            <a:off x="993775" y="2667000"/>
            <a:ext cx="4659313" cy="406400"/>
          </a:xfrm>
          <a:prstGeom prst="rect">
            <a:avLst/>
          </a:prstGeom>
        </p:spPr>
        <p:txBody>
          <a:bodyPr lIns="0" tIns="0" rIns="0" bIns="0">
            <a:spAutoFit/>
          </a:bodyPr>
          <a:lstStyle/>
          <a:p>
            <a:pPr marL="12700" fontAlgn="auto">
              <a:spcBef>
                <a:spcPts val="0"/>
              </a:spcBef>
              <a:spcAft>
                <a:spcPts val="0"/>
              </a:spcAft>
              <a:defRPr/>
            </a:pPr>
            <a:r>
              <a:rPr sz="3000" spc="-25" dirty="0">
                <a:latin typeface="Constantia"/>
                <a:cs typeface="Constantia"/>
              </a:rPr>
              <a:t>s</a:t>
            </a:r>
            <a:r>
              <a:rPr sz="3000" dirty="0">
                <a:latin typeface="Constantia"/>
                <a:cs typeface="Constantia"/>
              </a:rPr>
              <a:t>ewer</a:t>
            </a:r>
            <a:r>
              <a:rPr sz="3000" spc="-10" dirty="0">
                <a:latin typeface="Constantia"/>
                <a:cs typeface="Constantia"/>
              </a:rPr>
              <a:t>s,</a:t>
            </a:r>
            <a:r>
              <a:rPr sz="3000" spc="5" dirty="0">
                <a:latin typeface="Times New Roman"/>
                <a:cs typeface="Times New Roman"/>
              </a:rPr>
              <a:t> </a:t>
            </a:r>
            <a:r>
              <a:rPr sz="3000" spc="-5" dirty="0">
                <a:latin typeface="Constantia"/>
                <a:cs typeface="Constantia"/>
              </a:rPr>
              <a:t>c</a:t>
            </a:r>
            <a:r>
              <a:rPr sz="3000" spc="-20" dirty="0">
                <a:latin typeface="Constantia"/>
                <a:cs typeface="Constantia"/>
              </a:rPr>
              <a:t>oll</a:t>
            </a:r>
            <a:r>
              <a:rPr sz="3000" dirty="0">
                <a:latin typeface="Constantia"/>
                <a:cs typeface="Constantia"/>
              </a:rPr>
              <a:t>e</a:t>
            </a:r>
            <a:r>
              <a:rPr sz="3000" spc="-5" dirty="0">
                <a:latin typeface="Constantia"/>
                <a:cs typeface="Constantia"/>
              </a:rPr>
              <a:t>c</a:t>
            </a:r>
            <a:r>
              <a:rPr sz="3000" spc="-10" dirty="0">
                <a:latin typeface="Constantia"/>
                <a:cs typeface="Constantia"/>
              </a:rPr>
              <a:t>t</a:t>
            </a:r>
            <a:r>
              <a:rPr sz="3000" dirty="0">
                <a:latin typeface="Constantia"/>
                <a:cs typeface="Constantia"/>
              </a:rPr>
              <a:t>ed</a:t>
            </a:r>
            <a:r>
              <a:rPr sz="3000" dirty="0">
                <a:latin typeface="Times New Roman"/>
                <a:cs typeface="Times New Roman"/>
              </a:rPr>
              <a:t> </a:t>
            </a:r>
            <a:r>
              <a:rPr sz="3000" spc="-15" dirty="0">
                <a:latin typeface="Constantia"/>
                <a:cs typeface="Constantia"/>
              </a:rPr>
              <a:t>se</a:t>
            </a:r>
            <a:r>
              <a:rPr sz="3000" spc="-30" dirty="0">
                <a:latin typeface="Constantia"/>
                <a:cs typeface="Constantia"/>
              </a:rPr>
              <a:t>p</a:t>
            </a:r>
            <a:r>
              <a:rPr sz="3000" spc="-20" dirty="0">
                <a:latin typeface="Constantia"/>
                <a:cs typeface="Constantia"/>
              </a:rPr>
              <a:t>a</a:t>
            </a:r>
            <a:r>
              <a:rPr sz="3000" spc="5" dirty="0">
                <a:latin typeface="Constantia"/>
                <a:cs typeface="Constantia"/>
              </a:rPr>
              <a:t>r</a:t>
            </a:r>
            <a:r>
              <a:rPr sz="3000" spc="-20" dirty="0">
                <a:latin typeface="Constantia"/>
                <a:cs typeface="Constantia"/>
              </a:rPr>
              <a:t>a</a:t>
            </a:r>
            <a:r>
              <a:rPr sz="3000" spc="-10" dirty="0">
                <a:latin typeface="Constantia"/>
                <a:cs typeface="Constantia"/>
              </a:rPr>
              <a:t>t</a:t>
            </a:r>
            <a:r>
              <a:rPr sz="3000" spc="-15" dirty="0">
                <a:latin typeface="Constantia"/>
                <a:cs typeface="Constantia"/>
              </a:rPr>
              <a:t>el</a:t>
            </a:r>
            <a:r>
              <a:rPr sz="3000" spc="-5" dirty="0">
                <a:latin typeface="Constantia"/>
                <a:cs typeface="Constantia"/>
              </a:rPr>
              <a:t>y</a:t>
            </a:r>
            <a:r>
              <a:rPr sz="3000" spc="-10" dirty="0">
                <a:latin typeface="Constantia"/>
                <a:cs typeface="Constantia"/>
              </a:rPr>
              <a:t>.</a:t>
            </a:r>
            <a:endParaRPr sz="3000">
              <a:latin typeface="Constantia"/>
              <a:cs typeface="Constantia"/>
            </a:endParaRPr>
          </a:p>
        </p:txBody>
      </p:sp>
      <p:sp>
        <p:nvSpPr>
          <p:cNvPr id="8" name="object 8"/>
          <p:cNvSpPr txBox="1"/>
          <p:nvPr/>
        </p:nvSpPr>
        <p:spPr>
          <a:xfrm>
            <a:off x="993775" y="3035300"/>
            <a:ext cx="4729163" cy="406400"/>
          </a:xfrm>
          <a:prstGeom prst="rect">
            <a:avLst/>
          </a:prstGeom>
        </p:spPr>
        <p:txBody>
          <a:bodyPr lIns="0" tIns="0" rIns="0" bIns="0">
            <a:spAutoFit/>
          </a:bodyPr>
          <a:lstStyle/>
          <a:p>
            <a:pPr marL="12700" fontAlgn="auto">
              <a:spcBef>
                <a:spcPts val="0"/>
              </a:spcBef>
              <a:spcAft>
                <a:spcPts val="0"/>
              </a:spcAft>
              <a:defRPr/>
            </a:pPr>
            <a:r>
              <a:rPr sz="3000" b="1" spc="-25" dirty="0">
                <a:latin typeface="Constantia"/>
                <a:cs typeface="Constantia"/>
              </a:rPr>
              <a:t>wate</a:t>
            </a:r>
            <a:r>
              <a:rPr sz="3000" b="1" dirty="0">
                <a:latin typeface="Constantia"/>
                <a:cs typeface="Constantia"/>
              </a:rPr>
              <a:t>r</a:t>
            </a:r>
            <a:r>
              <a:rPr sz="3000" b="1" spc="-30" dirty="0">
                <a:latin typeface="Times New Roman"/>
                <a:cs typeface="Times New Roman"/>
              </a:rPr>
              <a:t> </a:t>
            </a:r>
            <a:r>
              <a:rPr sz="3000" b="1" spc="-25" dirty="0">
                <a:latin typeface="Constantia"/>
                <a:cs typeface="Constantia"/>
              </a:rPr>
              <a:t>su</a:t>
            </a:r>
            <a:r>
              <a:rPr sz="3000" b="1" dirty="0">
                <a:latin typeface="Constantia"/>
                <a:cs typeface="Constantia"/>
              </a:rPr>
              <a:t>p</a:t>
            </a:r>
            <a:r>
              <a:rPr sz="3000" b="1" spc="-5" dirty="0">
                <a:latin typeface="Constantia"/>
                <a:cs typeface="Constantia"/>
              </a:rPr>
              <a:t>pl</a:t>
            </a:r>
            <a:r>
              <a:rPr sz="3000" b="1" spc="-10" dirty="0">
                <a:latin typeface="Constantia"/>
                <a:cs typeface="Constantia"/>
              </a:rPr>
              <a:t>y</a:t>
            </a:r>
            <a:r>
              <a:rPr sz="3000" b="1" dirty="0">
                <a:latin typeface="Constantia"/>
                <a:cs typeface="Constantia"/>
              </a:rPr>
              <a:t>:</a:t>
            </a:r>
            <a:r>
              <a:rPr sz="3000" b="1" spc="-5" dirty="0">
                <a:latin typeface="Times New Roman"/>
                <a:cs typeface="Times New Roman"/>
              </a:rPr>
              <a:t> </a:t>
            </a:r>
            <a:r>
              <a:rPr sz="3000" spc="-5" dirty="0">
                <a:latin typeface="Constantia"/>
                <a:cs typeface="Constantia"/>
              </a:rPr>
              <a:t>in</a:t>
            </a:r>
            <a:r>
              <a:rPr sz="3000" spc="5" dirty="0">
                <a:latin typeface="Constantia"/>
                <a:cs typeface="Constantia"/>
              </a:rPr>
              <a:t>d</a:t>
            </a:r>
            <a:r>
              <a:rPr sz="3000" spc="-15" dirty="0">
                <a:latin typeface="Constantia"/>
                <a:cs typeface="Constantia"/>
              </a:rPr>
              <a:t>e</a:t>
            </a:r>
            <a:r>
              <a:rPr sz="3000" spc="-25" dirty="0">
                <a:latin typeface="Constantia"/>
                <a:cs typeface="Constantia"/>
              </a:rPr>
              <a:t>p</a:t>
            </a:r>
            <a:r>
              <a:rPr sz="3000" dirty="0">
                <a:latin typeface="Constantia"/>
                <a:cs typeface="Constantia"/>
              </a:rPr>
              <a:t>ende</a:t>
            </a:r>
            <a:r>
              <a:rPr sz="3000" spc="10" dirty="0">
                <a:latin typeface="Constantia"/>
                <a:cs typeface="Constantia"/>
              </a:rPr>
              <a:t>n</a:t>
            </a:r>
            <a:r>
              <a:rPr sz="3000" spc="-10" dirty="0">
                <a:latin typeface="Constantia"/>
                <a:cs typeface="Constantia"/>
              </a:rPr>
              <a:t>t,</a:t>
            </a:r>
            <a:endParaRPr sz="3000">
              <a:latin typeface="Constantia"/>
              <a:cs typeface="Constantia"/>
            </a:endParaRPr>
          </a:p>
        </p:txBody>
      </p:sp>
      <p:sp>
        <p:nvSpPr>
          <p:cNvPr id="9" name="object 9"/>
          <p:cNvSpPr txBox="1"/>
          <p:nvPr/>
        </p:nvSpPr>
        <p:spPr>
          <a:xfrm>
            <a:off x="993775" y="3309938"/>
            <a:ext cx="4300538" cy="406400"/>
          </a:xfrm>
          <a:prstGeom prst="rect">
            <a:avLst/>
          </a:prstGeom>
        </p:spPr>
        <p:txBody>
          <a:bodyPr lIns="0" tIns="0" rIns="0" bIns="0">
            <a:spAutoFit/>
          </a:bodyPr>
          <a:lstStyle/>
          <a:p>
            <a:pPr marL="12700" fontAlgn="auto">
              <a:spcBef>
                <a:spcPts val="0"/>
              </a:spcBef>
              <a:spcAft>
                <a:spcPts val="0"/>
              </a:spcAft>
              <a:defRPr/>
            </a:pPr>
            <a:r>
              <a:rPr sz="3000" spc="-20" dirty="0">
                <a:latin typeface="Constantia"/>
                <a:cs typeface="Constantia"/>
              </a:rPr>
              <a:t>a</a:t>
            </a:r>
            <a:r>
              <a:rPr sz="3000" spc="-5" dirty="0">
                <a:latin typeface="Constantia"/>
                <a:cs typeface="Constantia"/>
              </a:rPr>
              <a:t>deq</a:t>
            </a:r>
            <a:r>
              <a:rPr sz="3000" spc="-10" dirty="0">
                <a:latin typeface="Constantia"/>
                <a:cs typeface="Constantia"/>
              </a:rPr>
              <a:t>u</a:t>
            </a:r>
            <a:r>
              <a:rPr sz="3000" spc="-20" dirty="0">
                <a:latin typeface="Constantia"/>
                <a:cs typeface="Constantia"/>
              </a:rPr>
              <a:t>a</a:t>
            </a:r>
            <a:r>
              <a:rPr sz="3000" spc="-5" dirty="0">
                <a:latin typeface="Constantia"/>
                <a:cs typeface="Constantia"/>
              </a:rPr>
              <a:t>t</a:t>
            </a:r>
            <a:r>
              <a:rPr sz="3000" dirty="0">
                <a:latin typeface="Constantia"/>
                <a:cs typeface="Constantia"/>
              </a:rPr>
              <a:t>e</a:t>
            </a:r>
            <a:r>
              <a:rPr sz="3000" spc="5" dirty="0">
                <a:latin typeface="Times New Roman"/>
                <a:cs typeface="Times New Roman"/>
              </a:rPr>
              <a:t> </a:t>
            </a:r>
            <a:r>
              <a:rPr sz="3000" spc="-20" dirty="0">
                <a:latin typeface="Constantia"/>
                <a:cs typeface="Constantia"/>
              </a:rPr>
              <a:t>a</a:t>
            </a:r>
            <a:r>
              <a:rPr sz="3000" spc="-5" dirty="0">
                <a:latin typeface="Constantia"/>
                <a:cs typeface="Constantia"/>
              </a:rPr>
              <a:t>n</a:t>
            </a:r>
            <a:r>
              <a:rPr sz="3000" dirty="0">
                <a:latin typeface="Constantia"/>
                <a:cs typeface="Constantia"/>
              </a:rPr>
              <a:t>d</a:t>
            </a:r>
            <a:r>
              <a:rPr sz="3000" spc="5" dirty="0">
                <a:latin typeface="Times New Roman"/>
                <a:cs typeface="Times New Roman"/>
              </a:rPr>
              <a:t> </a:t>
            </a:r>
            <a:r>
              <a:rPr sz="3000" spc="-5" dirty="0">
                <a:latin typeface="Constantia"/>
                <a:cs typeface="Constantia"/>
              </a:rPr>
              <a:t>c</a:t>
            </a:r>
            <a:r>
              <a:rPr sz="3000" spc="-25" dirty="0">
                <a:latin typeface="Constantia"/>
                <a:cs typeface="Constantia"/>
              </a:rPr>
              <a:t>o</a:t>
            </a:r>
            <a:r>
              <a:rPr sz="3000" dirty="0">
                <a:latin typeface="Constantia"/>
                <a:cs typeface="Constantia"/>
              </a:rPr>
              <a:t>ntin</a:t>
            </a:r>
            <a:r>
              <a:rPr sz="3000" spc="-10" dirty="0">
                <a:latin typeface="Constantia"/>
                <a:cs typeface="Constantia"/>
              </a:rPr>
              <a:t>u</a:t>
            </a:r>
            <a:r>
              <a:rPr sz="3000" spc="-25" dirty="0">
                <a:latin typeface="Constantia"/>
                <a:cs typeface="Constantia"/>
              </a:rPr>
              <a:t>o</a:t>
            </a:r>
            <a:r>
              <a:rPr sz="3000" spc="-5" dirty="0">
                <a:latin typeface="Constantia"/>
                <a:cs typeface="Constantia"/>
              </a:rPr>
              <a:t>u</a:t>
            </a:r>
            <a:r>
              <a:rPr sz="3000" spc="-10" dirty="0">
                <a:latin typeface="Constantia"/>
                <a:cs typeface="Constantia"/>
              </a:rPr>
              <a:t>s.</a:t>
            </a:r>
            <a:endParaRPr sz="3000">
              <a:latin typeface="Constantia"/>
              <a:cs typeface="Constantia"/>
            </a:endParaRPr>
          </a:p>
        </p:txBody>
      </p:sp>
      <p:sp>
        <p:nvSpPr>
          <p:cNvPr id="10" name="object 10"/>
          <p:cNvSpPr txBox="1"/>
          <p:nvPr/>
        </p:nvSpPr>
        <p:spPr>
          <a:xfrm>
            <a:off x="993775" y="3678238"/>
            <a:ext cx="4424363" cy="406400"/>
          </a:xfrm>
          <a:prstGeom prst="rect">
            <a:avLst/>
          </a:prstGeom>
        </p:spPr>
        <p:txBody>
          <a:bodyPr lIns="0" tIns="0" rIns="0" bIns="0">
            <a:spAutoFit/>
          </a:bodyPr>
          <a:lstStyle/>
          <a:p>
            <a:pPr marL="12700" fontAlgn="auto">
              <a:spcBef>
                <a:spcPts val="0"/>
              </a:spcBef>
              <a:spcAft>
                <a:spcPts val="0"/>
              </a:spcAft>
              <a:defRPr/>
            </a:pPr>
            <a:r>
              <a:rPr sz="3000" b="1" spc="-25" dirty="0">
                <a:latin typeface="Constantia"/>
                <a:cs typeface="Constantia"/>
              </a:rPr>
              <a:t>Ex</a:t>
            </a:r>
            <a:r>
              <a:rPr sz="3000" b="1" spc="-20" dirty="0">
                <a:latin typeface="Constantia"/>
                <a:cs typeface="Constantia"/>
              </a:rPr>
              <a:t>a</a:t>
            </a:r>
            <a:r>
              <a:rPr sz="3000" b="1" spc="-40" dirty="0">
                <a:latin typeface="Constantia"/>
                <a:cs typeface="Constantia"/>
              </a:rPr>
              <a:t>m</a:t>
            </a:r>
            <a:r>
              <a:rPr sz="3000" b="1" spc="-10" dirty="0">
                <a:latin typeface="Constantia"/>
                <a:cs typeface="Constantia"/>
              </a:rPr>
              <a:t>i</a:t>
            </a:r>
            <a:r>
              <a:rPr sz="3000" b="1" spc="-25" dirty="0">
                <a:latin typeface="Constantia"/>
                <a:cs typeface="Constantia"/>
              </a:rPr>
              <a:t>n</a:t>
            </a:r>
            <a:r>
              <a:rPr sz="3000" b="1" spc="-20" dirty="0">
                <a:latin typeface="Constantia"/>
                <a:cs typeface="Constantia"/>
              </a:rPr>
              <a:t>a</a:t>
            </a:r>
            <a:r>
              <a:rPr sz="3000" b="1" spc="-25" dirty="0">
                <a:latin typeface="Constantia"/>
                <a:cs typeface="Constantia"/>
              </a:rPr>
              <a:t>t</a:t>
            </a:r>
            <a:r>
              <a:rPr sz="3000" b="1" spc="-20" dirty="0">
                <a:latin typeface="Constantia"/>
                <a:cs typeface="Constantia"/>
              </a:rPr>
              <a:t>ion</a:t>
            </a:r>
            <a:r>
              <a:rPr sz="3000" b="1" spc="-40" dirty="0">
                <a:latin typeface="Times New Roman"/>
                <a:cs typeface="Times New Roman"/>
              </a:rPr>
              <a:t> </a:t>
            </a:r>
            <a:r>
              <a:rPr sz="3000" b="1" spc="-15" dirty="0">
                <a:latin typeface="Constantia"/>
                <a:cs typeface="Constantia"/>
              </a:rPr>
              <a:t>of</a:t>
            </a:r>
            <a:r>
              <a:rPr sz="3000" b="1" spc="-30" dirty="0">
                <a:latin typeface="Times New Roman"/>
                <a:cs typeface="Times New Roman"/>
              </a:rPr>
              <a:t> </a:t>
            </a:r>
            <a:r>
              <a:rPr sz="3000" b="1" spc="-30" dirty="0">
                <a:latin typeface="Constantia"/>
                <a:cs typeface="Constantia"/>
              </a:rPr>
              <a:t>a</a:t>
            </a:r>
            <a:r>
              <a:rPr sz="3000" b="1" spc="-25" dirty="0">
                <a:latin typeface="Constantia"/>
                <a:cs typeface="Constantia"/>
              </a:rPr>
              <a:t>n</a:t>
            </a:r>
            <a:r>
              <a:rPr sz="3000" b="1" spc="-20" dirty="0">
                <a:latin typeface="Constantia"/>
                <a:cs typeface="Constantia"/>
              </a:rPr>
              <a:t>imals</a:t>
            </a:r>
            <a:r>
              <a:rPr sz="3000" b="1" dirty="0">
                <a:latin typeface="Constantia"/>
                <a:cs typeface="Constantia"/>
              </a:rPr>
              <a:t>:</a:t>
            </a:r>
            <a:endParaRPr sz="3000">
              <a:latin typeface="Constantia"/>
              <a:cs typeface="Constantia"/>
            </a:endParaRPr>
          </a:p>
        </p:txBody>
      </p:sp>
      <p:sp>
        <p:nvSpPr>
          <p:cNvPr id="58379" name="object 11"/>
          <p:cNvSpPr txBox="1">
            <a:spLocks noChangeArrowheads="1"/>
          </p:cNvSpPr>
          <p:nvPr/>
        </p:nvSpPr>
        <p:spPr bwMode="auto">
          <a:xfrm>
            <a:off x="993775" y="3951288"/>
            <a:ext cx="5827713"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ts val="3250"/>
              </a:lnSpc>
            </a:pPr>
            <a:r>
              <a:rPr lang="en-US" altLang="en-US" sz="3000">
                <a:latin typeface="Constantia" pitchFamily="18" charset="0"/>
              </a:rPr>
              <a:t>antimortem</a:t>
            </a:r>
            <a:r>
              <a:rPr lang="en-US" altLang="en-US" sz="3000">
                <a:latin typeface="Times New Roman" pitchFamily="18" charset="0"/>
                <a:cs typeface="Times New Roman" pitchFamily="18" charset="0"/>
              </a:rPr>
              <a:t> </a:t>
            </a:r>
            <a:r>
              <a:rPr lang="en-US" altLang="en-US" sz="3000">
                <a:latin typeface="Constantia" pitchFamily="18" charset="0"/>
              </a:rPr>
              <a:t>and</a:t>
            </a:r>
            <a:r>
              <a:rPr lang="en-US" altLang="en-US" sz="3000">
                <a:latin typeface="Times New Roman" pitchFamily="18" charset="0"/>
                <a:cs typeface="Times New Roman" pitchFamily="18" charset="0"/>
              </a:rPr>
              <a:t> </a:t>
            </a:r>
            <a:r>
              <a:rPr lang="en-US" altLang="en-US" sz="3000">
                <a:latin typeface="Constantia" pitchFamily="18" charset="0"/>
              </a:rPr>
              <a:t>postmortem</a:t>
            </a:r>
          </a:p>
          <a:p>
            <a:pPr eaLnBrk="1" hangingPunct="1">
              <a:lnSpc>
                <a:spcPct val="60000"/>
              </a:lnSpc>
              <a:spcBef>
                <a:spcPts val="1100"/>
              </a:spcBef>
            </a:pPr>
            <a:r>
              <a:rPr lang="en-US" altLang="en-US" sz="3000" b="1">
                <a:latin typeface="Constantia" pitchFamily="18" charset="0"/>
              </a:rPr>
              <a:t>Storage</a:t>
            </a:r>
            <a:r>
              <a:rPr lang="en-US" altLang="en-US" sz="3000" b="1">
                <a:latin typeface="Times New Roman" pitchFamily="18" charset="0"/>
                <a:cs typeface="Times New Roman" pitchFamily="18" charset="0"/>
              </a:rPr>
              <a:t> </a:t>
            </a:r>
            <a:r>
              <a:rPr lang="en-US" altLang="en-US" sz="3000" b="1">
                <a:latin typeface="Constantia" pitchFamily="18" charset="0"/>
              </a:rPr>
              <a:t>of</a:t>
            </a:r>
            <a:r>
              <a:rPr lang="en-US" altLang="en-US" sz="3000" b="1">
                <a:latin typeface="Times New Roman" pitchFamily="18" charset="0"/>
                <a:cs typeface="Times New Roman" pitchFamily="18" charset="0"/>
              </a:rPr>
              <a:t> </a:t>
            </a:r>
            <a:r>
              <a:rPr lang="en-US" altLang="en-US" sz="3000" b="1">
                <a:latin typeface="Constantia" pitchFamily="18" charset="0"/>
              </a:rPr>
              <a:t>meat:</a:t>
            </a:r>
            <a:r>
              <a:rPr lang="en-US" altLang="en-US" sz="3000" b="1">
                <a:latin typeface="Times New Roman" pitchFamily="18" charset="0"/>
                <a:cs typeface="Times New Roman" pitchFamily="18" charset="0"/>
              </a:rPr>
              <a:t> </a:t>
            </a:r>
            <a:r>
              <a:rPr lang="en-US" altLang="en-US" sz="3000">
                <a:latin typeface="Constantia" pitchFamily="18" charset="0"/>
              </a:rPr>
              <a:t>temp.</a:t>
            </a:r>
            <a:r>
              <a:rPr lang="en-US" altLang="en-US" sz="3000">
                <a:latin typeface="Times New Roman" pitchFamily="18" charset="0"/>
                <a:cs typeface="Times New Roman" pitchFamily="18" charset="0"/>
              </a:rPr>
              <a:t> </a:t>
            </a:r>
            <a:r>
              <a:rPr lang="en-US" altLang="en-US" sz="3000">
                <a:latin typeface="Constantia" pitchFamily="18" charset="0"/>
              </a:rPr>
              <a:t>&lt;5</a:t>
            </a:r>
            <a:r>
              <a:rPr lang="en-US" altLang="en-US" sz="3000">
                <a:latin typeface="Times New Roman" pitchFamily="18" charset="0"/>
                <a:cs typeface="Times New Roman" pitchFamily="18" charset="0"/>
              </a:rPr>
              <a:t> </a:t>
            </a:r>
            <a:r>
              <a:rPr lang="en-US" altLang="en-US" sz="3000">
                <a:latin typeface="Constantia" pitchFamily="18" charset="0"/>
              </a:rPr>
              <a:t>degree</a:t>
            </a:r>
            <a:r>
              <a:rPr lang="en-US" altLang="en-US" sz="3000">
                <a:latin typeface="Times New Roman" pitchFamily="18" charset="0"/>
                <a:cs typeface="Times New Roman" pitchFamily="18" charset="0"/>
              </a:rPr>
              <a:t> </a:t>
            </a:r>
            <a:r>
              <a:rPr lang="en-US" altLang="en-US" sz="3000">
                <a:latin typeface="Constantia" pitchFamily="18" charset="0"/>
              </a:rPr>
              <a:t>C,</a:t>
            </a:r>
            <a:r>
              <a:rPr lang="en-US" altLang="en-US" sz="3000">
                <a:latin typeface="Times New Roman" pitchFamily="18" charset="0"/>
                <a:cs typeface="Times New Roman" pitchFamily="18" charset="0"/>
              </a:rPr>
              <a:t> </a:t>
            </a:r>
            <a:r>
              <a:rPr lang="en-US" altLang="en-US" sz="3000">
                <a:latin typeface="Constantia" pitchFamily="18" charset="0"/>
              </a:rPr>
              <a:t>fly</a:t>
            </a:r>
            <a:r>
              <a:rPr lang="en-US" altLang="en-US" sz="3000">
                <a:latin typeface="Times New Roman" pitchFamily="18" charset="0"/>
                <a:cs typeface="Times New Roman" pitchFamily="18" charset="0"/>
              </a:rPr>
              <a:t> </a:t>
            </a:r>
            <a:r>
              <a:rPr lang="en-US" altLang="en-US" sz="3000">
                <a:latin typeface="Constantia" pitchFamily="18" charset="0"/>
              </a:rPr>
              <a:t>proof,</a:t>
            </a:r>
            <a:r>
              <a:rPr lang="en-US" altLang="en-US" sz="3000">
                <a:latin typeface="Times New Roman" pitchFamily="18" charset="0"/>
                <a:cs typeface="Times New Roman" pitchFamily="18" charset="0"/>
              </a:rPr>
              <a:t> </a:t>
            </a:r>
            <a:r>
              <a:rPr lang="en-US" altLang="en-US" sz="3000">
                <a:latin typeface="Constantia" pitchFamily="18" charset="0"/>
              </a:rPr>
              <a:t>rat</a:t>
            </a:r>
            <a:r>
              <a:rPr lang="en-US" altLang="en-US" sz="3000">
                <a:latin typeface="Times New Roman" pitchFamily="18" charset="0"/>
                <a:cs typeface="Times New Roman" pitchFamily="18" charset="0"/>
              </a:rPr>
              <a:t> </a:t>
            </a:r>
            <a:r>
              <a:rPr lang="en-US" altLang="en-US" sz="3000">
                <a:latin typeface="Constantia" pitchFamily="18" charset="0"/>
              </a:rPr>
              <a:t>proof.</a:t>
            </a:r>
          </a:p>
          <a:p>
            <a:pPr eaLnBrk="1" hangingPunct="1">
              <a:lnSpc>
                <a:spcPct val="60000"/>
              </a:lnSpc>
              <a:spcBef>
                <a:spcPts val="738"/>
              </a:spcBef>
            </a:pPr>
            <a:r>
              <a:rPr lang="en-US" altLang="en-US" sz="3000" b="1">
                <a:latin typeface="Constantia" pitchFamily="18" charset="0"/>
              </a:rPr>
              <a:t>Transportation</a:t>
            </a:r>
            <a:r>
              <a:rPr lang="en-US" altLang="en-US" sz="3000" b="1">
                <a:latin typeface="Times New Roman" pitchFamily="18" charset="0"/>
                <a:cs typeface="Times New Roman" pitchFamily="18" charset="0"/>
              </a:rPr>
              <a:t> </a:t>
            </a:r>
            <a:r>
              <a:rPr lang="en-US" altLang="en-US" sz="3000" b="1">
                <a:latin typeface="Constantia" pitchFamily="18" charset="0"/>
              </a:rPr>
              <a:t>of</a:t>
            </a:r>
            <a:r>
              <a:rPr lang="en-US" altLang="en-US" sz="3000" b="1">
                <a:latin typeface="Times New Roman" pitchFamily="18" charset="0"/>
                <a:cs typeface="Times New Roman" pitchFamily="18" charset="0"/>
              </a:rPr>
              <a:t> </a:t>
            </a:r>
            <a:r>
              <a:rPr lang="en-US" altLang="en-US" sz="3000" b="1">
                <a:latin typeface="Constantia" pitchFamily="18" charset="0"/>
              </a:rPr>
              <a:t>meat:</a:t>
            </a:r>
            <a:r>
              <a:rPr lang="en-US" altLang="en-US" sz="3000" b="1">
                <a:latin typeface="Times New Roman" pitchFamily="18" charset="0"/>
                <a:cs typeface="Times New Roman" pitchFamily="18" charset="0"/>
              </a:rPr>
              <a:t> </a:t>
            </a:r>
            <a:r>
              <a:rPr lang="en-US" altLang="en-US" sz="3000">
                <a:latin typeface="Constantia" pitchFamily="18" charset="0"/>
              </a:rPr>
              <a:t>fly</a:t>
            </a:r>
            <a:r>
              <a:rPr lang="en-US" altLang="en-US" sz="3000">
                <a:latin typeface="Times New Roman" pitchFamily="18" charset="0"/>
                <a:cs typeface="Times New Roman" pitchFamily="18" charset="0"/>
              </a:rPr>
              <a:t> </a:t>
            </a:r>
            <a:r>
              <a:rPr lang="en-US" altLang="en-US" sz="3000">
                <a:latin typeface="Constantia" pitchFamily="18" charset="0"/>
              </a:rPr>
              <a:t>proof</a:t>
            </a:r>
            <a:r>
              <a:rPr lang="en-US" altLang="en-US" sz="3000">
                <a:latin typeface="Times New Roman" pitchFamily="18" charset="0"/>
                <a:cs typeface="Times New Roman" pitchFamily="18" charset="0"/>
              </a:rPr>
              <a:t> </a:t>
            </a:r>
            <a:r>
              <a:rPr lang="en-US" altLang="en-US" sz="3000">
                <a:latin typeface="Constantia" pitchFamily="18" charset="0"/>
              </a:rPr>
              <a:t>and</a:t>
            </a:r>
            <a:r>
              <a:rPr lang="en-US" altLang="en-US" sz="3000">
                <a:latin typeface="Times New Roman" pitchFamily="18" charset="0"/>
                <a:cs typeface="Times New Roman" pitchFamily="18" charset="0"/>
              </a:rPr>
              <a:t> </a:t>
            </a:r>
            <a:r>
              <a:rPr lang="en-US" altLang="en-US" sz="3000">
                <a:latin typeface="Constantia" pitchFamily="18" charset="0"/>
              </a:rPr>
              <a:t>covered</a:t>
            </a:r>
            <a:r>
              <a:rPr lang="en-US" altLang="en-US" sz="3000">
                <a:latin typeface="Times New Roman" pitchFamily="18" charset="0"/>
                <a:cs typeface="Times New Roman" pitchFamily="18" charset="0"/>
              </a:rPr>
              <a:t> </a:t>
            </a:r>
            <a:r>
              <a:rPr lang="en-US" altLang="en-US" sz="3000">
                <a:latin typeface="Constantia" pitchFamily="18" charset="0"/>
              </a:rPr>
              <a:t>van.</a:t>
            </a:r>
          </a:p>
          <a:p>
            <a:pPr eaLnBrk="1" hangingPunct="1">
              <a:lnSpc>
                <a:spcPts val="3100"/>
              </a:lnSpc>
            </a:pPr>
            <a:r>
              <a:rPr lang="en-US" altLang="en-US" sz="3200" b="1">
                <a:latin typeface="Constantia" pitchFamily="18" charset="0"/>
              </a:rPr>
              <a:t>No</a:t>
            </a:r>
            <a:r>
              <a:rPr lang="en-US" altLang="en-US" sz="3200" b="1">
                <a:latin typeface="Times New Roman" pitchFamily="18" charset="0"/>
                <a:cs typeface="Times New Roman" pitchFamily="18" charset="0"/>
              </a:rPr>
              <a:t> </a:t>
            </a:r>
            <a:r>
              <a:rPr lang="en-US" altLang="en-US" sz="3200" b="1">
                <a:latin typeface="Constantia" pitchFamily="18" charset="0"/>
              </a:rPr>
              <a:t>entrance</a:t>
            </a:r>
            <a:r>
              <a:rPr lang="en-US" altLang="en-US" sz="3200" b="1">
                <a:latin typeface="Times New Roman" pitchFamily="18" charset="0"/>
                <a:cs typeface="Times New Roman" pitchFamily="18" charset="0"/>
              </a:rPr>
              <a:t> </a:t>
            </a:r>
            <a:r>
              <a:rPr lang="en-US" altLang="en-US" sz="3200" b="1">
                <a:latin typeface="Constantia" pitchFamily="18" charset="0"/>
              </a:rPr>
              <a:t>of</a:t>
            </a:r>
            <a:r>
              <a:rPr lang="en-US" altLang="en-US" sz="3200" b="1">
                <a:latin typeface="Times New Roman" pitchFamily="18" charset="0"/>
                <a:cs typeface="Times New Roman" pitchFamily="18" charset="0"/>
              </a:rPr>
              <a:t> </a:t>
            </a:r>
            <a:r>
              <a:rPr lang="en-US" altLang="en-US" sz="3200" b="1">
                <a:latin typeface="Constantia" pitchFamily="18" charset="0"/>
              </a:rPr>
              <a:t>other</a:t>
            </a:r>
            <a:r>
              <a:rPr lang="en-US" altLang="en-US" sz="3200" b="1">
                <a:latin typeface="Times New Roman" pitchFamily="18" charset="0"/>
                <a:cs typeface="Times New Roman" pitchFamily="18" charset="0"/>
              </a:rPr>
              <a:t> </a:t>
            </a:r>
            <a:r>
              <a:rPr lang="en-US" altLang="en-US" sz="3200" b="1">
                <a:latin typeface="Constantia" pitchFamily="18" charset="0"/>
              </a:rPr>
              <a:t>animals</a:t>
            </a:r>
            <a:endParaRPr lang="en-US" altLang="en-US" sz="3200">
              <a:latin typeface="Constantia" pitchFamily="18" charset="0"/>
            </a:endParaRPr>
          </a:p>
        </p:txBody>
      </p:sp>
      <p:sp>
        <p:nvSpPr>
          <p:cNvPr id="58380" name="object 12"/>
          <p:cNvSpPr>
            <a:spLocks noChangeArrowheads="1"/>
          </p:cNvSpPr>
          <p:nvPr/>
        </p:nvSpPr>
        <p:spPr bwMode="auto">
          <a:xfrm>
            <a:off x="6811963" y="627063"/>
            <a:ext cx="2316162" cy="34210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8381" name="object 13"/>
          <p:cNvSpPr>
            <a:spLocks noChangeArrowheads="1"/>
          </p:cNvSpPr>
          <p:nvPr/>
        </p:nvSpPr>
        <p:spPr bwMode="auto">
          <a:xfrm>
            <a:off x="7394575" y="4730750"/>
            <a:ext cx="1727200" cy="167957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14" name="object 1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15" name="object 15"/>
          <p:cNvSpPr>
            <a:spLocks noGrp="1"/>
          </p:cNvSpPr>
          <p:nvPr>
            <p:ph type="sldNum" sz="quarter" idx="12"/>
          </p:nvPr>
        </p:nvSpPr>
        <p:spPr/>
        <p:txBody>
          <a:bodyPr vert="horz" rtlCol="0"/>
          <a:lstStyle/>
          <a:p>
            <a:pPr marL="25400">
              <a:defRPr/>
            </a:pPr>
            <a:fld id="{188CD57C-66BA-4065-B9B5-2AE5B149759E}" type="slidenum">
              <a:rPr spc="-10"/>
              <a:pPr marL="25400">
                <a:defRPr/>
              </a:pPr>
              <a:t>70</a:t>
            </a:fld>
            <a:endParaRPr spc="-1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2100" y="479425"/>
            <a:ext cx="6778625" cy="711200"/>
          </a:xfrm>
          <a:prstGeom prst="rect">
            <a:avLst/>
          </a:prstGeom>
        </p:spPr>
        <p:txBody>
          <a:bodyPr lIns="0" tIns="0" rIns="0" bIns="0">
            <a:spAutoFit/>
          </a:bodyPr>
          <a:lstStyle/>
          <a:p>
            <a:pPr marL="12700" fontAlgn="auto">
              <a:spcBef>
                <a:spcPts val="0"/>
              </a:spcBef>
              <a:spcAft>
                <a:spcPts val="0"/>
              </a:spcAft>
              <a:defRPr/>
            </a:pPr>
            <a:r>
              <a:rPr sz="5400" b="1" spc="-35" dirty="0">
                <a:solidFill>
                  <a:srgbClr val="03607B"/>
                </a:solidFill>
                <a:latin typeface="Calibri"/>
                <a:cs typeface="Calibri"/>
              </a:rPr>
              <a:t>F</a:t>
            </a:r>
            <a:r>
              <a:rPr sz="5400" b="1" spc="-20" dirty="0">
                <a:solidFill>
                  <a:srgbClr val="03607B"/>
                </a:solidFill>
                <a:latin typeface="Calibri"/>
                <a:cs typeface="Calibri"/>
              </a:rPr>
              <a:t>I</a:t>
            </a:r>
            <a:r>
              <a:rPr sz="5400" b="1" spc="-30" dirty="0">
                <a:solidFill>
                  <a:srgbClr val="03607B"/>
                </a:solidFill>
                <a:latin typeface="Calibri"/>
                <a:cs typeface="Calibri"/>
              </a:rPr>
              <a:t>SH</a:t>
            </a:r>
            <a:r>
              <a:rPr sz="5400" b="1" spc="-135" dirty="0">
                <a:solidFill>
                  <a:srgbClr val="03607B"/>
                </a:solidFill>
                <a:latin typeface="Times New Roman"/>
                <a:cs typeface="Times New Roman"/>
              </a:rPr>
              <a:t> </a:t>
            </a:r>
            <a:r>
              <a:rPr sz="5400" b="1" spc="-35" dirty="0">
                <a:solidFill>
                  <a:srgbClr val="03607B"/>
                </a:solidFill>
                <a:latin typeface="Calibri"/>
                <a:cs typeface="Calibri"/>
              </a:rPr>
              <a:t>A</a:t>
            </a:r>
            <a:r>
              <a:rPr sz="5400" b="1" spc="-50" dirty="0">
                <a:solidFill>
                  <a:srgbClr val="03607B"/>
                </a:solidFill>
                <a:latin typeface="Calibri"/>
                <a:cs typeface="Calibri"/>
              </a:rPr>
              <a:t>N</a:t>
            </a:r>
            <a:r>
              <a:rPr sz="5400" b="1" dirty="0">
                <a:solidFill>
                  <a:srgbClr val="03607B"/>
                </a:solidFill>
                <a:latin typeface="Calibri"/>
                <a:cs typeface="Calibri"/>
              </a:rPr>
              <a:t>D</a:t>
            </a:r>
            <a:r>
              <a:rPr sz="5400" b="1" spc="-135" dirty="0">
                <a:solidFill>
                  <a:srgbClr val="03607B"/>
                </a:solidFill>
                <a:latin typeface="Times New Roman"/>
                <a:cs typeface="Times New Roman"/>
              </a:rPr>
              <a:t> </a:t>
            </a:r>
            <a:r>
              <a:rPr sz="5400" b="1" spc="-30" dirty="0">
                <a:solidFill>
                  <a:srgbClr val="03607B"/>
                </a:solidFill>
                <a:latin typeface="Calibri"/>
                <a:cs typeface="Calibri"/>
              </a:rPr>
              <a:t>E</a:t>
            </a:r>
            <a:r>
              <a:rPr sz="5400" b="1" dirty="0">
                <a:solidFill>
                  <a:srgbClr val="03607B"/>
                </a:solidFill>
                <a:latin typeface="Calibri"/>
                <a:cs typeface="Calibri"/>
              </a:rPr>
              <a:t>GG</a:t>
            </a:r>
            <a:r>
              <a:rPr sz="5400" b="1" spc="-130" dirty="0">
                <a:solidFill>
                  <a:srgbClr val="03607B"/>
                </a:solidFill>
                <a:latin typeface="Times New Roman"/>
                <a:cs typeface="Times New Roman"/>
              </a:rPr>
              <a:t> </a:t>
            </a:r>
            <a:r>
              <a:rPr sz="5400" b="1" spc="-40" dirty="0">
                <a:solidFill>
                  <a:srgbClr val="03607B"/>
                </a:solidFill>
                <a:latin typeface="Calibri"/>
                <a:cs typeface="Calibri"/>
              </a:rPr>
              <a:t>HY</a:t>
            </a:r>
            <a:r>
              <a:rPr sz="5400" b="1" dirty="0">
                <a:solidFill>
                  <a:srgbClr val="03607B"/>
                </a:solidFill>
                <a:latin typeface="Calibri"/>
                <a:cs typeface="Calibri"/>
              </a:rPr>
              <a:t>G</a:t>
            </a:r>
            <a:r>
              <a:rPr sz="5400" b="1" spc="-35" dirty="0">
                <a:solidFill>
                  <a:srgbClr val="03607B"/>
                </a:solidFill>
                <a:latin typeface="Calibri"/>
                <a:cs typeface="Calibri"/>
              </a:rPr>
              <a:t>IEN</a:t>
            </a:r>
            <a:r>
              <a:rPr sz="5400" b="1" spc="-30" dirty="0">
                <a:solidFill>
                  <a:srgbClr val="03607B"/>
                </a:solidFill>
                <a:latin typeface="Calibri"/>
                <a:cs typeface="Calibri"/>
              </a:rPr>
              <a:t>E</a:t>
            </a:r>
            <a:endParaRPr sz="5400">
              <a:latin typeface="Calibri"/>
              <a:cs typeface="Calibri"/>
            </a:endParaRPr>
          </a:p>
        </p:txBody>
      </p:sp>
      <p:sp>
        <p:nvSpPr>
          <p:cNvPr id="59395" name="object 3"/>
          <p:cNvSpPr txBox="1">
            <a:spLocks noChangeArrowheads="1"/>
          </p:cNvSpPr>
          <p:nvPr/>
        </p:nvSpPr>
        <p:spPr bwMode="auto">
          <a:xfrm>
            <a:off x="536575" y="1331913"/>
            <a:ext cx="8496300"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200" b="1">
                <a:latin typeface="Constantia" pitchFamily="18" charset="0"/>
              </a:rPr>
              <a:t>FISH</a:t>
            </a:r>
            <a:r>
              <a:rPr lang="en-US" altLang="en-US" sz="3200" b="1">
                <a:latin typeface="Times New Roman" pitchFamily="18" charset="0"/>
                <a:cs typeface="Times New Roman" pitchFamily="18" charset="0"/>
              </a:rPr>
              <a:t> </a:t>
            </a:r>
            <a:r>
              <a:rPr lang="en-US" altLang="en-US" sz="3200" b="1">
                <a:latin typeface="Constantia" pitchFamily="18" charset="0"/>
              </a:rPr>
              <a:t>HYGIENE:</a:t>
            </a:r>
            <a:endParaRPr lang="en-US" altLang="en-US" sz="3200">
              <a:latin typeface="Constantia" pitchFamily="18" charset="0"/>
            </a:endParaRPr>
          </a:p>
          <a:p>
            <a:pPr eaLnBrk="1" hangingPunct="1">
              <a:lnSpc>
                <a:spcPct val="80000"/>
              </a:lnSpc>
              <a:spcBef>
                <a:spcPts val="800"/>
              </a:spcBef>
            </a:pPr>
            <a:r>
              <a:rPr lang="en-US" altLang="en-US" sz="3200" b="1">
                <a:latin typeface="Constantia" pitchFamily="18" charset="0"/>
              </a:rPr>
              <a:t>Problems</a:t>
            </a:r>
            <a:r>
              <a:rPr lang="en-US" altLang="en-US" sz="3200" b="1">
                <a:latin typeface="Times New Roman" pitchFamily="18" charset="0"/>
                <a:cs typeface="Times New Roman" pitchFamily="18" charset="0"/>
              </a:rPr>
              <a:t> </a:t>
            </a:r>
            <a:r>
              <a:rPr lang="en-US" altLang="en-US" sz="3200" b="1">
                <a:latin typeface="Constantia" pitchFamily="18" charset="0"/>
              </a:rPr>
              <a:t>by</a:t>
            </a:r>
            <a:r>
              <a:rPr lang="en-US" altLang="en-US" sz="3200" b="1">
                <a:latin typeface="Times New Roman" pitchFamily="18" charset="0"/>
                <a:cs typeface="Times New Roman" pitchFamily="18" charset="0"/>
              </a:rPr>
              <a:t> </a:t>
            </a:r>
            <a:r>
              <a:rPr lang="en-US" altLang="en-US" sz="3200" b="1">
                <a:latin typeface="Constantia" pitchFamily="18" charset="0"/>
              </a:rPr>
              <a:t>unhygienic</a:t>
            </a:r>
            <a:r>
              <a:rPr lang="en-US" altLang="en-US" sz="3200" b="1">
                <a:latin typeface="Times New Roman" pitchFamily="18" charset="0"/>
                <a:cs typeface="Times New Roman" pitchFamily="18" charset="0"/>
              </a:rPr>
              <a:t> </a:t>
            </a:r>
            <a:r>
              <a:rPr lang="en-US" altLang="en-US" sz="3200" b="1">
                <a:latin typeface="Constantia" pitchFamily="18" charset="0"/>
              </a:rPr>
              <a:t>fish:</a:t>
            </a:r>
            <a:r>
              <a:rPr lang="en-US" altLang="en-US" sz="3200" b="1">
                <a:latin typeface="Times New Roman" pitchFamily="18" charset="0"/>
                <a:cs typeface="Times New Roman" pitchFamily="18" charset="0"/>
              </a:rPr>
              <a:t> </a:t>
            </a:r>
            <a:r>
              <a:rPr lang="en-US" altLang="en-US" sz="3200">
                <a:latin typeface="Constantia" pitchFamily="18" charset="0"/>
              </a:rPr>
              <a:t>Tape</a:t>
            </a:r>
            <a:r>
              <a:rPr lang="en-US" altLang="en-US" sz="3200">
                <a:latin typeface="Times New Roman" pitchFamily="18" charset="0"/>
                <a:cs typeface="Times New Roman" pitchFamily="18" charset="0"/>
              </a:rPr>
              <a:t> </a:t>
            </a:r>
            <a:r>
              <a:rPr lang="en-US" altLang="en-US" sz="3200">
                <a:latin typeface="Constantia" pitchFamily="18" charset="0"/>
              </a:rPr>
              <a:t>worm,</a:t>
            </a:r>
            <a:r>
              <a:rPr lang="en-US" altLang="en-US" sz="3200">
                <a:latin typeface="Times New Roman" pitchFamily="18" charset="0"/>
                <a:cs typeface="Times New Roman" pitchFamily="18" charset="0"/>
              </a:rPr>
              <a:t> </a:t>
            </a:r>
            <a:r>
              <a:rPr lang="en-US" altLang="en-US" sz="3200">
                <a:latin typeface="Constantia" pitchFamily="18" charset="0"/>
              </a:rPr>
              <a:t>viral</a:t>
            </a:r>
            <a:r>
              <a:rPr lang="en-US" altLang="en-US" sz="3200">
                <a:latin typeface="Times New Roman" pitchFamily="18" charset="0"/>
                <a:cs typeface="Times New Roman" pitchFamily="18" charset="0"/>
              </a:rPr>
              <a:t> </a:t>
            </a:r>
            <a:r>
              <a:rPr lang="en-US" altLang="en-US" sz="3200">
                <a:latin typeface="Constantia" pitchFamily="18" charset="0"/>
              </a:rPr>
              <a:t>hepatitis,</a:t>
            </a:r>
            <a:r>
              <a:rPr lang="en-US" altLang="en-US" sz="3200">
                <a:latin typeface="Times New Roman" pitchFamily="18" charset="0"/>
                <a:cs typeface="Times New Roman" pitchFamily="18" charset="0"/>
              </a:rPr>
              <a:t> </a:t>
            </a:r>
            <a:r>
              <a:rPr lang="en-US" altLang="en-US" sz="3200">
                <a:latin typeface="Constantia" pitchFamily="18" charset="0"/>
              </a:rPr>
              <a:t>oysters,</a:t>
            </a:r>
            <a:r>
              <a:rPr lang="en-US" altLang="en-US" sz="3200">
                <a:latin typeface="Times New Roman" pitchFamily="18" charset="0"/>
                <a:cs typeface="Times New Roman" pitchFamily="18" charset="0"/>
              </a:rPr>
              <a:t> </a:t>
            </a:r>
            <a:r>
              <a:rPr lang="en-US" altLang="en-US" sz="3200">
                <a:latin typeface="Constantia" pitchFamily="18" charset="0"/>
              </a:rPr>
              <a:t>schistosomiasis,</a:t>
            </a:r>
            <a:r>
              <a:rPr lang="en-US" altLang="en-US" sz="3200">
                <a:latin typeface="Times New Roman" pitchFamily="18" charset="0"/>
                <a:cs typeface="Times New Roman" pitchFamily="18" charset="0"/>
              </a:rPr>
              <a:t> </a:t>
            </a:r>
            <a:r>
              <a:rPr lang="en-US" altLang="en-US" sz="3200">
                <a:latin typeface="Constantia" pitchFamily="18" charset="0"/>
              </a:rPr>
              <a:t>fish</a:t>
            </a:r>
            <a:r>
              <a:rPr lang="en-US" altLang="en-US" sz="3200">
                <a:latin typeface="Times New Roman" pitchFamily="18" charset="0"/>
                <a:cs typeface="Times New Roman" pitchFamily="18" charset="0"/>
              </a:rPr>
              <a:t> </a:t>
            </a:r>
            <a:r>
              <a:rPr lang="en-US" altLang="en-US" sz="3200">
                <a:latin typeface="Constantia" pitchFamily="18" charset="0"/>
              </a:rPr>
              <a:t>poisoning.</a:t>
            </a:r>
          </a:p>
          <a:p>
            <a:pPr eaLnBrk="1" hangingPunct="1">
              <a:lnSpc>
                <a:spcPct val="80000"/>
              </a:lnSpc>
              <a:spcBef>
                <a:spcPts val="800"/>
              </a:spcBef>
            </a:pPr>
            <a:r>
              <a:rPr lang="en-US" altLang="en-US" sz="3200" b="1">
                <a:latin typeface="Constantia" pitchFamily="18" charset="0"/>
              </a:rPr>
              <a:t>Sign</a:t>
            </a:r>
            <a:r>
              <a:rPr lang="en-US" altLang="en-US" sz="3200" b="1">
                <a:latin typeface="Times New Roman" pitchFamily="18" charset="0"/>
                <a:cs typeface="Times New Roman" pitchFamily="18" charset="0"/>
              </a:rPr>
              <a:t> </a:t>
            </a:r>
            <a:r>
              <a:rPr lang="en-US" altLang="en-US" sz="3200" b="1">
                <a:latin typeface="Constantia" pitchFamily="18" charset="0"/>
              </a:rPr>
              <a:t>of</a:t>
            </a:r>
            <a:r>
              <a:rPr lang="en-US" altLang="en-US" sz="3200" b="1">
                <a:latin typeface="Times New Roman" pitchFamily="18" charset="0"/>
                <a:cs typeface="Times New Roman" pitchFamily="18" charset="0"/>
              </a:rPr>
              <a:t> </a:t>
            </a:r>
            <a:r>
              <a:rPr lang="en-US" altLang="en-US" sz="3200" b="1">
                <a:latin typeface="Constantia" pitchFamily="18" charset="0"/>
              </a:rPr>
              <a:t>fresh</a:t>
            </a:r>
            <a:r>
              <a:rPr lang="en-US" altLang="en-US" sz="3200" b="1">
                <a:latin typeface="Times New Roman" pitchFamily="18" charset="0"/>
                <a:cs typeface="Times New Roman" pitchFamily="18" charset="0"/>
              </a:rPr>
              <a:t> </a:t>
            </a:r>
            <a:r>
              <a:rPr lang="en-US" altLang="en-US" sz="3200" b="1">
                <a:latin typeface="Constantia" pitchFamily="18" charset="0"/>
              </a:rPr>
              <a:t>fish</a:t>
            </a:r>
            <a:r>
              <a:rPr lang="en-US" altLang="en-US" sz="3200" b="1">
                <a:latin typeface="Times New Roman" pitchFamily="18" charset="0"/>
                <a:cs typeface="Times New Roman" pitchFamily="18" charset="0"/>
              </a:rPr>
              <a:t> </a:t>
            </a:r>
            <a:r>
              <a:rPr lang="en-US" altLang="en-US" sz="3200" b="1">
                <a:latin typeface="Constantia" pitchFamily="18" charset="0"/>
              </a:rPr>
              <a:t>are:</a:t>
            </a:r>
            <a:r>
              <a:rPr lang="en-US" altLang="en-US" sz="3200" b="1">
                <a:latin typeface="Times New Roman" pitchFamily="18" charset="0"/>
                <a:cs typeface="Times New Roman" pitchFamily="18" charset="0"/>
              </a:rPr>
              <a:t> </a:t>
            </a:r>
            <a:r>
              <a:rPr lang="en-US" altLang="en-US" sz="3200">
                <a:latin typeface="Constantia" pitchFamily="18" charset="0"/>
              </a:rPr>
              <a:t>it</a:t>
            </a:r>
            <a:r>
              <a:rPr lang="en-US" altLang="en-US" sz="3200">
                <a:latin typeface="Times New Roman" pitchFamily="18" charset="0"/>
                <a:cs typeface="Times New Roman" pitchFamily="18" charset="0"/>
              </a:rPr>
              <a:t> </a:t>
            </a:r>
            <a:r>
              <a:rPr lang="en-US" altLang="en-US" sz="3200">
                <a:latin typeface="Constantia" pitchFamily="18" charset="0"/>
              </a:rPr>
              <a:t>is</a:t>
            </a:r>
            <a:r>
              <a:rPr lang="en-US" altLang="en-US" sz="3200">
                <a:latin typeface="Times New Roman" pitchFamily="18" charset="0"/>
                <a:cs typeface="Times New Roman" pitchFamily="18" charset="0"/>
              </a:rPr>
              <a:t> </a:t>
            </a:r>
            <a:r>
              <a:rPr lang="en-US" altLang="en-US" sz="3200">
                <a:latin typeface="Constantia" pitchFamily="18" charset="0"/>
              </a:rPr>
              <a:t>in</a:t>
            </a:r>
            <a:r>
              <a:rPr lang="en-US" altLang="en-US" sz="3200">
                <a:latin typeface="Times New Roman" pitchFamily="18" charset="0"/>
                <a:cs typeface="Times New Roman" pitchFamily="18" charset="0"/>
              </a:rPr>
              <a:t> </a:t>
            </a:r>
            <a:r>
              <a:rPr lang="en-US" altLang="en-US" sz="3200">
                <a:latin typeface="Constantia" pitchFamily="18" charset="0"/>
              </a:rPr>
              <a:t>a</a:t>
            </a:r>
            <a:r>
              <a:rPr lang="en-US" altLang="en-US" sz="3200">
                <a:latin typeface="Times New Roman" pitchFamily="18" charset="0"/>
                <a:cs typeface="Times New Roman" pitchFamily="18" charset="0"/>
              </a:rPr>
              <a:t> </a:t>
            </a:r>
            <a:r>
              <a:rPr lang="en-US" altLang="en-US" sz="3200">
                <a:latin typeface="Constantia" pitchFamily="18" charset="0"/>
              </a:rPr>
              <a:t>state</a:t>
            </a:r>
            <a:r>
              <a:rPr lang="en-US" altLang="en-US" sz="3200">
                <a:latin typeface="Times New Roman" pitchFamily="18" charset="0"/>
                <a:cs typeface="Times New Roman" pitchFamily="18" charset="0"/>
              </a:rPr>
              <a:t> </a:t>
            </a:r>
            <a:r>
              <a:rPr lang="en-US" altLang="en-US" sz="3200">
                <a:latin typeface="Constantia" pitchFamily="18" charset="0"/>
              </a:rPr>
              <a:t>of</a:t>
            </a:r>
            <a:r>
              <a:rPr lang="en-US" altLang="en-US" sz="3200">
                <a:latin typeface="Times New Roman" pitchFamily="18" charset="0"/>
                <a:cs typeface="Times New Roman" pitchFamily="18" charset="0"/>
              </a:rPr>
              <a:t> </a:t>
            </a:r>
            <a:r>
              <a:rPr lang="en-US" altLang="en-US" sz="3200">
                <a:latin typeface="Constantia" pitchFamily="18" charset="0"/>
              </a:rPr>
              <a:t>stiffness</a:t>
            </a:r>
            <a:r>
              <a:rPr lang="en-US" altLang="en-US" sz="3200">
                <a:latin typeface="Times New Roman" pitchFamily="18" charset="0"/>
                <a:cs typeface="Times New Roman" pitchFamily="18" charset="0"/>
              </a:rPr>
              <a:t> </a:t>
            </a:r>
            <a:r>
              <a:rPr lang="en-US" altLang="en-US" sz="3200">
                <a:latin typeface="Constantia" pitchFamily="18" charset="0"/>
              </a:rPr>
              <a:t>or</a:t>
            </a:r>
            <a:r>
              <a:rPr lang="en-US" altLang="en-US" sz="3200">
                <a:latin typeface="Times New Roman" pitchFamily="18" charset="0"/>
                <a:cs typeface="Times New Roman" pitchFamily="18" charset="0"/>
              </a:rPr>
              <a:t> </a:t>
            </a:r>
            <a:r>
              <a:rPr lang="en-US" altLang="en-US" sz="3200">
                <a:latin typeface="Constantia" pitchFamily="18" charset="0"/>
              </a:rPr>
              <a:t>rigor</a:t>
            </a:r>
            <a:r>
              <a:rPr lang="en-US" altLang="en-US" sz="3200">
                <a:latin typeface="Times New Roman" pitchFamily="18" charset="0"/>
                <a:cs typeface="Times New Roman" pitchFamily="18" charset="0"/>
              </a:rPr>
              <a:t> </a:t>
            </a:r>
            <a:r>
              <a:rPr lang="en-US" altLang="en-US" sz="3200">
                <a:latin typeface="Constantia" pitchFamily="18" charset="0"/>
              </a:rPr>
              <a:t>mortis,</a:t>
            </a:r>
            <a:r>
              <a:rPr lang="en-US" altLang="en-US" sz="3200">
                <a:latin typeface="Times New Roman" pitchFamily="18" charset="0"/>
                <a:cs typeface="Times New Roman" pitchFamily="18" charset="0"/>
              </a:rPr>
              <a:t> </a:t>
            </a:r>
            <a:r>
              <a:rPr lang="en-US" altLang="en-US" sz="3200">
                <a:latin typeface="Constantia" pitchFamily="18" charset="0"/>
              </a:rPr>
              <a:t>the</a:t>
            </a:r>
            <a:r>
              <a:rPr lang="en-US" altLang="en-US" sz="3200">
                <a:latin typeface="Times New Roman" pitchFamily="18" charset="0"/>
                <a:cs typeface="Times New Roman" pitchFamily="18" charset="0"/>
              </a:rPr>
              <a:t> </a:t>
            </a:r>
            <a:r>
              <a:rPr lang="en-US" altLang="en-US" sz="3200">
                <a:latin typeface="Constantia" pitchFamily="18" charset="0"/>
              </a:rPr>
              <a:t>gills</a:t>
            </a:r>
            <a:r>
              <a:rPr lang="en-US" altLang="en-US" sz="3200">
                <a:latin typeface="Times New Roman" pitchFamily="18" charset="0"/>
                <a:cs typeface="Times New Roman" pitchFamily="18" charset="0"/>
              </a:rPr>
              <a:t> </a:t>
            </a:r>
            <a:r>
              <a:rPr lang="en-US" altLang="en-US" sz="3200">
                <a:latin typeface="Constantia" pitchFamily="18" charset="0"/>
              </a:rPr>
              <a:t>are</a:t>
            </a:r>
            <a:r>
              <a:rPr lang="en-US" altLang="en-US" sz="3200">
                <a:latin typeface="Times New Roman" pitchFamily="18" charset="0"/>
                <a:cs typeface="Times New Roman" pitchFamily="18" charset="0"/>
              </a:rPr>
              <a:t> </a:t>
            </a:r>
            <a:r>
              <a:rPr lang="en-US" altLang="en-US" sz="3200">
                <a:latin typeface="Constantia" pitchFamily="18" charset="0"/>
              </a:rPr>
              <a:t>bright</a:t>
            </a:r>
            <a:r>
              <a:rPr lang="en-US" altLang="en-US" sz="3200">
                <a:latin typeface="Times New Roman" pitchFamily="18" charset="0"/>
                <a:cs typeface="Times New Roman" pitchFamily="18" charset="0"/>
              </a:rPr>
              <a:t> </a:t>
            </a:r>
            <a:r>
              <a:rPr lang="en-US" altLang="en-US" sz="3200">
                <a:latin typeface="Constantia" pitchFamily="18" charset="0"/>
              </a:rPr>
              <a:t>red</a:t>
            </a:r>
            <a:r>
              <a:rPr lang="en-US" altLang="en-US" sz="3200">
                <a:latin typeface="Times New Roman" pitchFamily="18" charset="0"/>
                <a:cs typeface="Times New Roman" pitchFamily="18" charset="0"/>
              </a:rPr>
              <a:t> </a:t>
            </a:r>
            <a:r>
              <a:rPr lang="en-US" altLang="en-US" sz="3200">
                <a:latin typeface="Constantia" pitchFamily="18" charset="0"/>
              </a:rPr>
              <a:t>and</a:t>
            </a:r>
            <a:r>
              <a:rPr lang="en-US" altLang="en-US" sz="3200">
                <a:latin typeface="Times New Roman" pitchFamily="18" charset="0"/>
                <a:cs typeface="Times New Roman" pitchFamily="18" charset="0"/>
              </a:rPr>
              <a:t> </a:t>
            </a:r>
            <a:r>
              <a:rPr lang="en-US" altLang="en-US" sz="3200">
                <a:latin typeface="Constantia" pitchFamily="18" charset="0"/>
              </a:rPr>
              <a:t>the</a:t>
            </a:r>
            <a:r>
              <a:rPr lang="en-US" altLang="en-US" sz="3200">
                <a:latin typeface="Times New Roman" pitchFamily="18" charset="0"/>
                <a:cs typeface="Times New Roman" pitchFamily="18" charset="0"/>
              </a:rPr>
              <a:t> </a:t>
            </a:r>
            <a:r>
              <a:rPr lang="en-US" altLang="en-US" sz="3200">
                <a:latin typeface="Constantia" pitchFamily="18" charset="0"/>
              </a:rPr>
              <a:t>eyes</a:t>
            </a:r>
            <a:r>
              <a:rPr lang="en-US" altLang="en-US" sz="3200">
                <a:latin typeface="Times New Roman" pitchFamily="18" charset="0"/>
                <a:cs typeface="Times New Roman" pitchFamily="18" charset="0"/>
              </a:rPr>
              <a:t> </a:t>
            </a:r>
            <a:r>
              <a:rPr lang="en-US" altLang="en-US" sz="3200">
                <a:latin typeface="Constantia" pitchFamily="18" charset="0"/>
              </a:rPr>
              <a:t>are</a:t>
            </a:r>
            <a:r>
              <a:rPr lang="en-US" altLang="en-US" sz="3200">
                <a:latin typeface="Times New Roman" pitchFamily="18" charset="0"/>
                <a:cs typeface="Times New Roman" pitchFamily="18" charset="0"/>
              </a:rPr>
              <a:t> </a:t>
            </a:r>
            <a:r>
              <a:rPr lang="en-US" altLang="en-US" sz="3200">
                <a:latin typeface="Constantia" pitchFamily="18" charset="0"/>
              </a:rPr>
              <a:t>clear</a:t>
            </a:r>
            <a:r>
              <a:rPr lang="en-US" altLang="en-US" sz="3200">
                <a:latin typeface="Times New Roman" pitchFamily="18" charset="0"/>
                <a:cs typeface="Times New Roman" pitchFamily="18" charset="0"/>
              </a:rPr>
              <a:t> </a:t>
            </a:r>
            <a:r>
              <a:rPr lang="en-US" altLang="en-US" sz="3200">
                <a:latin typeface="Constantia" pitchFamily="18" charset="0"/>
              </a:rPr>
              <a:t>and</a:t>
            </a:r>
            <a:r>
              <a:rPr lang="en-US" altLang="en-US" sz="3200">
                <a:latin typeface="Times New Roman" pitchFamily="18" charset="0"/>
                <a:cs typeface="Times New Roman" pitchFamily="18" charset="0"/>
              </a:rPr>
              <a:t> </a:t>
            </a:r>
            <a:r>
              <a:rPr lang="en-US" altLang="en-US" sz="3200">
                <a:latin typeface="Constantia" pitchFamily="18" charset="0"/>
              </a:rPr>
              <a:t>prominent.</a:t>
            </a:r>
          </a:p>
          <a:p>
            <a:pPr eaLnBrk="1" hangingPunct="1">
              <a:spcBef>
                <a:spcPts val="13"/>
              </a:spcBef>
            </a:pPr>
            <a:endParaRPr lang="en-US" altLang="en-US" sz="4000">
              <a:latin typeface="Times New Roman" pitchFamily="18" charset="0"/>
              <a:cs typeface="Times New Roman" pitchFamily="18" charset="0"/>
            </a:endParaRPr>
          </a:p>
          <a:p>
            <a:pPr eaLnBrk="1" hangingPunct="1">
              <a:lnSpc>
                <a:spcPct val="80000"/>
              </a:lnSpc>
            </a:pPr>
            <a:r>
              <a:rPr lang="en-US" altLang="en-US" sz="3200" b="1">
                <a:latin typeface="Constantia" pitchFamily="18" charset="0"/>
              </a:rPr>
              <a:t>EGG</a:t>
            </a:r>
            <a:r>
              <a:rPr lang="en-US" altLang="en-US" sz="3200" b="1">
                <a:latin typeface="Times New Roman" pitchFamily="18" charset="0"/>
                <a:cs typeface="Times New Roman" pitchFamily="18" charset="0"/>
              </a:rPr>
              <a:t> </a:t>
            </a:r>
            <a:r>
              <a:rPr lang="en-US" altLang="en-US" sz="3200" b="1">
                <a:latin typeface="Constantia" pitchFamily="18" charset="0"/>
              </a:rPr>
              <a:t>HYGIENE</a:t>
            </a:r>
            <a:r>
              <a:rPr lang="en-US" altLang="en-US" sz="3200">
                <a:latin typeface="Constantia" pitchFamily="18" charset="0"/>
              </a:rPr>
              <a:t>:</a:t>
            </a:r>
            <a:r>
              <a:rPr lang="en-US" altLang="en-US" sz="3200">
                <a:latin typeface="Times New Roman" pitchFamily="18" charset="0"/>
                <a:cs typeface="Times New Roman" pitchFamily="18" charset="0"/>
              </a:rPr>
              <a:t> </a:t>
            </a:r>
            <a:r>
              <a:rPr lang="en-US" altLang="en-US" sz="3200">
                <a:latin typeface="Constantia" pitchFamily="18" charset="0"/>
              </a:rPr>
              <a:t>salmonella</a:t>
            </a:r>
            <a:r>
              <a:rPr lang="en-US" altLang="en-US" sz="3200">
                <a:latin typeface="Times New Roman" pitchFamily="18" charset="0"/>
                <a:cs typeface="Times New Roman" pitchFamily="18" charset="0"/>
              </a:rPr>
              <a:t> </a:t>
            </a:r>
            <a:r>
              <a:rPr lang="en-US" altLang="en-US" sz="3200">
                <a:latin typeface="Constantia" pitchFamily="18" charset="0"/>
              </a:rPr>
              <a:t>can</a:t>
            </a:r>
            <a:r>
              <a:rPr lang="en-US" altLang="en-US" sz="3200">
                <a:latin typeface="Times New Roman" pitchFamily="18" charset="0"/>
                <a:cs typeface="Times New Roman" pitchFamily="18" charset="0"/>
              </a:rPr>
              <a:t>	</a:t>
            </a:r>
            <a:r>
              <a:rPr lang="en-US" altLang="en-US" sz="3200">
                <a:latin typeface="Constantia" pitchFamily="18" charset="0"/>
              </a:rPr>
              <a:t>penetration</a:t>
            </a:r>
            <a:r>
              <a:rPr lang="en-US" altLang="en-US" sz="3200">
                <a:latin typeface="Times New Roman" pitchFamily="18" charset="0"/>
                <a:cs typeface="Times New Roman" pitchFamily="18" charset="0"/>
              </a:rPr>
              <a:t> </a:t>
            </a:r>
            <a:r>
              <a:rPr lang="en-US" altLang="en-US" sz="3200">
                <a:latin typeface="Constantia" pitchFamily="18" charset="0"/>
              </a:rPr>
              <a:t>from</a:t>
            </a:r>
            <a:r>
              <a:rPr lang="en-US" altLang="en-US" sz="3200">
                <a:latin typeface="Times New Roman" pitchFamily="18" charset="0"/>
                <a:cs typeface="Times New Roman" pitchFamily="18" charset="0"/>
              </a:rPr>
              <a:t> </a:t>
            </a:r>
            <a:r>
              <a:rPr lang="en-US" altLang="en-US" sz="3200">
                <a:latin typeface="Constantia" pitchFamily="18" charset="0"/>
              </a:rPr>
              <a:t>cracks</a:t>
            </a:r>
            <a:r>
              <a:rPr lang="en-US" altLang="en-US" sz="3200">
                <a:latin typeface="Times New Roman" pitchFamily="18" charset="0"/>
                <a:cs typeface="Times New Roman" pitchFamily="18" charset="0"/>
              </a:rPr>
              <a:t> </a:t>
            </a:r>
            <a:r>
              <a:rPr lang="en-US" altLang="en-US" sz="3200">
                <a:latin typeface="Constantia" pitchFamily="18" charset="0"/>
              </a:rPr>
              <a:t>and</a:t>
            </a:r>
            <a:r>
              <a:rPr lang="en-US" altLang="en-US" sz="3200">
                <a:latin typeface="Times New Roman" pitchFamily="18" charset="0"/>
                <a:cs typeface="Times New Roman" pitchFamily="18" charset="0"/>
              </a:rPr>
              <a:t> </a:t>
            </a:r>
            <a:r>
              <a:rPr lang="en-US" altLang="en-US" sz="3200">
                <a:latin typeface="Constantia" pitchFamily="18" charset="0"/>
              </a:rPr>
              <a:t>chances</a:t>
            </a:r>
            <a:r>
              <a:rPr lang="en-US" altLang="en-US" sz="3200">
                <a:latin typeface="Times New Roman" pitchFamily="18" charset="0"/>
                <a:cs typeface="Times New Roman" pitchFamily="18" charset="0"/>
              </a:rPr>
              <a:t> </a:t>
            </a:r>
            <a:r>
              <a:rPr lang="en-US" altLang="en-US" sz="3200">
                <a:latin typeface="Constantia" pitchFamily="18" charset="0"/>
              </a:rPr>
              <a:t>of</a:t>
            </a:r>
            <a:r>
              <a:rPr lang="en-US" altLang="en-US" sz="3200">
                <a:latin typeface="Times New Roman" pitchFamily="18" charset="0"/>
                <a:cs typeface="Times New Roman" pitchFamily="18" charset="0"/>
              </a:rPr>
              <a:t> </a:t>
            </a:r>
            <a:r>
              <a:rPr lang="en-US" altLang="en-US" sz="3200">
                <a:latin typeface="Constantia" pitchFamily="18" charset="0"/>
              </a:rPr>
              <a:t>contamination.</a:t>
            </a:r>
            <a:r>
              <a:rPr lang="en-US" altLang="en-US" sz="3200">
                <a:latin typeface="Times New Roman" pitchFamily="18" charset="0"/>
                <a:cs typeface="Times New Roman" pitchFamily="18" charset="0"/>
              </a:rPr>
              <a:t> </a:t>
            </a:r>
            <a:r>
              <a:rPr lang="en-US" altLang="en-US" sz="3200">
                <a:latin typeface="Constantia" pitchFamily="18" charset="0"/>
              </a:rPr>
              <a:t>Should</a:t>
            </a:r>
            <a:r>
              <a:rPr lang="en-US" altLang="en-US" sz="3200">
                <a:latin typeface="Times New Roman" pitchFamily="18" charset="0"/>
                <a:cs typeface="Times New Roman" pitchFamily="18" charset="0"/>
              </a:rPr>
              <a:t> </a:t>
            </a:r>
            <a:r>
              <a:rPr lang="en-US" altLang="en-US" sz="3200">
                <a:latin typeface="Constantia" pitchFamily="18" charset="0"/>
              </a:rPr>
              <a:t>be</a:t>
            </a:r>
            <a:r>
              <a:rPr lang="en-US" altLang="en-US" sz="3200">
                <a:latin typeface="Times New Roman" pitchFamily="18" charset="0"/>
                <a:cs typeface="Times New Roman" pitchFamily="18" charset="0"/>
              </a:rPr>
              <a:t> </a:t>
            </a:r>
            <a:r>
              <a:rPr lang="en-US" altLang="en-US" sz="3200">
                <a:latin typeface="Constantia" pitchFamily="18" charset="0"/>
              </a:rPr>
              <a:t>clean</a:t>
            </a:r>
            <a:r>
              <a:rPr lang="en-US" altLang="en-US" sz="3200">
                <a:latin typeface="Times New Roman" pitchFamily="18" charset="0"/>
                <a:cs typeface="Times New Roman" pitchFamily="18" charset="0"/>
              </a:rPr>
              <a:t> </a:t>
            </a:r>
            <a:r>
              <a:rPr lang="en-US" altLang="en-US" sz="3200">
                <a:latin typeface="Constantia" pitchFamily="18" charset="0"/>
              </a:rPr>
              <a:t>without</a:t>
            </a:r>
            <a:r>
              <a:rPr lang="en-US" altLang="en-US" sz="3200">
                <a:latin typeface="Times New Roman" pitchFamily="18" charset="0"/>
                <a:cs typeface="Times New Roman" pitchFamily="18" charset="0"/>
              </a:rPr>
              <a:t> </a:t>
            </a:r>
            <a:r>
              <a:rPr lang="en-US" altLang="en-US" sz="3200">
                <a:latin typeface="Constantia" pitchFamily="18" charset="0"/>
              </a:rPr>
              <a:t>fecal</a:t>
            </a:r>
            <a:r>
              <a:rPr lang="en-US" altLang="en-US" sz="3200">
                <a:latin typeface="Times New Roman" pitchFamily="18" charset="0"/>
                <a:cs typeface="Times New Roman" pitchFamily="18" charset="0"/>
              </a:rPr>
              <a:t> </a:t>
            </a:r>
            <a:r>
              <a:rPr lang="en-US" altLang="en-US" sz="3200">
                <a:latin typeface="Constantia" pitchFamily="18" charset="0"/>
              </a:rPr>
              <a:t>matters.</a:t>
            </a:r>
          </a:p>
        </p:txBody>
      </p:sp>
      <p:sp>
        <p:nvSpPr>
          <p:cNvPr id="59396" name="object 4"/>
          <p:cNvSpPr>
            <a:spLocks noChangeArrowheads="1"/>
          </p:cNvSpPr>
          <p:nvPr/>
        </p:nvSpPr>
        <p:spPr bwMode="auto">
          <a:xfrm>
            <a:off x="6842125" y="919163"/>
            <a:ext cx="2301875" cy="992187"/>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59397" name="object 5"/>
          <p:cNvSpPr>
            <a:spLocks/>
          </p:cNvSpPr>
          <p:nvPr/>
        </p:nvSpPr>
        <p:spPr bwMode="auto">
          <a:xfrm>
            <a:off x="7158038" y="4033838"/>
            <a:ext cx="1535112" cy="771525"/>
          </a:xfrm>
          <a:custGeom>
            <a:avLst/>
            <a:gdLst>
              <a:gd name="T0" fmla="*/ 0 w 1534795"/>
              <a:gd name="T1" fmla="*/ 0 h 772160"/>
              <a:gd name="T2" fmla="*/ 1534497 w 1534795"/>
              <a:gd name="T3" fmla="*/ 0 h 772160"/>
              <a:gd name="T4" fmla="*/ 1534497 w 1534795"/>
              <a:gd name="T5" fmla="*/ 771533 h 772160"/>
              <a:gd name="T6" fmla="*/ 0 w 1534795"/>
              <a:gd name="T7" fmla="*/ 771533 h 772160"/>
              <a:gd name="T8" fmla="*/ 0 w 1534795"/>
              <a:gd name="T9" fmla="*/ 0 h 772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4795" h="772160">
                <a:moveTo>
                  <a:pt x="0" y="0"/>
                </a:moveTo>
                <a:lnTo>
                  <a:pt x="1534180" y="0"/>
                </a:lnTo>
                <a:lnTo>
                  <a:pt x="1534180" y="772168"/>
                </a:lnTo>
                <a:lnTo>
                  <a:pt x="0" y="772168"/>
                </a:lnTo>
                <a:lnTo>
                  <a:pt x="0" y="0"/>
                </a:lnTo>
                <a:close/>
              </a:path>
            </a:pathLst>
          </a:custGeom>
          <a:noFill/>
          <a:ln w="9344">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59398" name="object 6"/>
          <p:cNvSpPr>
            <a:spLocks noChangeArrowheads="1"/>
          </p:cNvSpPr>
          <p:nvPr/>
        </p:nvSpPr>
        <p:spPr bwMode="auto">
          <a:xfrm>
            <a:off x="7162800" y="4038600"/>
            <a:ext cx="1524000" cy="7620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 name="object 7"/>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8" name="object 8"/>
          <p:cNvSpPr>
            <a:spLocks noGrp="1"/>
          </p:cNvSpPr>
          <p:nvPr>
            <p:ph type="sldNum" sz="quarter" idx="12"/>
          </p:nvPr>
        </p:nvSpPr>
        <p:spPr/>
        <p:txBody>
          <a:bodyPr vert="horz" rtlCol="0"/>
          <a:lstStyle/>
          <a:p>
            <a:pPr marL="25400">
              <a:defRPr/>
            </a:pPr>
            <a:fld id="{9FECF1D7-1847-46BD-BE77-D251D7A6F9EA}" type="slidenum">
              <a:rPr spc="-10"/>
              <a:pPr marL="25400">
                <a:defRPr/>
              </a:pPr>
              <a:t>71</a:t>
            </a:fld>
            <a:endParaRPr spc="-1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342900"/>
            <a:ext cx="7127875" cy="533400"/>
          </a:xfrm>
          <a:prstGeom prst="rect">
            <a:avLst/>
          </a:prstGeom>
        </p:spPr>
        <p:txBody>
          <a:bodyPr lIns="0" tIns="0" rIns="0" bIns="0">
            <a:spAutoFit/>
          </a:bodyPr>
          <a:lstStyle/>
          <a:p>
            <a:pPr marL="12700" fontAlgn="auto">
              <a:spcBef>
                <a:spcPts val="0"/>
              </a:spcBef>
              <a:spcAft>
                <a:spcPts val="0"/>
              </a:spcAft>
              <a:defRPr/>
            </a:pPr>
            <a:r>
              <a:rPr sz="4000" b="1" spc="-20" dirty="0">
                <a:solidFill>
                  <a:srgbClr val="03607B"/>
                </a:solidFill>
                <a:latin typeface="Calibri"/>
                <a:cs typeface="Calibri"/>
              </a:rPr>
              <a:t>F</a:t>
            </a:r>
            <a:r>
              <a:rPr sz="4000" b="1" spc="-40" dirty="0">
                <a:solidFill>
                  <a:srgbClr val="03607B"/>
                </a:solidFill>
                <a:latin typeface="Calibri"/>
                <a:cs typeface="Calibri"/>
              </a:rPr>
              <a:t>o</a:t>
            </a:r>
            <a:r>
              <a:rPr sz="4000" b="1" spc="-30" dirty="0">
                <a:solidFill>
                  <a:srgbClr val="03607B"/>
                </a:solidFill>
                <a:latin typeface="Calibri"/>
                <a:cs typeface="Calibri"/>
              </a:rPr>
              <a:t>o</a:t>
            </a:r>
            <a:r>
              <a:rPr sz="4000" b="1" spc="-25" dirty="0">
                <a:solidFill>
                  <a:srgbClr val="03607B"/>
                </a:solidFill>
                <a:latin typeface="Calibri"/>
                <a:cs typeface="Calibri"/>
              </a:rPr>
              <a:t>d</a:t>
            </a:r>
            <a:r>
              <a:rPr sz="4000" b="1" spc="-100" dirty="0">
                <a:solidFill>
                  <a:srgbClr val="03607B"/>
                </a:solidFill>
                <a:latin typeface="Times New Roman"/>
                <a:cs typeface="Times New Roman"/>
              </a:rPr>
              <a:t> </a:t>
            </a:r>
            <a:r>
              <a:rPr sz="4000" b="1" spc="-35" dirty="0">
                <a:solidFill>
                  <a:srgbClr val="03607B"/>
                </a:solidFill>
                <a:latin typeface="Calibri"/>
                <a:cs typeface="Calibri"/>
              </a:rPr>
              <a:t>H</a:t>
            </a:r>
            <a:r>
              <a:rPr sz="4000" b="1" spc="-30" dirty="0">
                <a:solidFill>
                  <a:srgbClr val="03607B"/>
                </a:solidFill>
                <a:latin typeface="Calibri"/>
                <a:cs typeface="Calibri"/>
              </a:rPr>
              <a:t>y</a:t>
            </a:r>
            <a:r>
              <a:rPr sz="4000" b="1" spc="-20" dirty="0">
                <a:solidFill>
                  <a:srgbClr val="03607B"/>
                </a:solidFill>
                <a:latin typeface="Calibri"/>
                <a:cs typeface="Calibri"/>
              </a:rPr>
              <a:t>gi</a:t>
            </a:r>
            <a:r>
              <a:rPr sz="4000" b="1" dirty="0">
                <a:solidFill>
                  <a:srgbClr val="03607B"/>
                </a:solidFill>
                <a:latin typeface="Calibri"/>
                <a:cs typeface="Calibri"/>
              </a:rPr>
              <a:t>ene</a:t>
            </a:r>
            <a:r>
              <a:rPr sz="4000" b="1" spc="-100" dirty="0">
                <a:solidFill>
                  <a:srgbClr val="03607B"/>
                </a:solidFill>
                <a:latin typeface="Times New Roman"/>
                <a:cs typeface="Times New Roman"/>
              </a:rPr>
              <a:t> </a:t>
            </a:r>
            <a:r>
              <a:rPr sz="4000" b="1" spc="-35" dirty="0">
                <a:solidFill>
                  <a:srgbClr val="03607B"/>
                </a:solidFill>
                <a:latin typeface="Calibri"/>
                <a:cs typeface="Calibri"/>
              </a:rPr>
              <a:t>d</a:t>
            </a:r>
            <a:r>
              <a:rPr sz="4000" b="1" spc="-20" dirty="0">
                <a:solidFill>
                  <a:srgbClr val="03607B"/>
                </a:solidFill>
                <a:latin typeface="Calibri"/>
                <a:cs typeface="Calibri"/>
              </a:rPr>
              <a:t>uri</a:t>
            </a:r>
            <a:r>
              <a:rPr sz="4000" b="1" spc="-25" dirty="0">
                <a:solidFill>
                  <a:srgbClr val="03607B"/>
                </a:solidFill>
                <a:latin typeface="Calibri"/>
                <a:cs typeface="Calibri"/>
              </a:rPr>
              <a:t>ng</a:t>
            </a:r>
            <a:r>
              <a:rPr sz="4000" b="1" spc="-114" dirty="0">
                <a:solidFill>
                  <a:srgbClr val="03607B"/>
                </a:solidFill>
                <a:latin typeface="Times New Roman"/>
                <a:cs typeface="Times New Roman"/>
              </a:rPr>
              <a:t> </a:t>
            </a:r>
            <a:r>
              <a:rPr sz="4000" b="1" dirty="0">
                <a:solidFill>
                  <a:srgbClr val="03607B"/>
                </a:solidFill>
                <a:latin typeface="Calibri"/>
                <a:cs typeface="Calibri"/>
              </a:rPr>
              <a:t>pr</a:t>
            </a:r>
            <a:r>
              <a:rPr sz="4000" b="1" spc="-5" dirty="0">
                <a:solidFill>
                  <a:srgbClr val="03607B"/>
                </a:solidFill>
                <a:latin typeface="Calibri"/>
                <a:cs typeface="Calibri"/>
              </a:rPr>
              <a:t>e</a:t>
            </a:r>
            <a:r>
              <a:rPr sz="4000" b="1" spc="-25" dirty="0">
                <a:solidFill>
                  <a:srgbClr val="03607B"/>
                </a:solidFill>
                <a:latin typeface="Calibri"/>
                <a:cs typeface="Calibri"/>
              </a:rPr>
              <a:t>p</a:t>
            </a:r>
            <a:r>
              <a:rPr sz="4000" b="1" spc="-35" dirty="0">
                <a:solidFill>
                  <a:srgbClr val="03607B"/>
                </a:solidFill>
                <a:latin typeface="Calibri"/>
                <a:cs typeface="Calibri"/>
              </a:rPr>
              <a:t>a</a:t>
            </a:r>
            <a:r>
              <a:rPr sz="4000" b="1" spc="-5" dirty="0">
                <a:solidFill>
                  <a:srgbClr val="03607B"/>
                </a:solidFill>
                <a:latin typeface="Calibri"/>
                <a:cs typeface="Calibri"/>
              </a:rPr>
              <a:t>r</a:t>
            </a:r>
            <a:r>
              <a:rPr sz="4000" b="1" spc="-10" dirty="0">
                <a:solidFill>
                  <a:srgbClr val="03607B"/>
                </a:solidFill>
                <a:latin typeface="Calibri"/>
                <a:cs typeface="Calibri"/>
              </a:rPr>
              <a:t>a</a:t>
            </a:r>
            <a:r>
              <a:rPr sz="4000" b="1" spc="-25" dirty="0">
                <a:solidFill>
                  <a:srgbClr val="03607B"/>
                </a:solidFill>
                <a:latin typeface="Calibri"/>
                <a:cs typeface="Calibri"/>
              </a:rPr>
              <a:t>tio</a:t>
            </a:r>
            <a:r>
              <a:rPr sz="4000" b="1" spc="-20" dirty="0">
                <a:solidFill>
                  <a:srgbClr val="03607B"/>
                </a:solidFill>
                <a:latin typeface="Calibri"/>
                <a:cs typeface="Calibri"/>
              </a:rPr>
              <a:t>n,</a:t>
            </a:r>
            <a:endParaRPr sz="4000">
              <a:latin typeface="Calibri"/>
              <a:cs typeface="Calibri"/>
            </a:endParaRPr>
          </a:p>
        </p:txBody>
      </p:sp>
      <p:sp>
        <p:nvSpPr>
          <p:cNvPr id="60419" name="object 3"/>
          <p:cNvSpPr txBox="1">
            <a:spLocks noChangeArrowheads="1"/>
          </p:cNvSpPr>
          <p:nvPr/>
        </p:nvSpPr>
        <p:spPr bwMode="auto">
          <a:xfrm>
            <a:off x="444500" y="952500"/>
            <a:ext cx="8645525" cy="499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000" b="1">
                <a:solidFill>
                  <a:srgbClr val="03607B"/>
                </a:solidFill>
                <a:cs typeface="Calibri" pitchFamily="34" charset="0"/>
              </a:rPr>
              <a:t>processing</a:t>
            </a:r>
            <a:r>
              <a:rPr lang="en-US" altLang="en-US" sz="4000" b="1">
                <a:solidFill>
                  <a:srgbClr val="03607B"/>
                </a:solidFill>
                <a:latin typeface="Times New Roman" pitchFamily="18" charset="0"/>
                <a:cs typeface="Times New Roman" pitchFamily="18" charset="0"/>
              </a:rPr>
              <a:t> </a:t>
            </a:r>
            <a:r>
              <a:rPr lang="en-US" altLang="en-US" sz="4000" b="1">
                <a:solidFill>
                  <a:srgbClr val="03607B"/>
                </a:solidFill>
                <a:cs typeface="Calibri" pitchFamily="34" charset="0"/>
              </a:rPr>
              <a:t>and</a:t>
            </a:r>
            <a:r>
              <a:rPr lang="en-US" altLang="en-US" sz="4000" b="1">
                <a:solidFill>
                  <a:srgbClr val="03607B"/>
                </a:solidFill>
                <a:latin typeface="Times New Roman" pitchFamily="18" charset="0"/>
                <a:cs typeface="Times New Roman" pitchFamily="18" charset="0"/>
              </a:rPr>
              <a:t> </a:t>
            </a:r>
            <a:r>
              <a:rPr lang="en-US" altLang="en-US" sz="4000" b="1">
                <a:solidFill>
                  <a:srgbClr val="03607B"/>
                </a:solidFill>
                <a:cs typeface="Calibri" pitchFamily="34" charset="0"/>
              </a:rPr>
              <a:t>storage</a:t>
            </a:r>
            <a:r>
              <a:rPr lang="en-US" altLang="en-US" sz="4000" b="1">
                <a:solidFill>
                  <a:srgbClr val="03607B"/>
                </a:solidFill>
                <a:latin typeface="Times New Roman" pitchFamily="18" charset="0"/>
                <a:cs typeface="Times New Roman" pitchFamily="18" charset="0"/>
              </a:rPr>
              <a:t> </a:t>
            </a:r>
            <a:r>
              <a:rPr lang="en-US" altLang="en-US" sz="4000" b="1">
                <a:solidFill>
                  <a:srgbClr val="03607B"/>
                </a:solidFill>
                <a:cs typeface="Calibri" pitchFamily="34" charset="0"/>
              </a:rPr>
              <a:t>and</a:t>
            </a:r>
            <a:r>
              <a:rPr lang="en-US" altLang="en-US" sz="4000" b="1">
                <a:solidFill>
                  <a:srgbClr val="03607B"/>
                </a:solidFill>
                <a:latin typeface="Times New Roman" pitchFamily="18" charset="0"/>
                <a:cs typeface="Times New Roman" pitchFamily="18" charset="0"/>
              </a:rPr>
              <a:t> </a:t>
            </a:r>
            <a:r>
              <a:rPr lang="en-US" altLang="en-US" sz="4000" b="1">
                <a:solidFill>
                  <a:srgbClr val="03607B"/>
                </a:solidFill>
                <a:cs typeface="Calibri" pitchFamily="34" charset="0"/>
              </a:rPr>
              <a:t>consumption</a:t>
            </a:r>
            <a:endParaRPr lang="en-US" altLang="en-US" sz="4000">
              <a:cs typeface="Calibri" pitchFamily="34" charset="0"/>
            </a:endParaRPr>
          </a:p>
          <a:p>
            <a:pPr eaLnBrk="1" hangingPunct="1">
              <a:spcBef>
                <a:spcPts val="1775"/>
              </a:spcBef>
            </a:pPr>
            <a:r>
              <a:rPr lang="en-US" altLang="en-US" sz="3200" b="1">
                <a:latin typeface="Constantia" pitchFamily="18" charset="0"/>
              </a:rPr>
              <a:t>Steps</a:t>
            </a:r>
            <a:r>
              <a:rPr lang="en-US" altLang="en-US" sz="3200" b="1">
                <a:latin typeface="Times New Roman" pitchFamily="18" charset="0"/>
                <a:cs typeface="Times New Roman" pitchFamily="18" charset="0"/>
              </a:rPr>
              <a:t> </a:t>
            </a:r>
            <a:r>
              <a:rPr lang="en-US" altLang="en-US" sz="3200" b="1">
                <a:latin typeface="Constantia" pitchFamily="18" charset="0"/>
              </a:rPr>
              <a:t>of</a:t>
            </a:r>
            <a:r>
              <a:rPr lang="en-US" altLang="en-US" sz="3200" b="1">
                <a:latin typeface="Times New Roman" pitchFamily="18" charset="0"/>
                <a:cs typeface="Times New Roman" pitchFamily="18" charset="0"/>
              </a:rPr>
              <a:t> </a:t>
            </a:r>
            <a:r>
              <a:rPr lang="en-US" altLang="en-US" sz="3200" b="1">
                <a:latin typeface="Constantia" pitchFamily="18" charset="0"/>
              </a:rPr>
              <a:t>preparation:</a:t>
            </a:r>
            <a:endParaRPr lang="en-US" altLang="en-US" sz="3200">
              <a:latin typeface="Constantia" pitchFamily="18" charset="0"/>
            </a:endParaRPr>
          </a:p>
          <a:p>
            <a:pPr eaLnBrk="1" hangingPunct="1">
              <a:spcBef>
                <a:spcPts val="363"/>
              </a:spcBef>
              <a:buClr>
                <a:srgbClr val="0AD0D9"/>
              </a:buClr>
              <a:buSzPct val="95000"/>
              <a:buFont typeface="Constantia" pitchFamily="18" charset="0"/>
              <a:buChar char="•"/>
            </a:pPr>
            <a:r>
              <a:rPr lang="en-US" altLang="en-US" sz="2800">
                <a:latin typeface="Constantia" pitchFamily="18" charset="0"/>
              </a:rPr>
              <a:t>Cleaning</a:t>
            </a:r>
            <a:r>
              <a:rPr lang="en-US" altLang="en-US" sz="2800">
                <a:latin typeface="Times New Roman" pitchFamily="18" charset="0"/>
                <a:cs typeface="Times New Roman" pitchFamily="18" charset="0"/>
              </a:rPr>
              <a:t> </a:t>
            </a:r>
            <a:r>
              <a:rPr lang="en-US" altLang="en-US" sz="2800">
                <a:latin typeface="Constantia" pitchFamily="18" charset="0"/>
              </a:rPr>
              <a:t>with</a:t>
            </a:r>
            <a:r>
              <a:rPr lang="en-US" altLang="en-US" sz="2800">
                <a:latin typeface="Times New Roman" pitchFamily="18" charset="0"/>
                <a:cs typeface="Times New Roman" pitchFamily="18" charset="0"/>
              </a:rPr>
              <a:t> </a:t>
            </a:r>
            <a:r>
              <a:rPr lang="en-US" altLang="en-US" sz="2800">
                <a:latin typeface="Constantia" pitchFamily="18" charset="0"/>
              </a:rPr>
              <a:t>water</a:t>
            </a:r>
          </a:p>
          <a:p>
            <a:pPr eaLnBrk="1" hangingPunct="1">
              <a:spcBef>
                <a:spcPts val="363"/>
              </a:spcBef>
              <a:buClr>
                <a:srgbClr val="0AD0D9"/>
              </a:buClr>
              <a:buSzPct val="95000"/>
              <a:buFont typeface="Constantia" pitchFamily="18" charset="0"/>
              <a:buChar char="•"/>
            </a:pPr>
            <a:r>
              <a:rPr lang="en-US" altLang="en-US" sz="2800">
                <a:latin typeface="Constantia" pitchFamily="18" charset="0"/>
              </a:rPr>
              <a:t>Chopping,</a:t>
            </a:r>
            <a:r>
              <a:rPr lang="en-US" altLang="en-US" sz="2800">
                <a:latin typeface="Times New Roman" pitchFamily="18" charset="0"/>
                <a:cs typeface="Times New Roman" pitchFamily="18" charset="0"/>
              </a:rPr>
              <a:t> </a:t>
            </a:r>
            <a:r>
              <a:rPr lang="en-US" altLang="en-US" sz="2800">
                <a:latin typeface="Constantia" pitchFamily="18" charset="0"/>
              </a:rPr>
              <a:t>cutting</a:t>
            </a:r>
          </a:p>
          <a:p>
            <a:pPr eaLnBrk="1" hangingPunct="1">
              <a:spcBef>
                <a:spcPts val="363"/>
              </a:spcBef>
              <a:buClr>
                <a:srgbClr val="0AD0D9"/>
              </a:buClr>
              <a:buSzPct val="95000"/>
              <a:buFont typeface="Constantia" pitchFamily="18" charset="0"/>
              <a:buChar char="•"/>
            </a:pPr>
            <a:r>
              <a:rPr lang="en-US" altLang="en-US" sz="2800">
                <a:latin typeface="Constantia" pitchFamily="18" charset="0"/>
              </a:rPr>
              <a:t>Frying,</a:t>
            </a:r>
            <a:r>
              <a:rPr lang="en-US" altLang="en-US" sz="2800">
                <a:latin typeface="Times New Roman" pitchFamily="18" charset="0"/>
                <a:cs typeface="Times New Roman" pitchFamily="18" charset="0"/>
              </a:rPr>
              <a:t> </a:t>
            </a:r>
            <a:r>
              <a:rPr lang="en-US" altLang="en-US" sz="2800">
                <a:latin typeface="Constantia" pitchFamily="18" charset="0"/>
              </a:rPr>
              <a:t>cooking</a:t>
            </a:r>
          </a:p>
          <a:p>
            <a:pPr eaLnBrk="1" hangingPunct="1">
              <a:spcBef>
                <a:spcPts val="413"/>
              </a:spcBef>
            </a:pPr>
            <a:r>
              <a:rPr lang="en-US" altLang="en-US" sz="3200" b="1">
                <a:latin typeface="Constantia" pitchFamily="18" charset="0"/>
              </a:rPr>
              <a:t>Affects</a:t>
            </a:r>
            <a:r>
              <a:rPr lang="en-US" altLang="en-US" sz="3200" b="1">
                <a:latin typeface="Times New Roman" pitchFamily="18" charset="0"/>
                <a:cs typeface="Times New Roman" pitchFamily="18" charset="0"/>
              </a:rPr>
              <a:t> </a:t>
            </a:r>
            <a:r>
              <a:rPr lang="en-US" altLang="en-US" sz="3200" b="1">
                <a:latin typeface="Constantia" pitchFamily="18" charset="0"/>
              </a:rPr>
              <a:t>of</a:t>
            </a:r>
            <a:r>
              <a:rPr lang="en-US" altLang="en-US" sz="3200" b="1">
                <a:latin typeface="Times New Roman" pitchFamily="18" charset="0"/>
                <a:cs typeface="Times New Roman" pitchFamily="18" charset="0"/>
              </a:rPr>
              <a:t> </a:t>
            </a:r>
            <a:r>
              <a:rPr lang="en-US" altLang="en-US" sz="3200" b="1">
                <a:latin typeface="Constantia" pitchFamily="18" charset="0"/>
              </a:rPr>
              <a:t>food</a:t>
            </a:r>
            <a:r>
              <a:rPr lang="en-US" altLang="en-US" sz="3200" b="1">
                <a:latin typeface="Times New Roman" pitchFamily="18" charset="0"/>
                <a:cs typeface="Times New Roman" pitchFamily="18" charset="0"/>
              </a:rPr>
              <a:t> </a:t>
            </a:r>
            <a:r>
              <a:rPr lang="en-US" altLang="en-US" sz="3200" b="1">
                <a:latin typeface="Constantia" pitchFamily="18" charset="0"/>
              </a:rPr>
              <a:t>preparation:</a:t>
            </a:r>
            <a:endParaRPr lang="en-US" altLang="en-US" sz="3200">
              <a:latin typeface="Constantia" pitchFamily="18" charset="0"/>
            </a:endParaRPr>
          </a:p>
          <a:p>
            <a:pPr eaLnBrk="1" hangingPunct="1">
              <a:spcBef>
                <a:spcPts val="363"/>
              </a:spcBef>
              <a:buClr>
                <a:srgbClr val="0AD0D9"/>
              </a:buClr>
              <a:buSzPct val="95000"/>
              <a:buFont typeface="Constantia" pitchFamily="18" charset="0"/>
              <a:buChar char="•"/>
            </a:pPr>
            <a:r>
              <a:rPr lang="en-US" altLang="en-US" sz="2800">
                <a:latin typeface="Constantia" pitchFamily="18" charset="0"/>
              </a:rPr>
              <a:t>Loss</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water</a:t>
            </a:r>
            <a:r>
              <a:rPr lang="en-US" altLang="en-US" sz="2800">
                <a:latin typeface="Times New Roman" pitchFamily="18" charset="0"/>
                <a:cs typeface="Times New Roman" pitchFamily="18" charset="0"/>
              </a:rPr>
              <a:t> </a:t>
            </a:r>
            <a:r>
              <a:rPr lang="en-US" altLang="en-US" sz="2800">
                <a:latin typeface="Constantia" pitchFamily="18" charset="0"/>
              </a:rPr>
              <a:t>soluble</a:t>
            </a:r>
            <a:r>
              <a:rPr lang="en-US" altLang="en-US" sz="2800">
                <a:latin typeface="Times New Roman" pitchFamily="18" charset="0"/>
                <a:cs typeface="Times New Roman" pitchFamily="18" charset="0"/>
              </a:rPr>
              <a:t> </a:t>
            </a:r>
            <a:r>
              <a:rPr lang="en-US" altLang="en-US" sz="2800">
                <a:latin typeface="Constantia" pitchFamily="18" charset="0"/>
              </a:rPr>
              <a:t>vitamins</a:t>
            </a:r>
          </a:p>
          <a:p>
            <a:pPr eaLnBrk="1" hangingPunct="1">
              <a:spcBef>
                <a:spcPts val="363"/>
              </a:spcBef>
              <a:buClr>
                <a:srgbClr val="0AD0D9"/>
              </a:buClr>
              <a:buSzPct val="95000"/>
              <a:buFont typeface="Constantia" pitchFamily="18" charset="0"/>
              <a:buChar char="•"/>
            </a:pPr>
            <a:r>
              <a:rPr lang="en-US" altLang="en-US" sz="2800">
                <a:latin typeface="Constantia" pitchFamily="18" charset="0"/>
              </a:rPr>
              <a:t>Loss</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essential</a:t>
            </a:r>
            <a:r>
              <a:rPr lang="en-US" altLang="en-US" sz="2800">
                <a:latin typeface="Times New Roman" pitchFamily="18" charset="0"/>
                <a:cs typeface="Times New Roman" pitchFamily="18" charset="0"/>
              </a:rPr>
              <a:t> </a:t>
            </a:r>
            <a:r>
              <a:rPr lang="en-US" altLang="en-US" sz="2800">
                <a:latin typeface="Constantia" pitchFamily="18" charset="0"/>
              </a:rPr>
              <a:t>minerals</a:t>
            </a:r>
          </a:p>
          <a:p>
            <a:pPr eaLnBrk="1" hangingPunct="1">
              <a:lnSpc>
                <a:spcPts val="3025"/>
              </a:lnSpc>
              <a:spcBef>
                <a:spcPts val="750"/>
              </a:spcBef>
              <a:buClr>
                <a:srgbClr val="0AD0D9"/>
              </a:buClr>
              <a:buSzPct val="95000"/>
              <a:buFont typeface="Constantia" pitchFamily="18" charset="0"/>
              <a:buChar char="•"/>
            </a:pPr>
            <a:r>
              <a:rPr lang="en-US" altLang="en-US" sz="2800">
                <a:latin typeface="Constantia" pitchFamily="18" charset="0"/>
              </a:rPr>
              <a:t>Loss</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digestibility,</a:t>
            </a:r>
            <a:r>
              <a:rPr lang="en-US" altLang="en-US" sz="2800">
                <a:latin typeface="Times New Roman" pitchFamily="18" charset="0"/>
                <a:cs typeface="Times New Roman" pitchFamily="18" charset="0"/>
              </a:rPr>
              <a:t> </a:t>
            </a:r>
            <a:r>
              <a:rPr lang="en-US" altLang="en-US" sz="2800">
                <a:latin typeface="Constantia" pitchFamily="18" charset="0"/>
              </a:rPr>
              <a:t>absorption</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metabolic</a:t>
            </a:r>
            <a:r>
              <a:rPr lang="en-US" altLang="en-US" sz="2800">
                <a:latin typeface="Times New Roman" pitchFamily="18" charset="0"/>
                <a:cs typeface="Times New Roman" pitchFamily="18" charset="0"/>
              </a:rPr>
              <a:t> </a:t>
            </a:r>
            <a:r>
              <a:rPr lang="en-US" altLang="en-US" sz="2800">
                <a:latin typeface="Constantia" pitchFamily="18" charset="0"/>
              </a:rPr>
              <a:t>inefficiency</a:t>
            </a:r>
          </a:p>
        </p:txBody>
      </p:sp>
      <p:sp>
        <p:nvSpPr>
          <p:cNvPr id="60420" name="object 4"/>
          <p:cNvSpPr>
            <a:spLocks/>
          </p:cNvSpPr>
          <p:nvPr/>
        </p:nvSpPr>
        <p:spPr bwMode="auto">
          <a:xfrm>
            <a:off x="6659563" y="1630363"/>
            <a:ext cx="2152650" cy="2149475"/>
          </a:xfrm>
          <a:custGeom>
            <a:avLst/>
            <a:gdLst>
              <a:gd name="T0" fmla="*/ 0 w 2152650"/>
              <a:gd name="T1" fmla="*/ 2149474 h 2148840"/>
              <a:gd name="T2" fmla="*/ 2152649 w 2152650"/>
              <a:gd name="T3" fmla="*/ 2149474 h 2148840"/>
              <a:gd name="T4" fmla="*/ 2152649 w 2152650"/>
              <a:gd name="T5" fmla="*/ 0 h 2148840"/>
              <a:gd name="T6" fmla="*/ 0 w 2152650"/>
              <a:gd name="T7" fmla="*/ 0 h 2148840"/>
              <a:gd name="T8" fmla="*/ 0 w 2152650"/>
              <a:gd name="T9" fmla="*/ 2149474 h 21488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52650" h="2148840">
                <a:moveTo>
                  <a:pt x="0" y="2148839"/>
                </a:moveTo>
                <a:lnTo>
                  <a:pt x="2152649" y="2148839"/>
                </a:lnTo>
                <a:lnTo>
                  <a:pt x="2152649" y="0"/>
                </a:lnTo>
                <a:lnTo>
                  <a:pt x="0" y="0"/>
                </a:lnTo>
                <a:lnTo>
                  <a:pt x="0" y="2148839"/>
                </a:lnTo>
                <a:close/>
              </a:path>
            </a:pathLst>
          </a:custGeom>
          <a:solidFill>
            <a:srgbClr val="EB7F7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60421" name="object 5"/>
          <p:cNvSpPr>
            <a:spLocks noChangeArrowheads="1"/>
          </p:cNvSpPr>
          <p:nvPr/>
        </p:nvSpPr>
        <p:spPr bwMode="auto">
          <a:xfrm>
            <a:off x="6702425" y="1673225"/>
            <a:ext cx="2058988" cy="206533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60422" name="object 6"/>
          <p:cNvSpPr>
            <a:spLocks noChangeArrowheads="1"/>
          </p:cNvSpPr>
          <p:nvPr/>
        </p:nvSpPr>
        <p:spPr bwMode="auto">
          <a:xfrm>
            <a:off x="5410200" y="4360863"/>
            <a:ext cx="3709988" cy="246697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 name="object 7"/>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8" name="object 8"/>
          <p:cNvSpPr>
            <a:spLocks noGrp="1"/>
          </p:cNvSpPr>
          <p:nvPr>
            <p:ph type="sldNum" sz="quarter" idx="12"/>
          </p:nvPr>
        </p:nvSpPr>
        <p:spPr/>
        <p:txBody>
          <a:bodyPr vert="horz" rtlCol="0"/>
          <a:lstStyle/>
          <a:p>
            <a:pPr marL="25400">
              <a:defRPr/>
            </a:pPr>
            <a:fld id="{2C373602-B6C3-46A3-B99E-D1F921DDEBAC}" type="slidenum">
              <a:rPr spc="-10"/>
              <a:pPr marL="25400">
                <a:defRPr/>
              </a:pPr>
              <a:t>72</a:t>
            </a:fld>
            <a:endParaRPr spc="-1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rtlCol="0"/>
          <a:lstStyle/>
          <a:p>
            <a:pPr marL="317500" eaLnBrk="1" fontAlgn="auto" hangingPunct="1">
              <a:spcBef>
                <a:spcPts val="0"/>
              </a:spcBef>
              <a:spcAft>
                <a:spcPts val="0"/>
              </a:spcAft>
              <a:defRPr/>
            </a:pPr>
            <a:r>
              <a:rPr b="0" spc="-5" dirty="0">
                <a:latin typeface="Calibri"/>
                <a:cs typeface="Calibri"/>
              </a:rPr>
              <a:t>C</a:t>
            </a:r>
            <a:r>
              <a:rPr b="0" spc="-10" dirty="0">
                <a:latin typeface="Calibri"/>
                <a:cs typeface="Calibri"/>
              </a:rPr>
              <a:t>o</a:t>
            </a:r>
            <a:r>
              <a:rPr b="0" spc="-5" dirty="0">
                <a:latin typeface="Calibri"/>
                <a:cs typeface="Calibri"/>
              </a:rPr>
              <a:t>n</a:t>
            </a:r>
            <a:r>
              <a:rPr b="0" dirty="0">
                <a:latin typeface="Calibri"/>
                <a:cs typeface="Calibri"/>
              </a:rPr>
              <a:t>t</a:t>
            </a:r>
            <a:r>
              <a:rPr b="0" spc="-5" dirty="0">
                <a:latin typeface="Calibri"/>
                <a:cs typeface="Calibri"/>
              </a:rPr>
              <a:t>d..</a:t>
            </a:r>
          </a:p>
        </p:txBody>
      </p:sp>
      <p:sp>
        <p:nvSpPr>
          <p:cNvPr id="61443" name="object 3"/>
          <p:cNvSpPr txBox="1">
            <a:spLocks noChangeArrowheads="1"/>
          </p:cNvSpPr>
          <p:nvPr/>
        </p:nvSpPr>
        <p:spPr bwMode="auto">
          <a:xfrm>
            <a:off x="536575" y="1735138"/>
            <a:ext cx="7321550" cy="444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200" b="1">
                <a:latin typeface="Constantia" pitchFamily="18" charset="0"/>
              </a:rPr>
              <a:t>Processing</a:t>
            </a:r>
            <a:r>
              <a:rPr lang="en-US" altLang="en-US" sz="3200" b="1">
                <a:latin typeface="Times New Roman" pitchFamily="18" charset="0"/>
                <a:cs typeface="Times New Roman" pitchFamily="18" charset="0"/>
              </a:rPr>
              <a:t> </a:t>
            </a:r>
            <a:r>
              <a:rPr lang="en-US" altLang="en-US" sz="3200" b="1">
                <a:latin typeface="Constantia" pitchFamily="18" charset="0"/>
              </a:rPr>
              <a:t>and</a:t>
            </a:r>
            <a:r>
              <a:rPr lang="en-US" altLang="en-US" sz="3200" b="1">
                <a:latin typeface="Times New Roman" pitchFamily="18" charset="0"/>
                <a:cs typeface="Times New Roman" pitchFamily="18" charset="0"/>
              </a:rPr>
              <a:t> </a:t>
            </a:r>
            <a:r>
              <a:rPr lang="en-US" altLang="en-US" sz="3200" b="1">
                <a:latin typeface="Constantia" pitchFamily="18" charset="0"/>
              </a:rPr>
              <a:t>storage:</a:t>
            </a:r>
            <a:endParaRPr lang="en-US" altLang="en-US" sz="3200">
              <a:latin typeface="Constantia" pitchFamily="18" charset="0"/>
            </a:endParaRPr>
          </a:p>
          <a:p>
            <a:pPr eaLnBrk="1" hangingPunct="1">
              <a:spcBef>
                <a:spcPts val="700"/>
              </a:spcBef>
              <a:buClr>
                <a:srgbClr val="0AD0D9"/>
              </a:buClr>
              <a:buSzPct val="95000"/>
              <a:buFont typeface="Constantia" pitchFamily="18" charset="0"/>
              <a:buChar char="•"/>
            </a:pPr>
            <a:r>
              <a:rPr lang="en-US" altLang="en-US" sz="2800">
                <a:latin typeface="Constantia" pitchFamily="18" charset="0"/>
              </a:rPr>
              <a:t>Milling,</a:t>
            </a:r>
            <a:r>
              <a:rPr lang="en-US" altLang="en-US" sz="2800">
                <a:latin typeface="Times New Roman" pitchFamily="18" charset="0"/>
                <a:cs typeface="Times New Roman" pitchFamily="18" charset="0"/>
              </a:rPr>
              <a:t> </a:t>
            </a:r>
            <a:r>
              <a:rPr lang="en-US" altLang="en-US" sz="2800">
                <a:latin typeface="Constantia" pitchFamily="18" charset="0"/>
              </a:rPr>
              <a:t>packing,</a:t>
            </a:r>
            <a:r>
              <a:rPr lang="en-US" altLang="en-US" sz="2800">
                <a:latin typeface="Times New Roman" pitchFamily="18" charset="0"/>
                <a:cs typeface="Times New Roman" pitchFamily="18" charset="0"/>
              </a:rPr>
              <a:t> </a:t>
            </a:r>
            <a:r>
              <a:rPr lang="en-US" altLang="en-US" sz="2800">
                <a:latin typeface="Constantia" pitchFamily="18" charset="0"/>
              </a:rPr>
              <a:t>drying,</a:t>
            </a:r>
            <a:r>
              <a:rPr lang="en-US" altLang="en-US" sz="2800">
                <a:latin typeface="Times New Roman" pitchFamily="18" charset="0"/>
                <a:cs typeface="Times New Roman" pitchFamily="18" charset="0"/>
              </a:rPr>
              <a:t> </a:t>
            </a:r>
            <a:r>
              <a:rPr lang="en-US" altLang="en-US" sz="2800">
                <a:latin typeface="Constantia" pitchFamily="18" charset="0"/>
              </a:rPr>
              <a:t>transporting</a:t>
            </a:r>
          </a:p>
          <a:p>
            <a:pPr eaLnBrk="1" hangingPunct="1">
              <a:spcBef>
                <a:spcPts val="688"/>
              </a:spcBef>
              <a:buClr>
                <a:srgbClr val="0AD0D9"/>
              </a:buClr>
              <a:buSzPct val="95000"/>
              <a:buFont typeface="Constantia" pitchFamily="18" charset="0"/>
              <a:buChar char="•"/>
            </a:pPr>
            <a:r>
              <a:rPr lang="en-US" altLang="en-US" sz="2800">
                <a:latin typeface="Constantia" pitchFamily="18" charset="0"/>
              </a:rPr>
              <a:t>Processing</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making</a:t>
            </a:r>
            <a:r>
              <a:rPr lang="en-US" altLang="en-US" sz="2800">
                <a:latin typeface="Times New Roman" pitchFamily="18" charset="0"/>
                <a:cs typeface="Times New Roman" pitchFamily="18" charset="0"/>
              </a:rPr>
              <a:t> </a:t>
            </a:r>
            <a:r>
              <a:rPr lang="en-US" altLang="en-US" sz="2800">
                <a:latin typeface="Constantia" pitchFamily="18" charset="0"/>
              </a:rPr>
              <a:t>jams,</a:t>
            </a:r>
            <a:r>
              <a:rPr lang="en-US" altLang="en-US" sz="2800">
                <a:latin typeface="Times New Roman" pitchFamily="18" charset="0"/>
                <a:cs typeface="Times New Roman" pitchFamily="18" charset="0"/>
              </a:rPr>
              <a:t> </a:t>
            </a:r>
            <a:r>
              <a:rPr lang="en-US" altLang="en-US" sz="2800">
                <a:latin typeface="Constantia" pitchFamily="18" charset="0"/>
              </a:rPr>
              <a:t>jelly,</a:t>
            </a:r>
            <a:r>
              <a:rPr lang="en-US" altLang="en-US" sz="2800">
                <a:latin typeface="Times New Roman" pitchFamily="18" charset="0"/>
                <a:cs typeface="Times New Roman" pitchFamily="18" charset="0"/>
              </a:rPr>
              <a:t> </a:t>
            </a:r>
            <a:r>
              <a:rPr lang="en-US" altLang="en-US" sz="2800">
                <a:latin typeface="Constantia" pitchFamily="18" charset="0"/>
              </a:rPr>
              <a:t>pickles</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canned</a:t>
            </a:r>
            <a:r>
              <a:rPr lang="en-US" altLang="en-US" sz="2800">
                <a:latin typeface="Times New Roman" pitchFamily="18" charset="0"/>
                <a:cs typeface="Times New Roman" pitchFamily="18" charset="0"/>
              </a:rPr>
              <a:t> </a:t>
            </a:r>
            <a:r>
              <a:rPr lang="en-US" altLang="en-US" sz="2800">
                <a:latin typeface="Constantia" pitchFamily="18" charset="0"/>
              </a:rPr>
              <a:t>foods</a:t>
            </a:r>
          </a:p>
          <a:p>
            <a:pPr eaLnBrk="1" hangingPunct="1">
              <a:spcBef>
                <a:spcPts val="700"/>
              </a:spcBef>
              <a:buClr>
                <a:srgbClr val="0AD0D9"/>
              </a:buClr>
              <a:buSzPct val="95000"/>
              <a:buFont typeface="Constantia" pitchFamily="18" charset="0"/>
              <a:buChar char="•"/>
            </a:pPr>
            <a:r>
              <a:rPr lang="en-US" altLang="en-US" sz="2800">
                <a:latin typeface="Constantia" pitchFamily="18" charset="0"/>
              </a:rPr>
              <a:t>Additives</a:t>
            </a:r>
          </a:p>
          <a:p>
            <a:pPr eaLnBrk="1" hangingPunct="1">
              <a:spcBef>
                <a:spcPts val="688"/>
              </a:spcBef>
              <a:buClr>
                <a:srgbClr val="0AD0D9"/>
              </a:buClr>
              <a:buSzPct val="95000"/>
              <a:buFont typeface="Constantia" pitchFamily="18" charset="0"/>
              <a:buChar char="•"/>
            </a:pPr>
            <a:r>
              <a:rPr lang="en-US" altLang="en-US" sz="2800">
                <a:latin typeface="Constantia" pitchFamily="18" charset="0"/>
              </a:rPr>
              <a:t>Storing</a:t>
            </a:r>
          </a:p>
          <a:p>
            <a:pPr eaLnBrk="1" hangingPunct="1">
              <a:spcBef>
                <a:spcPts val="800"/>
              </a:spcBef>
            </a:pPr>
            <a:r>
              <a:rPr lang="en-US" altLang="en-US" sz="3200" b="1">
                <a:latin typeface="Constantia" pitchFamily="18" charset="0"/>
              </a:rPr>
              <a:t>Affects</a:t>
            </a:r>
            <a:r>
              <a:rPr lang="en-US" altLang="en-US" sz="3200" b="1">
                <a:latin typeface="Times New Roman" pitchFamily="18" charset="0"/>
                <a:cs typeface="Times New Roman" pitchFamily="18" charset="0"/>
              </a:rPr>
              <a:t> </a:t>
            </a:r>
            <a:r>
              <a:rPr lang="en-US" altLang="en-US" sz="3200" b="1">
                <a:latin typeface="Constantia" pitchFamily="18" charset="0"/>
              </a:rPr>
              <a:t>of</a:t>
            </a:r>
            <a:r>
              <a:rPr lang="en-US" altLang="en-US" sz="3200" b="1">
                <a:latin typeface="Times New Roman" pitchFamily="18" charset="0"/>
                <a:cs typeface="Times New Roman" pitchFamily="18" charset="0"/>
              </a:rPr>
              <a:t> </a:t>
            </a:r>
            <a:r>
              <a:rPr lang="en-US" altLang="en-US" sz="3200" b="1">
                <a:latin typeface="Constantia" pitchFamily="18" charset="0"/>
              </a:rPr>
              <a:t>processing</a:t>
            </a:r>
            <a:r>
              <a:rPr lang="en-US" altLang="en-US" sz="3200" b="1">
                <a:latin typeface="Times New Roman" pitchFamily="18" charset="0"/>
                <a:cs typeface="Times New Roman" pitchFamily="18" charset="0"/>
              </a:rPr>
              <a:t> </a:t>
            </a:r>
            <a:r>
              <a:rPr lang="en-US" altLang="en-US" sz="3200" b="1">
                <a:latin typeface="Constantia" pitchFamily="18" charset="0"/>
              </a:rPr>
              <a:t>on</a:t>
            </a:r>
            <a:r>
              <a:rPr lang="en-US" altLang="en-US" sz="3200" b="1">
                <a:latin typeface="Times New Roman" pitchFamily="18" charset="0"/>
                <a:cs typeface="Times New Roman" pitchFamily="18" charset="0"/>
              </a:rPr>
              <a:t> </a:t>
            </a:r>
            <a:r>
              <a:rPr lang="en-US" altLang="en-US" sz="3200" b="1">
                <a:latin typeface="Constantia" pitchFamily="18" charset="0"/>
              </a:rPr>
              <a:t>nutrients</a:t>
            </a:r>
            <a:endParaRPr lang="en-US" altLang="en-US" sz="3200">
              <a:latin typeface="Constantia" pitchFamily="18" charset="0"/>
            </a:endParaRPr>
          </a:p>
          <a:p>
            <a:pPr eaLnBrk="1" hangingPunct="1">
              <a:spcBef>
                <a:spcPts val="700"/>
              </a:spcBef>
              <a:buClr>
                <a:srgbClr val="0AD0D9"/>
              </a:buClr>
              <a:buSzPct val="95000"/>
              <a:buFont typeface="Constantia" pitchFamily="18" charset="0"/>
              <a:buChar char="•"/>
            </a:pPr>
            <a:r>
              <a:rPr lang="en-US" altLang="en-US" sz="2800">
                <a:latin typeface="Constantia" pitchFamily="18" charset="0"/>
              </a:rPr>
              <a:t>Loss</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nutrients,</a:t>
            </a:r>
            <a:r>
              <a:rPr lang="en-US" altLang="en-US" sz="2800">
                <a:latin typeface="Times New Roman" pitchFamily="18" charset="0"/>
                <a:cs typeface="Times New Roman" pitchFamily="18" charset="0"/>
              </a:rPr>
              <a:t> </a:t>
            </a:r>
            <a:r>
              <a:rPr lang="en-US" altLang="en-US" sz="2800">
                <a:latin typeface="Constantia" pitchFamily="18" charset="0"/>
              </a:rPr>
              <a:t>Food</a:t>
            </a:r>
            <a:r>
              <a:rPr lang="en-US" altLang="en-US" sz="2800">
                <a:latin typeface="Times New Roman" pitchFamily="18" charset="0"/>
                <a:cs typeface="Times New Roman" pitchFamily="18" charset="0"/>
              </a:rPr>
              <a:t> </a:t>
            </a:r>
            <a:r>
              <a:rPr lang="en-US" altLang="en-US" sz="2800">
                <a:latin typeface="Constantia" pitchFamily="18" charset="0"/>
              </a:rPr>
              <a:t>toxicities,</a:t>
            </a:r>
            <a:r>
              <a:rPr lang="en-US" altLang="en-US" sz="2800">
                <a:latin typeface="Times New Roman" pitchFamily="18" charset="0"/>
                <a:cs typeface="Times New Roman" pitchFamily="18" charset="0"/>
              </a:rPr>
              <a:t> </a:t>
            </a:r>
            <a:r>
              <a:rPr lang="en-US" altLang="en-US" sz="2800">
                <a:latin typeface="Constantia" pitchFamily="18" charset="0"/>
              </a:rPr>
              <a:t>Indigestion,</a:t>
            </a:r>
            <a:r>
              <a:rPr lang="en-US" altLang="en-US" sz="2800">
                <a:latin typeface="Times New Roman" pitchFamily="18" charset="0"/>
                <a:cs typeface="Times New Roman" pitchFamily="18" charset="0"/>
              </a:rPr>
              <a:t> </a:t>
            </a:r>
            <a:r>
              <a:rPr lang="en-US" altLang="en-US" sz="2800">
                <a:latin typeface="Constantia" pitchFamily="18" charset="0"/>
              </a:rPr>
              <a:t>Damages</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adulteration</a:t>
            </a:r>
          </a:p>
        </p:txBody>
      </p:sp>
      <p:sp>
        <p:nvSpPr>
          <p:cNvPr id="61444" name="object 4"/>
          <p:cNvSpPr>
            <a:spLocks noChangeArrowheads="1"/>
          </p:cNvSpPr>
          <p:nvPr/>
        </p:nvSpPr>
        <p:spPr bwMode="auto">
          <a:xfrm>
            <a:off x="4600575" y="30163"/>
            <a:ext cx="4513263" cy="246697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61445" name="object 5"/>
          <p:cNvSpPr>
            <a:spLocks noChangeArrowheads="1"/>
          </p:cNvSpPr>
          <p:nvPr/>
        </p:nvSpPr>
        <p:spPr bwMode="auto">
          <a:xfrm>
            <a:off x="7370763" y="3429000"/>
            <a:ext cx="1760537" cy="1633538"/>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6" name="object 6"/>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7" name="object 7"/>
          <p:cNvSpPr>
            <a:spLocks noGrp="1"/>
          </p:cNvSpPr>
          <p:nvPr>
            <p:ph type="sldNum" sz="quarter" idx="12"/>
          </p:nvPr>
        </p:nvSpPr>
        <p:spPr/>
        <p:txBody>
          <a:bodyPr vert="horz" rtlCol="0"/>
          <a:lstStyle/>
          <a:p>
            <a:pPr marL="25400">
              <a:defRPr/>
            </a:pPr>
            <a:fld id="{C29564FD-87C7-461E-A897-7E3EB622E42A}" type="slidenum">
              <a:rPr spc="-10"/>
              <a:pPr marL="25400">
                <a:defRPr/>
              </a:pPr>
              <a:t>73</a:t>
            </a:fld>
            <a:endParaRPr spc="-1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rtlCol="0"/>
          <a:lstStyle/>
          <a:p>
            <a:pPr marL="12700" eaLnBrk="1" fontAlgn="auto" hangingPunct="1">
              <a:spcBef>
                <a:spcPts val="0"/>
              </a:spcBef>
              <a:spcAft>
                <a:spcPts val="0"/>
              </a:spcAft>
              <a:defRPr/>
            </a:pPr>
            <a:r>
              <a:rPr b="0" spc="-10" dirty="0">
                <a:latin typeface="Calibri"/>
                <a:cs typeface="Calibri"/>
              </a:rPr>
              <a:t>C</a:t>
            </a:r>
            <a:r>
              <a:rPr b="0" spc="-5" dirty="0">
                <a:latin typeface="Calibri"/>
                <a:cs typeface="Calibri"/>
              </a:rPr>
              <a:t>on</a:t>
            </a:r>
            <a:r>
              <a:rPr b="0" dirty="0">
                <a:latin typeface="Calibri"/>
                <a:cs typeface="Calibri"/>
              </a:rPr>
              <a:t>t</a:t>
            </a:r>
            <a:r>
              <a:rPr b="0" spc="-5" dirty="0">
                <a:latin typeface="Calibri"/>
                <a:cs typeface="Calibri"/>
              </a:rPr>
              <a:t>d..</a:t>
            </a:r>
          </a:p>
        </p:txBody>
      </p:sp>
      <p:sp>
        <p:nvSpPr>
          <p:cNvPr id="62467" name="object 3"/>
          <p:cNvSpPr txBox="1">
            <a:spLocks noChangeArrowheads="1"/>
          </p:cNvSpPr>
          <p:nvPr/>
        </p:nvSpPr>
        <p:spPr bwMode="auto">
          <a:xfrm>
            <a:off x="536575" y="1354138"/>
            <a:ext cx="7923213"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200" b="1">
                <a:latin typeface="Constantia" pitchFamily="18" charset="0"/>
              </a:rPr>
              <a:t>Consumption</a:t>
            </a:r>
            <a:endParaRPr lang="en-US" altLang="en-US" sz="3200">
              <a:latin typeface="Constantia" pitchFamily="18" charset="0"/>
            </a:endParaRPr>
          </a:p>
          <a:p>
            <a:pPr eaLnBrk="1" hangingPunct="1">
              <a:spcBef>
                <a:spcPts val="800"/>
              </a:spcBef>
            </a:pPr>
            <a:r>
              <a:rPr lang="en-US" altLang="en-US" sz="3600" baseline="13000">
                <a:solidFill>
                  <a:srgbClr val="0AD0D9"/>
                </a:solidFill>
                <a:latin typeface="OpenSymbol" pitchFamily="2" charset="0"/>
              </a:rPr>
              <a:t></a:t>
            </a:r>
            <a:r>
              <a:rPr lang="en-US" altLang="en-US" sz="3200">
                <a:latin typeface="Constantia" pitchFamily="18" charset="0"/>
              </a:rPr>
              <a:t>Personal</a:t>
            </a:r>
            <a:r>
              <a:rPr lang="en-US" altLang="en-US" sz="3200">
                <a:latin typeface="Times New Roman" pitchFamily="18" charset="0"/>
                <a:cs typeface="Times New Roman" pitchFamily="18" charset="0"/>
              </a:rPr>
              <a:t> </a:t>
            </a:r>
            <a:r>
              <a:rPr lang="en-US" altLang="en-US" sz="3200">
                <a:latin typeface="Constantia" pitchFamily="18" charset="0"/>
              </a:rPr>
              <a:t>hygiene,</a:t>
            </a:r>
            <a:r>
              <a:rPr lang="en-US" altLang="en-US" sz="3200">
                <a:latin typeface="Times New Roman" pitchFamily="18" charset="0"/>
                <a:cs typeface="Times New Roman" pitchFamily="18" charset="0"/>
              </a:rPr>
              <a:t> </a:t>
            </a:r>
            <a:r>
              <a:rPr lang="en-US" altLang="en-US" sz="3200">
                <a:latin typeface="Constantia" pitchFamily="18" charset="0"/>
              </a:rPr>
              <a:t>Utensils,</a:t>
            </a:r>
            <a:r>
              <a:rPr lang="en-US" altLang="en-US" sz="3200">
                <a:latin typeface="Times New Roman" pitchFamily="18" charset="0"/>
                <a:cs typeface="Times New Roman" pitchFamily="18" charset="0"/>
              </a:rPr>
              <a:t> </a:t>
            </a:r>
            <a:r>
              <a:rPr lang="en-US" altLang="en-US" sz="3200">
                <a:latin typeface="Constantia" pitchFamily="18" charset="0"/>
              </a:rPr>
              <a:t>spoon</a:t>
            </a:r>
            <a:r>
              <a:rPr lang="en-US" altLang="en-US" sz="3200">
                <a:latin typeface="Times New Roman" pitchFamily="18" charset="0"/>
                <a:cs typeface="Times New Roman" pitchFamily="18" charset="0"/>
              </a:rPr>
              <a:t> </a:t>
            </a:r>
            <a:r>
              <a:rPr lang="en-US" altLang="en-US" sz="3200">
                <a:latin typeface="Constantia" pitchFamily="18" charset="0"/>
              </a:rPr>
              <a:t>and</a:t>
            </a:r>
            <a:r>
              <a:rPr lang="en-US" altLang="en-US" sz="3200">
                <a:latin typeface="Times New Roman" pitchFamily="18" charset="0"/>
                <a:cs typeface="Times New Roman" pitchFamily="18" charset="0"/>
              </a:rPr>
              <a:t> </a:t>
            </a:r>
            <a:r>
              <a:rPr lang="en-US" altLang="en-US" sz="3200">
                <a:latin typeface="Constantia" pitchFamily="18" charset="0"/>
              </a:rPr>
              <a:t>fork,</a:t>
            </a:r>
            <a:r>
              <a:rPr lang="en-US" altLang="en-US" sz="3200">
                <a:latin typeface="Times New Roman" pitchFamily="18" charset="0"/>
                <a:cs typeface="Times New Roman" pitchFamily="18" charset="0"/>
              </a:rPr>
              <a:t> </a:t>
            </a:r>
            <a:r>
              <a:rPr lang="en-US" altLang="en-US" sz="3200">
                <a:latin typeface="Constantia" pitchFamily="18" charset="0"/>
              </a:rPr>
              <a:t>handling,</a:t>
            </a:r>
            <a:r>
              <a:rPr lang="en-US" altLang="en-US" sz="3200">
                <a:latin typeface="Times New Roman" pitchFamily="18" charset="0"/>
                <a:cs typeface="Times New Roman" pitchFamily="18" charset="0"/>
              </a:rPr>
              <a:t> </a:t>
            </a:r>
            <a:r>
              <a:rPr lang="en-US" altLang="en-US" sz="3200">
                <a:latin typeface="Constantia" pitchFamily="18" charset="0"/>
              </a:rPr>
              <a:t>Employees</a:t>
            </a:r>
            <a:r>
              <a:rPr lang="en-US" altLang="en-US" sz="3200">
                <a:latin typeface="Times New Roman" pitchFamily="18" charset="0"/>
                <a:cs typeface="Times New Roman" pitchFamily="18" charset="0"/>
              </a:rPr>
              <a:t> </a:t>
            </a:r>
            <a:r>
              <a:rPr lang="en-US" altLang="en-US" sz="3200">
                <a:latin typeface="Constantia" pitchFamily="18" charset="0"/>
              </a:rPr>
              <a:t>with</a:t>
            </a:r>
            <a:r>
              <a:rPr lang="en-US" altLang="en-US" sz="3200">
                <a:latin typeface="Times New Roman" pitchFamily="18" charset="0"/>
                <a:cs typeface="Times New Roman" pitchFamily="18" charset="0"/>
              </a:rPr>
              <a:t> </a:t>
            </a:r>
            <a:r>
              <a:rPr lang="en-US" altLang="en-US" sz="3200">
                <a:latin typeface="Constantia" pitchFamily="18" charset="0"/>
              </a:rPr>
              <a:t>infectious</a:t>
            </a:r>
            <a:r>
              <a:rPr lang="en-US" altLang="en-US" sz="3200">
                <a:latin typeface="Times New Roman" pitchFamily="18" charset="0"/>
                <a:cs typeface="Times New Roman" pitchFamily="18" charset="0"/>
              </a:rPr>
              <a:t> </a:t>
            </a:r>
            <a:r>
              <a:rPr lang="en-US" altLang="en-US" sz="3200">
                <a:latin typeface="Constantia" pitchFamily="18" charset="0"/>
              </a:rPr>
              <a:t>diseases</a:t>
            </a:r>
            <a:r>
              <a:rPr lang="en-US" altLang="en-US" sz="3200">
                <a:latin typeface="Times New Roman" pitchFamily="18" charset="0"/>
                <a:cs typeface="Times New Roman" pitchFamily="18" charset="0"/>
              </a:rPr>
              <a:t> </a:t>
            </a:r>
            <a:r>
              <a:rPr lang="en-US" altLang="en-US" sz="3200">
                <a:latin typeface="Constantia" pitchFamily="18" charset="0"/>
              </a:rPr>
              <a:t>and</a:t>
            </a:r>
          </a:p>
          <a:p>
            <a:pPr eaLnBrk="1" hangingPunct="1">
              <a:spcBef>
                <a:spcPts val="800"/>
              </a:spcBef>
            </a:pPr>
            <a:r>
              <a:rPr lang="en-US" altLang="en-US" sz="3600" baseline="13000">
                <a:solidFill>
                  <a:srgbClr val="0AD0D9"/>
                </a:solidFill>
                <a:latin typeface="OpenSymbol" pitchFamily="2" charset="0"/>
              </a:rPr>
              <a:t></a:t>
            </a:r>
            <a:r>
              <a:rPr lang="en-US" altLang="en-US" sz="3200">
                <a:latin typeface="Constantia" pitchFamily="18" charset="0"/>
              </a:rPr>
              <a:t>Employees</a:t>
            </a:r>
            <a:r>
              <a:rPr lang="en-US" altLang="en-US" sz="3200">
                <a:latin typeface="Times New Roman" pitchFamily="18" charset="0"/>
                <a:cs typeface="Times New Roman" pitchFamily="18" charset="0"/>
              </a:rPr>
              <a:t> </a:t>
            </a:r>
            <a:r>
              <a:rPr lang="en-US" altLang="en-US" sz="3200">
                <a:latin typeface="Constantia" pitchFamily="18" charset="0"/>
              </a:rPr>
              <a:t>with</a:t>
            </a:r>
            <a:r>
              <a:rPr lang="en-US" altLang="en-US" sz="3200">
                <a:latin typeface="Times New Roman" pitchFamily="18" charset="0"/>
                <a:cs typeface="Times New Roman" pitchFamily="18" charset="0"/>
              </a:rPr>
              <a:t> </a:t>
            </a:r>
            <a:r>
              <a:rPr lang="en-US" altLang="en-US" sz="3200">
                <a:latin typeface="Constantia" pitchFamily="18" charset="0"/>
              </a:rPr>
              <a:t>External</a:t>
            </a:r>
            <a:r>
              <a:rPr lang="en-US" altLang="en-US" sz="3200">
                <a:latin typeface="Times New Roman" pitchFamily="18" charset="0"/>
                <a:cs typeface="Times New Roman" pitchFamily="18" charset="0"/>
              </a:rPr>
              <a:t> </a:t>
            </a:r>
            <a:r>
              <a:rPr lang="en-US" altLang="en-US" sz="3200">
                <a:latin typeface="Constantia" pitchFamily="18" charset="0"/>
              </a:rPr>
              <a:t>infections</a:t>
            </a:r>
            <a:r>
              <a:rPr lang="en-US" altLang="en-US" sz="3200">
                <a:latin typeface="Times New Roman" pitchFamily="18" charset="0"/>
                <a:cs typeface="Times New Roman" pitchFamily="18" charset="0"/>
              </a:rPr>
              <a:t>	</a:t>
            </a:r>
            <a:r>
              <a:rPr lang="en-US" altLang="en-US" sz="3200">
                <a:latin typeface="Constantia" pitchFamily="18" charset="0"/>
              </a:rPr>
              <a:t>like</a:t>
            </a:r>
            <a:r>
              <a:rPr lang="en-US" altLang="en-US" sz="3200">
                <a:latin typeface="Times New Roman" pitchFamily="18" charset="0"/>
                <a:cs typeface="Times New Roman" pitchFamily="18" charset="0"/>
              </a:rPr>
              <a:t> </a:t>
            </a:r>
            <a:r>
              <a:rPr lang="en-US" altLang="en-US" sz="3200">
                <a:latin typeface="Constantia" pitchFamily="18" charset="0"/>
              </a:rPr>
              <a:t>wounds,</a:t>
            </a:r>
            <a:r>
              <a:rPr lang="en-US" altLang="en-US" sz="3200">
                <a:latin typeface="Times New Roman" pitchFamily="18" charset="0"/>
                <a:cs typeface="Times New Roman" pitchFamily="18" charset="0"/>
              </a:rPr>
              <a:t> </a:t>
            </a:r>
            <a:r>
              <a:rPr lang="en-US" altLang="en-US" sz="3200">
                <a:latin typeface="Constantia" pitchFamily="18" charset="0"/>
              </a:rPr>
              <a:t>otitis</a:t>
            </a:r>
            <a:r>
              <a:rPr lang="en-US" altLang="en-US" sz="3200">
                <a:latin typeface="Times New Roman" pitchFamily="18" charset="0"/>
                <a:cs typeface="Times New Roman" pitchFamily="18" charset="0"/>
              </a:rPr>
              <a:t> </a:t>
            </a:r>
            <a:r>
              <a:rPr lang="en-US" altLang="en-US" sz="3200">
                <a:latin typeface="Constantia" pitchFamily="18" charset="0"/>
              </a:rPr>
              <a:t>media,</a:t>
            </a:r>
            <a:r>
              <a:rPr lang="en-US" altLang="en-US" sz="3200">
                <a:latin typeface="Times New Roman" pitchFamily="18" charset="0"/>
                <a:cs typeface="Times New Roman" pitchFamily="18" charset="0"/>
              </a:rPr>
              <a:t> </a:t>
            </a:r>
            <a:r>
              <a:rPr lang="en-US" altLang="en-US" sz="3200">
                <a:latin typeface="Constantia" pitchFamily="18" charset="0"/>
              </a:rPr>
              <a:t>and</a:t>
            </a:r>
            <a:r>
              <a:rPr lang="en-US" altLang="en-US" sz="3200">
                <a:latin typeface="Times New Roman" pitchFamily="18" charset="0"/>
                <a:cs typeface="Times New Roman" pitchFamily="18" charset="0"/>
              </a:rPr>
              <a:t> </a:t>
            </a:r>
            <a:r>
              <a:rPr lang="en-US" altLang="en-US" sz="3200">
                <a:latin typeface="Constantia" pitchFamily="18" charset="0"/>
              </a:rPr>
              <a:t>skin</a:t>
            </a:r>
            <a:r>
              <a:rPr lang="en-US" altLang="en-US" sz="3200">
                <a:latin typeface="Times New Roman" pitchFamily="18" charset="0"/>
                <a:cs typeface="Times New Roman" pitchFamily="18" charset="0"/>
              </a:rPr>
              <a:t> </a:t>
            </a:r>
            <a:r>
              <a:rPr lang="en-US" altLang="en-US" sz="3200">
                <a:latin typeface="Constantia" pitchFamily="18" charset="0"/>
              </a:rPr>
              <a:t>diseases.</a:t>
            </a:r>
          </a:p>
          <a:p>
            <a:pPr eaLnBrk="1" hangingPunct="1">
              <a:spcBef>
                <a:spcPts val="800"/>
              </a:spcBef>
            </a:pPr>
            <a:r>
              <a:rPr lang="en-US" altLang="en-US" sz="3200" b="1">
                <a:latin typeface="Constantia" pitchFamily="18" charset="0"/>
              </a:rPr>
              <a:t>Affects</a:t>
            </a:r>
            <a:r>
              <a:rPr lang="en-US" altLang="en-US" sz="3200" b="1">
                <a:latin typeface="Times New Roman" pitchFamily="18" charset="0"/>
                <a:cs typeface="Times New Roman" pitchFamily="18" charset="0"/>
              </a:rPr>
              <a:t> </a:t>
            </a:r>
            <a:r>
              <a:rPr lang="en-US" altLang="en-US" sz="3200" b="1">
                <a:latin typeface="Constantia" pitchFamily="18" charset="0"/>
              </a:rPr>
              <a:t>during</a:t>
            </a:r>
            <a:r>
              <a:rPr lang="en-US" altLang="en-US" sz="3200" b="1">
                <a:latin typeface="Times New Roman" pitchFamily="18" charset="0"/>
                <a:cs typeface="Times New Roman" pitchFamily="18" charset="0"/>
              </a:rPr>
              <a:t> </a:t>
            </a:r>
            <a:r>
              <a:rPr lang="en-US" altLang="en-US" sz="3200" b="1">
                <a:latin typeface="Constantia" pitchFamily="18" charset="0"/>
              </a:rPr>
              <a:t>consumption</a:t>
            </a:r>
            <a:endParaRPr lang="en-US" altLang="en-US" sz="3200">
              <a:latin typeface="Constantia" pitchFamily="18" charset="0"/>
            </a:endParaRPr>
          </a:p>
          <a:p>
            <a:pPr eaLnBrk="1" hangingPunct="1">
              <a:spcBef>
                <a:spcPts val="788"/>
              </a:spcBef>
              <a:buClr>
                <a:srgbClr val="0AD0D9"/>
              </a:buClr>
              <a:buSzPct val="95000"/>
              <a:buFont typeface="Constantia" pitchFamily="18" charset="0"/>
              <a:buChar char="•"/>
            </a:pPr>
            <a:r>
              <a:rPr lang="en-US" altLang="en-US" sz="3200">
                <a:latin typeface="Constantia" pitchFamily="18" charset="0"/>
              </a:rPr>
              <a:t>Infectious</a:t>
            </a:r>
            <a:r>
              <a:rPr lang="en-US" altLang="en-US" sz="3200">
                <a:latin typeface="Times New Roman" pitchFamily="18" charset="0"/>
                <a:cs typeface="Times New Roman" pitchFamily="18" charset="0"/>
              </a:rPr>
              <a:t> </a:t>
            </a:r>
            <a:r>
              <a:rPr lang="en-US" altLang="en-US" sz="3200">
                <a:latin typeface="Constantia" pitchFamily="18" charset="0"/>
              </a:rPr>
              <a:t>disease</a:t>
            </a:r>
          </a:p>
          <a:p>
            <a:pPr eaLnBrk="1" hangingPunct="1">
              <a:spcBef>
                <a:spcPts val="800"/>
              </a:spcBef>
              <a:buClr>
                <a:srgbClr val="0AD0D9"/>
              </a:buClr>
              <a:buSzPct val="95000"/>
              <a:buFont typeface="Constantia" pitchFamily="18" charset="0"/>
              <a:buChar char="•"/>
            </a:pPr>
            <a:r>
              <a:rPr lang="en-US" altLang="en-US" sz="3200">
                <a:latin typeface="Constantia" pitchFamily="18" charset="0"/>
              </a:rPr>
              <a:t>Worm</a:t>
            </a:r>
            <a:r>
              <a:rPr lang="en-US" altLang="en-US" sz="3200">
                <a:latin typeface="Times New Roman" pitchFamily="18" charset="0"/>
                <a:cs typeface="Times New Roman" pitchFamily="18" charset="0"/>
              </a:rPr>
              <a:t> </a:t>
            </a:r>
            <a:r>
              <a:rPr lang="en-US" altLang="en-US" sz="3200">
                <a:latin typeface="Constantia" pitchFamily="18" charset="0"/>
              </a:rPr>
              <a:t>infestation</a:t>
            </a:r>
          </a:p>
        </p:txBody>
      </p:sp>
      <p:sp>
        <p:nvSpPr>
          <p:cNvPr id="62468" name="object 4"/>
          <p:cNvSpPr>
            <a:spLocks noChangeArrowheads="1"/>
          </p:cNvSpPr>
          <p:nvPr/>
        </p:nvSpPr>
        <p:spPr bwMode="auto">
          <a:xfrm>
            <a:off x="6173788" y="4495800"/>
            <a:ext cx="2947987" cy="23415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62469" name="object 5"/>
          <p:cNvSpPr>
            <a:spLocks noChangeArrowheads="1"/>
          </p:cNvSpPr>
          <p:nvPr/>
        </p:nvSpPr>
        <p:spPr bwMode="auto">
          <a:xfrm>
            <a:off x="7237413" y="219075"/>
            <a:ext cx="1617662" cy="15557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6" name="object 6"/>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7" name="object 7"/>
          <p:cNvSpPr>
            <a:spLocks noGrp="1"/>
          </p:cNvSpPr>
          <p:nvPr>
            <p:ph type="sldNum" sz="quarter" idx="12"/>
          </p:nvPr>
        </p:nvSpPr>
        <p:spPr/>
        <p:txBody>
          <a:bodyPr vert="horz" rtlCol="0"/>
          <a:lstStyle/>
          <a:p>
            <a:pPr marL="25400">
              <a:defRPr/>
            </a:pPr>
            <a:fld id="{7A23261A-8E9F-4EC2-BECE-77C80FAD84B1}" type="slidenum">
              <a:rPr spc="-10"/>
              <a:pPr marL="25400">
                <a:defRPr/>
              </a:pPr>
              <a:t>74</a:t>
            </a:fld>
            <a:endParaRPr spc="-1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rtlCol="0"/>
          <a:lstStyle/>
          <a:p>
            <a:pPr marL="241300" eaLnBrk="1" fontAlgn="auto" hangingPunct="1">
              <a:spcBef>
                <a:spcPts val="0"/>
              </a:spcBef>
              <a:spcAft>
                <a:spcPts val="0"/>
              </a:spcAft>
              <a:defRPr/>
            </a:pPr>
            <a:r>
              <a:rPr sz="4500" spc="-30" dirty="0">
                <a:latin typeface="Calibri"/>
                <a:cs typeface="Calibri"/>
              </a:rPr>
              <a:t>F</a:t>
            </a:r>
            <a:r>
              <a:rPr sz="4500" dirty="0">
                <a:latin typeface="Calibri"/>
                <a:cs typeface="Calibri"/>
              </a:rPr>
              <a:t>OOD</a:t>
            </a:r>
            <a:r>
              <a:rPr sz="4500" spc="-114" dirty="0"/>
              <a:t> </a:t>
            </a:r>
            <a:r>
              <a:rPr sz="4500" spc="-35" dirty="0">
                <a:latin typeface="Calibri"/>
                <a:cs typeface="Calibri"/>
              </a:rPr>
              <a:t>B</a:t>
            </a:r>
            <a:r>
              <a:rPr sz="4500" dirty="0">
                <a:latin typeface="Calibri"/>
                <a:cs typeface="Calibri"/>
              </a:rPr>
              <a:t>O</a:t>
            </a:r>
            <a:r>
              <a:rPr sz="4500" spc="-35" dirty="0">
                <a:latin typeface="Calibri"/>
                <a:cs typeface="Calibri"/>
              </a:rPr>
              <a:t>R</a:t>
            </a:r>
            <a:r>
              <a:rPr sz="4500" spc="-30" dirty="0">
                <a:latin typeface="Calibri"/>
                <a:cs typeface="Calibri"/>
              </a:rPr>
              <a:t>NE</a:t>
            </a:r>
            <a:r>
              <a:rPr sz="4500" spc="-114" dirty="0"/>
              <a:t> </a:t>
            </a:r>
            <a:r>
              <a:rPr sz="4500" spc="-10" dirty="0">
                <a:latin typeface="Calibri"/>
                <a:cs typeface="Calibri"/>
              </a:rPr>
              <a:t>DI</a:t>
            </a:r>
            <a:r>
              <a:rPr sz="4500" spc="-35" dirty="0">
                <a:latin typeface="Calibri"/>
                <a:cs typeface="Calibri"/>
              </a:rPr>
              <a:t>S</a:t>
            </a:r>
            <a:r>
              <a:rPr sz="4500" spc="-25" dirty="0">
                <a:latin typeface="Calibri"/>
                <a:cs typeface="Calibri"/>
              </a:rPr>
              <a:t>E</a:t>
            </a:r>
            <a:r>
              <a:rPr sz="4500" spc="-35" dirty="0">
                <a:latin typeface="Calibri"/>
                <a:cs typeface="Calibri"/>
              </a:rPr>
              <a:t>AS</a:t>
            </a:r>
            <a:r>
              <a:rPr sz="4500" spc="-25" dirty="0">
                <a:latin typeface="Calibri"/>
                <a:cs typeface="Calibri"/>
              </a:rPr>
              <a:t>E</a:t>
            </a:r>
            <a:endParaRPr sz="4500">
              <a:latin typeface="Calibri"/>
              <a:cs typeface="Calibri"/>
            </a:endParaRPr>
          </a:p>
        </p:txBody>
      </p:sp>
      <p:sp>
        <p:nvSpPr>
          <p:cNvPr id="63491" name="object 3"/>
          <p:cNvSpPr txBox="1">
            <a:spLocks noChangeArrowheads="1"/>
          </p:cNvSpPr>
          <p:nvPr/>
        </p:nvSpPr>
        <p:spPr bwMode="auto">
          <a:xfrm>
            <a:off x="536575" y="1400175"/>
            <a:ext cx="7842250" cy="348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tabLst>
                <a:tab pos="1360488" algn="l"/>
                <a:tab pos="1747838" algn="l"/>
              </a:tabLst>
              <a:defRPr>
                <a:solidFill>
                  <a:schemeClr val="tx1"/>
                </a:solidFill>
                <a:latin typeface="Calibri" pitchFamily="34" charset="0"/>
                <a:cs typeface="Arial" charset="0"/>
              </a:defRPr>
            </a:lvl1pPr>
            <a:lvl2pPr marL="742950" indent="-285750" eaLnBrk="0" hangingPunct="0">
              <a:tabLst>
                <a:tab pos="1360488" algn="l"/>
                <a:tab pos="1747838" algn="l"/>
              </a:tabLst>
              <a:defRPr>
                <a:solidFill>
                  <a:schemeClr val="tx1"/>
                </a:solidFill>
                <a:latin typeface="Calibri" pitchFamily="34" charset="0"/>
                <a:cs typeface="Arial" charset="0"/>
              </a:defRPr>
            </a:lvl2pPr>
            <a:lvl3pPr marL="1143000" indent="-228600" eaLnBrk="0" hangingPunct="0">
              <a:tabLst>
                <a:tab pos="1360488" algn="l"/>
                <a:tab pos="1747838" algn="l"/>
              </a:tabLst>
              <a:defRPr>
                <a:solidFill>
                  <a:schemeClr val="tx1"/>
                </a:solidFill>
                <a:latin typeface="Calibri" pitchFamily="34" charset="0"/>
                <a:cs typeface="Arial" charset="0"/>
              </a:defRPr>
            </a:lvl3pPr>
            <a:lvl4pPr marL="1600200" indent="-228600" eaLnBrk="0" hangingPunct="0">
              <a:tabLst>
                <a:tab pos="1360488" algn="l"/>
                <a:tab pos="1747838" algn="l"/>
              </a:tabLst>
              <a:defRPr>
                <a:solidFill>
                  <a:schemeClr val="tx1"/>
                </a:solidFill>
                <a:latin typeface="Calibri" pitchFamily="34" charset="0"/>
                <a:cs typeface="Arial" charset="0"/>
              </a:defRPr>
            </a:lvl4pPr>
            <a:lvl5pPr marL="2057400" indent="-228600" eaLnBrk="0" hangingPunct="0">
              <a:tabLst>
                <a:tab pos="1360488" algn="l"/>
                <a:tab pos="1747838"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1360488" algn="l"/>
                <a:tab pos="1747838"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1360488" algn="l"/>
                <a:tab pos="1747838"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1360488" algn="l"/>
                <a:tab pos="1747838"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1360488" algn="l"/>
                <a:tab pos="1747838" algn="l"/>
              </a:tabLst>
              <a:defRPr>
                <a:solidFill>
                  <a:schemeClr val="tx1"/>
                </a:solidFill>
                <a:latin typeface="Calibri" pitchFamily="34" charset="0"/>
                <a:cs typeface="Arial" charset="0"/>
              </a:defRPr>
            </a:lvl9pPr>
          </a:lstStyle>
          <a:p>
            <a:pPr eaLnBrk="1" hangingPunct="1"/>
            <a:r>
              <a:rPr lang="en-US" altLang="en-US" sz="4500" baseline="6000">
                <a:solidFill>
                  <a:srgbClr val="0AD0D9"/>
                </a:solidFill>
                <a:latin typeface="OpenSymbol" pitchFamily="2" charset="0"/>
              </a:rPr>
              <a:t></a:t>
            </a:r>
            <a:r>
              <a:rPr lang="en-US" altLang="en-US" sz="3200">
                <a:latin typeface="Constantia" pitchFamily="18" charset="0"/>
              </a:rPr>
              <a:t>The</a:t>
            </a:r>
            <a:r>
              <a:rPr lang="en-US" altLang="en-US" sz="3200">
                <a:latin typeface="Times New Roman" pitchFamily="18" charset="0"/>
                <a:cs typeface="Times New Roman" pitchFamily="18" charset="0"/>
              </a:rPr>
              <a:t> </a:t>
            </a:r>
            <a:r>
              <a:rPr lang="en-US" altLang="en-US" sz="3200">
                <a:latin typeface="Constantia" pitchFamily="18" charset="0"/>
              </a:rPr>
              <a:t>term</a:t>
            </a:r>
            <a:r>
              <a:rPr lang="en-US" altLang="en-US" sz="3200">
                <a:latin typeface="Times New Roman" pitchFamily="18" charset="0"/>
                <a:cs typeface="Times New Roman" pitchFamily="18" charset="0"/>
              </a:rPr>
              <a:t> </a:t>
            </a:r>
            <a:r>
              <a:rPr lang="en-US" altLang="en-US" sz="3200">
                <a:latin typeface="Constantia" pitchFamily="18" charset="0"/>
              </a:rPr>
              <a:t>food</a:t>
            </a:r>
            <a:r>
              <a:rPr lang="en-US" altLang="en-US" sz="3200">
                <a:latin typeface="Times New Roman" pitchFamily="18" charset="0"/>
                <a:cs typeface="Times New Roman" pitchFamily="18" charset="0"/>
              </a:rPr>
              <a:t> </a:t>
            </a:r>
            <a:r>
              <a:rPr lang="en-US" altLang="en-US" sz="3200">
                <a:latin typeface="Constantia" pitchFamily="18" charset="0"/>
              </a:rPr>
              <a:t>borne</a:t>
            </a:r>
            <a:r>
              <a:rPr lang="en-US" altLang="en-US" sz="3200">
                <a:latin typeface="Times New Roman" pitchFamily="18" charset="0"/>
                <a:cs typeface="Times New Roman" pitchFamily="18" charset="0"/>
              </a:rPr>
              <a:t> </a:t>
            </a:r>
            <a:r>
              <a:rPr lang="en-US" altLang="en-US" sz="3200">
                <a:latin typeface="Constantia" pitchFamily="18" charset="0"/>
              </a:rPr>
              <a:t>disease</a:t>
            </a:r>
            <a:r>
              <a:rPr lang="en-US" altLang="en-US" sz="3200">
                <a:latin typeface="Times New Roman" pitchFamily="18" charset="0"/>
                <a:cs typeface="Times New Roman" pitchFamily="18" charset="0"/>
              </a:rPr>
              <a:t> </a:t>
            </a:r>
            <a:r>
              <a:rPr lang="en-US" altLang="en-US" sz="3200">
                <a:latin typeface="Constantia" pitchFamily="18" charset="0"/>
              </a:rPr>
              <a:t>defined</a:t>
            </a:r>
            <a:r>
              <a:rPr lang="en-US" altLang="en-US" sz="3200">
                <a:latin typeface="Times New Roman" pitchFamily="18" charset="0"/>
                <a:cs typeface="Times New Roman" pitchFamily="18" charset="0"/>
              </a:rPr>
              <a:t> </a:t>
            </a:r>
            <a:r>
              <a:rPr lang="en-US" altLang="en-US" sz="3200">
                <a:latin typeface="Constantia" pitchFamily="18" charset="0"/>
              </a:rPr>
              <a:t>as</a:t>
            </a:r>
            <a:r>
              <a:rPr lang="en-US" altLang="en-US" sz="3200">
                <a:latin typeface="Times New Roman" pitchFamily="18" charset="0"/>
                <a:cs typeface="Times New Roman" pitchFamily="18" charset="0"/>
              </a:rPr>
              <a:t> </a:t>
            </a:r>
            <a:r>
              <a:rPr lang="en-US" altLang="en-US" sz="3200">
                <a:latin typeface="Constantia" pitchFamily="18" charset="0"/>
              </a:rPr>
              <a:t>“A</a:t>
            </a:r>
            <a:r>
              <a:rPr lang="en-US" altLang="en-US" sz="3200">
                <a:latin typeface="Times New Roman" pitchFamily="18" charset="0"/>
                <a:cs typeface="Times New Roman" pitchFamily="18" charset="0"/>
              </a:rPr>
              <a:t> </a:t>
            </a:r>
            <a:r>
              <a:rPr lang="en-US" altLang="en-US" sz="3200">
                <a:latin typeface="Constantia" pitchFamily="18" charset="0"/>
              </a:rPr>
              <a:t>disease</a:t>
            </a:r>
            <a:r>
              <a:rPr lang="en-US" altLang="en-US" sz="3200">
                <a:latin typeface="Times New Roman" pitchFamily="18" charset="0"/>
                <a:cs typeface="Times New Roman" pitchFamily="18" charset="0"/>
              </a:rPr>
              <a:t> </a:t>
            </a:r>
            <a:r>
              <a:rPr lang="en-US" altLang="en-US" sz="3200">
                <a:latin typeface="Constantia" pitchFamily="18" charset="0"/>
              </a:rPr>
              <a:t>usually</a:t>
            </a:r>
            <a:r>
              <a:rPr lang="en-US" altLang="en-US" sz="3200">
                <a:latin typeface="Times New Roman" pitchFamily="18" charset="0"/>
                <a:cs typeface="Times New Roman" pitchFamily="18" charset="0"/>
              </a:rPr>
              <a:t> </a:t>
            </a:r>
            <a:r>
              <a:rPr lang="en-US" altLang="en-US" sz="3200">
                <a:latin typeface="Constantia" pitchFamily="18" charset="0"/>
              </a:rPr>
              <a:t>either</a:t>
            </a:r>
            <a:r>
              <a:rPr lang="en-US" altLang="en-US" sz="3200">
                <a:latin typeface="Times New Roman" pitchFamily="18" charset="0"/>
                <a:cs typeface="Times New Roman" pitchFamily="18" charset="0"/>
              </a:rPr>
              <a:t> </a:t>
            </a:r>
            <a:r>
              <a:rPr lang="en-US" altLang="en-US" sz="3200">
                <a:latin typeface="Constantia" pitchFamily="18" charset="0"/>
              </a:rPr>
              <a:t>infectious</a:t>
            </a:r>
            <a:r>
              <a:rPr lang="en-US" altLang="en-US" sz="3200">
                <a:latin typeface="Times New Roman" pitchFamily="18" charset="0"/>
                <a:cs typeface="Times New Roman" pitchFamily="18" charset="0"/>
              </a:rPr>
              <a:t> </a:t>
            </a:r>
            <a:r>
              <a:rPr lang="en-US" altLang="en-US" sz="3200">
                <a:latin typeface="Constantia" pitchFamily="18" charset="0"/>
              </a:rPr>
              <a:t>or</a:t>
            </a:r>
            <a:r>
              <a:rPr lang="en-US" altLang="en-US" sz="3200">
                <a:latin typeface="Times New Roman" pitchFamily="18" charset="0"/>
                <a:cs typeface="Times New Roman" pitchFamily="18" charset="0"/>
              </a:rPr>
              <a:t> </a:t>
            </a:r>
            <a:r>
              <a:rPr lang="en-US" altLang="en-US" sz="3200">
                <a:latin typeface="Constantia" pitchFamily="18" charset="0"/>
              </a:rPr>
              <a:t>toxic</a:t>
            </a:r>
            <a:r>
              <a:rPr lang="en-US" altLang="en-US" sz="3200">
                <a:latin typeface="Times New Roman" pitchFamily="18" charset="0"/>
                <a:cs typeface="Times New Roman" pitchFamily="18" charset="0"/>
              </a:rPr>
              <a:t> </a:t>
            </a:r>
            <a:r>
              <a:rPr lang="en-US" altLang="en-US" sz="3200">
                <a:latin typeface="Constantia" pitchFamily="18" charset="0"/>
              </a:rPr>
              <a:t>in</a:t>
            </a:r>
            <a:r>
              <a:rPr lang="en-US" altLang="en-US" sz="3200">
                <a:latin typeface="Times New Roman" pitchFamily="18" charset="0"/>
                <a:cs typeface="Times New Roman" pitchFamily="18" charset="0"/>
              </a:rPr>
              <a:t> </a:t>
            </a:r>
            <a:r>
              <a:rPr lang="en-US" altLang="en-US" sz="3200">
                <a:latin typeface="Constantia" pitchFamily="18" charset="0"/>
              </a:rPr>
              <a:t>nature,</a:t>
            </a:r>
            <a:r>
              <a:rPr lang="en-US" altLang="en-US" sz="3200">
                <a:latin typeface="Times New Roman" pitchFamily="18" charset="0"/>
                <a:cs typeface="Times New Roman" pitchFamily="18" charset="0"/>
              </a:rPr>
              <a:t>	</a:t>
            </a:r>
            <a:r>
              <a:rPr lang="en-US" altLang="en-US" sz="3200">
                <a:latin typeface="Constantia" pitchFamily="18" charset="0"/>
              </a:rPr>
              <a:t>caused</a:t>
            </a:r>
            <a:r>
              <a:rPr lang="en-US" altLang="en-US" sz="3200">
                <a:latin typeface="Times New Roman" pitchFamily="18" charset="0"/>
                <a:cs typeface="Times New Roman" pitchFamily="18" charset="0"/>
              </a:rPr>
              <a:t> </a:t>
            </a:r>
            <a:r>
              <a:rPr lang="en-US" altLang="en-US" sz="3200">
                <a:latin typeface="Constantia" pitchFamily="18" charset="0"/>
              </a:rPr>
              <a:t>by</a:t>
            </a:r>
            <a:r>
              <a:rPr lang="en-US" altLang="en-US" sz="3200">
                <a:latin typeface="Times New Roman" pitchFamily="18" charset="0"/>
                <a:cs typeface="Times New Roman" pitchFamily="18" charset="0"/>
              </a:rPr>
              <a:t> </a:t>
            </a:r>
            <a:r>
              <a:rPr lang="en-US" altLang="en-US" sz="3200">
                <a:latin typeface="Constantia" pitchFamily="18" charset="0"/>
              </a:rPr>
              <a:t>agents</a:t>
            </a:r>
            <a:r>
              <a:rPr lang="en-US" altLang="en-US" sz="3200">
                <a:latin typeface="Times New Roman" pitchFamily="18" charset="0"/>
                <a:cs typeface="Times New Roman" pitchFamily="18" charset="0"/>
              </a:rPr>
              <a:t> </a:t>
            </a:r>
            <a:r>
              <a:rPr lang="en-US" altLang="en-US" sz="3200">
                <a:latin typeface="Constantia" pitchFamily="18" charset="0"/>
              </a:rPr>
              <a:t>that</a:t>
            </a:r>
            <a:r>
              <a:rPr lang="en-US" altLang="en-US" sz="3200">
                <a:latin typeface="Times New Roman" pitchFamily="18" charset="0"/>
                <a:cs typeface="Times New Roman" pitchFamily="18" charset="0"/>
              </a:rPr>
              <a:t> </a:t>
            </a:r>
            <a:r>
              <a:rPr lang="en-US" altLang="en-US" sz="3200">
                <a:latin typeface="Constantia" pitchFamily="18" charset="0"/>
              </a:rPr>
              <a:t>enter</a:t>
            </a:r>
            <a:r>
              <a:rPr lang="en-US" altLang="en-US" sz="3200">
                <a:latin typeface="Times New Roman" pitchFamily="18" charset="0"/>
                <a:cs typeface="Times New Roman" pitchFamily="18" charset="0"/>
              </a:rPr>
              <a:t> </a:t>
            </a:r>
            <a:r>
              <a:rPr lang="en-US" altLang="en-US" sz="3200">
                <a:latin typeface="Constantia" pitchFamily="18" charset="0"/>
              </a:rPr>
              <a:t>the</a:t>
            </a:r>
            <a:r>
              <a:rPr lang="en-US" altLang="en-US" sz="3200">
                <a:latin typeface="Times New Roman" pitchFamily="18" charset="0"/>
                <a:cs typeface="Times New Roman" pitchFamily="18" charset="0"/>
              </a:rPr>
              <a:t> </a:t>
            </a:r>
            <a:r>
              <a:rPr lang="en-US" altLang="en-US" sz="3200">
                <a:latin typeface="Constantia" pitchFamily="18" charset="0"/>
              </a:rPr>
              <a:t>body</a:t>
            </a:r>
            <a:r>
              <a:rPr lang="en-US" altLang="en-US" sz="3200">
                <a:latin typeface="Times New Roman" pitchFamily="18" charset="0"/>
                <a:cs typeface="Times New Roman" pitchFamily="18" charset="0"/>
              </a:rPr>
              <a:t>	</a:t>
            </a:r>
            <a:r>
              <a:rPr lang="en-US" altLang="en-US" sz="3200">
                <a:latin typeface="Constantia" pitchFamily="18" charset="0"/>
              </a:rPr>
              <a:t>through</a:t>
            </a:r>
            <a:r>
              <a:rPr lang="en-US" altLang="en-US" sz="3200">
                <a:latin typeface="Times New Roman" pitchFamily="18" charset="0"/>
                <a:cs typeface="Times New Roman" pitchFamily="18" charset="0"/>
              </a:rPr>
              <a:t> </a:t>
            </a:r>
            <a:r>
              <a:rPr lang="en-US" altLang="en-US" sz="3200">
                <a:latin typeface="Constantia" pitchFamily="18" charset="0"/>
              </a:rPr>
              <a:t>the</a:t>
            </a:r>
            <a:r>
              <a:rPr lang="en-US" altLang="en-US" sz="3200">
                <a:latin typeface="Times New Roman" pitchFamily="18" charset="0"/>
                <a:cs typeface="Times New Roman" pitchFamily="18" charset="0"/>
              </a:rPr>
              <a:t> </a:t>
            </a:r>
            <a:r>
              <a:rPr lang="en-US" altLang="en-US" sz="3200">
                <a:latin typeface="Constantia" pitchFamily="18" charset="0"/>
              </a:rPr>
              <a:t>ingestion</a:t>
            </a:r>
            <a:r>
              <a:rPr lang="en-US" altLang="en-US" sz="3200">
                <a:latin typeface="Times New Roman" pitchFamily="18" charset="0"/>
                <a:cs typeface="Times New Roman" pitchFamily="18" charset="0"/>
              </a:rPr>
              <a:t> </a:t>
            </a:r>
            <a:r>
              <a:rPr lang="en-US" altLang="en-US" sz="3200">
                <a:latin typeface="Constantia" pitchFamily="18" charset="0"/>
              </a:rPr>
              <a:t>of</a:t>
            </a:r>
            <a:r>
              <a:rPr lang="en-US" altLang="en-US" sz="3200">
                <a:latin typeface="Times New Roman" pitchFamily="18" charset="0"/>
                <a:cs typeface="Times New Roman" pitchFamily="18" charset="0"/>
              </a:rPr>
              <a:t> </a:t>
            </a:r>
            <a:r>
              <a:rPr lang="en-US" altLang="en-US" sz="3200">
                <a:latin typeface="Constantia" pitchFamily="18" charset="0"/>
              </a:rPr>
              <a:t>food.”</a:t>
            </a:r>
          </a:p>
          <a:p>
            <a:pPr eaLnBrk="1" hangingPunct="1">
              <a:spcBef>
                <a:spcPts val="800"/>
              </a:spcBef>
            </a:pPr>
            <a:r>
              <a:rPr lang="en-US" altLang="en-US" sz="4500" baseline="6000">
                <a:solidFill>
                  <a:srgbClr val="0AD0D9"/>
                </a:solidFill>
                <a:latin typeface="OpenSymbol" pitchFamily="2" charset="0"/>
              </a:rPr>
              <a:t></a:t>
            </a:r>
            <a:r>
              <a:rPr lang="en-US" altLang="en-US" sz="3200">
                <a:latin typeface="Constantia" pitchFamily="18" charset="0"/>
              </a:rPr>
              <a:t>Food</a:t>
            </a:r>
            <a:r>
              <a:rPr lang="en-US" altLang="en-US" sz="3200">
                <a:latin typeface="Times New Roman" pitchFamily="18" charset="0"/>
                <a:cs typeface="Times New Roman" pitchFamily="18" charset="0"/>
              </a:rPr>
              <a:t> </a:t>
            </a:r>
            <a:r>
              <a:rPr lang="en-US" altLang="en-US" sz="3200">
                <a:latin typeface="Constantia" pitchFamily="18" charset="0"/>
              </a:rPr>
              <a:t>borne</a:t>
            </a:r>
            <a:r>
              <a:rPr lang="en-US" altLang="en-US" sz="3200">
                <a:latin typeface="Times New Roman" pitchFamily="18" charset="0"/>
                <a:cs typeface="Times New Roman" pitchFamily="18" charset="0"/>
              </a:rPr>
              <a:t> </a:t>
            </a:r>
            <a:r>
              <a:rPr lang="en-US" altLang="en-US" sz="3200">
                <a:latin typeface="Constantia" pitchFamily="18" charset="0"/>
              </a:rPr>
              <a:t>disease</a:t>
            </a:r>
            <a:r>
              <a:rPr lang="en-US" altLang="en-US" sz="3200">
                <a:latin typeface="Times New Roman" pitchFamily="18" charset="0"/>
                <a:cs typeface="Times New Roman" pitchFamily="18" charset="0"/>
              </a:rPr>
              <a:t> </a:t>
            </a:r>
            <a:r>
              <a:rPr lang="en-US" altLang="en-US" sz="3200">
                <a:latin typeface="Constantia" pitchFamily="18" charset="0"/>
              </a:rPr>
              <a:t>can</a:t>
            </a:r>
            <a:r>
              <a:rPr lang="en-US" altLang="en-US" sz="3200">
                <a:latin typeface="Times New Roman" pitchFamily="18" charset="0"/>
                <a:cs typeface="Times New Roman" pitchFamily="18" charset="0"/>
              </a:rPr>
              <a:t> </a:t>
            </a:r>
            <a:r>
              <a:rPr lang="en-US" altLang="en-US" sz="3200">
                <a:latin typeface="Constantia" pitchFamily="18" charset="0"/>
              </a:rPr>
              <a:t>be</a:t>
            </a:r>
            <a:r>
              <a:rPr lang="en-US" altLang="en-US" sz="3200">
                <a:latin typeface="Times New Roman" pitchFamily="18" charset="0"/>
                <a:cs typeface="Times New Roman" pitchFamily="18" charset="0"/>
              </a:rPr>
              <a:t> </a:t>
            </a:r>
            <a:r>
              <a:rPr lang="en-US" altLang="en-US" sz="3200">
                <a:latin typeface="Constantia" pitchFamily="18" charset="0"/>
              </a:rPr>
              <a:t>classified</a:t>
            </a:r>
            <a:r>
              <a:rPr lang="en-US" altLang="en-US" sz="3200">
                <a:latin typeface="Times New Roman" pitchFamily="18" charset="0"/>
                <a:cs typeface="Times New Roman" pitchFamily="18" charset="0"/>
              </a:rPr>
              <a:t> </a:t>
            </a:r>
            <a:r>
              <a:rPr lang="en-US" altLang="en-US" sz="3200">
                <a:latin typeface="Constantia" pitchFamily="18" charset="0"/>
              </a:rPr>
              <a:t>as</a:t>
            </a:r>
            <a:r>
              <a:rPr lang="en-US" altLang="en-US" sz="3200">
                <a:latin typeface="Times New Roman" pitchFamily="18" charset="0"/>
                <a:cs typeface="Times New Roman" pitchFamily="18" charset="0"/>
              </a:rPr>
              <a:t> </a:t>
            </a:r>
            <a:r>
              <a:rPr lang="en-US" altLang="en-US" sz="3200">
                <a:latin typeface="Constantia" pitchFamily="18" charset="0"/>
              </a:rPr>
              <a:t>food</a:t>
            </a:r>
            <a:r>
              <a:rPr lang="en-US" altLang="en-US" sz="3200">
                <a:latin typeface="Times New Roman" pitchFamily="18" charset="0"/>
                <a:cs typeface="Times New Roman" pitchFamily="18" charset="0"/>
              </a:rPr>
              <a:t> </a:t>
            </a:r>
            <a:r>
              <a:rPr lang="en-US" altLang="en-US" sz="3200">
                <a:latin typeface="Constantia" pitchFamily="18" charset="0"/>
              </a:rPr>
              <a:t>borne</a:t>
            </a:r>
            <a:r>
              <a:rPr lang="en-US" altLang="en-US" sz="3200">
                <a:latin typeface="Times New Roman" pitchFamily="18" charset="0"/>
                <a:cs typeface="Times New Roman" pitchFamily="18" charset="0"/>
              </a:rPr>
              <a:t> </a:t>
            </a:r>
            <a:r>
              <a:rPr lang="en-US" altLang="en-US" sz="3200">
                <a:latin typeface="Constantia" pitchFamily="18" charset="0"/>
              </a:rPr>
              <a:t>infection</a:t>
            </a:r>
            <a:r>
              <a:rPr lang="en-US" altLang="en-US" sz="3200">
                <a:latin typeface="Times New Roman" pitchFamily="18" charset="0"/>
                <a:cs typeface="Times New Roman" pitchFamily="18" charset="0"/>
              </a:rPr>
              <a:t> </a:t>
            </a:r>
            <a:r>
              <a:rPr lang="en-US" altLang="en-US" sz="3200">
                <a:latin typeface="Constantia" pitchFamily="18" charset="0"/>
              </a:rPr>
              <a:t>and</a:t>
            </a:r>
            <a:r>
              <a:rPr lang="en-US" altLang="en-US" sz="3200">
                <a:latin typeface="Times New Roman" pitchFamily="18" charset="0"/>
                <a:cs typeface="Times New Roman" pitchFamily="18" charset="0"/>
              </a:rPr>
              <a:t> </a:t>
            </a:r>
            <a:r>
              <a:rPr lang="en-US" altLang="en-US" sz="3200">
                <a:latin typeface="Constantia" pitchFamily="18" charset="0"/>
              </a:rPr>
              <a:t>food</a:t>
            </a:r>
            <a:r>
              <a:rPr lang="en-US" altLang="en-US" sz="3200">
                <a:latin typeface="Times New Roman" pitchFamily="18" charset="0"/>
                <a:cs typeface="Times New Roman" pitchFamily="18" charset="0"/>
              </a:rPr>
              <a:t> </a:t>
            </a:r>
            <a:r>
              <a:rPr lang="en-US" altLang="en-US" sz="3200">
                <a:latin typeface="Constantia" pitchFamily="18" charset="0"/>
              </a:rPr>
              <a:t>borne</a:t>
            </a:r>
            <a:r>
              <a:rPr lang="en-US" altLang="en-US" sz="3200">
                <a:latin typeface="Times New Roman" pitchFamily="18" charset="0"/>
                <a:cs typeface="Times New Roman" pitchFamily="18" charset="0"/>
              </a:rPr>
              <a:t> </a:t>
            </a:r>
            <a:r>
              <a:rPr lang="en-US" altLang="en-US" sz="3200">
                <a:latin typeface="Constantia" pitchFamily="18" charset="0"/>
              </a:rPr>
              <a:t>intoxicants.</a:t>
            </a:r>
          </a:p>
        </p:txBody>
      </p:sp>
      <p:sp>
        <p:nvSpPr>
          <p:cNvPr id="63492" name="object 4"/>
          <p:cNvSpPr>
            <a:spLocks noChangeArrowheads="1"/>
          </p:cNvSpPr>
          <p:nvPr/>
        </p:nvSpPr>
        <p:spPr bwMode="auto">
          <a:xfrm>
            <a:off x="5160963" y="4953000"/>
            <a:ext cx="3954462" cy="18891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63493" name="object 5"/>
          <p:cNvSpPr>
            <a:spLocks noChangeArrowheads="1"/>
          </p:cNvSpPr>
          <p:nvPr/>
        </p:nvSpPr>
        <p:spPr bwMode="auto">
          <a:xfrm>
            <a:off x="2286000" y="4953000"/>
            <a:ext cx="1416050" cy="14192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6" name="object 6"/>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7" name="object 7"/>
          <p:cNvSpPr>
            <a:spLocks noGrp="1"/>
          </p:cNvSpPr>
          <p:nvPr>
            <p:ph type="sldNum" sz="quarter" idx="12"/>
          </p:nvPr>
        </p:nvSpPr>
        <p:spPr/>
        <p:txBody>
          <a:bodyPr vert="horz" rtlCol="0"/>
          <a:lstStyle/>
          <a:p>
            <a:pPr marL="25400">
              <a:defRPr/>
            </a:pPr>
            <a:fld id="{D981585F-68E5-463C-9D1C-01282770C836}" type="slidenum">
              <a:rPr spc="-10"/>
              <a:pPr marL="25400">
                <a:defRPr/>
              </a:pPr>
              <a:t>75</a:t>
            </a:fld>
            <a:endParaRPr spc="-1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rtlCol="0"/>
          <a:lstStyle/>
          <a:p>
            <a:pPr marL="317500" eaLnBrk="1" fontAlgn="auto" hangingPunct="1">
              <a:spcBef>
                <a:spcPts val="0"/>
              </a:spcBef>
              <a:spcAft>
                <a:spcPts val="0"/>
              </a:spcAft>
              <a:defRPr/>
            </a:pPr>
            <a:r>
              <a:rPr sz="4500" dirty="0">
                <a:latin typeface="Calibri"/>
                <a:cs typeface="Calibri"/>
              </a:rPr>
              <a:t>A.</a:t>
            </a:r>
            <a:r>
              <a:rPr sz="4500" spc="-125" dirty="0"/>
              <a:t> </a:t>
            </a:r>
            <a:r>
              <a:rPr sz="4500" dirty="0">
                <a:latin typeface="Calibri"/>
                <a:cs typeface="Calibri"/>
              </a:rPr>
              <a:t>FOOD</a:t>
            </a:r>
            <a:r>
              <a:rPr sz="4500" spc="-114" dirty="0"/>
              <a:t> </a:t>
            </a:r>
            <a:r>
              <a:rPr sz="4500" spc="-35" dirty="0">
                <a:latin typeface="Calibri"/>
                <a:cs typeface="Calibri"/>
              </a:rPr>
              <a:t>B</a:t>
            </a:r>
            <a:r>
              <a:rPr sz="4500" dirty="0">
                <a:latin typeface="Calibri"/>
                <a:cs typeface="Calibri"/>
              </a:rPr>
              <a:t>O</a:t>
            </a:r>
            <a:r>
              <a:rPr sz="4500" spc="-35" dirty="0">
                <a:latin typeface="Calibri"/>
                <a:cs typeface="Calibri"/>
              </a:rPr>
              <a:t>RN</a:t>
            </a:r>
            <a:r>
              <a:rPr sz="4500" spc="-25" dirty="0">
                <a:latin typeface="Calibri"/>
                <a:cs typeface="Calibri"/>
              </a:rPr>
              <a:t>E</a:t>
            </a:r>
            <a:r>
              <a:rPr sz="4500" spc="-110" dirty="0"/>
              <a:t> </a:t>
            </a:r>
            <a:r>
              <a:rPr sz="4500" spc="-20" dirty="0">
                <a:latin typeface="Calibri"/>
                <a:cs typeface="Calibri"/>
              </a:rPr>
              <a:t>I</a:t>
            </a:r>
            <a:r>
              <a:rPr sz="4500" spc="-35" dirty="0">
                <a:latin typeface="Calibri"/>
                <a:cs typeface="Calibri"/>
              </a:rPr>
              <a:t>N</a:t>
            </a:r>
            <a:r>
              <a:rPr sz="4500" spc="-30" dirty="0">
                <a:latin typeface="Calibri"/>
                <a:cs typeface="Calibri"/>
              </a:rPr>
              <a:t>F</a:t>
            </a:r>
            <a:r>
              <a:rPr sz="4500" spc="-25" dirty="0">
                <a:latin typeface="Calibri"/>
                <a:cs typeface="Calibri"/>
              </a:rPr>
              <a:t>ECTI</a:t>
            </a:r>
            <a:r>
              <a:rPr sz="4500" dirty="0">
                <a:latin typeface="Calibri"/>
                <a:cs typeface="Calibri"/>
              </a:rPr>
              <a:t>O</a:t>
            </a:r>
            <a:r>
              <a:rPr sz="4500" spc="-30" dirty="0">
                <a:latin typeface="Calibri"/>
                <a:cs typeface="Calibri"/>
              </a:rPr>
              <a:t>N</a:t>
            </a:r>
            <a:endParaRPr sz="4500">
              <a:latin typeface="Calibri"/>
              <a:cs typeface="Calibri"/>
            </a:endParaRPr>
          </a:p>
        </p:txBody>
      </p:sp>
      <p:sp>
        <p:nvSpPr>
          <p:cNvPr id="64515" name="object 3"/>
          <p:cNvSpPr>
            <a:spLocks/>
          </p:cNvSpPr>
          <p:nvPr/>
        </p:nvSpPr>
        <p:spPr bwMode="auto">
          <a:xfrm>
            <a:off x="0" y="1295400"/>
            <a:ext cx="1947863" cy="674688"/>
          </a:xfrm>
          <a:custGeom>
            <a:avLst/>
            <a:gdLst>
              <a:gd name="T0" fmla="*/ 0 w 1948180"/>
              <a:gd name="T1" fmla="*/ 0 h 674369"/>
              <a:gd name="T2" fmla="*/ 1947867 w 1948180"/>
              <a:gd name="T3" fmla="*/ 0 h 674369"/>
              <a:gd name="T4" fmla="*/ 1947867 w 1948180"/>
              <a:gd name="T5" fmla="*/ 674688 h 674369"/>
              <a:gd name="T6" fmla="*/ 0 w 1948180"/>
              <a:gd name="T7" fmla="*/ 674688 h 674369"/>
              <a:gd name="T8" fmla="*/ 0 w 1948180"/>
              <a:gd name="T9" fmla="*/ 0 h 6743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8180" h="674369">
                <a:moveTo>
                  <a:pt x="0" y="0"/>
                </a:moveTo>
                <a:lnTo>
                  <a:pt x="1948184" y="0"/>
                </a:lnTo>
                <a:lnTo>
                  <a:pt x="1948184" y="674369"/>
                </a:lnTo>
                <a:lnTo>
                  <a:pt x="0" y="674369"/>
                </a:lnTo>
                <a:lnTo>
                  <a:pt x="0" y="0"/>
                </a:lnTo>
                <a:close/>
              </a:path>
            </a:pathLst>
          </a:custGeom>
          <a:solidFill>
            <a:srgbClr val="0E6FC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64516" name="object 4"/>
          <p:cNvSpPr>
            <a:spLocks/>
          </p:cNvSpPr>
          <p:nvPr/>
        </p:nvSpPr>
        <p:spPr bwMode="auto">
          <a:xfrm>
            <a:off x="1947863" y="1295400"/>
            <a:ext cx="7196137" cy="674688"/>
          </a:xfrm>
          <a:custGeom>
            <a:avLst/>
            <a:gdLst>
              <a:gd name="T0" fmla="*/ 0 w 7195820"/>
              <a:gd name="T1" fmla="*/ 0 h 674369"/>
              <a:gd name="T2" fmla="*/ 7196132 w 7195820"/>
              <a:gd name="T3" fmla="*/ 0 h 674369"/>
              <a:gd name="T4" fmla="*/ 7196132 w 7195820"/>
              <a:gd name="T5" fmla="*/ 674688 h 674369"/>
              <a:gd name="T6" fmla="*/ 0 w 7195820"/>
              <a:gd name="T7" fmla="*/ 674688 h 674369"/>
              <a:gd name="T8" fmla="*/ 0 w 7195820"/>
              <a:gd name="T9" fmla="*/ 0 h 6743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95820" h="674369">
                <a:moveTo>
                  <a:pt x="0" y="0"/>
                </a:moveTo>
                <a:lnTo>
                  <a:pt x="7195815" y="0"/>
                </a:lnTo>
                <a:lnTo>
                  <a:pt x="7195815" y="674369"/>
                </a:lnTo>
                <a:lnTo>
                  <a:pt x="0" y="674369"/>
                </a:lnTo>
                <a:lnTo>
                  <a:pt x="0" y="0"/>
                </a:lnTo>
                <a:close/>
              </a:path>
            </a:pathLst>
          </a:custGeom>
          <a:solidFill>
            <a:srgbClr val="0E6FC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 name="object 5"/>
          <p:cNvSpPr txBox="1"/>
          <p:nvPr/>
        </p:nvSpPr>
        <p:spPr>
          <a:xfrm>
            <a:off x="77788" y="1412875"/>
            <a:ext cx="3427412" cy="355600"/>
          </a:xfrm>
          <a:prstGeom prst="rect">
            <a:avLst/>
          </a:prstGeom>
        </p:spPr>
        <p:txBody>
          <a:bodyPr lIns="0" tIns="0" rIns="0" bIns="0">
            <a:spAutoFit/>
          </a:bodyPr>
          <a:lstStyle/>
          <a:p>
            <a:pPr marL="12700" fontAlgn="auto">
              <a:spcBef>
                <a:spcPts val="0"/>
              </a:spcBef>
              <a:spcAft>
                <a:spcPts val="0"/>
              </a:spcAft>
              <a:tabLst>
                <a:tab pos="1960245" algn="l"/>
              </a:tabLst>
              <a:defRPr/>
            </a:pPr>
            <a:r>
              <a:rPr sz="2800" b="1" spc="-15" dirty="0">
                <a:solidFill>
                  <a:srgbClr val="FFFFFF"/>
                </a:solidFill>
                <a:latin typeface="Constantia"/>
                <a:cs typeface="Constantia"/>
              </a:rPr>
              <a:t>G</a:t>
            </a:r>
            <a:r>
              <a:rPr sz="2800" b="1" dirty="0">
                <a:solidFill>
                  <a:srgbClr val="FFFFFF"/>
                </a:solidFill>
                <a:latin typeface="Constantia"/>
                <a:cs typeface="Constantia"/>
              </a:rPr>
              <a:t>r</a:t>
            </a:r>
            <a:r>
              <a:rPr sz="2800" b="1" spc="-40" dirty="0">
                <a:solidFill>
                  <a:srgbClr val="FFFFFF"/>
                </a:solidFill>
                <a:latin typeface="Constantia"/>
                <a:cs typeface="Constantia"/>
              </a:rPr>
              <a:t>o</a:t>
            </a:r>
            <a:r>
              <a:rPr sz="2800" b="1" spc="-30" dirty="0">
                <a:solidFill>
                  <a:srgbClr val="FFFFFF"/>
                </a:solidFill>
                <a:latin typeface="Constantia"/>
                <a:cs typeface="Constantia"/>
              </a:rPr>
              <a:t>u</a:t>
            </a:r>
            <a:r>
              <a:rPr sz="2800" b="1" spc="-25" dirty="0">
                <a:solidFill>
                  <a:srgbClr val="FFFFFF"/>
                </a:solidFill>
                <a:latin typeface="Constantia"/>
                <a:cs typeface="Constantia"/>
              </a:rPr>
              <a:t>p</a:t>
            </a:r>
            <a:r>
              <a:rPr sz="2800" b="1" spc="-15" dirty="0">
                <a:solidFill>
                  <a:srgbClr val="FFFFFF"/>
                </a:solidFill>
                <a:latin typeface="Constantia"/>
                <a:cs typeface="Constantia"/>
              </a:rPr>
              <a:t>s</a:t>
            </a:r>
            <a:r>
              <a:rPr sz="2800" b="1" dirty="0">
                <a:solidFill>
                  <a:srgbClr val="FFFFFF"/>
                </a:solidFill>
                <a:latin typeface="Times New Roman"/>
                <a:cs typeface="Times New Roman"/>
              </a:rPr>
              <a:t>	</a:t>
            </a:r>
            <a:r>
              <a:rPr sz="2800" b="1" spc="-30" dirty="0">
                <a:solidFill>
                  <a:srgbClr val="FFFFFF"/>
                </a:solidFill>
                <a:latin typeface="Constantia"/>
                <a:cs typeface="Constantia"/>
              </a:rPr>
              <a:t>D</a:t>
            </a:r>
            <a:r>
              <a:rPr sz="2800" b="1" spc="-25" dirty="0">
                <a:solidFill>
                  <a:srgbClr val="FFFFFF"/>
                </a:solidFill>
                <a:latin typeface="Constantia"/>
                <a:cs typeface="Constantia"/>
              </a:rPr>
              <a:t>is</a:t>
            </a:r>
            <a:r>
              <a:rPr sz="2800" b="1" spc="-20" dirty="0">
                <a:solidFill>
                  <a:srgbClr val="FFFFFF"/>
                </a:solidFill>
                <a:latin typeface="Constantia"/>
                <a:cs typeface="Constantia"/>
              </a:rPr>
              <a:t>ea</a:t>
            </a:r>
            <a:r>
              <a:rPr sz="2800" b="1" spc="-25" dirty="0">
                <a:solidFill>
                  <a:srgbClr val="FFFFFF"/>
                </a:solidFill>
                <a:latin typeface="Constantia"/>
                <a:cs typeface="Constantia"/>
              </a:rPr>
              <a:t>s</a:t>
            </a:r>
            <a:r>
              <a:rPr sz="2800" b="1" spc="-20" dirty="0">
                <a:solidFill>
                  <a:srgbClr val="FFFFFF"/>
                </a:solidFill>
                <a:latin typeface="Constantia"/>
                <a:cs typeface="Constantia"/>
              </a:rPr>
              <a:t>e</a:t>
            </a:r>
            <a:r>
              <a:rPr sz="2800" b="1" spc="-15" dirty="0">
                <a:solidFill>
                  <a:srgbClr val="FFFFFF"/>
                </a:solidFill>
                <a:latin typeface="Constantia"/>
                <a:cs typeface="Constantia"/>
              </a:rPr>
              <a:t>s</a:t>
            </a:r>
            <a:endParaRPr sz="2800">
              <a:latin typeface="Constantia"/>
              <a:cs typeface="Constantia"/>
            </a:endParaRPr>
          </a:p>
        </p:txBody>
      </p:sp>
      <p:sp>
        <p:nvSpPr>
          <p:cNvPr id="64518" name="object 6"/>
          <p:cNvSpPr>
            <a:spLocks/>
          </p:cNvSpPr>
          <p:nvPr/>
        </p:nvSpPr>
        <p:spPr bwMode="auto">
          <a:xfrm>
            <a:off x="0" y="1970088"/>
            <a:ext cx="1947863" cy="2654300"/>
          </a:xfrm>
          <a:custGeom>
            <a:avLst/>
            <a:gdLst>
              <a:gd name="T0" fmla="*/ 0 w 1948180"/>
              <a:gd name="T1" fmla="*/ 0 h 2654300"/>
              <a:gd name="T2" fmla="*/ 1947867 w 1948180"/>
              <a:gd name="T3" fmla="*/ 0 h 2654300"/>
              <a:gd name="T4" fmla="*/ 1947867 w 1948180"/>
              <a:gd name="T5" fmla="*/ 2654295 h 2654300"/>
              <a:gd name="T6" fmla="*/ 0 w 1948180"/>
              <a:gd name="T7" fmla="*/ 2654295 h 2654300"/>
              <a:gd name="T8" fmla="*/ 0 w 1948180"/>
              <a:gd name="T9" fmla="*/ 0 h 26543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8180" h="2654300">
                <a:moveTo>
                  <a:pt x="0" y="0"/>
                </a:moveTo>
                <a:lnTo>
                  <a:pt x="1948184" y="0"/>
                </a:lnTo>
                <a:lnTo>
                  <a:pt x="1948184" y="2654295"/>
                </a:lnTo>
                <a:lnTo>
                  <a:pt x="0" y="2654295"/>
                </a:lnTo>
                <a:lnTo>
                  <a:pt x="0" y="0"/>
                </a:lnTo>
                <a:close/>
              </a:path>
            </a:pathLst>
          </a:custGeom>
          <a:solidFill>
            <a:srgbClr val="CCD5E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64519" name="object 7"/>
          <p:cNvSpPr txBox="1">
            <a:spLocks noChangeArrowheads="1"/>
          </p:cNvSpPr>
          <p:nvPr/>
        </p:nvSpPr>
        <p:spPr bwMode="auto">
          <a:xfrm>
            <a:off x="77788" y="2074863"/>
            <a:ext cx="1373187"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02000"/>
              </a:lnSpc>
            </a:pPr>
            <a:r>
              <a:rPr lang="en-US" altLang="en-US" sz="2800">
                <a:latin typeface="Constantia" pitchFamily="18" charset="0"/>
              </a:rPr>
              <a:t>Bacterial</a:t>
            </a:r>
            <a:r>
              <a:rPr lang="en-US" altLang="en-US" sz="2800">
                <a:latin typeface="Times New Roman" pitchFamily="18" charset="0"/>
                <a:cs typeface="Times New Roman" pitchFamily="18" charset="0"/>
              </a:rPr>
              <a:t> </a:t>
            </a:r>
            <a:r>
              <a:rPr lang="en-US" altLang="en-US" sz="2800">
                <a:latin typeface="Constantia" pitchFamily="18" charset="0"/>
              </a:rPr>
              <a:t>Diseases</a:t>
            </a:r>
          </a:p>
        </p:txBody>
      </p:sp>
      <p:sp>
        <p:nvSpPr>
          <p:cNvPr id="64520" name="object 8"/>
          <p:cNvSpPr>
            <a:spLocks/>
          </p:cNvSpPr>
          <p:nvPr/>
        </p:nvSpPr>
        <p:spPr bwMode="auto">
          <a:xfrm>
            <a:off x="1947863" y="1970088"/>
            <a:ext cx="7196137" cy="2654300"/>
          </a:xfrm>
          <a:custGeom>
            <a:avLst/>
            <a:gdLst>
              <a:gd name="T0" fmla="*/ 0 w 7195820"/>
              <a:gd name="T1" fmla="*/ 0 h 2654300"/>
              <a:gd name="T2" fmla="*/ 7196132 w 7195820"/>
              <a:gd name="T3" fmla="*/ 0 h 2654300"/>
              <a:gd name="T4" fmla="*/ 7196132 w 7195820"/>
              <a:gd name="T5" fmla="*/ 2654295 h 2654300"/>
              <a:gd name="T6" fmla="*/ 0 w 7195820"/>
              <a:gd name="T7" fmla="*/ 2654295 h 2654300"/>
              <a:gd name="T8" fmla="*/ 0 w 7195820"/>
              <a:gd name="T9" fmla="*/ 0 h 26543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95820" h="2654300">
                <a:moveTo>
                  <a:pt x="0" y="0"/>
                </a:moveTo>
                <a:lnTo>
                  <a:pt x="7195815" y="0"/>
                </a:lnTo>
                <a:lnTo>
                  <a:pt x="7195815" y="2654295"/>
                </a:lnTo>
                <a:lnTo>
                  <a:pt x="0" y="2654295"/>
                </a:lnTo>
                <a:lnTo>
                  <a:pt x="0" y="0"/>
                </a:lnTo>
                <a:close/>
              </a:path>
            </a:pathLst>
          </a:custGeom>
          <a:solidFill>
            <a:srgbClr val="CCD5E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64521" name="object 9"/>
          <p:cNvSpPr txBox="1">
            <a:spLocks noChangeArrowheads="1"/>
          </p:cNvSpPr>
          <p:nvPr/>
        </p:nvSpPr>
        <p:spPr bwMode="auto">
          <a:xfrm>
            <a:off x="2025650" y="2074863"/>
            <a:ext cx="67310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tabLst>
                <a:tab pos="2384425" algn="l"/>
                <a:tab pos="5168900" algn="l"/>
              </a:tabLst>
              <a:defRPr>
                <a:solidFill>
                  <a:schemeClr val="tx1"/>
                </a:solidFill>
                <a:latin typeface="Calibri" pitchFamily="34" charset="0"/>
                <a:cs typeface="Arial" charset="0"/>
              </a:defRPr>
            </a:lvl1pPr>
            <a:lvl2pPr marL="742950" indent="-285750" eaLnBrk="0" hangingPunct="0">
              <a:tabLst>
                <a:tab pos="2384425" algn="l"/>
                <a:tab pos="5168900" algn="l"/>
              </a:tabLst>
              <a:defRPr>
                <a:solidFill>
                  <a:schemeClr val="tx1"/>
                </a:solidFill>
                <a:latin typeface="Calibri" pitchFamily="34" charset="0"/>
                <a:cs typeface="Arial" charset="0"/>
              </a:defRPr>
            </a:lvl2pPr>
            <a:lvl3pPr marL="1143000" indent="-228600" eaLnBrk="0" hangingPunct="0">
              <a:tabLst>
                <a:tab pos="2384425" algn="l"/>
                <a:tab pos="5168900" algn="l"/>
              </a:tabLst>
              <a:defRPr>
                <a:solidFill>
                  <a:schemeClr val="tx1"/>
                </a:solidFill>
                <a:latin typeface="Calibri" pitchFamily="34" charset="0"/>
                <a:cs typeface="Arial" charset="0"/>
              </a:defRPr>
            </a:lvl3pPr>
            <a:lvl4pPr marL="1600200" indent="-228600" eaLnBrk="0" hangingPunct="0">
              <a:tabLst>
                <a:tab pos="2384425" algn="l"/>
                <a:tab pos="5168900" algn="l"/>
              </a:tabLst>
              <a:defRPr>
                <a:solidFill>
                  <a:schemeClr val="tx1"/>
                </a:solidFill>
                <a:latin typeface="Calibri" pitchFamily="34" charset="0"/>
                <a:cs typeface="Arial" charset="0"/>
              </a:defRPr>
            </a:lvl4pPr>
            <a:lvl5pPr marL="2057400" indent="-228600" eaLnBrk="0" hangingPunct="0">
              <a:tabLst>
                <a:tab pos="2384425" algn="l"/>
                <a:tab pos="5168900"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2384425" algn="l"/>
                <a:tab pos="5168900"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2384425" algn="l"/>
                <a:tab pos="5168900"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2384425" algn="l"/>
                <a:tab pos="5168900"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2384425" algn="l"/>
                <a:tab pos="5168900" algn="l"/>
              </a:tabLst>
              <a:defRPr>
                <a:solidFill>
                  <a:schemeClr val="tx1"/>
                </a:solidFill>
                <a:latin typeface="Calibri" pitchFamily="34" charset="0"/>
                <a:cs typeface="Arial" charset="0"/>
              </a:defRPr>
            </a:lvl9pPr>
          </a:lstStyle>
          <a:p>
            <a:pPr eaLnBrk="1" hangingPunct="1">
              <a:lnSpc>
                <a:spcPct val="102000"/>
              </a:lnSpc>
            </a:pPr>
            <a:r>
              <a:rPr lang="en-US" altLang="en-US" sz="2800">
                <a:latin typeface="Constantia" pitchFamily="18" charset="0"/>
              </a:rPr>
              <a:t>Typhoid</a:t>
            </a:r>
            <a:r>
              <a:rPr lang="en-US" altLang="en-US" sz="2800">
                <a:latin typeface="Times New Roman" pitchFamily="18" charset="0"/>
                <a:cs typeface="Times New Roman" pitchFamily="18" charset="0"/>
              </a:rPr>
              <a:t> </a:t>
            </a:r>
            <a:r>
              <a:rPr lang="en-US" altLang="en-US" sz="2800">
                <a:latin typeface="Constantia" pitchFamily="18" charset="0"/>
              </a:rPr>
              <a:t>fever,</a:t>
            </a:r>
            <a:r>
              <a:rPr lang="en-US" altLang="en-US" sz="2800">
                <a:latin typeface="Times New Roman" pitchFamily="18" charset="0"/>
                <a:cs typeface="Times New Roman" pitchFamily="18" charset="0"/>
              </a:rPr>
              <a:t> </a:t>
            </a:r>
            <a:r>
              <a:rPr lang="en-US" altLang="en-US" sz="2800">
                <a:latin typeface="Constantia" pitchFamily="18" charset="0"/>
              </a:rPr>
              <a:t>Paratyphoid</a:t>
            </a:r>
            <a:r>
              <a:rPr lang="en-US" altLang="en-US" sz="2800">
                <a:latin typeface="Times New Roman" pitchFamily="18" charset="0"/>
                <a:cs typeface="Times New Roman" pitchFamily="18" charset="0"/>
              </a:rPr>
              <a:t> </a:t>
            </a:r>
            <a:r>
              <a:rPr lang="en-US" altLang="en-US" sz="2800">
                <a:latin typeface="Constantia" pitchFamily="18" charset="0"/>
              </a:rPr>
              <a:t>fever,</a:t>
            </a:r>
            <a:r>
              <a:rPr lang="en-US" altLang="en-US" sz="2800">
                <a:latin typeface="Times New Roman" pitchFamily="18" charset="0"/>
                <a:cs typeface="Times New Roman" pitchFamily="18" charset="0"/>
              </a:rPr>
              <a:t> </a:t>
            </a:r>
            <a:r>
              <a:rPr lang="en-US" altLang="en-US" sz="2800">
                <a:latin typeface="Constantia" pitchFamily="18" charset="0"/>
              </a:rPr>
              <a:t>Salmonellosis,</a:t>
            </a:r>
            <a:r>
              <a:rPr lang="en-US" altLang="en-US" sz="2800">
                <a:latin typeface="Times New Roman" pitchFamily="18" charset="0"/>
                <a:cs typeface="Times New Roman" pitchFamily="18" charset="0"/>
              </a:rPr>
              <a:t>	</a:t>
            </a:r>
            <a:r>
              <a:rPr lang="en-US" altLang="en-US" sz="2800">
                <a:latin typeface="Constantia" pitchFamily="18" charset="0"/>
              </a:rPr>
              <a:t>Staphylococcal</a:t>
            </a:r>
            <a:r>
              <a:rPr lang="en-US" altLang="en-US" sz="2800">
                <a:latin typeface="Times New Roman" pitchFamily="18" charset="0"/>
                <a:cs typeface="Times New Roman" pitchFamily="18" charset="0"/>
              </a:rPr>
              <a:t> </a:t>
            </a:r>
            <a:r>
              <a:rPr lang="en-US" altLang="en-US" sz="2800">
                <a:latin typeface="Constantia" pitchFamily="18" charset="0"/>
              </a:rPr>
              <a:t>intoxication,</a:t>
            </a:r>
            <a:r>
              <a:rPr lang="en-US" altLang="en-US" sz="2800">
                <a:latin typeface="Times New Roman" pitchFamily="18" charset="0"/>
                <a:cs typeface="Times New Roman" pitchFamily="18" charset="0"/>
              </a:rPr>
              <a:t> </a:t>
            </a:r>
            <a:r>
              <a:rPr lang="en-US" altLang="en-US" sz="2800">
                <a:latin typeface="Constantia" pitchFamily="18" charset="0"/>
              </a:rPr>
              <a:t>Cl.</a:t>
            </a:r>
            <a:r>
              <a:rPr lang="en-US" altLang="en-US" sz="2800">
                <a:latin typeface="Times New Roman" pitchFamily="18" charset="0"/>
                <a:cs typeface="Times New Roman" pitchFamily="18" charset="0"/>
              </a:rPr>
              <a:t> </a:t>
            </a:r>
            <a:r>
              <a:rPr lang="en-US" altLang="en-US" sz="2800">
                <a:latin typeface="Constantia" pitchFamily="18" charset="0"/>
              </a:rPr>
              <a:t>Perfringens</a:t>
            </a:r>
            <a:r>
              <a:rPr lang="en-US" altLang="en-US" sz="2800">
                <a:latin typeface="Times New Roman" pitchFamily="18" charset="0"/>
                <a:cs typeface="Times New Roman" pitchFamily="18" charset="0"/>
              </a:rPr>
              <a:t> </a:t>
            </a:r>
            <a:r>
              <a:rPr lang="en-US" altLang="en-US" sz="2800">
                <a:latin typeface="Constantia" pitchFamily="18" charset="0"/>
              </a:rPr>
              <a:t>illness,</a:t>
            </a:r>
            <a:r>
              <a:rPr lang="en-US" altLang="en-US" sz="2800">
                <a:latin typeface="Times New Roman" pitchFamily="18" charset="0"/>
                <a:cs typeface="Times New Roman" pitchFamily="18" charset="0"/>
              </a:rPr>
              <a:t> </a:t>
            </a:r>
            <a:r>
              <a:rPr lang="en-US" altLang="en-US" sz="2800">
                <a:latin typeface="Constantia" pitchFamily="18" charset="0"/>
              </a:rPr>
              <a:t>Botulism,</a:t>
            </a:r>
            <a:r>
              <a:rPr lang="en-US" altLang="en-US" sz="2800">
                <a:latin typeface="Times New Roman" pitchFamily="18" charset="0"/>
                <a:cs typeface="Times New Roman" pitchFamily="18" charset="0"/>
              </a:rPr>
              <a:t>	</a:t>
            </a:r>
            <a:r>
              <a:rPr lang="en-US" altLang="en-US" sz="2800">
                <a:latin typeface="Constantia" pitchFamily="18" charset="0"/>
              </a:rPr>
              <a:t>B</a:t>
            </a:r>
            <a:r>
              <a:rPr lang="en-US" altLang="en-US" sz="2800">
                <a:latin typeface="Times New Roman" pitchFamily="18" charset="0"/>
                <a:cs typeface="Times New Roman" pitchFamily="18" charset="0"/>
              </a:rPr>
              <a:t> </a:t>
            </a:r>
            <a:r>
              <a:rPr lang="en-US" altLang="en-US" sz="2800">
                <a:latin typeface="Constantia" pitchFamily="18" charset="0"/>
              </a:rPr>
              <a:t>cereus,</a:t>
            </a:r>
            <a:r>
              <a:rPr lang="en-US" altLang="en-US" sz="2800">
                <a:latin typeface="Times New Roman" pitchFamily="18" charset="0"/>
                <a:cs typeface="Times New Roman" pitchFamily="18" charset="0"/>
              </a:rPr>
              <a:t> </a:t>
            </a:r>
            <a:r>
              <a:rPr lang="en-US" altLang="en-US" sz="2800">
                <a:latin typeface="Constantia" pitchFamily="18" charset="0"/>
              </a:rPr>
              <a:t>Food</a:t>
            </a:r>
            <a:r>
              <a:rPr lang="en-US" altLang="en-US" sz="2800">
                <a:latin typeface="Times New Roman" pitchFamily="18" charset="0"/>
                <a:cs typeface="Times New Roman" pitchFamily="18" charset="0"/>
              </a:rPr>
              <a:t> </a:t>
            </a:r>
            <a:r>
              <a:rPr lang="en-US" altLang="en-US" sz="2800">
                <a:latin typeface="Constantia" pitchFamily="18" charset="0"/>
              </a:rPr>
              <a:t>poisoning,</a:t>
            </a:r>
            <a:r>
              <a:rPr lang="en-US" altLang="en-US" sz="2800">
                <a:latin typeface="Times New Roman" pitchFamily="18" charset="0"/>
                <a:cs typeface="Times New Roman" pitchFamily="18" charset="0"/>
              </a:rPr>
              <a:t> </a:t>
            </a:r>
            <a:r>
              <a:rPr lang="en-US" altLang="en-US" sz="2800">
                <a:latin typeface="Constantia" pitchFamily="18" charset="0"/>
              </a:rPr>
              <a:t>E</a:t>
            </a:r>
            <a:r>
              <a:rPr lang="en-US" altLang="en-US" sz="2800">
                <a:latin typeface="Times New Roman" pitchFamily="18" charset="0"/>
                <a:cs typeface="Times New Roman" pitchFamily="18" charset="0"/>
              </a:rPr>
              <a:t> </a:t>
            </a:r>
            <a:r>
              <a:rPr lang="en-US" altLang="en-US" sz="2800">
                <a:latin typeface="Constantia" pitchFamily="18" charset="0"/>
              </a:rPr>
              <a:t>coli</a:t>
            </a:r>
            <a:r>
              <a:rPr lang="en-US" altLang="en-US" sz="2800">
                <a:latin typeface="Times New Roman" pitchFamily="18" charset="0"/>
                <a:cs typeface="Times New Roman" pitchFamily="18" charset="0"/>
              </a:rPr>
              <a:t> </a:t>
            </a:r>
            <a:r>
              <a:rPr lang="en-US" altLang="en-US" sz="2800">
                <a:latin typeface="Constantia" pitchFamily="18" charset="0"/>
              </a:rPr>
              <a:t>Diarrhoea,</a:t>
            </a:r>
            <a:r>
              <a:rPr lang="en-US" altLang="en-US" sz="2800">
                <a:latin typeface="Times New Roman" pitchFamily="18" charset="0"/>
                <a:cs typeface="Times New Roman" pitchFamily="18" charset="0"/>
              </a:rPr>
              <a:t> </a:t>
            </a:r>
            <a:r>
              <a:rPr lang="en-US" altLang="en-US" sz="2800">
                <a:latin typeface="Constantia" pitchFamily="18" charset="0"/>
              </a:rPr>
              <a:t>Streptococcal</a:t>
            </a:r>
            <a:r>
              <a:rPr lang="en-US" altLang="en-US" sz="2800">
                <a:latin typeface="Times New Roman" pitchFamily="18" charset="0"/>
                <a:cs typeface="Times New Roman" pitchFamily="18" charset="0"/>
              </a:rPr>
              <a:t> </a:t>
            </a:r>
            <a:r>
              <a:rPr lang="en-US" altLang="en-US" sz="2800">
                <a:latin typeface="Constantia" pitchFamily="18" charset="0"/>
              </a:rPr>
              <a:t>infection,</a:t>
            </a:r>
            <a:r>
              <a:rPr lang="en-US" altLang="en-US" sz="2800">
                <a:latin typeface="Times New Roman" pitchFamily="18" charset="0"/>
                <a:cs typeface="Times New Roman" pitchFamily="18" charset="0"/>
              </a:rPr>
              <a:t> </a:t>
            </a:r>
            <a:r>
              <a:rPr lang="en-US" altLang="en-US" sz="2800">
                <a:latin typeface="Constantia" pitchFamily="18" charset="0"/>
              </a:rPr>
              <a:t>shigellosis,</a:t>
            </a:r>
            <a:r>
              <a:rPr lang="en-US" altLang="en-US" sz="2800">
                <a:latin typeface="Times New Roman" pitchFamily="18" charset="0"/>
                <a:cs typeface="Times New Roman" pitchFamily="18" charset="0"/>
              </a:rPr>
              <a:t> </a:t>
            </a:r>
            <a:r>
              <a:rPr lang="en-US" altLang="en-US" sz="2800">
                <a:latin typeface="Constantia" pitchFamily="18" charset="0"/>
              </a:rPr>
              <a:t>Brucellosis</a:t>
            </a:r>
            <a:r>
              <a:rPr lang="en-US" altLang="en-US" sz="2800">
                <a:latin typeface="Times New Roman" pitchFamily="18" charset="0"/>
                <a:cs typeface="Times New Roman" pitchFamily="18" charset="0"/>
              </a:rPr>
              <a:t> </a:t>
            </a:r>
            <a:r>
              <a:rPr lang="en-US" altLang="en-US" sz="2800">
                <a:latin typeface="Constantia" pitchFamily="18" charset="0"/>
              </a:rPr>
              <a:t>etc.</a:t>
            </a:r>
          </a:p>
        </p:txBody>
      </p:sp>
      <p:sp>
        <p:nvSpPr>
          <p:cNvPr id="64522" name="object 10"/>
          <p:cNvSpPr>
            <a:spLocks/>
          </p:cNvSpPr>
          <p:nvPr/>
        </p:nvSpPr>
        <p:spPr bwMode="auto">
          <a:xfrm>
            <a:off x="0" y="4624388"/>
            <a:ext cx="1947863" cy="946150"/>
          </a:xfrm>
          <a:custGeom>
            <a:avLst/>
            <a:gdLst>
              <a:gd name="T0" fmla="*/ 0 w 1948180"/>
              <a:gd name="T1" fmla="*/ 0 h 946150"/>
              <a:gd name="T2" fmla="*/ 1947867 w 1948180"/>
              <a:gd name="T3" fmla="*/ 0 h 946150"/>
              <a:gd name="T4" fmla="*/ 1947867 w 1948180"/>
              <a:gd name="T5" fmla="*/ 946154 h 946150"/>
              <a:gd name="T6" fmla="*/ 0 w 1948180"/>
              <a:gd name="T7" fmla="*/ 946154 h 946150"/>
              <a:gd name="T8" fmla="*/ 0 w 1948180"/>
              <a:gd name="T9" fmla="*/ 0 h 9461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8180" h="946150">
                <a:moveTo>
                  <a:pt x="0" y="0"/>
                </a:moveTo>
                <a:lnTo>
                  <a:pt x="1948184" y="0"/>
                </a:lnTo>
                <a:lnTo>
                  <a:pt x="1948184" y="946154"/>
                </a:lnTo>
                <a:lnTo>
                  <a:pt x="0" y="946154"/>
                </a:lnTo>
                <a:lnTo>
                  <a:pt x="0" y="0"/>
                </a:lnTo>
                <a:close/>
              </a:path>
            </a:pathLst>
          </a:custGeom>
          <a:solidFill>
            <a:srgbClr val="E7EBF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64523" name="object 11"/>
          <p:cNvSpPr txBox="1">
            <a:spLocks noChangeArrowheads="1"/>
          </p:cNvSpPr>
          <p:nvPr/>
        </p:nvSpPr>
        <p:spPr bwMode="auto">
          <a:xfrm>
            <a:off x="77788" y="4729163"/>
            <a:ext cx="1335087"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02000"/>
              </a:lnSpc>
            </a:pPr>
            <a:r>
              <a:rPr lang="en-US" altLang="en-US" sz="2800">
                <a:latin typeface="Constantia" pitchFamily="18" charset="0"/>
              </a:rPr>
              <a:t>Viral</a:t>
            </a:r>
            <a:r>
              <a:rPr lang="en-US" altLang="en-US" sz="2800">
                <a:latin typeface="Times New Roman" pitchFamily="18" charset="0"/>
                <a:cs typeface="Times New Roman" pitchFamily="18" charset="0"/>
              </a:rPr>
              <a:t> </a:t>
            </a:r>
            <a:r>
              <a:rPr lang="en-US" altLang="en-US" sz="2800">
                <a:latin typeface="Constantia" pitchFamily="18" charset="0"/>
              </a:rPr>
              <a:t>Diseases</a:t>
            </a:r>
          </a:p>
        </p:txBody>
      </p:sp>
      <p:sp>
        <p:nvSpPr>
          <p:cNvPr id="64524" name="object 12"/>
          <p:cNvSpPr>
            <a:spLocks/>
          </p:cNvSpPr>
          <p:nvPr/>
        </p:nvSpPr>
        <p:spPr bwMode="auto">
          <a:xfrm>
            <a:off x="1947863" y="4624388"/>
            <a:ext cx="7196137" cy="946150"/>
          </a:xfrm>
          <a:custGeom>
            <a:avLst/>
            <a:gdLst>
              <a:gd name="T0" fmla="*/ 0 w 7195820"/>
              <a:gd name="T1" fmla="*/ 0 h 946150"/>
              <a:gd name="T2" fmla="*/ 7196132 w 7195820"/>
              <a:gd name="T3" fmla="*/ 0 h 946150"/>
              <a:gd name="T4" fmla="*/ 7196132 w 7195820"/>
              <a:gd name="T5" fmla="*/ 946154 h 946150"/>
              <a:gd name="T6" fmla="*/ 0 w 7195820"/>
              <a:gd name="T7" fmla="*/ 946154 h 946150"/>
              <a:gd name="T8" fmla="*/ 0 w 7195820"/>
              <a:gd name="T9" fmla="*/ 0 h 9461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95820" h="946150">
                <a:moveTo>
                  <a:pt x="0" y="0"/>
                </a:moveTo>
                <a:lnTo>
                  <a:pt x="7195815" y="0"/>
                </a:lnTo>
                <a:lnTo>
                  <a:pt x="7195815" y="946154"/>
                </a:lnTo>
                <a:lnTo>
                  <a:pt x="0" y="946154"/>
                </a:lnTo>
                <a:lnTo>
                  <a:pt x="0" y="0"/>
                </a:lnTo>
                <a:close/>
              </a:path>
            </a:pathLst>
          </a:custGeom>
          <a:solidFill>
            <a:srgbClr val="E7EBF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13" name="object 13"/>
          <p:cNvSpPr txBox="1"/>
          <p:nvPr/>
        </p:nvSpPr>
        <p:spPr>
          <a:xfrm>
            <a:off x="2025650" y="4729163"/>
            <a:ext cx="4743450" cy="381000"/>
          </a:xfrm>
          <a:prstGeom prst="rect">
            <a:avLst/>
          </a:prstGeom>
        </p:spPr>
        <p:txBody>
          <a:bodyPr lIns="0" tIns="0" rIns="0" bIns="0">
            <a:spAutoFit/>
          </a:bodyPr>
          <a:lstStyle/>
          <a:p>
            <a:pPr marL="12700" fontAlgn="auto">
              <a:spcBef>
                <a:spcPts val="0"/>
              </a:spcBef>
              <a:spcAft>
                <a:spcPts val="0"/>
              </a:spcAft>
              <a:defRPr/>
            </a:pPr>
            <a:r>
              <a:rPr sz="2800" spc="-30" dirty="0">
                <a:latin typeface="Constantia"/>
                <a:cs typeface="Constantia"/>
              </a:rPr>
              <a:t>V</a:t>
            </a:r>
            <a:r>
              <a:rPr sz="2800" spc="-5" dirty="0">
                <a:latin typeface="Constantia"/>
                <a:cs typeface="Constantia"/>
              </a:rPr>
              <a:t>ir</a:t>
            </a:r>
            <a:r>
              <a:rPr sz="2800" spc="-20" dirty="0">
                <a:latin typeface="Constantia"/>
                <a:cs typeface="Constantia"/>
              </a:rPr>
              <a:t>a</a:t>
            </a:r>
            <a:r>
              <a:rPr sz="2800" spc="-10" dirty="0">
                <a:latin typeface="Constantia"/>
                <a:cs typeface="Constantia"/>
              </a:rPr>
              <a:t>l</a:t>
            </a:r>
            <a:r>
              <a:rPr sz="2800" spc="-5" dirty="0">
                <a:latin typeface="Times New Roman"/>
                <a:cs typeface="Times New Roman"/>
              </a:rPr>
              <a:t> </a:t>
            </a:r>
            <a:r>
              <a:rPr sz="2800" spc="-10" dirty="0">
                <a:latin typeface="Constantia"/>
                <a:cs typeface="Constantia"/>
              </a:rPr>
              <a:t>H</a:t>
            </a:r>
            <a:r>
              <a:rPr sz="2800" spc="-15" dirty="0">
                <a:latin typeface="Constantia"/>
                <a:cs typeface="Constantia"/>
              </a:rPr>
              <a:t>e</a:t>
            </a:r>
            <a:r>
              <a:rPr sz="2800" spc="-30" dirty="0">
                <a:latin typeface="Constantia"/>
                <a:cs typeface="Constantia"/>
              </a:rPr>
              <a:t>p</a:t>
            </a:r>
            <a:r>
              <a:rPr sz="2800" spc="-15" dirty="0">
                <a:latin typeface="Constantia"/>
                <a:cs typeface="Constantia"/>
              </a:rPr>
              <a:t>a</a:t>
            </a:r>
            <a:r>
              <a:rPr sz="2800" spc="-10" dirty="0">
                <a:latin typeface="Constantia"/>
                <a:cs typeface="Constantia"/>
              </a:rPr>
              <a:t>t</a:t>
            </a:r>
            <a:r>
              <a:rPr sz="2800" spc="-5" dirty="0">
                <a:latin typeface="Constantia"/>
                <a:cs typeface="Constantia"/>
              </a:rPr>
              <a:t>i</a:t>
            </a:r>
            <a:r>
              <a:rPr sz="2800" dirty="0">
                <a:latin typeface="Constantia"/>
                <a:cs typeface="Constantia"/>
              </a:rPr>
              <a:t>t</a:t>
            </a:r>
            <a:r>
              <a:rPr sz="2800" spc="-5" dirty="0">
                <a:latin typeface="Constantia"/>
                <a:cs typeface="Constantia"/>
              </a:rPr>
              <a:t>i</a:t>
            </a:r>
            <a:r>
              <a:rPr sz="2800" spc="-20" dirty="0">
                <a:latin typeface="Constantia"/>
                <a:cs typeface="Constantia"/>
              </a:rPr>
              <a:t>s</a:t>
            </a:r>
            <a:r>
              <a:rPr sz="2800" spc="-10" dirty="0">
                <a:latin typeface="Constantia"/>
                <a:cs typeface="Constantia"/>
              </a:rPr>
              <a:t>,</a:t>
            </a:r>
            <a:r>
              <a:rPr sz="2800" spc="-15" dirty="0">
                <a:latin typeface="Times New Roman"/>
                <a:cs typeface="Times New Roman"/>
              </a:rPr>
              <a:t> </a:t>
            </a:r>
            <a:r>
              <a:rPr sz="2800" spc="-20" dirty="0">
                <a:latin typeface="Constantia"/>
                <a:cs typeface="Constantia"/>
              </a:rPr>
              <a:t>Gas</a:t>
            </a:r>
            <a:r>
              <a:rPr sz="2800" spc="-10" dirty="0">
                <a:latin typeface="Constantia"/>
                <a:cs typeface="Constantia"/>
              </a:rPr>
              <a:t>t</a:t>
            </a:r>
            <a:r>
              <a:rPr sz="2800" spc="-5" dirty="0">
                <a:latin typeface="Constantia"/>
                <a:cs typeface="Constantia"/>
              </a:rPr>
              <a:t>r</a:t>
            </a:r>
            <a:r>
              <a:rPr sz="2800" spc="-25" dirty="0">
                <a:latin typeface="Constantia"/>
                <a:cs typeface="Constantia"/>
              </a:rPr>
              <a:t>o</a:t>
            </a:r>
            <a:r>
              <a:rPr sz="2800" spc="5" dirty="0">
                <a:latin typeface="Constantia"/>
                <a:cs typeface="Constantia"/>
              </a:rPr>
              <a:t>e</a:t>
            </a:r>
            <a:r>
              <a:rPr sz="2800" dirty="0">
                <a:latin typeface="Constantia"/>
                <a:cs typeface="Constantia"/>
              </a:rPr>
              <a:t>n</a:t>
            </a:r>
            <a:r>
              <a:rPr sz="2800" spc="-10" dirty="0">
                <a:latin typeface="Constantia"/>
                <a:cs typeface="Constantia"/>
              </a:rPr>
              <a:t>t</a:t>
            </a:r>
            <a:r>
              <a:rPr sz="2800" spc="5" dirty="0">
                <a:latin typeface="Constantia"/>
                <a:cs typeface="Constantia"/>
              </a:rPr>
              <a:t>e</a:t>
            </a:r>
            <a:r>
              <a:rPr sz="2800" spc="-5" dirty="0">
                <a:latin typeface="Constantia"/>
                <a:cs typeface="Constantia"/>
              </a:rPr>
              <a:t>ri</a:t>
            </a:r>
            <a:r>
              <a:rPr sz="2800" spc="-10" dirty="0">
                <a:latin typeface="Constantia"/>
                <a:cs typeface="Constantia"/>
              </a:rPr>
              <a:t>t</a:t>
            </a:r>
            <a:r>
              <a:rPr sz="2800" spc="-5" dirty="0">
                <a:latin typeface="Constantia"/>
                <a:cs typeface="Constantia"/>
              </a:rPr>
              <a:t>i</a:t>
            </a:r>
            <a:r>
              <a:rPr sz="2800" spc="-15" dirty="0">
                <a:latin typeface="Constantia"/>
                <a:cs typeface="Constantia"/>
              </a:rPr>
              <a:t>s</a:t>
            </a:r>
            <a:endParaRPr sz="2800">
              <a:latin typeface="Constantia"/>
              <a:cs typeface="Constantia"/>
            </a:endParaRPr>
          </a:p>
        </p:txBody>
      </p:sp>
      <p:sp>
        <p:nvSpPr>
          <p:cNvPr id="64526" name="object 14"/>
          <p:cNvSpPr>
            <a:spLocks/>
          </p:cNvSpPr>
          <p:nvPr/>
        </p:nvSpPr>
        <p:spPr bwMode="auto">
          <a:xfrm>
            <a:off x="0" y="5570538"/>
            <a:ext cx="1947863" cy="1163637"/>
          </a:xfrm>
          <a:custGeom>
            <a:avLst/>
            <a:gdLst>
              <a:gd name="T0" fmla="*/ 0 w 1948180"/>
              <a:gd name="T1" fmla="*/ 0 h 1163320"/>
              <a:gd name="T2" fmla="*/ 1947867 w 1948180"/>
              <a:gd name="T3" fmla="*/ 0 h 1163320"/>
              <a:gd name="T4" fmla="*/ 1947867 w 1948180"/>
              <a:gd name="T5" fmla="*/ 1163641 h 1163320"/>
              <a:gd name="T6" fmla="*/ 0 w 1948180"/>
              <a:gd name="T7" fmla="*/ 1163641 h 1163320"/>
              <a:gd name="T8" fmla="*/ 0 w 1948180"/>
              <a:gd name="T9" fmla="*/ 0 h 11633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8180" h="1163320">
                <a:moveTo>
                  <a:pt x="0" y="0"/>
                </a:moveTo>
                <a:lnTo>
                  <a:pt x="1948184" y="0"/>
                </a:lnTo>
                <a:lnTo>
                  <a:pt x="1948184" y="1163324"/>
                </a:lnTo>
                <a:lnTo>
                  <a:pt x="0" y="1163324"/>
                </a:lnTo>
                <a:lnTo>
                  <a:pt x="0" y="0"/>
                </a:lnTo>
                <a:close/>
              </a:path>
            </a:pathLst>
          </a:custGeom>
          <a:solidFill>
            <a:srgbClr val="CCD5E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64527" name="object 15"/>
          <p:cNvSpPr txBox="1">
            <a:spLocks noChangeArrowheads="1"/>
          </p:cNvSpPr>
          <p:nvPr/>
        </p:nvSpPr>
        <p:spPr bwMode="auto">
          <a:xfrm>
            <a:off x="77788" y="5676900"/>
            <a:ext cx="1341437"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02000"/>
              </a:lnSpc>
            </a:pPr>
            <a:r>
              <a:rPr lang="en-US" altLang="en-US" sz="2800">
                <a:latin typeface="Constantia" pitchFamily="18" charset="0"/>
              </a:rPr>
              <a:t>Parasitic</a:t>
            </a:r>
            <a:r>
              <a:rPr lang="en-US" altLang="en-US" sz="2800">
                <a:latin typeface="Times New Roman" pitchFamily="18" charset="0"/>
                <a:cs typeface="Times New Roman" pitchFamily="18" charset="0"/>
              </a:rPr>
              <a:t> </a:t>
            </a:r>
            <a:r>
              <a:rPr lang="en-US" altLang="en-US" sz="2800">
                <a:latin typeface="Constantia" pitchFamily="18" charset="0"/>
              </a:rPr>
              <a:t>Disease</a:t>
            </a:r>
          </a:p>
        </p:txBody>
      </p:sp>
      <p:sp>
        <p:nvSpPr>
          <p:cNvPr id="64528" name="object 16"/>
          <p:cNvSpPr>
            <a:spLocks/>
          </p:cNvSpPr>
          <p:nvPr/>
        </p:nvSpPr>
        <p:spPr bwMode="auto">
          <a:xfrm>
            <a:off x="1947863" y="5570538"/>
            <a:ext cx="7196137" cy="1163637"/>
          </a:xfrm>
          <a:custGeom>
            <a:avLst/>
            <a:gdLst>
              <a:gd name="T0" fmla="*/ 0 w 7195820"/>
              <a:gd name="T1" fmla="*/ 0 h 1163320"/>
              <a:gd name="T2" fmla="*/ 7196132 w 7195820"/>
              <a:gd name="T3" fmla="*/ 0 h 1163320"/>
              <a:gd name="T4" fmla="*/ 7196132 w 7195820"/>
              <a:gd name="T5" fmla="*/ 1163641 h 1163320"/>
              <a:gd name="T6" fmla="*/ 0 w 7195820"/>
              <a:gd name="T7" fmla="*/ 1163641 h 1163320"/>
              <a:gd name="T8" fmla="*/ 0 w 7195820"/>
              <a:gd name="T9" fmla="*/ 0 h 11633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95820" h="1163320">
                <a:moveTo>
                  <a:pt x="0" y="0"/>
                </a:moveTo>
                <a:lnTo>
                  <a:pt x="7195815" y="0"/>
                </a:lnTo>
                <a:lnTo>
                  <a:pt x="7195815" y="1163324"/>
                </a:lnTo>
                <a:lnTo>
                  <a:pt x="0" y="1163324"/>
                </a:lnTo>
                <a:lnTo>
                  <a:pt x="0" y="0"/>
                </a:lnTo>
                <a:close/>
              </a:path>
            </a:pathLst>
          </a:custGeom>
          <a:solidFill>
            <a:srgbClr val="CCD5E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64529" name="object 17"/>
          <p:cNvSpPr txBox="1">
            <a:spLocks noChangeArrowheads="1"/>
          </p:cNvSpPr>
          <p:nvPr/>
        </p:nvSpPr>
        <p:spPr bwMode="auto">
          <a:xfrm>
            <a:off x="2025650" y="5676900"/>
            <a:ext cx="692785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02000"/>
              </a:lnSpc>
            </a:pPr>
            <a:r>
              <a:rPr lang="en-US" altLang="en-US" sz="2800">
                <a:latin typeface="Constantia" pitchFamily="18" charset="0"/>
              </a:rPr>
              <a:t>Taeniasis,</a:t>
            </a:r>
            <a:r>
              <a:rPr lang="en-US" altLang="en-US" sz="2800">
                <a:latin typeface="Times New Roman" pitchFamily="18" charset="0"/>
                <a:cs typeface="Times New Roman" pitchFamily="18" charset="0"/>
              </a:rPr>
              <a:t> </a:t>
            </a:r>
            <a:r>
              <a:rPr lang="en-US" altLang="en-US" sz="2800">
                <a:latin typeface="Constantia" pitchFamily="18" charset="0"/>
              </a:rPr>
              <a:t>Hydatiosis,</a:t>
            </a:r>
            <a:r>
              <a:rPr lang="en-US" altLang="en-US" sz="2800">
                <a:latin typeface="Times New Roman" pitchFamily="18" charset="0"/>
                <a:cs typeface="Times New Roman" pitchFamily="18" charset="0"/>
              </a:rPr>
              <a:t> </a:t>
            </a:r>
            <a:r>
              <a:rPr lang="en-US" altLang="en-US" sz="2800">
                <a:latin typeface="Constantia" pitchFamily="18" charset="0"/>
              </a:rPr>
              <a:t>Trichinosis,</a:t>
            </a:r>
            <a:r>
              <a:rPr lang="en-US" altLang="en-US" sz="2800">
                <a:latin typeface="Times New Roman" pitchFamily="18" charset="0"/>
                <a:cs typeface="Times New Roman" pitchFamily="18" charset="0"/>
              </a:rPr>
              <a:t> </a:t>
            </a:r>
            <a:r>
              <a:rPr lang="en-US" altLang="en-US" sz="2800">
                <a:latin typeface="Constantia" pitchFamily="18" charset="0"/>
              </a:rPr>
              <a:t>Ascariasis,</a:t>
            </a:r>
            <a:r>
              <a:rPr lang="en-US" altLang="en-US" sz="2800">
                <a:latin typeface="Times New Roman" pitchFamily="18" charset="0"/>
                <a:cs typeface="Times New Roman" pitchFamily="18" charset="0"/>
              </a:rPr>
              <a:t> </a:t>
            </a:r>
            <a:r>
              <a:rPr lang="en-US" altLang="en-US" sz="2800">
                <a:latin typeface="Constantia" pitchFamily="18" charset="0"/>
              </a:rPr>
              <a:t>Amobiasis,</a:t>
            </a:r>
            <a:r>
              <a:rPr lang="en-US" altLang="en-US" sz="2800">
                <a:latin typeface="Times New Roman" pitchFamily="18" charset="0"/>
                <a:cs typeface="Times New Roman" pitchFamily="18" charset="0"/>
              </a:rPr>
              <a:t> </a:t>
            </a:r>
            <a:r>
              <a:rPr lang="en-US" altLang="en-US" sz="2800">
                <a:latin typeface="Constantia" pitchFamily="18" charset="0"/>
              </a:rPr>
              <a:t>Oxyuriasis</a:t>
            </a:r>
          </a:p>
        </p:txBody>
      </p:sp>
      <p:sp>
        <p:nvSpPr>
          <p:cNvPr id="18" name="object 18"/>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19" name="object 19"/>
          <p:cNvSpPr>
            <a:spLocks noGrp="1"/>
          </p:cNvSpPr>
          <p:nvPr>
            <p:ph type="sldNum" sz="quarter" idx="12"/>
          </p:nvPr>
        </p:nvSpPr>
        <p:spPr/>
        <p:txBody>
          <a:bodyPr vert="horz" rtlCol="0"/>
          <a:lstStyle/>
          <a:p>
            <a:pPr marL="25400">
              <a:defRPr/>
            </a:pPr>
            <a:fld id="{3467649F-D07E-44E1-8845-CFEAD83CE6AE}" type="slidenum">
              <a:rPr spc="-10"/>
              <a:pPr marL="25400">
                <a:defRPr/>
              </a:pPr>
              <a:t>76</a:t>
            </a:fld>
            <a:endParaRPr spc="-1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700" y="225425"/>
            <a:ext cx="7207250" cy="596900"/>
          </a:xfrm>
          <a:prstGeom prst="rect">
            <a:avLst/>
          </a:prstGeom>
        </p:spPr>
        <p:txBody>
          <a:bodyPr lIns="0" tIns="0" rIns="0" bIns="0">
            <a:spAutoFit/>
          </a:bodyPr>
          <a:lstStyle/>
          <a:p>
            <a:pPr marL="12700" fontAlgn="auto">
              <a:spcBef>
                <a:spcPts val="0"/>
              </a:spcBef>
              <a:spcAft>
                <a:spcPts val="0"/>
              </a:spcAft>
              <a:tabLst>
                <a:tab pos="3950335" algn="l"/>
              </a:tabLst>
              <a:defRPr/>
            </a:pPr>
            <a:r>
              <a:rPr sz="4500" b="1" spc="-35" dirty="0">
                <a:solidFill>
                  <a:srgbClr val="03607B"/>
                </a:solidFill>
                <a:latin typeface="Calibri"/>
                <a:cs typeface="Calibri"/>
              </a:rPr>
              <a:t>B</a:t>
            </a:r>
            <a:r>
              <a:rPr sz="4500" b="1" dirty="0">
                <a:solidFill>
                  <a:srgbClr val="03607B"/>
                </a:solidFill>
                <a:latin typeface="Calibri"/>
                <a:cs typeface="Calibri"/>
              </a:rPr>
              <a:t>.</a:t>
            </a:r>
            <a:r>
              <a:rPr sz="4500" b="1" spc="-110" dirty="0">
                <a:solidFill>
                  <a:srgbClr val="03607B"/>
                </a:solidFill>
                <a:latin typeface="Times New Roman"/>
                <a:cs typeface="Times New Roman"/>
              </a:rPr>
              <a:t> </a:t>
            </a:r>
            <a:r>
              <a:rPr sz="4500" b="1" spc="-30" dirty="0">
                <a:solidFill>
                  <a:srgbClr val="03607B"/>
                </a:solidFill>
                <a:latin typeface="Calibri"/>
                <a:cs typeface="Calibri"/>
              </a:rPr>
              <a:t>F</a:t>
            </a:r>
            <a:r>
              <a:rPr sz="4500" b="1" dirty="0">
                <a:solidFill>
                  <a:srgbClr val="03607B"/>
                </a:solidFill>
                <a:latin typeface="Calibri"/>
                <a:cs typeface="Calibri"/>
              </a:rPr>
              <a:t>OO</a:t>
            </a:r>
            <a:r>
              <a:rPr sz="4500" b="1" spc="-10" dirty="0">
                <a:solidFill>
                  <a:srgbClr val="03607B"/>
                </a:solidFill>
                <a:latin typeface="Calibri"/>
                <a:cs typeface="Calibri"/>
              </a:rPr>
              <a:t>D</a:t>
            </a:r>
            <a:r>
              <a:rPr sz="4500" b="1" spc="-35" dirty="0">
                <a:solidFill>
                  <a:srgbClr val="03607B"/>
                </a:solidFill>
                <a:latin typeface="Calibri"/>
                <a:cs typeface="Calibri"/>
              </a:rPr>
              <a:t>B</a:t>
            </a:r>
            <a:r>
              <a:rPr sz="4500" b="1" dirty="0">
                <a:solidFill>
                  <a:srgbClr val="03607B"/>
                </a:solidFill>
                <a:latin typeface="Calibri"/>
                <a:cs typeface="Calibri"/>
              </a:rPr>
              <a:t>O</a:t>
            </a:r>
            <a:r>
              <a:rPr sz="4500" b="1" spc="-35" dirty="0">
                <a:solidFill>
                  <a:srgbClr val="03607B"/>
                </a:solidFill>
                <a:latin typeface="Calibri"/>
                <a:cs typeface="Calibri"/>
              </a:rPr>
              <a:t>R</a:t>
            </a:r>
            <a:r>
              <a:rPr sz="4500" b="1" spc="-30" dirty="0">
                <a:solidFill>
                  <a:srgbClr val="03607B"/>
                </a:solidFill>
                <a:latin typeface="Calibri"/>
                <a:cs typeface="Calibri"/>
              </a:rPr>
              <a:t>NE</a:t>
            </a:r>
            <a:r>
              <a:rPr sz="4500" b="1" dirty="0">
                <a:solidFill>
                  <a:srgbClr val="03607B"/>
                </a:solidFill>
                <a:latin typeface="Times New Roman"/>
                <a:cs typeface="Times New Roman"/>
              </a:rPr>
              <a:t>	</a:t>
            </a:r>
            <a:r>
              <a:rPr sz="4500" b="1" spc="-20" dirty="0">
                <a:solidFill>
                  <a:srgbClr val="03607B"/>
                </a:solidFill>
                <a:latin typeface="Calibri"/>
                <a:cs typeface="Calibri"/>
              </a:rPr>
              <a:t>I</a:t>
            </a:r>
            <a:r>
              <a:rPr sz="4500" b="1" spc="-35" dirty="0">
                <a:solidFill>
                  <a:srgbClr val="03607B"/>
                </a:solidFill>
                <a:latin typeface="Calibri"/>
                <a:cs typeface="Calibri"/>
              </a:rPr>
              <a:t>N</a:t>
            </a:r>
            <a:r>
              <a:rPr sz="4500" b="1" spc="5" dirty="0">
                <a:solidFill>
                  <a:srgbClr val="03607B"/>
                </a:solidFill>
                <a:latin typeface="Calibri"/>
                <a:cs typeface="Calibri"/>
              </a:rPr>
              <a:t>T</a:t>
            </a:r>
            <a:r>
              <a:rPr sz="4500" b="1" dirty="0">
                <a:solidFill>
                  <a:srgbClr val="03607B"/>
                </a:solidFill>
                <a:latin typeface="Calibri"/>
                <a:cs typeface="Calibri"/>
              </a:rPr>
              <a:t>O</a:t>
            </a:r>
            <a:r>
              <a:rPr sz="4500" b="1" spc="-30" dirty="0">
                <a:solidFill>
                  <a:srgbClr val="03607B"/>
                </a:solidFill>
                <a:latin typeface="Calibri"/>
                <a:cs typeface="Calibri"/>
              </a:rPr>
              <a:t>X</a:t>
            </a:r>
            <a:r>
              <a:rPr sz="4500" b="1" spc="-20" dirty="0">
                <a:solidFill>
                  <a:srgbClr val="03607B"/>
                </a:solidFill>
                <a:latin typeface="Calibri"/>
                <a:cs typeface="Calibri"/>
              </a:rPr>
              <a:t>I</a:t>
            </a:r>
            <a:r>
              <a:rPr sz="4500" b="1" spc="-5" dirty="0">
                <a:solidFill>
                  <a:srgbClr val="03607B"/>
                </a:solidFill>
                <a:latin typeface="Calibri"/>
                <a:cs typeface="Calibri"/>
              </a:rPr>
              <a:t>C</a:t>
            </a:r>
            <a:r>
              <a:rPr sz="4500" b="1" spc="-10" dirty="0">
                <a:solidFill>
                  <a:srgbClr val="03607B"/>
                </a:solidFill>
                <a:latin typeface="Calibri"/>
                <a:cs typeface="Calibri"/>
              </a:rPr>
              <a:t>A</a:t>
            </a:r>
            <a:r>
              <a:rPr sz="4500" b="1" spc="-35" dirty="0">
                <a:solidFill>
                  <a:srgbClr val="03607B"/>
                </a:solidFill>
                <a:latin typeface="Calibri"/>
                <a:cs typeface="Calibri"/>
              </a:rPr>
              <a:t>N</a:t>
            </a:r>
            <a:r>
              <a:rPr sz="4500" b="1" spc="5" dirty="0">
                <a:solidFill>
                  <a:srgbClr val="03607B"/>
                </a:solidFill>
                <a:latin typeface="Calibri"/>
                <a:cs typeface="Calibri"/>
              </a:rPr>
              <a:t>T</a:t>
            </a:r>
            <a:r>
              <a:rPr sz="4500" b="1" spc="-25" dirty="0">
                <a:solidFill>
                  <a:srgbClr val="03607B"/>
                </a:solidFill>
                <a:latin typeface="Calibri"/>
                <a:cs typeface="Calibri"/>
              </a:rPr>
              <a:t>S</a:t>
            </a:r>
            <a:endParaRPr sz="45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4691D989-05BD-4E4D-880F-B6C6FE012746}" type="slidenum">
              <a:rPr spc="-10"/>
              <a:pPr marL="25400">
                <a:defRPr/>
              </a:pPr>
              <a:t>77</a:t>
            </a:fld>
            <a:endParaRPr spc="-10"/>
          </a:p>
        </p:txBody>
      </p:sp>
      <p:sp>
        <p:nvSpPr>
          <p:cNvPr id="65541" name="object 3"/>
          <p:cNvSpPr txBox="1">
            <a:spLocks noChangeArrowheads="1"/>
          </p:cNvSpPr>
          <p:nvPr/>
        </p:nvSpPr>
        <p:spPr bwMode="auto">
          <a:xfrm>
            <a:off x="79375" y="941388"/>
            <a:ext cx="8670925"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527050" indent="-514350" eaLnBrk="0" hangingPunct="0">
              <a:tabLst>
                <a:tab pos="527050" algn="l"/>
              </a:tabLst>
              <a:defRPr>
                <a:solidFill>
                  <a:schemeClr val="tx1"/>
                </a:solidFill>
                <a:latin typeface="Calibri" pitchFamily="34" charset="0"/>
                <a:cs typeface="Arial" charset="0"/>
              </a:defRPr>
            </a:lvl1pPr>
            <a:lvl2pPr marL="890588" indent="-514350" eaLnBrk="0" hangingPunct="0">
              <a:tabLst>
                <a:tab pos="527050" algn="l"/>
              </a:tabLst>
              <a:defRPr>
                <a:solidFill>
                  <a:schemeClr val="tx1"/>
                </a:solidFill>
                <a:latin typeface="Calibri" pitchFamily="34" charset="0"/>
                <a:cs typeface="Arial" charset="0"/>
              </a:defRPr>
            </a:lvl2pPr>
            <a:lvl3pPr marL="1143000" indent="-228600" eaLnBrk="0" hangingPunct="0">
              <a:tabLst>
                <a:tab pos="527050" algn="l"/>
              </a:tabLst>
              <a:defRPr>
                <a:solidFill>
                  <a:schemeClr val="tx1"/>
                </a:solidFill>
                <a:latin typeface="Calibri" pitchFamily="34" charset="0"/>
                <a:cs typeface="Arial" charset="0"/>
              </a:defRPr>
            </a:lvl3pPr>
            <a:lvl4pPr marL="1600200" indent="-228600" eaLnBrk="0" hangingPunct="0">
              <a:tabLst>
                <a:tab pos="527050" algn="l"/>
              </a:tabLst>
              <a:defRPr>
                <a:solidFill>
                  <a:schemeClr val="tx1"/>
                </a:solidFill>
                <a:latin typeface="Calibri" pitchFamily="34" charset="0"/>
                <a:cs typeface="Arial" charset="0"/>
              </a:defRPr>
            </a:lvl4pPr>
            <a:lvl5pPr marL="2057400" indent="-228600" eaLnBrk="0" hangingPunct="0">
              <a:tabLst>
                <a:tab pos="527050"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527050"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527050"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527050"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527050" algn="l"/>
              </a:tabLst>
              <a:defRPr>
                <a:solidFill>
                  <a:schemeClr val="tx1"/>
                </a:solidFill>
                <a:latin typeface="Calibri" pitchFamily="34" charset="0"/>
                <a:cs typeface="Arial" charset="0"/>
              </a:defRPr>
            </a:lvl9pPr>
          </a:lstStyle>
          <a:p>
            <a:pPr eaLnBrk="1" hangingPunct="1">
              <a:buClr>
                <a:srgbClr val="0AD0D9"/>
              </a:buClr>
              <a:buSzPct val="107000"/>
              <a:buFont typeface="Constantia" pitchFamily="18" charset="0"/>
              <a:buAutoNum type="arabicPeriod"/>
            </a:pPr>
            <a:r>
              <a:rPr lang="en-US" altLang="en-US" sz="2800" b="1">
                <a:latin typeface="Constantia" pitchFamily="18" charset="0"/>
              </a:rPr>
              <a:t>Due</a:t>
            </a:r>
            <a:r>
              <a:rPr lang="en-US" altLang="en-US" sz="2800" b="1">
                <a:latin typeface="Times New Roman" pitchFamily="18" charset="0"/>
                <a:cs typeface="Times New Roman" pitchFamily="18" charset="0"/>
              </a:rPr>
              <a:t> </a:t>
            </a:r>
            <a:r>
              <a:rPr lang="en-US" altLang="en-US" sz="2800" b="1">
                <a:latin typeface="Constantia" pitchFamily="18" charset="0"/>
              </a:rPr>
              <a:t>to</a:t>
            </a:r>
            <a:r>
              <a:rPr lang="en-US" altLang="en-US" sz="2800" b="1">
                <a:latin typeface="Times New Roman" pitchFamily="18" charset="0"/>
                <a:cs typeface="Times New Roman" pitchFamily="18" charset="0"/>
              </a:rPr>
              <a:t> </a:t>
            </a:r>
            <a:r>
              <a:rPr lang="en-US" altLang="en-US" sz="2800" b="1">
                <a:latin typeface="Constantia" pitchFamily="18" charset="0"/>
              </a:rPr>
              <a:t>naturally</a:t>
            </a:r>
            <a:r>
              <a:rPr lang="en-US" altLang="en-US" sz="2800" b="1">
                <a:latin typeface="Times New Roman" pitchFamily="18" charset="0"/>
                <a:cs typeface="Times New Roman" pitchFamily="18" charset="0"/>
              </a:rPr>
              <a:t> </a:t>
            </a:r>
            <a:r>
              <a:rPr lang="en-US" altLang="en-US" sz="2800" b="1">
                <a:latin typeface="Constantia" pitchFamily="18" charset="0"/>
              </a:rPr>
              <a:t>occurring</a:t>
            </a:r>
            <a:r>
              <a:rPr lang="en-US" altLang="en-US" sz="2800" b="1">
                <a:latin typeface="Times New Roman" pitchFamily="18" charset="0"/>
                <a:cs typeface="Times New Roman" pitchFamily="18" charset="0"/>
              </a:rPr>
              <a:t> </a:t>
            </a:r>
            <a:r>
              <a:rPr lang="en-US" altLang="en-US" sz="2800" b="1">
                <a:latin typeface="Constantia" pitchFamily="18" charset="0"/>
              </a:rPr>
              <a:t>toxin</a:t>
            </a:r>
            <a:r>
              <a:rPr lang="en-US" altLang="en-US" sz="2800" b="1">
                <a:latin typeface="Times New Roman" pitchFamily="18" charset="0"/>
                <a:cs typeface="Times New Roman" pitchFamily="18" charset="0"/>
              </a:rPr>
              <a:t> </a:t>
            </a:r>
            <a:r>
              <a:rPr lang="en-US" altLang="en-US" sz="2800" b="1">
                <a:latin typeface="Constantia" pitchFamily="18" charset="0"/>
              </a:rPr>
              <a:t>in</a:t>
            </a:r>
            <a:r>
              <a:rPr lang="en-US" altLang="en-US" sz="2800" b="1">
                <a:latin typeface="Times New Roman" pitchFamily="18" charset="0"/>
                <a:cs typeface="Times New Roman" pitchFamily="18" charset="0"/>
              </a:rPr>
              <a:t> </a:t>
            </a:r>
            <a:r>
              <a:rPr lang="en-US" altLang="en-US" sz="2800" b="1">
                <a:latin typeface="Constantia" pitchFamily="18" charset="0"/>
              </a:rPr>
              <a:t>some</a:t>
            </a:r>
            <a:r>
              <a:rPr lang="en-US" altLang="en-US" sz="2800" b="1">
                <a:latin typeface="Times New Roman" pitchFamily="18" charset="0"/>
                <a:cs typeface="Times New Roman" pitchFamily="18" charset="0"/>
              </a:rPr>
              <a:t> </a:t>
            </a:r>
            <a:r>
              <a:rPr lang="en-US" altLang="en-US" sz="2800" b="1">
                <a:latin typeface="Constantia" pitchFamily="18" charset="0"/>
              </a:rPr>
              <a:t>food</a:t>
            </a:r>
            <a:endParaRPr lang="en-US" altLang="en-US" sz="2800">
              <a:latin typeface="Constantia" pitchFamily="18" charset="0"/>
            </a:endParaRPr>
          </a:p>
          <a:p>
            <a:pPr lvl="1" eaLnBrk="1" hangingPunct="1">
              <a:spcBef>
                <a:spcPts val="650"/>
              </a:spcBef>
              <a:buClr>
                <a:srgbClr val="0E6FC6"/>
              </a:buClr>
              <a:buSzPct val="84000"/>
              <a:buFont typeface="Constantia" pitchFamily="18" charset="0"/>
              <a:buAutoNum type="alphaLcPeriod"/>
            </a:pPr>
            <a:r>
              <a:rPr lang="en-US" altLang="en-US" sz="2800">
                <a:latin typeface="Constantia" pitchFamily="18" charset="0"/>
              </a:rPr>
              <a:t>Letharism:</a:t>
            </a:r>
            <a:r>
              <a:rPr lang="en-US" altLang="en-US" sz="2800">
                <a:latin typeface="Times New Roman" pitchFamily="18" charset="0"/>
                <a:cs typeface="Times New Roman" pitchFamily="18" charset="0"/>
              </a:rPr>
              <a:t>	</a:t>
            </a:r>
            <a:r>
              <a:rPr lang="en-US" altLang="en-US" sz="2800">
                <a:latin typeface="Constantia" pitchFamily="18" charset="0"/>
              </a:rPr>
              <a:t>due</a:t>
            </a:r>
            <a:r>
              <a:rPr lang="en-US" altLang="en-US" sz="2800">
                <a:latin typeface="Times New Roman" pitchFamily="18" charset="0"/>
                <a:cs typeface="Times New Roman" pitchFamily="18" charset="0"/>
              </a:rPr>
              <a:t> </a:t>
            </a:r>
            <a:r>
              <a:rPr lang="en-US" altLang="en-US" sz="2800">
                <a:solidFill>
                  <a:srgbClr val="FF0000"/>
                </a:solidFill>
                <a:latin typeface="Constantia" pitchFamily="18" charset="0"/>
              </a:rPr>
              <a:t>Beta</a:t>
            </a:r>
            <a:r>
              <a:rPr lang="en-US" altLang="en-US" sz="2800">
                <a:solidFill>
                  <a:srgbClr val="FF0000"/>
                </a:solidFill>
                <a:latin typeface="Times New Roman" pitchFamily="18" charset="0"/>
                <a:cs typeface="Times New Roman" pitchFamily="18" charset="0"/>
              </a:rPr>
              <a:t> </a:t>
            </a:r>
            <a:r>
              <a:rPr lang="en-US" altLang="en-US" sz="2800">
                <a:solidFill>
                  <a:srgbClr val="FF0000"/>
                </a:solidFill>
                <a:latin typeface="Constantia" pitchFamily="18" charset="0"/>
              </a:rPr>
              <a:t>oxalyl</a:t>
            </a:r>
            <a:r>
              <a:rPr lang="en-US" altLang="en-US" sz="2800">
                <a:solidFill>
                  <a:srgbClr val="FF0000"/>
                </a:solidFill>
                <a:latin typeface="Times New Roman" pitchFamily="18" charset="0"/>
                <a:cs typeface="Times New Roman" pitchFamily="18" charset="0"/>
              </a:rPr>
              <a:t> </a:t>
            </a:r>
            <a:r>
              <a:rPr lang="en-US" altLang="en-US" sz="2800">
                <a:solidFill>
                  <a:srgbClr val="FF0000"/>
                </a:solidFill>
                <a:latin typeface="Constantia" pitchFamily="18" charset="0"/>
              </a:rPr>
              <a:t>amino-alanine</a:t>
            </a:r>
            <a:r>
              <a:rPr lang="en-US" altLang="en-US" sz="2800">
                <a:solidFill>
                  <a:srgbClr val="FF0000"/>
                </a:solidFill>
                <a:latin typeface="Times New Roman" pitchFamily="18" charset="0"/>
                <a:cs typeface="Times New Roman" pitchFamily="18" charset="0"/>
              </a:rPr>
              <a:t> </a:t>
            </a:r>
            <a:r>
              <a:rPr lang="en-US" altLang="en-US" sz="2800">
                <a:latin typeface="Constantia" pitchFamily="18" charset="0"/>
              </a:rPr>
              <a:t>(neurotoxin)</a:t>
            </a:r>
            <a:r>
              <a:rPr lang="en-US" altLang="en-US" sz="2800">
                <a:latin typeface="Times New Roman" pitchFamily="18" charset="0"/>
                <a:cs typeface="Times New Roman" pitchFamily="18" charset="0"/>
              </a:rPr>
              <a:t> </a:t>
            </a:r>
            <a:r>
              <a:rPr lang="en-US" altLang="en-US" sz="2800">
                <a:latin typeface="Constantia" pitchFamily="18" charset="0"/>
              </a:rPr>
              <a:t>caused</a:t>
            </a:r>
            <a:r>
              <a:rPr lang="en-US" altLang="en-US" sz="2800">
                <a:latin typeface="Times New Roman" pitchFamily="18" charset="0"/>
                <a:cs typeface="Times New Roman" pitchFamily="18" charset="0"/>
              </a:rPr>
              <a:t> </a:t>
            </a:r>
            <a:r>
              <a:rPr lang="en-US" altLang="en-US" sz="2800">
                <a:latin typeface="Constantia" pitchFamily="18" charset="0"/>
              </a:rPr>
              <a:t>by</a:t>
            </a:r>
            <a:r>
              <a:rPr lang="en-US" altLang="en-US" sz="2800">
                <a:latin typeface="Times New Roman" pitchFamily="18" charset="0"/>
                <a:cs typeface="Times New Roman" pitchFamily="18" charset="0"/>
              </a:rPr>
              <a:t> </a:t>
            </a:r>
            <a:r>
              <a:rPr lang="en-US" altLang="en-US" sz="2800">
                <a:latin typeface="Constantia" pitchFamily="18" charset="0"/>
              </a:rPr>
              <a:t>consumption</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khesari</a:t>
            </a:r>
            <a:r>
              <a:rPr lang="en-US" altLang="en-US" sz="2800">
                <a:latin typeface="Times New Roman" pitchFamily="18" charset="0"/>
                <a:cs typeface="Times New Roman" pitchFamily="18" charset="0"/>
              </a:rPr>
              <a:t> </a:t>
            </a:r>
            <a:r>
              <a:rPr lang="en-US" altLang="en-US" sz="2800">
                <a:latin typeface="Constantia" pitchFamily="18" charset="0"/>
              </a:rPr>
              <a:t>daal.</a:t>
            </a:r>
          </a:p>
          <a:p>
            <a:pPr lvl="1" algn="just" eaLnBrk="1" hangingPunct="1">
              <a:spcBef>
                <a:spcPts val="700"/>
              </a:spcBef>
              <a:buClr>
                <a:srgbClr val="0E6FC6"/>
              </a:buClr>
              <a:buSzPct val="84000"/>
              <a:buFont typeface="Constantia" pitchFamily="18" charset="0"/>
              <a:buAutoNum type="alphaLcPeriod"/>
            </a:pPr>
            <a:r>
              <a:rPr lang="en-US" altLang="en-US" sz="2800">
                <a:latin typeface="Constantia" pitchFamily="18" charset="0"/>
              </a:rPr>
              <a:t>Endemic</a:t>
            </a:r>
            <a:r>
              <a:rPr lang="en-US" altLang="en-US" sz="2800">
                <a:latin typeface="Times New Roman" pitchFamily="18" charset="0"/>
                <a:cs typeface="Times New Roman" pitchFamily="18" charset="0"/>
              </a:rPr>
              <a:t> </a:t>
            </a:r>
            <a:r>
              <a:rPr lang="en-US" altLang="en-US" sz="2800">
                <a:latin typeface="Constantia" pitchFamily="18" charset="0"/>
              </a:rPr>
              <a:t>asitis:</a:t>
            </a:r>
            <a:r>
              <a:rPr lang="en-US" altLang="en-US" sz="2800">
                <a:latin typeface="Times New Roman" pitchFamily="18" charset="0"/>
                <a:cs typeface="Times New Roman" pitchFamily="18" charset="0"/>
              </a:rPr>
              <a:t> </a:t>
            </a:r>
            <a:r>
              <a:rPr lang="en-US" altLang="en-US" sz="2800">
                <a:latin typeface="Constantia" pitchFamily="18" charset="0"/>
              </a:rPr>
              <a:t>due</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solidFill>
                  <a:srgbClr val="FF0000"/>
                </a:solidFill>
                <a:latin typeface="Constantia" pitchFamily="18" charset="0"/>
              </a:rPr>
              <a:t>pyrolizine</a:t>
            </a:r>
            <a:r>
              <a:rPr lang="en-US" altLang="en-US" sz="2800">
                <a:solidFill>
                  <a:srgbClr val="FF0000"/>
                </a:solidFill>
                <a:latin typeface="Times New Roman" pitchFamily="18" charset="0"/>
                <a:cs typeface="Times New Roman" pitchFamily="18" charset="0"/>
              </a:rPr>
              <a:t> </a:t>
            </a:r>
            <a:r>
              <a:rPr lang="en-US" altLang="en-US" sz="2800">
                <a:solidFill>
                  <a:srgbClr val="FF0000"/>
                </a:solidFill>
                <a:latin typeface="Constantia" pitchFamily="18" charset="0"/>
              </a:rPr>
              <a:t>alkaloid</a:t>
            </a:r>
            <a:r>
              <a:rPr lang="en-US" altLang="en-US" sz="2800">
                <a:solidFill>
                  <a:srgbClr val="FF0000"/>
                </a:solidFill>
                <a:latin typeface="Times New Roman" pitchFamily="18" charset="0"/>
                <a:cs typeface="Times New Roman" pitchFamily="18" charset="0"/>
              </a:rPr>
              <a:t> </a:t>
            </a:r>
            <a:r>
              <a:rPr lang="en-US" altLang="en-US" sz="2800">
                <a:latin typeface="Constantia" pitchFamily="18" charset="0"/>
              </a:rPr>
              <a:t>(hepatotoxin)</a:t>
            </a:r>
            <a:r>
              <a:rPr lang="en-US" altLang="en-US" sz="2800">
                <a:latin typeface="Times New Roman" pitchFamily="18" charset="0"/>
                <a:cs typeface="Times New Roman" pitchFamily="18" charset="0"/>
              </a:rPr>
              <a:t> </a:t>
            </a:r>
            <a:r>
              <a:rPr lang="en-US" altLang="en-US" sz="2800">
                <a:latin typeface="Constantia" pitchFamily="18" charset="0"/>
              </a:rPr>
              <a:t>caused</a:t>
            </a:r>
            <a:r>
              <a:rPr lang="en-US" altLang="en-US" sz="2800">
                <a:latin typeface="Times New Roman" pitchFamily="18" charset="0"/>
                <a:cs typeface="Times New Roman" pitchFamily="18" charset="0"/>
              </a:rPr>
              <a:t> </a:t>
            </a:r>
            <a:r>
              <a:rPr lang="en-US" altLang="en-US" sz="2800">
                <a:latin typeface="Constantia" pitchFamily="18" charset="0"/>
              </a:rPr>
              <a:t>by</a:t>
            </a:r>
            <a:r>
              <a:rPr lang="en-US" altLang="en-US" sz="2800">
                <a:latin typeface="Times New Roman" pitchFamily="18" charset="0"/>
                <a:cs typeface="Times New Roman" pitchFamily="18" charset="0"/>
              </a:rPr>
              <a:t> </a:t>
            </a:r>
            <a:r>
              <a:rPr lang="en-US" altLang="en-US" sz="2800">
                <a:latin typeface="Constantia" pitchFamily="18" charset="0"/>
              </a:rPr>
              <a:t>consumption</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Crotolaria</a:t>
            </a:r>
            <a:r>
              <a:rPr lang="en-US" altLang="en-US" sz="2800">
                <a:latin typeface="Times New Roman" pitchFamily="18" charset="0"/>
                <a:cs typeface="Times New Roman" pitchFamily="18" charset="0"/>
              </a:rPr>
              <a:t> </a:t>
            </a:r>
            <a:r>
              <a:rPr lang="en-US" altLang="en-US" sz="2800">
                <a:latin typeface="Constantia" pitchFamily="18" charset="0"/>
              </a:rPr>
              <a:t>(jhunjuniya).</a:t>
            </a:r>
          </a:p>
          <a:p>
            <a:pPr lvl="1" eaLnBrk="1" hangingPunct="1">
              <a:spcBef>
                <a:spcPts val="688"/>
              </a:spcBef>
              <a:buClr>
                <a:srgbClr val="0E6FC6"/>
              </a:buClr>
              <a:buSzPct val="84000"/>
              <a:buFont typeface="Constantia" pitchFamily="18" charset="0"/>
              <a:buAutoNum type="alphaLcPeriod"/>
            </a:pPr>
            <a:r>
              <a:rPr lang="en-US" altLang="en-US" sz="2800">
                <a:latin typeface="Constantia" pitchFamily="18" charset="0"/>
              </a:rPr>
              <a:t>Epidemic</a:t>
            </a:r>
            <a:r>
              <a:rPr lang="en-US" altLang="en-US" sz="2800">
                <a:latin typeface="Times New Roman" pitchFamily="18" charset="0"/>
                <a:cs typeface="Times New Roman" pitchFamily="18" charset="0"/>
              </a:rPr>
              <a:t> </a:t>
            </a:r>
            <a:r>
              <a:rPr lang="en-US" altLang="en-US" sz="2800">
                <a:latin typeface="Constantia" pitchFamily="18" charset="0"/>
              </a:rPr>
              <a:t>dropsy:</a:t>
            </a:r>
            <a:r>
              <a:rPr lang="en-US" altLang="en-US" sz="2800">
                <a:latin typeface="Times New Roman" pitchFamily="18" charset="0"/>
                <a:cs typeface="Times New Roman" pitchFamily="18" charset="0"/>
              </a:rPr>
              <a:t> </a:t>
            </a:r>
            <a:r>
              <a:rPr lang="en-US" altLang="en-US" sz="2800">
                <a:latin typeface="Constantia" pitchFamily="18" charset="0"/>
              </a:rPr>
              <a:t>due</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solidFill>
                  <a:srgbClr val="FF0000"/>
                </a:solidFill>
                <a:latin typeface="Constantia" pitchFamily="18" charset="0"/>
              </a:rPr>
              <a:t>sangunarine</a:t>
            </a:r>
            <a:r>
              <a:rPr lang="en-US" altLang="en-US" sz="2800">
                <a:solidFill>
                  <a:srgbClr val="FF0000"/>
                </a:solidFill>
                <a:latin typeface="Times New Roman" pitchFamily="18" charset="0"/>
                <a:cs typeface="Times New Roman" pitchFamily="18" charset="0"/>
              </a:rPr>
              <a:t> </a:t>
            </a:r>
            <a:r>
              <a:rPr lang="en-US" altLang="en-US" sz="2800">
                <a:latin typeface="Constantia" pitchFamily="18" charset="0"/>
              </a:rPr>
              <a:t>(hepatotoxins)</a:t>
            </a:r>
            <a:r>
              <a:rPr lang="en-US" altLang="en-US" sz="2800">
                <a:latin typeface="Times New Roman" pitchFamily="18" charset="0"/>
                <a:cs typeface="Times New Roman" pitchFamily="18" charset="0"/>
              </a:rPr>
              <a:t>	</a:t>
            </a:r>
            <a:r>
              <a:rPr lang="en-US" altLang="en-US" sz="2800">
                <a:latin typeface="Constantia" pitchFamily="18" charset="0"/>
              </a:rPr>
              <a:t>caused</a:t>
            </a:r>
            <a:r>
              <a:rPr lang="en-US" altLang="en-US" sz="2800">
                <a:latin typeface="Times New Roman" pitchFamily="18" charset="0"/>
                <a:cs typeface="Times New Roman" pitchFamily="18" charset="0"/>
              </a:rPr>
              <a:t> </a:t>
            </a:r>
            <a:r>
              <a:rPr lang="en-US" altLang="en-US" sz="2800">
                <a:latin typeface="Constantia" pitchFamily="18" charset="0"/>
              </a:rPr>
              <a:t>by</a:t>
            </a:r>
            <a:r>
              <a:rPr lang="en-US" altLang="en-US" sz="2800">
                <a:latin typeface="Times New Roman" pitchFamily="18" charset="0"/>
                <a:cs typeface="Times New Roman" pitchFamily="18" charset="0"/>
              </a:rPr>
              <a:t> </a:t>
            </a:r>
            <a:r>
              <a:rPr lang="en-US" altLang="en-US" sz="2800">
                <a:latin typeface="Constantia" pitchFamily="18" charset="0"/>
              </a:rPr>
              <a:t>consumption</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Argimone</a:t>
            </a:r>
            <a:r>
              <a:rPr lang="en-US" altLang="en-US" sz="2800">
                <a:latin typeface="Times New Roman" pitchFamily="18" charset="0"/>
                <a:cs typeface="Times New Roman" pitchFamily="18" charset="0"/>
              </a:rPr>
              <a:t> </a:t>
            </a:r>
            <a:r>
              <a:rPr lang="en-US" altLang="en-US" sz="2800">
                <a:latin typeface="Constantia" pitchFamily="18" charset="0"/>
              </a:rPr>
              <a:t>oil</a:t>
            </a:r>
            <a:r>
              <a:rPr lang="en-US" altLang="en-US" sz="2800">
                <a:latin typeface="Times New Roman" pitchFamily="18" charset="0"/>
                <a:cs typeface="Times New Roman" pitchFamily="18" charset="0"/>
              </a:rPr>
              <a:t> </a:t>
            </a:r>
            <a:r>
              <a:rPr lang="en-US" altLang="en-US" sz="2800">
                <a:latin typeface="Constantia" pitchFamily="18" charset="0"/>
              </a:rPr>
              <a:t>(Argimona</a:t>
            </a:r>
            <a:r>
              <a:rPr lang="en-US" altLang="en-US" sz="2800">
                <a:latin typeface="Times New Roman" pitchFamily="18" charset="0"/>
                <a:cs typeface="Times New Roman" pitchFamily="18" charset="0"/>
              </a:rPr>
              <a:t> </a:t>
            </a:r>
            <a:r>
              <a:rPr lang="en-US" altLang="en-US" sz="2800">
                <a:latin typeface="Constantia" pitchFamily="18" charset="0"/>
              </a:rPr>
              <a:t>maxicana-prickly</a:t>
            </a:r>
            <a:r>
              <a:rPr lang="en-US" altLang="en-US" sz="2800">
                <a:latin typeface="Times New Roman" pitchFamily="18" charset="0"/>
                <a:cs typeface="Times New Roman" pitchFamily="18" charset="0"/>
              </a:rPr>
              <a:t> </a:t>
            </a:r>
            <a:r>
              <a:rPr lang="en-US" altLang="en-US" sz="2800">
                <a:latin typeface="Constantia" pitchFamily="18" charset="0"/>
              </a:rPr>
              <a:t>poppy).</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2100" y="393700"/>
            <a:ext cx="7337425" cy="660400"/>
          </a:xfrm>
          <a:prstGeom prst="rect">
            <a:avLst/>
          </a:prstGeom>
        </p:spPr>
        <p:txBody>
          <a:bodyPr lIns="0" tIns="0" rIns="0" bIns="0">
            <a:spAutoFit/>
          </a:bodyPr>
          <a:lstStyle/>
          <a:p>
            <a:pPr marL="12700" fontAlgn="auto">
              <a:spcBef>
                <a:spcPts val="0"/>
              </a:spcBef>
              <a:spcAft>
                <a:spcPts val="0"/>
              </a:spcAft>
              <a:tabLst>
                <a:tab pos="3719829" algn="l"/>
              </a:tabLst>
              <a:defRPr/>
            </a:pPr>
            <a:r>
              <a:rPr sz="5000" b="1" spc="-30" dirty="0">
                <a:solidFill>
                  <a:srgbClr val="03607B"/>
                </a:solidFill>
                <a:latin typeface="Calibri"/>
                <a:cs typeface="Calibri"/>
              </a:rPr>
              <a:t>F</a:t>
            </a:r>
            <a:r>
              <a:rPr sz="5000" b="1" dirty="0">
                <a:solidFill>
                  <a:srgbClr val="03607B"/>
                </a:solidFill>
                <a:latin typeface="Calibri"/>
                <a:cs typeface="Calibri"/>
              </a:rPr>
              <a:t>O</a:t>
            </a:r>
            <a:r>
              <a:rPr sz="5000" b="1" spc="-5" dirty="0">
                <a:solidFill>
                  <a:srgbClr val="03607B"/>
                </a:solidFill>
                <a:latin typeface="Calibri"/>
                <a:cs typeface="Calibri"/>
              </a:rPr>
              <a:t>O</a:t>
            </a:r>
            <a:r>
              <a:rPr sz="5000" b="1" dirty="0">
                <a:solidFill>
                  <a:srgbClr val="03607B"/>
                </a:solidFill>
                <a:latin typeface="Calibri"/>
                <a:cs typeface="Calibri"/>
              </a:rPr>
              <a:t>D</a:t>
            </a:r>
            <a:r>
              <a:rPr sz="5000" b="1" spc="-35" dirty="0">
                <a:solidFill>
                  <a:srgbClr val="03607B"/>
                </a:solidFill>
                <a:latin typeface="Calibri"/>
                <a:cs typeface="Calibri"/>
              </a:rPr>
              <a:t>B</a:t>
            </a:r>
            <a:r>
              <a:rPr sz="5000" b="1" dirty="0">
                <a:solidFill>
                  <a:srgbClr val="03607B"/>
                </a:solidFill>
                <a:latin typeface="Calibri"/>
                <a:cs typeface="Calibri"/>
              </a:rPr>
              <a:t>O</a:t>
            </a:r>
            <a:r>
              <a:rPr sz="5000" b="1" spc="-30" dirty="0">
                <a:solidFill>
                  <a:srgbClr val="03607B"/>
                </a:solidFill>
                <a:latin typeface="Calibri"/>
                <a:cs typeface="Calibri"/>
              </a:rPr>
              <a:t>RNE</a:t>
            </a:r>
            <a:r>
              <a:rPr sz="5000" b="1" dirty="0">
                <a:solidFill>
                  <a:srgbClr val="03607B"/>
                </a:solidFill>
                <a:latin typeface="Times New Roman"/>
                <a:cs typeface="Times New Roman"/>
              </a:rPr>
              <a:t>	</a:t>
            </a:r>
            <a:r>
              <a:rPr sz="5000" b="1" spc="-20" dirty="0">
                <a:solidFill>
                  <a:srgbClr val="03607B"/>
                </a:solidFill>
                <a:latin typeface="Calibri"/>
                <a:cs typeface="Calibri"/>
              </a:rPr>
              <a:t>I</a:t>
            </a:r>
            <a:r>
              <a:rPr sz="5000" b="1" spc="-35" dirty="0">
                <a:solidFill>
                  <a:srgbClr val="03607B"/>
                </a:solidFill>
                <a:latin typeface="Calibri"/>
                <a:cs typeface="Calibri"/>
              </a:rPr>
              <a:t>NT</a:t>
            </a:r>
            <a:r>
              <a:rPr sz="5000" b="1" dirty="0">
                <a:solidFill>
                  <a:srgbClr val="03607B"/>
                </a:solidFill>
                <a:latin typeface="Calibri"/>
                <a:cs typeface="Calibri"/>
              </a:rPr>
              <a:t>O</a:t>
            </a:r>
            <a:r>
              <a:rPr sz="5000" b="1" spc="-30" dirty="0">
                <a:solidFill>
                  <a:srgbClr val="03607B"/>
                </a:solidFill>
                <a:latin typeface="Calibri"/>
                <a:cs typeface="Calibri"/>
              </a:rPr>
              <a:t>X</a:t>
            </a:r>
            <a:r>
              <a:rPr sz="5000" b="1" spc="-20" dirty="0">
                <a:solidFill>
                  <a:srgbClr val="03607B"/>
                </a:solidFill>
                <a:latin typeface="Calibri"/>
                <a:cs typeface="Calibri"/>
              </a:rPr>
              <a:t>I</a:t>
            </a:r>
            <a:r>
              <a:rPr sz="5000" b="1" spc="-5" dirty="0">
                <a:solidFill>
                  <a:srgbClr val="03607B"/>
                </a:solidFill>
                <a:latin typeface="Calibri"/>
                <a:cs typeface="Calibri"/>
              </a:rPr>
              <a:t>C</a:t>
            </a:r>
            <a:r>
              <a:rPr sz="5000" b="1" spc="5" dirty="0">
                <a:solidFill>
                  <a:srgbClr val="03607B"/>
                </a:solidFill>
                <a:latin typeface="Calibri"/>
                <a:cs typeface="Calibri"/>
              </a:rPr>
              <a:t>A</a:t>
            </a:r>
            <a:r>
              <a:rPr sz="5000" b="1" spc="-35" dirty="0">
                <a:solidFill>
                  <a:srgbClr val="03607B"/>
                </a:solidFill>
                <a:latin typeface="Calibri"/>
                <a:cs typeface="Calibri"/>
              </a:rPr>
              <a:t>N</a:t>
            </a:r>
            <a:r>
              <a:rPr sz="5000" b="1" spc="-10" dirty="0">
                <a:solidFill>
                  <a:srgbClr val="03607B"/>
                </a:solidFill>
                <a:latin typeface="Calibri"/>
                <a:cs typeface="Calibri"/>
              </a:rPr>
              <a:t>T</a:t>
            </a:r>
            <a:r>
              <a:rPr sz="5000" b="1" spc="-25" dirty="0">
                <a:solidFill>
                  <a:srgbClr val="03607B"/>
                </a:solidFill>
                <a:latin typeface="Calibri"/>
                <a:cs typeface="Calibri"/>
              </a:rPr>
              <a:t>S</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73E0F3FD-7482-4431-9B83-2A1F0F5CAB67}" type="slidenum">
              <a:rPr spc="-10"/>
              <a:pPr marL="25400">
                <a:defRPr/>
              </a:pPr>
              <a:t>78</a:t>
            </a:fld>
            <a:endParaRPr spc="-10"/>
          </a:p>
        </p:txBody>
      </p:sp>
      <p:sp>
        <p:nvSpPr>
          <p:cNvPr id="3" name="object 3"/>
          <p:cNvSpPr txBox="1"/>
          <p:nvPr/>
        </p:nvSpPr>
        <p:spPr>
          <a:xfrm>
            <a:off x="536575" y="1341438"/>
            <a:ext cx="7540625" cy="2439987"/>
          </a:xfrm>
          <a:prstGeom prst="rect">
            <a:avLst/>
          </a:prstGeom>
        </p:spPr>
        <p:txBody>
          <a:bodyPr lIns="0" tIns="0" rIns="0" bIns="0">
            <a:spAutoFit/>
          </a:bodyPr>
          <a:lstStyle/>
          <a:p>
            <a:pPr marL="527050" indent="-514350" fontAlgn="auto">
              <a:spcBef>
                <a:spcPts val="0"/>
              </a:spcBef>
              <a:spcAft>
                <a:spcPts val="0"/>
              </a:spcAft>
              <a:buClr>
                <a:srgbClr val="0AD0D9"/>
              </a:buClr>
              <a:buSzPct val="94642"/>
              <a:buFont typeface="Constantia"/>
              <a:buAutoNum type="arabicPeriod" startAt="2"/>
              <a:tabLst>
                <a:tab pos="527050" algn="l"/>
              </a:tabLst>
              <a:defRPr/>
            </a:pPr>
            <a:r>
              <a:rPr sz="2800" b="1" spc="-30" dirty="0">
                <a:latin typeface="Constantia"/>
                <a:cs typeface="Constantia"/>
              </a:rPr>
              <a:t>Du</a:t>
            </a:r>
            <a:r>
              <a:rPr sz="2800" b="1" spc="-15" dirty="0">
                <a:latin typeface="Constantia"/>
                <a:cs typeface="Constantia"/>
              </a:rPr>
              <a:t>e</a:t>
            </a:r>
            <a:r>
              <a:rPr sz="2800" b="1" spc="-40" dirty="0">
                <a:latin typeface="Times New Roman"/>
                <a:cs typeface="Times New Roman"/>
              </a:rPr>
              <a:t> </a:t>
            </a:r>
            <a:r>
              <a:rPr sz="2800" b="1" spc="-20" dirty="0">
                <a:latin typeface="Constantia"/>
                <a:cs typeface="Constantia"/>
              </a:rPr>
              <a:t>to</a:t>
            </a:r>
            <a:r>
              <a:rPr sz="2800" b="1" spc="-40" dirty="0">
                <a:latin typeface="Times New Roman"/>
                <a:cs typeface="Times New Roman"/>
              </a:rPr>
              <a:t> </a:t>
            </a:r>
            <a:r>
              <a:rPr sz="2800" b="1" spc="-20" dirty="0">
                <a:latin typeface="Constantia"/>
                <a:cs typeface="Constantia"/>
              </a:rPr>
              <a:t>t</a:t>
            </a:r>
            <a:r>
              <a:rPr sz="2800" b="1" spc="-30" dirty="0">
                <a:latin typeface="Constantia"/>
                <a:cs typeface="Constantia"/>
              </a:rPr>
              <a:t>o</a:t>
            </a:r>
            <a:r>
              <a:rPr sz="2800" b="1" spc="-20" dirty="0">
                <a:latin typeface="Constantia"/>
                <a:cs typeface="Constantia"/>
              </a:rPr>
              <a:t>x</a:t>
            </a:r>
            <a:r>
              <a:rPr sz="2800" b="1" spc="-15" dirty="0">
                <a:latin typeface="Constantia"/>
                <a:cs typeface="Constantia"/>
              </a:rPr>
              <a:t>i</a:t>
            </a:r>
            <a:r>
              <a:rPr sz="2800" b="1" spc="-20" dirty="0">
                <a:latin typeface="Constantia"/>
                <a:cs typeface="Constantia"/>
              </a:rPr>
              <a:t>n</a:t>
            </a:r>
            <a:r>
              <a:rPr sz="2800" b="1" spc="-45" dirty="0">
                <a:latin typeface="Times New Roman"/>
                <a:cs typeface="Times New Roman"/>
              </a:rPr>
              <a:t> </a:t>
            </a:r>
            <a:r>
              <a:rPr sz="2800" b="1" spc="-5" dirty="0">
                <a:latin typeface="Constantia"/>
                <a:cs typeface="Constantia"/>
              </a:rPr>
              <a:t>p</a:t>
            </a:r>
            <a:r>
              <a:rPr sz="2800" b="1" spc="-10" dirty="0">
                <a:latin typeface="Constantia"/>
                <a:cs typeface="Constantia"/>
              </a:rPr>
              <a:t>r</a:t>
            </a:r>
            <a:r>
              <a:rPr sz="2800" b="1" spc="-30" dirty="0">
                <a:latin typeface="Constantia"/>
                <a:cs typeface="Constantia"/>
              </a:rPr>
              <a:t>o</a:t>
            </a:r>
            <a:r>
              <a:rPr sz="2800" b="1" spc="-10" dirty="0">
                <a:latin typeface="Constantia"/>
                <a:cs typeface="Constantia"/>
              </a:rPr>
              <a:t>d</a:t>
            </a:r>
            <a:r>
              <a:rPr sz="2800" b="1" spc="-30" dirty="0">
                <a:latin typeface="Constantia"/>
                <a:cs typeface="Constantia"/>
              </a:rPr>
              <a:t>u</a:t>
            </a:r>
            <a:r>
              <a:rPr sz="2800" b="1" dirty="0">
                <a:latin typeface="Constantia"/>
                <a:cs typeface="Constantia"/>
              </a:rPr>
              <a:t>c</a:t>
            </a:r>
            <a:r>
              <a:rPr sz="2800" b="1" spc="-35" dirty="0">
                <a:latin typeface="Constantia"/>
                <a:cs typeface="Constantia"/>
              </a:rPr>
              <a:t>e</a:t>
            </a:r>
            <a:r>
              <a:rPr sz="2800" b="1" dirty="0">
                <a:latin typeface="Constantia"/>
                <a:cs typeface="Constantia"/>
              </a:rPr>
              <a:t>d</a:t>
            </a:r>
            <a:r>
              <a:rPr sz="2800" b="1" spc="-40" dirty="0">
                <a:latin typeface="Times New Roman"/>
                <a:cs typeface="Times New Roman"/>
              </a:rPr>
              <a:t> </a:t>
            </a:r>
            <a:r>
              <a:rPr sz="2800" b="1" spc="-20" dirty="0">
                <a:latin typeface="Constantia"/>
                <a:cs typeface="Constantia"/>
              </a:rPr>
              <a:t>b</a:t>
            </a:r>
            <a:r>
              <a:rPr sz="2800" b="1" dirty="0">
                <a:latin typeface="Constantia"/>
                <a:cs typeface="Constantia"/>
              </a:rPr>
              <a:t>y</a:t>
            </a:r>
            <a:r>
              <a:rPr sz="2800" b="1" spc="-35" dirty="0">
                <a:latin typeface="Times New Roman"/>
                <a:cs typeface="Times New Roman"/>
              </a:rPr>
              <a:t> </a:t>
            </a:r>
            <a:r>
              <a:rPr sz="2800" b="1" spc="-10" dirty="0">
                <a:latin typeface="Constantia"/>
                <a:cs typeface="Constantia"/>
              </a:rPr>
              <a:t>c</a:t>
            </a:r>
            <a:r>
              <a:rPr sz="2800" b="1" spc="-20" dirty="0">
                <a:latin typeface="Constantia"/>
                <a:cs typeface="Constantia"/>
              </a:rPr>
              <a:t>e</a:t>
            </a:r>
            <a:r>
              <a:rPr sz="2800" b="1" spc="-10" dirty="0">
                <a:latin typeface="Constantia"/>
                <a:cs typeface="Constantia"/>
              </a:rPr>
              <a:t>rt</a:t>
            </a:r>
            <a:r>
              <a:rPr sz="2800" b="1" spc="-20" dirty="0">
                <a:latin typeface="Constantia"/>
                <a:cs typeface="Constantia"/>
              </a:rPr>
              <a:t>ain</a:t>
            </a:r>
            <a:r>
              <a:rPr sz="2800" b="1" spc="-35" dirty="0">
                <a:latin typeface="Times New Roman"/>
                <a:cs typeface="Times New Roman"/>
              </a:rPr>
              <a:t> </a:t>
            </a:r>
            <a:r>
              <a:rPr sz="2800" b="1" spc="-20" dirty="0">
                <a:latin typeface="Constantia"/>
                <a:cs typeface="Constantia"/>
              </a:rPr>
              <a:t>ba</a:t>
            </a:r>
            <a:r>
              <a:rPr sz="2800" b="1" spc="-10" dirty="0">
                <a:latin typeface="Constantia"/>
                <a:cs typeface="Constantia"/>
              </a:rPr>
              <a:t>ct</a:t>
            </a:r>
            <a:r>
              <a:rPr sz="2800" b="1" spc="-35" dirty="0">
                <a:latin typeface="Constantia"/>
                <a:cs typeface="Constantia"/>
              </a:rPr>
              <a:t>e</a:t>
            </a:r>
            <a:r>
              <a:rPr sz="2800" b="1" dirty="0">
                <a:latin typeface="Constantia"/>
                <a:cs typeface="Constantia"/>
              </a:rPr>
              <a:t>r</a:t>
            </a:r>
            <a:r>
              <a:rPr sz="2800" b="1" spc="-20" dirty="0">
                <a:latin typeface="Constantia"/>
                <a:cs typeface="Constantia"/>
              </a:rPr>
              <a:t>i</a:t>
            </a:r>
            <a:r>
              <a:rPr sz="2800" b="1" spc="-15" dirty="0">
                <a:latin typeface="Constantia"/>
                <a:cs typeface="Constantia"/>
              </a:rPr>
              <a:t>a</a:t>
            </a:r>
            <a:endParaRPr sz="2800">
              <a:latin typeface="Constantia"/>
              <a:cs typeface="Constantia"/>
            </a:endParaRPr>
          </a:p>
          <a:p>
            <a:pPr marL="891540" lvl="1" indent="-514350" fontAlgn="auto">
              <a:spcBef>
                <a:spcPts val="700"/>
              </a:spcBef>
              <a:spcAft>
                <a:spcPts val="0"/>
              </a:spcAft>
              <a:buClr>
                <a:srgbClr val="0E6FC6"/>
              </a:buClr>
              <a:buSzPct val="83928"/>
              <a:buFont typeface="Constantia"/>
              <a:buAutoNum type="alphaLcPeriod"/>
              <a:tabLst>
                <a:tab pos="891540" algn="l"/>
                <a:tab pos="3441065" algn="l"/>
              </a:tabLst>
              <a:defRPr/>
            </a:pPr>
            <a:r>
              <a:rPr sz="2800" spc="-15" dirty="0">
                <a:latin typeface="Constantia"/>
                <a:cs typeface="Constantia"/>
              </a:rPr>
              <a:t>S</a:t>
            </a:r>
            <a:r>
              <a:rPr sz="2800" spc="-20" dirty="0">
                <a:latin typeface="Constantia"/>
                <a:cs typeface="Constantia"/>
              </a:rPr>
              <a:t>t</a:t>
            </a:r>
            <a:r>
              <a:rPr sz="2800" spc="-15" dirty="0">
                <a:latin typeface="Constantia"/>
                <a:cs typeface="Constantia"/>
              </a:rPr>
              <a:t>a</a:t>
            </a:r>
            <a:r>
              <a:rPr sz="2800" spc="-30" dirty="0">
                <a:latin typeface="Constantia"/>
                <a:cs typeface="Constantia"/>
              </a:rPr>
              <a:t>p</a:t>
            </a:r>
            <a:r>
              <a:rPr sz="2800" spc="-25" dirty="0">
                <a:latin typeface="Constantia"/>
                <a:cs typeface="Constantia"/>
              </a:rPr>
              <a:t>h</a:t>
            </a:r>
            <a:r>
              <a:rPr sz="2800" spc="-10" dirty="0">
                <a:latin typeface="Constantia"/>
                <a:cs typeface="Constantia"/>
              </a:rPr>
              <a:t>y</a:t>
            </a:r>
            <a:r>
              <a:rPr sz="2800" spc="-15" dirty="0">
                <a:latin typeface="Constantia"/>
                <a:cs typeface="Constantia"/>
              </a:rPr>
              <a:t>l</a:t>
            </a:r>
            <a:r>
              <a:rPr sz="2800" spc="-20" dirty="0">
                <a:latin typeface="Constantia"/>
                <a:cs typeface="Constantia"/>
              </a:rPr>
              <a:t>oco</a:t>
            </a:r>
            <a:r>
              <a:rPr sz="2800" dirty="0">
                <a:latin typeface="Constantia"/>
                <a:cs typeface="Constantia"/>
              </a:rPr>
              <a:t>cc</a:t>
            </a:r>
            <a:r>
              <a:rPr sz="2800" spc="-5" dirty="0">
                <a:latin typeface="Constantia"/>
                <a:cs typeface="Constantia"/>
              </a:rPr>
              <a:t>u</a:t>
            </a:r>
            <a:r>
              <a:rPr sz="2800" spc="-15" dirty="0">
                <a:latin typeface="Constantia"/>
                <a:cs typeface="Constantia"/>
              </a:rPr>
              <a:t>s</a:t>
            </a:r>
            <a:r>
              <a:rPr sz="2800" dirty="0">
                <a:latin typeface="Times New Roman"/>
                <a:cs typeface="Times New Roman"/>
              </a:rPr>
              <a:t>	</a:t>
            </a:r>
            <a:r>
              <a:rPr sz="2800" spc="-20" dirty="0">
                <a:latin typeface="Constantia"/>
                <a:cs typeface="Constantia"/>
              </a:rPr>
              <a:t>fo</a:t>
            </a:r>
            <a:r>
              <a:rPr sz="2800" spc="-25" dirty="0">
                <a:latin typeface="Constantia"/>
                <a:cs typeface="Constantia"/>
              </a:rPr>
              <a:t>o</a:t>
            </a:r>
            <a:r>
              <a:rPr sz="2800" dirty="0">
                <a:latin typeface="Constantia"/>
                <a:cs typeface="Constantia"/>
              </a:rPr>
              <a:t>d</a:t>
            </a:r>
            <a:r>
              <a:rPr sz="2800" spc="-10" dirty="0">
                <a:latin typeface="Times New Roman"/>
                <a:cs typeface="Times New Roman"/>
              </a:rPr>
              <a:t> </a:t>
            </a:r>
            <a:r>
              <a:rPr sz="2800" spc="-30" dirty="0">
                <a:latin typeface="Constantia"/>
                <a:cs typeface="Constantia"/>
              </a:rPr>
              <a:t>p</a:t>
            </a:r>
            <a:r>
              <a:rPr sz="2800" spc="-25" dirty="0">
                <a:latin typeface="Constantia"/>
                <a:cs typeface="Constantia"/>
              </a:rPr>
              <a:t>o</a:t>
            </a:r>
            <a:r>
              <a:rPr sz="2800" spc="-5" dirty="0">
                <a:latin typeface="Constantia"/>
                <a:cs typeface="Constantia"/>
              </a:rPr>
              <a:t>i</a:t>
            </a:r>
            <a:r>
              <a:rPr sz="2800" spc="-20" dirty="0">
                <a:latin typeface="Constantia"/>
                <a:cs typeface="Constantia"/>
              </a:rPr>
              <a:t>s</a:t>
            </a:r>
            <a:r>
              <a:rPr sz="2800" spc="-25" dirty="0">
                <a:latin typeface="Constantia"/>
                <a:cs typeface="Constantia"/>
              </a:rPr>
              <a:t>o</a:t>
            </a:r>
            <a:r>
              <a:rPr sz="2800" dirty="0">
                <a:latin typeface="Constantia"/>
                <a:cs typeface="Constantia"/>
              </a:rPr>
              <a:t>n</a:t>
            </a:r>
            <a:r>
              <a:rPr sz="2800" spc="5" dirty="0">
                <a:latin typeface="Constantia"/>
                <a:cs typeface="Constantia"/>
              </a:rPr>
              <a:t>i</a:t>
            </a:r>
            <a:r>
              <a:rPr sz="2800" spc="-20" dirty="0">
                <a:latin typeface="Constantia"/>
                <a:cs typeface="Constantia"/>
              </a:rPr>
              <a:t>ng</a:t>
            </a:r>
            <a:endParaRPr sz="2800">
              <a:latin typeface="Constantia"/>
              <a:cs typeface="Constantia"/>
            </a:endParaRPr>
          </a:p>
          <a:p>
            <a:pPr marL="891540" lvl="1" indent="-514350" fontAlgn="auto">
              <a:spcBef>
                <a:spcPts val="690"/>
              </a:spcBef>
              <a:spcAft>
                <a:spcPts val="0"/>
              </a:spcAft>
              <a:buClr>
                <a:srgbClr val="0E6FC6"/>
              </a:buClr>
              <a:buSzPct val="83928"/>
              <a:buFont typeface="Constantia"/>
              <a:buAutoNum type="alphaLcPeriod"/>
              <a:tabLst>
                <a:tab pos="891540" algn="l"/>
              </a:tabLst>
              <a:defRPr/>
            </a:pPr>
            <a:r>
              <a:rPr sz="2800" spc="-5" dirty="0">
                <a:latin typeface="Constantia"/>
                <a:cs typeface="Constantia"/>
              </a:rPr>
              <a:t>B</a:t>
            </a:r>
            <a:r>
              <a:rPr sz="2800" spc="-15" dirty="0">
                <a:latin typeface="Constantia"/>
                <a:cs typeface="Constantia"/>
              </a:rPr>
              <a:t>a</a:t>
            </a:r>
            <a:r>
              <a:rPr sz="2800" spc="-10" dirty="0">
                <a:latin typeface="Constantia"/>
                <a:cs typeface="Constantia"/>
              </a:rPr>
              <a:t>t</a:t>
            </a:r>
            <a:r>
              <a:rPr sz="2800" spc="-5" dirty="0">
                <a:latin typeface="Constantia"/>
                <a:cs typeface="Constantia"/>
              </a:rPr>
              <a:t>u</a:t>
            </a:r>
            <a:r>
              <a:rPr sz="2800" spc="-15" dirty="0">
                <a:latin typeface="Constantia"/>
                <a:cs typeface="Constantia"/>
              </a:rPr>
              <a:t>l</a:t>
            </a:r>
            <a:r>
              <a:rPr sz="2800" spc="5" dirty="0">
                <a:latin typeface="Constantia"/>
                <a:cs typeface="Constantia"/>
              </a:rPr>
              <a:t>i</a:t>
            </a:r>
            <a:r>
              <a:rPr sz="2800" spc="-30" dirty="0">
                <a:latin typeface="Constantia"/>
                <a:cs typeface="Constantia"/>
              </a:rPr>
              <a:t>s</a:t>
            </a:r>
            <a:r>
              <a:rPr sz="2800" dirty="0">
                <a:latin typeface="Constantia"/>
                <a:cs typeface="Constantia"/>
              </a:rPr>
              <a:t>m</a:t>
            </a:r>
            <a:r>
              <a:rPr sz="2800" spc="-10" dirty="0">
                <a:latin typeface="Times New Roman"/>
                <a:cs typeface="Times New Roman"/>
              </a:rPr>
              <a:t> </a:t>
            </a:r>
            <a:r>
              <a:rPr sz="2800" spc="-10" dirty="0">
                <a:latin typeface="Constantia"/>
                <a:cs typeface="Constantia"/>
              </a:rPr>
              <a:t>f</a:t>
            </a:r>
            <a:r>
              <a:rPr sz="2800" spc="-25" dirty="0">
                <a:latin typeface="Constantia"/>
                <a:cs typeface="Constantia"/>
              </a:rPr>
              <a:t>oo</a:t>
            </a:r>
            <a:r>
              <a:rPr sz="2800" dirty="0">
                <a:latin typeface="Constantia"/>
                <a:cs typeface="Constantia"/>
              </a:rPr>
              <a:t>d</a:t>
            </a:r>
            <a:r>
              <a:rPr sz="2800" spc="-15" dirty="0">
                <a:latin typeface="Times New Roman"/>
                <a:cs typeface="Times New Roman"/>
              </a:rPr>
              <a:t> </a:t>
            </a:r>
            <a:r>
              <a:rPr sz="2800" spc="-30" dirty="0">
                <a:latin typeface="Constantia"/>
                <a:cs typeface="Constantia"/>
              </a:rPr>
              <a:t>p</a:t>
            </a:r>
            <a:r>
              <a:rPr sz="2800" spc="-20" dirty="0">
                <a:latin typeface="Constantia"/>
                <a:cs typeface="Constantia"/>
              </a:rPr>
              <a:t>o</a:t>
            </a:r>
            <a:r>
              <a:rPr sz="2800" spc="-5" dirty="0">
                <a:latin typeface="Constantia"/>
                <a:cs typeface="Constantia"/>
              </a:rPr>
              <a:t>i</a:t>
            </a:r>
            <a:r>
              <a:rPr sz="2800" spc="-30" dirty="0">
                <a:latin typeface="Constantia"/>
                <a:cs typeface="Constantia"/>
              </a:rPr>
              <a:t>s</a:t>
            </a:r>
            <a:r>
              <a:rPr sz="2800" spc="-20" dirty="0">
                <a:latin typeface="Constantia"/>
                <a:cs typeface="Constantia"/>
              </a:rPr>
              <a:t>o</a:t>
            </a:r>
            <a:r>
              <a:rPr sz="2800" dirty="0">
                <a:latin typeface="Constantia"/>
                <a:cs typeface="Constantia"/>
              </a:rPr>
              <a:t>n</a:t>
            </a:r>
            <a:r>
              <a:rPr sz="2800" spc="-5" dirty="0">
                <a:latin typeface="Constantia"/>
                <a:cs typeface="Constantia"/>
              </a:rPr>
              <a:t>i</a:t>
            </a:r>
            <a:r>
              <a:rPr sz="2800" spc="-20" dirty="0">
                <a:latin typeface="Constantia"/>
                <a:cs typeface="Constantia"/>
              </a:rPr>
              <a:t>ng</a:t>
            </a:r>
            <a:endParaRPr sz="2800">
              <a:latin typeface="Constantia"/>
              <a:cs typeface="Constantia"/>
            </a:endParaRPr>
          </a:p>
          <a:p>
            <a:pPr marL="891540" lvl="1" indent="-514350" fontAlgn="auto">
              <a:spcBef>
                <a:spcPts val="700"/>
              </a:spcBef>
              <a:spcAft>
                <a:spcPts val="0"/>
              </a:spcAft>
              <a:buClr>
                <a:srgbClr val="0E6FC6"/>
              </a:buClr>
              <a:buSzPct val="83928"/>
              <a:buFont typeface="Constantia"/>
              <a:buAutoNum type="alphaLcPeriod"/>
              <a:tabLst>
                <a:tab pos="891540" algn="l"/>
              </a:tabLst>
              <a:defRPr/>
            </a:pPr>
            <a:r>
              <a:rPr sz="2800" spc="-5" dirty="0">
                <a:latin typeface="Constantia"/>
                <a:cs typeface="Constantia"/>
              </a:rPr>
              <a:t>B</a:t>
            </a:r>
            <a:r>
              <a:rPr sz="2800" spc="-15" dirty="0">
                <a:latin typeface="Constantia"/>
                <a:cs typeface="Constantia"/>
              </a:rPr>
              <a:t>a</a:t>
            </a:r>
            <a:r>
              <a:rPr sz="2800" spc="-5" dirty="0">
                <a:latin typeface="Constantia"/>
                <a:cs typeface="Constantia"/>
              </a:rPr>
              <a:t>ci</a:t>
            </a:r>
            <a:r>
              <a:rPr sz="2800" spc="-15" dirty="0">
                <a:latin typeface="Constantia"/>
                <a:cs typeface="Constantia"/>
              </a:rPr>
              <a:t>l</a:t>
            </a:r>
            <a:r>
              <a:rPr sz="2800" dirty="0">
                <a:latin typeface="Constantia"/>
                <a:cs typeface="Constantia"/>
              </a:rPr>
              <a:t>u</a:t>
            </a:r>
            <a:r>
              <a:rPr sz="2800" spc="-15" dirty="0">
                <a:latin typeface="Constantia"/>
                <a:cs typeface="Constantia"/>
              </a:rPr>
              <a:t>s</a:t>
            </a:r>
            <a:r>
              <a:rPr sz="2800" spc="-15" dirty="0">
                <a:latin typeface="Times New Roman"/>
                <a:cs typeface="Times New Roman"/>
              </a:rPr>
              <a:t> </a:t>
            </a:r>
            <a:r>
              <a:rPr sz="2800" dirty="0">
                <a:latin typeface="Constantia"/>
                <a:cs typeface="Constantia"/>
              </a:rPr>
              <a:t>ce</a:t>
            </a:r>
            <a:r>
              <a:rPr sz="2800" spc="-5" dirty="0">
                <a:latin typeface="Constantia"/>
                <a:cs typeface="Constantia"/>
              </a:rPr>
              <a:t>r</a:t>
            </a:r>
            <a:r>
              <a:rPr sz="2800" dirty="0">
                <a:latin typeface="Constantia"/>
                <a:cs typeface="Constantia"/>
              </a:rPr>
              <a:t>u</a:t>
            </a:r>
            <a:r>
              <a:rPr sz="2800" spc="-15" dirty="0">
                <a:latin typeface="Constantia"/>
                <a:cs typeface="Constantia"/>
              </a:rPr>
              <a:t>s</a:t>
            </a:r>
            <a:r>
              <a:rPr sz="2800" spc="-15" dirty="0">
                <a:latin typeface="Times New Roman"/>
                <a:cs typeface="Times New Roman"/>
              </a:rPr>
              <a:t> </a:t>
            </a:r>
            <a:r>
              <a:rPr sz="2800" spc="-20" dirty="0">
                <a:latin typeface="Constantia"/>
                <a:cs typeface="Constantia"/>
              </a:rPr>
              <a:t>fo</a:t>
            </a:r>
            <a:r>
              <a:rPr sz="2800" spc="-25" dirty="0">
                <a:latin typeface="Constantia"/>
                <a:cs typeface="Constantia"/>
              </a:rPr>
              <a:t>o</a:t>
            </a:r>
            <a:r>
              <a:rPr sz="2800" dirty="0">
                <a:latin typeface="Constantia"/>
                <a:cs typeface="Constantia"/>
              </a:rPr>
              <a:t>d</a:t>
            </a:r>
            <a:r>
              <a:rPr sz="2800" spc="-10" dirty="0">
                <a:latin typeface="Times New Roman"/>
                <a:cs typeface="Times New Roman"/>
              </a:rPr>
              <a:t> </a:t>
            </a:r>
            <a:r>
              <a:rPr sz="2800" spc="-30" dirty="0">
                <a:latin typeface="Constantia"/>
                <a:cs typeface="Constantia"/>
              </a:rPr>
              <a:t>p</a:t>
            </a:r>
            <a:r>
              <a:rPr sz="2800" spc="-25" dirty="0">
                <a:latin typeface="Constantia"/>
                <a:cs typeface="Constantia"/>
              </a:rPr>
              <a:t>o</a:t>
            </a:r>
            <a:r>
              <a:rPr sz="2800" spc="-5" dirty="0">
                <a:latin typeface="Constantia"/>
                <a:cs typeface="Constantia"/>
              </a:rPr>
              <a:t>i</a:t>
            </a:r>
            <a:r>
              <a:rPr sz="2800" spc="-20" dirty="0">
                <a:latin typeface="Constantia"/>
                <a:cs typeface="Constantia"/>
              </a:rPr>
              <a:t>s</a:t>
            </a:r>
            <a:r>
              <a:rPr sz="2800" spc="-25" dirty="0">
                <a:latin typeface="Constantia"/>
                <a:cs typeface="Constantia"/>
              </a:rPr>
              <a:t>o</a:t>
            </a:r>
            <a:r>
              <a:rPr sz="2800" spc="5" dirty="0">
                <a:latin typeface="Constantia"/>
                <a:cs typeface="Constantia"/>
              </a:rPr>
              <a:t>n</a:t>
            </a:r>
            <a:r>
              <a:rPr sz="2800" spc="-5" dirty="0">
                <a:latin typeface="Constantia"/>
                <a:cs typeface="Constantia"/>
              </a:rPr>
              <a:t>i</a:t>
            </a:r>
            <a:r>
              <a:rPr sz="2800" spc="-20" dirty="0">
                <a:latin typeface="Constantia"/>
                <a:cs typeface="Constantia"/>
              </a:rPr>
              <a:t>ng</a:t>
            </a:r>
            <a:endParaRPr sz="2800">
              <a:latin typeface="Constantia"/>
              <a:cs typeface="Constantia"/>
            </a:endParaRPr>
          </a:p>
          <a:p>
            <a:pPr marL="891540" lvl="1" indent="-514350" fontAlgn="auto">
              <a:spcBef>
                <a:spcPts val="690"/>
              </a:spcBef>
              <a:spcAft>
                <a:spcPts val="0"/>
              </a:spcAft>
              <a:buClr>
                <a:srgbClr val="0E6FC6"/>
              </a:buClr>
              <a:buSzPct val="83928"/>
              <a:buFont typeface="Constantia"/>
              <a:buAutoNum type="alphaLcPeriod"/>
              <a:tabLst>
                <a:tab pos="891540" algn="l"/>
              </a:tabLst>
              <a:defRPr/>
            </a:pPr>
            <a:r>
              <a:rPr sz="2800" spc="-5" dirty="0">
                <a:latin typeface="Constantia"/>
                <a:cs typeface="Constantia"/>
              </a:rPr>
              <a:t>C</a:t>
            </a:r>
            <a:r>
              <a:rPr sz="2800" spc="-10" dirty="0">
                <a:latin typeface="Constantia"/>
                <a:cs typeface="Constantia"/>
              </a:rPr>
              <a:t>l.</a:t>
            </a:r>
            <a:r>
              <a:rPr sz="2800" spc="-15" dirty="0">
                <a:latin typeface="Times New Roman"/>
                <a:cs typeface="Times New Roman"/>
              </a:rPr>
              <a:t> </a:t>
            </a:r>
            <a:r>
              <a:rPr sz="2800" spc="-25" dirty="0">
                <a:latin typeface="Constantia"/>
                <a:cs typeface="Constantia"/>
              </a:rPr>
              <a:t>P</a:t>
            </a:r>
            <a:r>
              <a:rPr sz="2800" spc="5" dirty="0">
                <a:latin typeface="Constantia"/>
                <a:cs typeface="Constantia"/>
              </a:rPr>
              <a:t>e</a:t>
            </a:r>
            <a:r>
              <a:rPr sz="2800" spc="-5" dirty="0">
                <a:latin typeface="Constantia"/>
                <a:cs typeface="Constantia"/>
              </a:rPr>
              <a:t>r</a:t>
            </a:r>
            <a:r>
              <a:rPr sz="2800" spc="-20" dirty="0">
                <a:latin typeface="Constantia"/>
                <a:cs typeface="Constantia"/>
              </a:rPr>
              <a:t>f</a:t>
            </a:r>
            <a:r>
              <a:rPr sz="2800" spc="-5" dirty="0">
                <a:latin typeface="Constantia"/>
                <a:cs typeface="Constantia"/>
              </a:rPr>
              <a:t>ri</a:t>
            </a:r>
            <a:r>
              <a:rPr sz="2800" spc="-20" dirty="0">
                <a:latin typeface="Constantia"/>
                <a:cs typeface="Constantia"/>
              </a:rPr>
              <a:t>ng</a:t>
            </a:r>
            <a:r>
              <a:rPr sz="2800" spc="-15" dirty="0">
                <a:latin typeface="Constantia"/>
                <a:cs typeface="Constantia"/>
              </a:rPr>
              <a:t>es</a:t>
            </a:r>
            <a:r>
              <a:rPr sz="2800" spc="-5" dirty="0">
                <a:latin typeface="Times New Roman"/>
                <a:cs typeface="Times New Roman"/>
              </a:rPr>
              <a:t> </a:t>
            </a:r>
            <a:r>
              <a:rPr sz="2800" spc="-20" dirty="0">
                <a:latin typeface="Constantia"/>
                <a:cs typeface="Constantia"/>
              </a:rPr>
              <a:t>f</a:t>
            </a:r>
            <a:r>
              <a:rPr sz="2800" spc="-25" dirty="0">
                <a:latin typeface="Constantia"/>
                <a:cs typeface="Constantia"/>
              </a:rPr>
              <a:t>oo</a:t>
            </a:r>
            <a:r>
              <a:rPr sz="2800" dirty="0">
                <a:latin typeface="Constantia"/>
                <a:cs typeface="Constantia"/>
              </a:rPr>
              <a:t>d</a:t>
            </a:r>
            <a:r>
              <a:rPr sz="2800" spc="-5" dirty="0">
                <a:latin typeface="Times New Roman"/>
                <a:cs typeface="Times New Roman"/>
              </a:rPr>
              <a:t> </a:t>
            </a:r>
            <a:r>
              <a:rPr sz="2800" spc="-40" dirty="0">
                <a:latin typeface="Constantia"/>
                <a:cs typeface="Constantia"/>
              </a:rPr>
              <a:t>p</a:t>
            </a:r>
            <a:r>
              <a:rPr sz="2800" spc="-20" dirty="0">
                <a:latin typeface="Constantia"/>
                <a:cs typeface="Constantia"/>
              </a:rPr>
              <a:t>o</a:t>
            </a:r>
            <a:r>
              <a:rPr sz="2800" spc="-5" dirty="0">
                <a:latin typeface="Constantia"/>
                <a:cs typeface="Constantia"/>
              </a:rPr>
              <a:t>i</a:t>
            </a:r>
            <a:r>
              <a:rPr sz="2800" spc="-20" dirty="0">
                <a:latin typeface="Constantia"/>
                <a:cs typeface="Constantia"/>
              </a:rPr>
              <a:t>s</a:t>
            </a:r>
            <a:r>
              <a:rPr sz="2800" spc="-25" dirty="0">
                <a:latin typeface="Constantia"/>
                <a:cs typeface="Constantia"/>
              </a:rPr>
              <a:t>o</a:t>
            </a:r>
            <a:r>
              <a:rPr sz="2800" dirty="0">
                <a:latin typeface="Constantia"/>
                <a:cs typeface="Constantia"/>
              </a:rPr>
              <a:t>n</a:t>
            </a:r>
            <a:r>
              <a:rPr sz="2800" spc="-5" dirty="0">
                <a:latin typeface="Constantia"/>
                <a:cs typeface="Constantia"/>
              </a:rPr>
              <a:t>i</a:t>
            </a:r>
            <a:r>
              <a:rPr sz="2800" spc="-20" dirty="0">
                <a:latin typeface="Constantia"/>
                <a:cs typeface="Constantia"/>
              </a:rPr>
              <a:t>ng</a:t>
            </a:r>
            <a:endParaRPr sz="2800">
              <a:latin typeface="Constantia"/>
              <a:cs typeface="Constanti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2100" y="508000"/>
            <a:ext cx="7337425" cy="660400"/>
          </a:xfrm>
          <a:prstGeom prst="rect">
            <a:avLst/>
          </a:prstGeom>
        </p:spPr>
        <p:txBody>
          <a:bodyPr lIns="0" tIns="0" rIns="0" bIns="0">
            <a:spAutoFit/>
          </a:bodyPr>
          <a:lstStyle/>
          <a:p>
            <a:pPr marL="12700" fontAlgn="auto">
              <a:spcBef>
                <a:spcPts val="0"/>
              </a:spcBef>
              <a:spcAft>
                <a:spcPts val="0"/>
              </a:spcAft>
              <a:tabLst>
                <a:tab pos="3719829" algn="l"/>
              </a:tabLst>
              <a:defRPr/>
            </a:pPr>
            <a:r>
              <a:rPr sz="5000" b="1" spc="-30" dirty="0">
                <a:solidFill>
                  <a:srgbClr val="03607B"/>
                </a:solidFill>
                <a:latin typeface="Calibri"/>
                <a:cs typeface="Calibri"/>
              </a:rPr>
              <a:t>F</a:t>
            </a:r>
            <a:r>
              <a:rPr sz="5000" b="1" dirty="0">
                <a:solidFill>
                  <a:srgbClr val="03607B"/>
                </a:solidFill>
                <a:latin typeface="Calibri"/>
                <a:cs typeface="Calibri"/>
              </a:rPr>
              <a:t>O</a:t>
            </a:r>
            <a:r>
              <a:rPr sz="5000" b="1" spc="-5" dirty="0">
                <a:solidFill>
                  <a:srgbClr val="03607B"/>
                </a:solidFill>
                <a:latin typeface="Calibri"/>
                <a:cs typeface="Calibri"/>
              </a:rPr>
              <a:t>O</a:t>
            </a:r>
            <a:r>
              <a:rPr sz="5000" b="1" dirty="0">
                <a:solidFill>
                  <a:srgbClr val="03607B"/>
                </a:solidFill>
                <a:latin typeface="Calibri"/>
                <a:cs typeface="Calibri"/>
              </a:rPr>
              <a:t>D</a:t>
            </a:r>
            <a:r>
              <a:rPr sz="5000" b="1" spc="-35" dirty="0">
                <a:solidFill>
                  <a:srgbClr val="03607B"/>
                </a:solidFill>
                <a:latin typeface="Calibri"/>
                <a:cs typeface="Calibri"/>
              </a:rPr>
              <a:t>B</a:t>
            </a:r>
            <a:r>
              <a:rPr sz="5000" b="1" dirty="0">
                <a:solidFill>
                  <a:srgbClr val="03607B"/>
                </a:solidFill>
                <a:latin typeface="Calibri"/>
                <a:cs typeface="Calibri"/>
              </a:rPr>
              <a:t>O</a:t>
            </a:r>
            <a:r>
              <a:rPr sz="5000" b="1" spc="-30" dirty="0">
                <a:solidFill>
                  <a:srgbClr val="03607B"/>
                </a:solidFill>
                <a:latin typeface="Calibri"/>
                <a:cs typeface="Calibri"/>
              </a:rPr>
              <a:t>RNE</a:t>
            </a:r>
            <a:r>
              <a:rPr sz="5000" b="1" dirty="0">
                <a:solidFill>
                  <a:srgbClr val="03607B"/>
                </a:solidFill>
                <a:latin typeface="Times New Roman"/>
                <a:cs typeface="Times New Roman"/>
              </a:rPr>
              <a:t>	</a:t>
            </a:r>
            <a:r>
              <a:rPr sz="5000" b="1" spc="-20" dirty="0">
                <a:solidFill>
                  <a:srgbClr val="03607B"/>
                </a:solidFill>
                <a:latin typeface="Calibri"/>
                <a:cs typeface="Calibri"/>
              </a:rPr>
              <a:t>I</a:t>
            </a:r>
            <a:r>
              <a:rPr sz="5000" b="1" spc="-35" dirty="0">
                <a:solidFill>
                  <a:srgbClr val="03607B"/>
                </a:solidFill>
                <a:latin typeface="Calibri"/>
                <a:cs typeface="Calibri"/>
              </a:rPr>
              <a:t>NT</a:t>
            </a:r>
            <a:r>
              <a:rPr sz="5000" b="1" dirty="0">
                <a:solidFill>
                  <a:srgbClr val="03607B"/>
                </a:solidFill>
                <a:latin typeface="Calibri"/>
                <a:cs typeface="Calibri"/>
              </a:rPr>
              <a:t>O</a:t>
            </a:r>
            <a:r>
              <a:rPr sz="5000" b="1" spc="-30" dirty="0">
                <a:solidFill>
                  <a:srgbClr val="03607B"/>
                </a:solidFill>
                <a:latin typeface="Calibri"/>
                <a:cs typeface="Calibri"/>
              </a:rPr>
              <a:t>X</a:t>
            </a:r>
            <a:r>
              <a:rPr sz="5000" b="1" spc="-20" dirty="0">
                <a:solidFill>
                  <a:srgbClr val="03607B"/>
                </a:solidFill>
                <a:latin typeface="Calibri"/>
                <a:cs typeface="Calibri"/>
              </a:rPr>
              <a:t>I</a:t>
            </a:r>
            <a:r>
              <a:rPr sz="5000" b="1" spc="-5" dirty="0">
                <a:solidFill>
                  <a:srgbClr val="03607B"/>
                </a:solidFill>
                <a:latin typeface="Calibri"/>
                <a:cs typeface="Calibri"/>
              </a:rPr>
              <a:t>C</a:t>
            </a:r>
            <a:r>
              <a:rPr sz="5000" b="1" spc="5" dirty="0">
                <a:solidFill>
                  <a:srgbClr val="03607B"/>
                </a:solidFill>
                <a:latin typeface="Calibri"/>
                <a:cs typeface="Calibri"/>
              </a:rPr>
              <a:t>A</a:t>
            </a:r>
            <a:r>
              <a:rPr sz="5000" b="1" spc="-35" dirty="0">
                <a:solidFill>
                  <a:srgbClr val="03607B"/>
                </a:solidFill>
                <a:latin typeface="Calibri"/>
                <a:cs typeface="Calibri"/>
              </a:rPr>
              <a:t>N</a:t>
            </a:r>
            <a:r>
              <a:rPr sz="5000" b="1" spc="-10" dirty="0">
                <a:solidFill>
                  <a:srgbClr val="03607B"/>
                </a:solidFill>
                <a:latin typeface="Calibri"/>
                <a:cs typeface="Calibri"/>
              </a:rPr>
              <a:t>T</a:t>
            </a:r>
            <a:r>
              <a:rPr sz="5000" b="1" spc="-25" dirty="0">
                <a:solidFill>
                  <a:srgbClr val="03607B"/>
                </a:solidFill>
                <a:latin typeface="Calibri"/>
                <a:cs typeface="Calibri"/>
              </a:rPr>
              <a:t>S</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720F656C-43A5-4CB3-94B5-20C0458F52B8}" type="slidenum">
              <a:rPr spc="-10"/>
              <a:pPr marL="25400">
                <a:defRPr/>
              </a:pPr>
              <a:t>79</a:t>
            </a:fld>
            <a:endParaRPr spc="-10"/>
          </a:p>
        </p:txBody>
      </p:sp>
      <p:sp>
        <p:nvSpPr>
          <p:cNvPr id="67589" name="object 3"/>
          <p:cNvSpPr txBox="1">
            <a:spLocks noChangeArrowheads="1"/>
          </p:cNvSpPr>
          <p:nvPr/>
        </p:nvSpPr>
        <p:spPr bwMode="auto">
          <a:xfrm>
            <a:off x="79375" y="1417638"/>
            <a:ext cx="8439150" cy="44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527050" indent="-514350" eaLnBrk="0" hangingPunct="0">
              <a:tabLst>
                <a:tab pos="527050" algn="l"/>
              </a:tabLst>
              <a:defRPr>
                <a:solidFill>
                  <a:schemeClr val="tx1"/>
                </a:solidFill>
                <a:latin typeface="Calibri" pitchFamily="34" charset="0"/>
                <a:cs typeface="Arial" charset="0"/>
              </a:defRPr>
            </a:lvl1pPr>
            <a:lvl2pPr marL="890588" indent="-514350" eaLnBrk="0" hangingPunct="0">
              <a:tabLst>
                <a:tab pos="527050" algn="l"/>
              </a:tabLst>
              <a:defRPr>
                <a:solidFill>
                  <a:schemeClr val="tx1"/>
                </a:solidFill>
                <a:latin typeface="Calibri" pitchFamily="34" charset="0"/>
                <a:cs typeface="Arial" charset="0"/>
              </a:defRPr>
            </a:lvl2pPr>
            <a:lvl3pPr marL="1143000" indent="-228600" eaLnBrk="0" hangingPunct="0">
              <a:tabLst>
                <a:tab pos="527050" algn="l"/>
              </a:tabLst>
              <a:defRPr>
                <a:solidFill>
                  <a:schemeClr val="tx1"/>
                </a:solidFill>
                <a:latin typeface="Calibri" pitchFamily="34" charset="0"/>
                <a:cs typeface="Arial" charset="0"/>
              </a:defRPr>
            </a:lvl3pPr>
            <a:lvl4pPr marL="1600200" indent="-228600" eaLnBrk="0" hangingPunct="0">
              <a:tabLst>
                <a:tab pos="527050" algn="l"/>
              </a:tabLst>
              <a:defRPr>
                <a:solidFill>
                  <a:schemeClr val="tx1"/>
                </a:solidFill>
                <a:latin typeface="Calibri" pitchFamily="34" charset="0"/>
                <a:cs typeface="Arial" charset="0"/>
              </a:defRPr>
            </a:lvl4pPr>
            <a:lvl5pPr marL="2057400" indent="-228600" eaLnBrk="0" hangingPunct="0">
              <a:tabLst>
                <a:tab pos="527050"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527050"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527050"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527050"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527050" algn="l"/>
              </a:tabLst>
              <a:defRPr>
                <a:solidFill>
                  <a:schemeClr val="tx1"/>
                </a:solidFill>
                <a:latin typeface="Calibri" pitchFamily="34" charset="0"/>
                <a:cs typeface="Arial" charset="0"/>
              </a:defRPr>
            </a:lvl9pPr>
          </a:lstStyle>
          <a:p>
            <a:pPr eaLnBrk="1" hangingPunct="1">
              <a:buClr>
                <a:srgbClr val="0AD0D9"/>
              </a:buClr>
              <a:buSzPct val="95000"/>
              <a:buFont typeface="Constantia" pitchFamily="18" charset="0"/>
              <a:buAutoNum type="arabicPeriod" startAt="3"/>
            </a:pPr>
            <a:r>
              <a:rPr lang="en-US" altLang="en-US" sz="2800" b="1">
                <a:latin typeface="Constantia" pitchFamily="18" charset="0"/>
              </a:rPr>
              <a:t>Due</a:t>
            </a:r>
            <a:r>
              <a:rPr lang="en-US" altLang="en-US" sz="2800" b="1">
                <a:latin typeface="Times New Roman" pitchFamily="18" charset="0"/>
                <a:cs typeface="Times New Roman" pitchFamily="18" charset="0"/>
              </a:rPr>
              <a:t> </a:t>
            </a:r>
            <a:r>
              <a:rPr lang="en-US" altLang="en-US" sz="2800" b="1">
                <a:latin typeface="Constantia" pitchFamily="18" charset="0"/>
              </a:rPr>
              <a:t>to</a:t>
            </a:r>
            <a:r>
              <a:rPr lang="en-US" altLang="en-US" sz="2800" b="1">
                <a:latin typeface="Times New Roman" pitchFamily="18" charset="0"/>
                <a:cs typeface="Times New Roman" pitchFamily="18" charset="0"/>
              </a:rPr>
              <a:t> </a:t>
            </a:r>
            <a:r>
              <a:rPr lang="en-US" altLang="en-US" sz="2800" b="1">
                <a:latin typeface="Constantia" pitchFamily="18" charset="0"/>
              </a:rPr>
              <a:t>toxin</a:t>
            </a:r>
            <a:r>
              <a:rPr lang="en-US" altLang="en-US" sz="2800" b="1">
                <a:latin typeface="Times New Roman" pitchFamily="18" charset="0"/>
                <a:cs typeface="Times New Roman" pitchFamily="18" charset="0"/>
              </a:rPr>
              <a:t> </a:t>
            </a:r>
            <a:r>
              <a:rPr lang="en-US" altLang="en-US" sz="2800" b="1">
                <a:latin typeface="Constantia" pitchFamily="18" charset="0"/>
              </a:rPr>
              <a:t>produced</a:t>
            </a:r>
            <a:r>
              <a:rPr lang="en-US" altLang="en-US" sz="2800" b="1">
                <a:latin typeface="Times New Roman" pitchFamily="18" charset="0"/>
                <a:cs typeface="Times New Roman" pitchFamily="18" charset="0"/>
              </a:rPr>
              <a:t> </a:t>
            </a:r>
            <a:r>
              <a:rPr lang="en-US" altLang="en-US" sz="2800" b="1">
                <a:latin typeface="Constantia" pitchFamily="18" charset="0"/>
              </a:rPr>
              <a:t>by</a:t>
            </a:r>
            <a:r>
              <a:rPr lang="en-US" altLang="en-US" sz="2800" b="1">
                <a:latin typeface="Times New Roman" pitchFamily="18" charset="0"/>
                <a:cs typeface="Times New Roman" pitchFamily="18" charset="0"/>
              </a:rPr>
              <a:t> </a:t>
            </a:r>
            <a:r>
              <a:rPr lang="en-US" altLang="en-US" sz="2800" b="1">
                <a:latin typeface="Constantia" pitchFamily="18" charset="0"/>
              </a:rPr>
              <a:t>some</a:t>
            </a:r>
            <a:r>
              <a:rPr lang="en-US" altLang="en-US" sz="2800" b="1">
                <a:latin typeface="Times New Roman" pitchFamily="18" charset="0"/>
                <a:cs typeface="Times New Roman" pitchFamily="18" charset="0"/>
              </a:rPr>
              <a:t> </a:t>
            </a:r>
            <a:r>
              <a:rPr lang="en-US" altLang="en-US" sz="2800" b="1">
                <a:latin typeface="Constantia" pitchFamily="18" charset="0"/>
              </a:rPr>
              <a:t>fungi</a:t>
            </a:r>
            <a:endParaRPr lang="en-US" altLang="en-US" sz="2800">
              <a:latin typeface="Constantia" pitchFamily="18" charset="0"/>
            </a:endParaRPr>
          </a:p>
          <a:p>
            <a:pPr lvl="1" eaLnBrk="1" hangingPunct="1">
              <a:spcBef>
                <a:spcPts val="700"/>
              </a:spcBef>
              <a:buClr>
                <a:srgbClr val="0E6FC6"/>
              </a:buClr>
              <a:buSzPct val="84000"/>
              <a:buFont typeface="Constantia" pitchFamily="18" charset="0"/>
              <a:buAutoNum type="alphaLcPeriod"/>
            </a:pPr>
            <a:r>
              <a:rPr lang="en-US" altLang="en-US" sz="2800">
                <a:latin typeface="Constantia" pitchFamily="18" charset="0"/>
              </a:rPr>
              <a:t>Aflotoxin:</a:t>
            </a:r>
            <a:r>
              <a:rPr lang="en-US" altLang="en-US" sz="2800">
                <a:latin typeface="Times New Roman" pitchFamily="18" charset="0"/>
                <a:cs typeface="Times New Roman" pitchFamily="18" charset="0"/>
              </a:rPr>
              <a:t>	</a:t>
            </a:r>
            <a:r>
              <a:rPr lang="en-US" altLang="en-US" sz="2800">
                <a:latin typeface="Constantia" pitchFamily="18" charset="0"/>
              </a:rPr>
              <a:t>caused</a:t>
            </a:r>
            <a:r>
              <a:rPr lang="en-US" altLang="en-US" sz="2800">
                <a:latin typeface="Times New Roman" pitchFamily="18" charset="0"/>
                <a:cs typeface="Times New Roman" pitchFamily="18" charset="0"/>
              </a:rPr>
              <a:t> </a:t>
            </a:r>
            <a:r>
              <a:rPr lang="en-US" altLang="en-US" sz="2800">
                <a:latin typeface="Constantia" pitchFamily="18" charset="0"/>
              </a:rPr>
              <a:t>by</a:t>
            </a:r>
            <a:r>
              <a:rPr lang="en-US" altLang="en-US" sz="2800">
                <a:latin typeface="Times New Roman" pitchFamily="18" charset="0"/>
                <a:cs typeface="Times New Roman" pitchFamily="18" charset="0"/>
              </a:rPr>
              <a:t> </a:t>
            </a:r>
            <a:r>
              <a:rPr lang="en-US" altLang="en-US" sz="2800">
                <a:latin typeface="Constantia" pitchFamily="18" charset="0"/>
              </a:rPr>
              <a:t>myotoxins</a:t>
            </a:r>
            <a:r>
              <a:rPr lang="en-US" altLang="en-US" sz="2800">
                <a:latin typeface="Times New Roman" pitchFamily="18" charset="0"/>
                <a:cs typeface="Times New Roman" pitchFamily="18" charset="0"/>
              </a:rPr>
              <a:t> </a:t>
            </a:r>
            <a:r>
              <a:rPr lang="en-US" altLang="en-US" sz="2800">
                <a:latin typeface="Constantia" pitchFamily="18" charset="0"/>
              </a:rPr>
              <a:t>produced</a:t>
            </a:r>
            <a:r>
              <a:rPr lang="en-US" altLang="en-US" sz="2800">
                <a:latin typeface="Times New Roman" pitchFamily="18" charset="0"/>
                <a:cs typeface="Times New Roman" pitchFamily="18" charset="0"/>
              </a:rPr>
              <a:t> </a:t>
            </a:r>
            <a:r>
              <a:rPr lang="en-US" altLang="en-US" sz="2800">
                <a:latin typeface="Constantia" pitchFamily="18" charset="0"/>
              </a:rPr>
              <a:t>by</a:t>
            </a:r>
            <a:r>
              <a:rPr lang="en-US" altLang="en-US" sz="2800">
                <a:latin typeface="Times New Roman" pitchFamily="18" charset="0"/>
                <a:cs typeface="Times New Roman" pitchFamily="18" charset="0"/>
              </a:rPr>
              <a:t> </a:t>
            </a:r>
            <a:r>
              <a:rPr lang="en-US" altLang="en-US" sz="2800">
                <a:latin typeface="Constantia" pitchFamily="18" charset="0"/>
              </a:rPr>
              <a:t>certain</a:t>
            </a:r>
            <a:r>
              <a:rPr lang="en-US" altLang="en-US" sz="2800">
                <a:latin typeface="Times New Roman" pitchFamily="18" charset="0"/>
                <a:cs typeface="Times New Roman" pitchFamily="18" charset="0"/>
              </a:rPr>
              <a:t> </a:t>
            </a:r>
            <a:r>
              <a:rPr lang="en-US" altLang="en-US" sz="2800">
                <a:latin typeface="Constantia" pitchFamily="18" charset="0"/>
              </a:rPr>
              <a:t>species</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Asperigilus</a:t>
            </a:r>
            <a:r>
              <a:rPr lang="en-US" altLang="en-US" sz="2800">
                <a:latin typeface="Times New Roman" pitchFamily="18" charset="0"/>
                <a:cs typeface="Times New Roman" pitchFamily="18" charset="0"/>
              </a:rPr>
              <a:t> </a:t>
            </a:r>
            <a:r>
              <a:rPr lang="en-US" altLang="en-US" sz="2800">
                <a:latin typeface="Constantia" pitchFamily="18" charset="0"/>
              </a:rPr>
              <a:t>(</a:t>
            </a:r>
            <a:r>
              <a:rPr lang="en-US" altLang="en-US" sz="2800">
                <a:latin typeface="Times New Roman" pitchFamily="18" charset="0"/>
                <a:cs typeface="Times New Roman" pitchFamily="18" charset="0"/>
              </a:rPr>
              <a:t> </a:t>
            </a:r>
            <a:r>
              <a:rPr lang="en-US" altLang="en-US" sz="2800">
                <a:latin typeface="Constantia" pitchFamily="18" charset="0"/>
              </a:rPr>
              <a:t>A.</a:t>
            </a:r>
            <a:r>
              <a:rPr lang="en-US" altLang="en-US" sz="2800">
                <a:latin typeface="Times New Roman" pitchFamily="18" charset="0"/>
                <a:cs typeface="Times New Roman" pitchFamily="18" charset="0"/>
              </a:rPr>
              <a:t> </a:t>
            </a:r>
            <a:r>
              <a:rPr lang="en-US" altLang="en-US" sz="2800">
                <a:latin typeface="Constantia" pitchFamily="18" charset="0"/>
              </a:rPr>
              <a:t>flavus</a:t>
            </a:r>
            <a:r>
              <a:rPr lang="en-US" altLang="en-US" sz="2800">
                <a:latin typeface="Times New Roman" pitchFamily="18" charset="0"/>
                <a:cs typeface="Times New Roman" pitchFamily="18" charset="0"/>
              </a:rPr>
              <a:t> </a:t>
            </a:r>
            <a:r>
              <a:rPr lang="en-US" altLang="en-US" sz="2800">
                <a:latin typeface="Constantia" pitchFamily="18" charset="0"/>
              </a:rPr>
              <a:t>&amp;</a:t>
            </a:r>
            <a:r>
              <a:rPr lang="en-US" altLang="en-US" sz="2800">
                <a:latin typeface="Times New Roman" pitchFamily="18" charset="0"/>
                <a:cs typeface="Times New Roman" pitchFamily="18" charset="0"/>
              </a:rPr>
              <a:t> </a:t>
            </a:r>
            <a:r>
              <a:rPr lang="en-US" altLang="en-US" sz="2800">
                <a:latin typeface="Constantia" pitchFamily="18" charset="0"/>
              </a:rPr>
              <a:t>A.</a:t>
            </a:r>
            <a:r>
              <a:rPr lang="en-US" altLang="en-US" sz="2800">
                <a:latin typeface="Times New Roman" pitchFamily="18" charset="0"/>
                <a:cs typeface="Times New Roman" pitchFamily="18" charset="0"/>
              </a:rPr>
              <a:t> </a:t>
            </a:r>
            <a:r>
              <a:rPr lang="en-US" altLang="en-US" sz="2800">
                <a:latin typeface="Constantia" pitchFamily="18" charset="0"/>
              </a:rPr>
              <a:t>parasiticus)</a:t>
            </a:r>
            <a:r>
              <a:rPr lang="en-US" altLang="en-US" sz="2800">
                <a:latin typeface="Times New Roman" pitchFamily="18" charset="0"/>
                <a:cs typeface="Times New Roman" pitchFamily="18" charset="0"/>
              </a:rPr>
              <a:t> </a:t>
            </a:r>
            <a:r>
              <a:rPr lang="en-US" altLang="en-US" sz="2800">
                <a:latin typeface="Constantia" pitchFamily="18" charset="0"/>
              </a:rPr>
              <a:t>during</a:t>
            </a:r>
            <a:r>
              <a:rPr lang="en-US" altLang="en-US" sz="2800">
                <a:latin typeface="Times New Roman" pitchFamily="18" charset="0"/>
                <a:cs typeface="Times New Roman" pitchFamily="18" charset="0"/>
              </a:rPr>
              <a:t> </a:t>
            </a:r>
            <a:r>
              <a:rPr lang="en-US" altLang="en-US" sz="2800">
                <a:latin typeface="Constantia" pitchFamily="18" charset="0"/>
              </a:rPr>
              <a:t>storage</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food</a:t>
            </a:r>
            <a:r>
              <a:rPr lang="en-US" altLang="en-US" sz="2800">
                <a:latin typeface="Times New Roman" pitchFamily="18" charset="0"/>
                <a:cs typeface="Times New Roman" pitchFamily="18" charset="0"/>
              </a:rPr>
              <a:t> </a:t>
            </a:r>
            <a:r>
              <a:rPr lang="en-US" altLang="en-US" sz="2800">
                <a:latin typeface="Constantia" pitchFamily="18" charset="0"/>
              </a:rPr>
              <a:t>grains.</a:t>
            </a:r>
            <a:r>
              <a:rPr lang="en-US" altLang="en-US" sz="2800">
                <a:latin typeface="Times New Roman" pitchFamily="18" charset="0"/>
                <a:cs typeface="Times New Roman" pitchFamily="18" charset="0"/>
              </a:rPr>
              <a:t> </a:t>
            </a:r>
            <a:r>
              <a:rPr lang="en-US" altLang="en-US" sz="2800">
                <a:latin typeface="Constantia" pitchFamily="18" charset="0"/>
              </a:rPr>
              <a:t>Mostly</a:t>
            </a:r>
            <a:r>
              <a:rPr lang="en-US" altLang="en-US" sz="2800">
                <a:latin typeface="Times New Roman" pitchFamily="18" charset="0"/>
                <a:cs typeface="Times New Roman" pitchFamily="18" charset="0"/>
              </a:rPr>
              <a:t> </a:t>
            </a:r>
            <a:r>
              <a:rPr lang="en-US" altLang="en-US" sz="2800">
                <a:latin typeface="Constantia" pitchFamily="18" charset="0"/>
              </a:rPr>
              <a:t>it</a:t>
            </a:r>
            <a:r>
              <a:rPr lang="en-US" altLang="en-US" sz="2800">
                <a:latin typeface="Times New Roman" pitchFamily="18" charset="0"/>
                <a:cs typeface="Times New Roman" pitchFamily="18" charset="0"/>
              </a:rPr>
              <a:t> </a:t>
            </a:r>
            <a:r>
              <a:rPr lang="en-US" altLang="en-US" sz="2800">
                <a:latin typeface="Constantia" pitchFamily="18" charset="0"/>
              </a:rPr>
              <a:t>is</a:t>
            </a:r>
            <a:r>
              <a:rPr lang="en-US" altLang="en-US" sz="2800">
                <a:latin typeface="Times New Roman" pitchFamily="18" charset="0"/>
                <a:cs typeface="Times New Roman" pitchFamily="18" charset="0"/>
              </a:rPr>
              <a:t> </a:t>
            </a:r>
            <a:r>
              <a:rPr lang="en-US" altLang="en-US" sz="2800">
                <a:latin typeface="Constantia" pitchFamily="18" charset="0"/>
              </a:rPr>
              <a:t>potent</a:t>
            </a:r>
            <a:r>
              <a:rPr lang="en-US" altLang="en-US" sz="2800">
                <a:latin typeface="Times New Roman" pitchFamily="18" charset="0"/>
                <a:cs typeface="Times New Roman" pitchFamily="18" charset="0"/>
              </a:rPr>
              <a:t> </a:t>
            </a:r>
            <a:r>
              <a:rPr lang="en-US" altLang="en-US" sz="2800">
                <a:latin typeface="Constantia" pitchFamily="18" charset="0"/>
              </a:rPr>
              <a:t>hepatotoxins.</a:t>
            </a:r>
          </a:p>
          <a:p>
            <a:pPr lvl="1" eaLnBrk="1" hangingPunct="1">
              <a:spcBef>
                <a:spcPts val="700"/>
              </a:spcBef>
              <a:buClr>
                <a:srgbClr val="0E6FC6"/>
              </a:buClr>
              <a:buSzPct val="84000"/>
              <a:buFont typeface="Constantia" pitchFamily="18" charset="0"/>
              <a:buAutoNum type="alphaLcPeriod"/>
            </a:pPr>
            <a:r>
              <a:rPr lang="en-US" altLang="en-US" sz="2800">
                <a:latin typeface="Constantia" pitchFamily="18" charset="0"/>
              </a:rPr>
              <a:t>Ergotism:</a:t>
            </a:r>
            <a:r>
              <a:rPr lang="en-US" altLang="en-US" sz="2800">
                <a:latin typeface="Times New Roman" pitchFamily="18" charset="0"/>
                <a:cs typeface="Times New Roman" pitchFamily="18" charset="0"/>
              </a:rPr>
              <a:t> </a:t>
            </a:r>
            <a:r>
              <a:rPr lang="en-US" altLang="en-US" sz="2800">
                <a:latin typeface="Constantia" pitchFamily="18" charset="0"/>
              </a:rPr>
              <a:t>caused</a:t>
            </a:r>
            <a:r>
              <a:rPr lang="en-US" altLang="en-US" sz="2800">
                <a:latin typeface="Times New Roman" pitchFamily="18" charset="0"/>
                <a:cs typeface="Times New Roman" pitchFamily="18" charset="0"/>
              </a:rPr>
              <a:t> </a:t>
            </a:r>
            <a:r>
              <a:rPr lang="en-US" altLang="en-US" sz="2800">
                <a:latin typeface="Constantia" pitchFamily="18" charset="0"/>
              </a:rPr>
              <a:t>by</a:t>
            </a:r>
            <a:r>
              <a:rPr lang="en-US" altLang="en-US" sz="2800">
                <a:latin typeface="Times New Roman" pitchFamily="18" charset="0"/>
                <a:cs typeface="Times New Roman" pitchFamily="18" charset="0"/>
              </a:rPr>
              <a:t> </a:t>
            </a:r>
            <a:r>
              <a:rPr lang="en-US" altLang="en-US" sz="2800">
                <a:latin typeface="Constantia" pitchFamily="18" charset="0"/>
              </a:rPr>
              <a:t>ergot</a:t>
            </a:r>
            <a:r>
              <a:rPr lang="en-US" altLang="en-US" sz="2800">
                <a:latin typeface="Times New Roman" pitchFamily="18" charset="0"/>
                <a:cs typeface="Times New Roman" pitchFamily="18" charset="0"/>
              </a:rPr>
              <a:t> </a:t>
            </a:r>
            <a:r>
              <a:rPr lang="en-US" altLang="en-US" sz="2800">
                <a:latin typeface="Constantia" pitchFamily="18" charset="0"/>
              </a:rPr>
              <a:t>fungus</a:t>
            </a:r>
            <a:r>
              <a:rPr lang="en-US" altLang="en-US" sz="2800">
                <a:latin typeface="Times New Roman" pitchFamily="18" charset="0"/>
                <a:cs typeface="Times New Roman" pitchFamily="18" charset="0"/>
              </a:rPr>
              <a:t> </a:t>
            </a:r>
            <a:r>
              <a:rPr lang="en-US" altLang="en-US" sz="2800">
                <a:latin typeface="Constantia" pitchFamily="18" charset="0"/>
              </a:rPr>
              <a:t>(Cleviceps</a:t>
            </a:r>
            <a:r>
              <a:rPr lang="en-US" altLang="en-US" sz="2800">
                <a:latin typeface="Times New Roman" pitchFamily="18" charset="0"/>
                <a:cs typeface="Times New Roman" pitchFamily="18" charset="0"/>
              </a:rPr>
              <a:t> </a:t>
            </a:r>
            <a:r>
              <a:rPr lang="en-US" altLang="en-US" sz="2800">
                <a:latin typeface="Constantia" pitchFamily="18" charset="0"/>
              </a:rPr>
              <a:t>fusiformis)</a:t>
            </a:r>
            <a:r>
              <a:rPr lang="en-US" altLang="en-US" sz="2800">
                <a:latin typeface="Times New Roman" pitchFamily="18" charset="0"/>
                <a:cs typeface="Times New Roman" pitchFamily="18" charset="0"/>
              </a:rPr>
              <a:t> </a:t>
            </a:r>
            <a:r>
              <a:rPr lang="en-US" altLang="en-US" sz="2800">
                <a:latin typeface="Constantia" pitchFamily="18" charset="0"/>
              </a:rPr>
              <a:t>due</a:t>
            </a:r>
            <a:r>
              <a:rPr lang="en-US" altLang="en-US" sz="2800">
                <a:latin typeface="Times New Roman" pitchFamily="18" charset="0"/>
                <a:cs typeface="Times New Roman" pitchFamily="18" charset="0"/>
              </a:rPr>
              <a:t> </a:t>
            </a:r>
            <a:r>
              <a:rPr lang="en-US" altLang="en-US" sz="2800">
                <a:latin typeface="Constantia" pitchFamily="18" charset="0"/>
              </a:rPr>
              <a:t>to</a:t>
            </a:r>
            <a:r>
              <a:rPr lang="en-US" altLang="en-US" sz="2800">
                <a:latin typeface="Times New Roman" pitchFamily="18" charset="0"/>
                <a:cs typeface="Times New Roman" pitchFamily="18" charset="0"/>
              </a:rPr>
              <a:t> </a:t>
            </a:r>
            <a:r>
              <a:rPr lang="en-US" altLang="en-US" sz="2800">
                <a:latin typeface="Constantia" pitchFamily="18" charset="0"/>
              </a:rPr>
              <a:t>due</a:t>
            </a:r>
            <a:r>
              <a:rPr lang="en-US" altLang="en-US" sz="2800">
                <a:latin typeface="Times New Roman" pitchFamily="18" charset="0"/>
                <a:cs typeface="Times New Roman" pitchFamily="18" charset="0"/>
              </a:rPr>
              <a:t> </a:t>
            </a:r>
            <a:r>
              <a:rPr lang="en-US" altLang="en-US" sz="2800">
                <a:latin typeface="Constantia" pitchFamily="18" charset="0"/>
              </a:rPr>
              <a:t>consumption</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infected</a:t>
            </a:r>
            <a:r>
              <a:rPr lang="en-US" altLang="en-US" sz="2800">
                <a:latin typeface="Times New Roman" pitchFamily="18" charset="0"/>
                <a:cs typeface="Times New Roman" pitchFamily="18" charset="0"/>
              </a:rPr>
              <a:t> </a:t>
            </a:r>
            <a:r>
              <a:rPr lang="en-US" altLang="en-US" sz="2800">
                <a:latin typeface="Constantia" pitchFamily="18" charset="0"/>
              </a:rPr>
              <a:t>grains.</a:t>
            </a:r>
          </a:p>
          <a:p>
            <a:pPr lvl="1" eaLnBrk="1" hangingPunct="1">
              <a:spcBef>
                <a:spcPts val="688"/>
              </a:spcBef>
              <a:buClr>
                <a:srgbClr val="0E6FC6"/>
              </a:buClr>
              <a:buSzPct val="84000"/>
              <a:buFont typeface="Constantia" pitchFamily="18" charset="0"/>
              <a:buAutoNum type="alphaLcPeriod"/>
            </a:pPr>
            <a:r>
              <a:rPr lang="en-US" altLang="en-US" sz="2800">
                <a:latin typeface="Constantia" pitchFamily="18" charset="0"/>
              </a:rPr>
              <a:t>Fusarium</a:t>
            </a:r>
            <a:r>
              <a:rPr lang="en-US" altLang="en-US" sz="2800">
                <a:latin typeface="Times New Roman" pitchFamily="18" charset="0"/>
                <a:cs typeface="Times New Roman" pitchFamily="18" charset="0"/>
              </a:rPr>
              <a:t> </a:t>
            </a:r>
            <a:r>
              <a:rPr lang="en-US" altLang="en-US" sz="2800">
                <a:latin typeface="Constantia" pitchFamily="18" charset="0"/>
              </a:rPr>
              <a:t>toxin:</a:t>
            </a:r>
            <a:r>
              <a:rPr lang="en-US" altLang="en-US" sz="2800">
                <a:latin typeface="Times New Roman" pitchFamily="18" charset="0"/>
                <a:cs typeface="Times New Roman" pitchFamily="18" charset="0"/>
              </a:rPr>
              <a:t> </a:t>
            </a:r>
            <a:r>
              <a:rPr lang="en-US" altLang="en-US" sz="2800">
                <a:latin typeface="Constantia" pitchFamily="18" charset="0"/>
              </a:rPr>
              <a:t>Caused</a:t>
            </a:r>
            <a:r>
              <a:rPr lang="en-US" altLang="en-US" sz="2800">
                <a:latin typeface="Times New Roman" pitchFamily="18" charset="0"/>
                <a:cs typeface="Times New Roman" pitchFamily="18" charset="0"/>
              </a:rPr>
              <a:t> </a:t>
            </a:r>
            <a:r>
              <a:rPr lang="en-US" altLang="en-US" sz="2800">
                <a:latin typeface="Constantia" pitchFamily="18" charset="0"/>
              </a:rPr>
              <a:t>by</a:t>
            </a:r>
            <a:r>
              <a:rPr lang="en-US" altLang="en-US" sz="2800">
                <a:latin typeface="Times New Roman" pitchFamily="18" charset="0"/>
                <a:cs typeface="Times New Roman" pitchFamily="18" charset="0"/>
              </a:rPr>
              <a:t> </a:t>
            </a:r>
            <a:r>
              <a:rPr lang="en-US" altLang="en-US" sz="2800">
                <a:latin typeface="Constantia" pitchFamily="18" charset="0"/>
              </a:rPr>
              <a:t>consumption</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food</a:t>
            </a:r>
            <a:r>
              <a:rPr lang="en-US" altLang="en-US" sz="2800">
                <a:latin typeface="Times New Roman" pitchFamily="18" charset="0"/>
                <a:cs typeface="Times New Roman" pitchFamily="18" charset="0"/>
              </a:rPr>
              <a:t> </a:t>
            </a:r>
            <a:r>
              <a:rPr lang="en-US" altLang="en-US" sz="2800">
                <a:latin typeface="Constantia" pitchFamily="18" charset="0"/>
              </a:rPr>
              <a:t>grains</a:t>
            </a:r>
            <a:r>
              <a:rPr lang="en-US" altLang="en-US" sz="2800">
                <a:latin typeface="Times New Roman" pitchFamily="18" charset="0"/>
                <a:cs typeface="Times New Roman" pitchFamily="18" charset="0"/>
              </a:rPr>
              <a:t> </a:t>
            </a:r>
            <a:r>
              <a:rPr lang="en-US" altLang="en-US" sz="2800">
                <a:latin typeface="Constantia" pitchFamily="18" charset="0"/>
              </a:rPr>
              <a:t>infected</a:t>
            </a:r>
            <a:r>
              <a:rPr lang="en-US" altLang="en-US" sz="2800">
                <a:latin typeface="Times New Roman" pitchFamily="18" charset="0"/>
                <a:cs typeface="Times New Roman" pitchFamily="18" charset="0"/>
              </a:rPr>
              <a:t> </a:t>
            </a:r>
            <a:r>
              <a:rPr lang="en-US" altLang="en-US" sz="2800">
                <a:latin typeface="Constantia" pitchFamily="18" charset="0"/>
              </a:rPr>
              <a:t>with</a:t>
            </a:r>
            <a:r>
              <a:rPr lang="en-US" altLang="en-US" sz="2800">
                <a:latin typeface="Times New Roman" pitchFamily="18" charset="0"/>
                <a:cs typeface="Times New Roman" pitchFamily="18" charset="0"/>
              </a:rPr>
              <a:t> </a:t>
            </a:r>
            <a:r>
              <a:rPr lang="en-US" altLang="en-US" sz="2800">
                <a:latin typeface="Constantia" pitchFamily="18" charset="0"/>
              </a:rPr>
              <a:t>fusarism.</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374650"/>
            <a:ext cx="7337425" cy="660400"/>
          </a:xfrm>
          <a:prstGeom prst="rect">
            <a:avLst/>
          </a:prstGeom>
        </p:spPr>
        <p:txBody>
          <a:bodyPr lIns="0" tIns="0" rIns="0" bIns="0">
            <a:spAutoFit/>
          </a:bodyPr>
          <a:lstStyle/>
          <a:p>
            <a:pPr marL="12700" fontAlgn="auto">
              <a:spcBef>
                <a:spcPts val="0"/>
              </a:spcBef>
              <a:spcAft>
                <a:spcPts val="0"/>
              </a:spcAft>
              <a:tabLst>
                <a:tab pos="3719829" algn="l"/>
              </a:tabLst>
              <a:defRPr/>
            </a:pPr>
            <a:r>
              <a:rPr sz="5000" b="1" spc="-30" dirty="0">
                <a:solidFill>
                  <a:srgbClr val="03607B"/>
                </a:solidFill>
                <a:latin typeface="Calibri"/>
                <a:cs typeface="Calibri"/>
              </a:rPr>
              <a:t>F</a:t>
            </a:r>
            <a:r>
              <a:rPr sz="5000" b="1" spc="-5" dirty="0">
                <a:solidFill>
                  <a:srgbClr val="03607B"/>
                </a:solidFill>
                <a:latin typeface="Calibri"/>
                <a:cs typeface="Calibri"/>
              </a:rPr>
              <a:t>O</a:t>
            </a:r>
            <a:r>
              <a:rPr sz="5000" b="1" dirty="0">
                <a:solidFill>
                  <a:srgbClr val="03607B"/>
                </a:solidFill>
                <a:latin typeface="Calibri"/>
                <a:cs typeface="Calibri"/>
              </a:rPr>
              <a:t>OD</a:t>
            </a:r>
            <a:r>
              <a:rPr sz="5000" b="1" spc="-35" dirty="0">
                <a:solidFill>
                  <a:srgbClr val="03607B"/>
                </a:solidFill>
                <a:latin typeface="Calibri"/>
                <a:cs typeface="Calibri"/>
              </a:rPr>
              <a:t>B</a:t>
            </a:r>
            <a:r>
              <a:rPr sz="5000" b="1" dirty="0">
                <a:solidFill>
                  <a:srgbClr val="03607B"/>
                </a:solidFill>
                <a:latin typeface="Calibri"/>
                <a:cs typeface="Calibri"/>
              </a:rPr>
              <a:t>O</a:t>
            </a:r>
            <a:r>
              <a:rPr sz="5000" b="1" spc="-30" dirty="0">
                <a:solidFill>
                  <a:srgbClr val="03607B"/>
                </a:solidFill>
                <a:latin typeface="Calibri"/>
                <a:cs typeface="Calibri"/>
              </a:rPr>
              <a:t>RNE</a:t>
            </a:r>
            <a:r>
              <a:rPr sz="5000" b="1" dirty="0">
                <a:solidFill>
                  <a:srgbClr val="03607B"/>
                </a:solidFill>
                <a:latin typeface="Times New Roman"/>
                <a:cs typeface="Times New Roman"/>
              </a:rPr>
              <a:t>	</a:t>
            </a:r>
            <a:r>
              <a:rPr sz="5000" b="1" spc="-20" dirty="0">
                <a:solidFill>
                  <a:srgbClr val="03607B"/>
                </a:solidFill>
                <a:latin typeface="Calibri"/>
                <a:cs typeface="Calibri"/>
              </a:rPr>
              <a:t>I</a:t>
            </a:r>
            <a:r>
              <a:rPr sz="5000" b="1" spc="-35" dirty="0">
                <a:solidFill>
                  <a:srgbClr val="03607B"/>
                </a:solidFill>
                <a:latin typeface="Calibri"/>
                <a:cs typeface="Calibri"/>
              </a:rPr>
              <a:t>NT</a:t>
            </a:r>
            <a:r>
              <a:rPr sz="5000" b="1" dirty="0">
                <a:solidFill>
                  <a:srgbClr val="03607B"/>
                </a:solidFill>
                <a:latin typeface="Calibri"/>
                <a:cs typeface="Calibri"/>
              </a:rPr>
              <a:t>O</a:t>
            </a:r>
            <a:r>
              <a:rPr sz="5000" b="1" spc="-30" dirty="0">
                <a:solidFill>
                  <a:srgbClr val="03607B"/>
                </a:solidFill>
                <a:latin typeface="Calibri"/>
                <a:cs typeface="Calibri"/>
              </a:rPr>
              <a:t>X</a:t>
            </a:r>
            <a:r>
              <a:rPr sz="5000" b="1" spc="-20" dirty="0">
                <a:solidFill>
                  <a:srgbClr val="03607B"/>
                </a:solidFill>
                <a:latin typeface="Calibri"/>
                <a:cs typeface="Calibri"/>
              </a:rPr>
              <a:t>I</a:t>
            </a:r>
            <a:r>
              <a:rPr sz="5000" b="1" spc="-5" dirty="0">
                <a:solidFill>
                  <a:srgbClr val="03607B"/>
                </a:solidFill>
                <a:latin typeface="Calibri"/>
                <a:cs typeface="Calibri"/>
              </a:rPr>
              <a:t>C</a:t>
            </a:r>
            <a:r>
              <a:rPr sz="5000" b="1" spc="5" dirty="0">
                <a:solidFill>
                  <a:srgbClr val="03607B"/>
                </a:solidFill>
                <a:latin typeface="Calibri"/>
                <a:cs typeface="Calibri"/>
              </a:rPr>
              <a:t>A</a:t>
            </a:r>
            <a:r>
              <a:rPr sz="5000" b="1" spc="-35" dirty="0">
                <a:solidFill>
                  <a:srgbClr val="03607B"/>
                </a:solidFill>
                <a:latin typeface="Calibri"/>
                <a:cs typeface="Calibri"/>
              </a:rPr>
              <a:t>N</a:t>
            </a:r>
            <a:r>
              <a:rPr sz="5000" b="1" spc="-10" dirty="0">
                <a:solidFill>
                  <a:srgbClr val="03607B"/>
                </a:solidFill>
                <a:latin typeface="Calibri"/>
                <a:cs typeface="Calibri"/>
              </a:rPr>
              <a:t>T</a:t>
            </a:r>
            <a:r>
              <a:rPr sz="5000" b="1" spc="-25" dirty="0">
                <a:solidFill>
                  <a:srgbClr val="03607B"/>
                </a:solidFill>
                <a:latin typeface="Calibri"/>
                <a:cs typeface="Calibri"/>
              </a:rPr>
              <a:t>S</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D4B360F1-917E-4828-A68D-6FF684B7B512}" type="slidenum">
              <a:rPr spc="-10"/>
              <a:pPr marL="25400">
                <a:defRPr/>
              </a:pPr>
              <a:t>80</a:t>
            </a:fld>
            <a:endParaRPr spc="-10"/>
          </a:p>
        </p:txBody>
      </p:sp>
      <p:sp>
        <p:nvSpPr>
          <p:cNvPr id="68613" name="object 3"/>
          <p:cNvSpPr txBox="1">
            <a:spLocks noChangeArrowheads="1"/>
          </p:cNvSpPr>
          <p:nvPr/>
        </p:nvSpPr>
        <p:spPr bwMode="auto">
          <a:xfrm>
            <a:off x="536575" y="1417638"/>
            <a:ext cx="756602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527050" indent="-514350" eaLnBrk="0" hangingPunct="0">
              <a:tabLst>
                <a:tab pos="527050" algn="l"/>
              </a:tabLst>
              <a:defRPr>
                <a:solidFill>
                  <a:schemeClr val="tx1"/>
                </a:solidFill>
                <a:latin typeface="Calibri" pitchFamily="34" charset="0"/>
                <a:cs typeface="Arial" charset="0"/>
              </a:defRPr>
            </a:lvl1pPr>
            <a:lvl2pPr marL="893763" indent="-514350" eaLnBrk="0" hangingPunct="0">
              <a:tabLst>
                <a:tab pos="527050" algn="l"/>
              </a:tabLst>
              <a:defRPr>
                <a:solidFill>
                  <a:schemeClr val="tx1"/>
                </a:solidFill>
                <a:latin typeface="Calibri" pitchFamily="34" charset="0"/>
                <a:cs typeface="Arial" charset="0"/>
              </a:defRPr>
            </a:lvl2pPr>
            <a:lvl3pPr marL="1143000" indent="-228600" eaLnBrk="0" hangingPunct="0">
              <a:tabLst>
                <a:tab pos="527050" algn="l"/>
              </a:tabLst>
              <a:defRPr>
                <a:solidFill>
                  <a:schemeClr val="tx1"/>
                </a:solidFill>
                <a:latin typeface="Calibri" pitchFamily="34" charset="0"/>
                <a:cs typeface="Arial" charset="0"/>
              </a:defRPr>
            </a:lvl3pPr>
            <a:lvl4pPr marL="1600200" indent="-228600" eaLnBrk="0" hangingPunct="0">
              <a:tabLst>
                <a:tab pos="527050" algn="l"/>
              </a:tabLst>
              <a:defRPr>
                <a:solidFill>
                  <a:schemeClr val="tx1"/>
                </a:solidFill>
                <a:latin typeface="Calibri" pitchFamily="34" charset="0"/>
                <a:cs typeface="Arial" charset="0"/>
              </a:defRPr>
            </a:lvl4pPr>
            <a:lvl5pPr marL="2057400" indent="-228600" eaLnBrk="0" hangingPunct="0">
              <a:tabLst>
                <a:tab pos="527050"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527050"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527050"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527050"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527050" algn="l"/>
              </a:tabLst>
              <a:defRPr>
                <a:solidFill>
                  <a:schemeClr val="tx1"/>
                </a:solidFill>
                <a:latin typeface="Calibri" pitchFamily="34" charset="0"/>
                <a:cs typeface="Arial" charset="0"/>
              </a:defRPr>
            </a:lvl9pPr>
          </a:lstStyle>
          <a:p>
            <a:pPr eaLnBrk="1" hangingPunct="1">
              <a:buClr>
                <a:srgbClr val="0AD0D9"/>
              </a:buClr>
              <a:buSzPct val="95000"/>
              <a:buFont typeface="Constantia" pitchFamily="18" charset="0"/>
              <a:buAutoNum type="arabicPeriod" startAt="4"/>
            </a:pPr>
            <a:r>
              <a:rPr lang="en-US" altLang="en-US" sz="2800" b="1">
                <a:latin typeface="Constantia" pitchFamily="18" charset="0"/>
              </a:rPr>
              <a:t>Food</a:t>
            </a:r>
            <a:r>
              <a:rPr lang="en-US" altLang="en-US" sz="2800" b="1">
                <a:latin typeface="Times New Roman" pitchFamily="18" charset="0"/>
                <a:cs typeface="Times New Roman" pitchFamily="18" charset="0"/>
              </a:rPr>
              <a:t> </a:t>
            </a:r>
            <a:r>
              <a:rPr lang="en-US" altLang="en-US" sz="2800" b="1">
                <a:latin typeface="Constantia" pitchFamily="18" charset="0"/>
              </a:rPr>
              <a:t>borne</a:t>
            </a:r>
            <a:r>
              <a:rPr lang="en-US" altLang="en-US" sz="2800" b="1">
                <a:latin typeface="Times New Roman" pitchFamily="18" charset="0"/>
                <a:cs typeface="Times New Roman" pitchFamily="18" charset="0"/>
              </a:rPr>
              <a:t> </a:t>
            </a:r>
            <a:r>
              <a:rPr lang="en-US" altLang="en-US" sz="2800" b="1">
                <a:latin typeface="Constantia" pitchFamily="18" charset="0"/>
              </a:rPr>
              <a:t>chemical</a:t>
            </a:r>
            <a:r>
              <a:rPr lang="en-US" altLang="en-US" sz="2800" b="1">
                <a:latin typeface="Times New Roman" pitchFamily="18" charset="0"/>
                <a:cs typeface="Times New Roman" pitchFamily="18" charset="0"/>
              </a:rPr>
              <a:t> </a:t>
            </a:r>
            <a:r>
              <a:rPr lang="en-US" altLang="en-US" sz="2800" b="1">
                <a:latin typeface="Constantia" pitchFamily="18" charset="0"/>
              </a:rPr>
              <a:t>poisoning:</a:t>
            </a:r>
            <a:endParaRPr lang="en-US" altLang="en-US" sz="2800">
              <a:latin typeface="Constantia" pitchFamily="18" charset="0"/>
            </a:endParaRPr>
          </a:p>
          <a:p>
            <a:pPr lvl="1" eaLnBrk="1" hangingPunct="1">
              <a:spcBef>
                <a:spcPts val="688"/>
              </a:spcBef>
              <a:buClr>
                <a:srgbClr val="0E6FC6"/>
              </a:buClr>
              <a:buSzPct val="84000"/>
              <a:buFont typeface="Constantia" pitchFamily="18" charset="0"/>
              <a:buAutoNum type="alphaLcPeriod"/>
            </a:pPr>
            <a:r>
              <a:rPr lang="en-US" altLang="en-US" sz="2800">
                <a:latin typeface="Constantia" pitchFamily="18" charset="0"/>
              </a:rPr>
              <a:t>Heavy</a:t>
            </a:r>
            <a:r>
              <a:rPr lang="en-US" altLang="en-US" sz="2800">
                <a:latin typeface="Times New Roman" pitchFamily="18" charset="0"/>
                <a:cs typeface="Times New Roman" pitchFamily="18" charset="0"/>
              </a:rPr>
              <a:t> </a:t>
            </a:r>
            <a:r>
              <a:rPr lang="en-US" altLang="en-US" sz="2800">
                <a:latin typeface="Constantia" pitchFamily="18" charset="0"/>
              </a:rPr>
              <a:t>metal</a:t>
            </a:r>
            <a:r>
              <a:rPr lang="en-US" altLang="en-US" sz="2800">
                <a:latin typeface="Times New Roman" pitchFamily="18" charset="0"/>
                <a:cs typeface="Times New Roman" pitchFamily="18" charset="0"/>
              </a:rPr>
              <a:t> </a:t>
            </a:r>
            <a:r>
              <a:rPr lang="en-US" altLang="en-US" sz="2800">
                <a:latin typeface="Constantia" pitchFamily="18" charset="0"/>
              </a:rPr>
              <a:t>(Mercury:</a:t>
            </a:r>
            <a:r>
              <a:rPr lang="en-US" altLang="en-US" sz="2800">
                <a:latin typeface="Times New Roman" pitchFamily="18" charset="0"/>
                <a:cs typeface="Times New Roman" pitchFamily="18" charset="0"/>
              </a:rPr>
              <a:t> </a:t>
            </a:r>
            <a:r>
              <a:rPr lang="en-US" altLang="en-US" sz="2800">
                <a:latin typeface="Constantia" pitchFamily="18" charset="0"/>
              </a:rPr>
              <a:t>usually</a:t>
            </a:r>
            <a:r>
              <a:rPr lang="en-US" altLang="en-US" sz="2800">
                <a:latin typeface="Times New Roman" pitchFamily="18" charset="0"/>
                <a:cs typeface="Times New Roman" pitchFamily="18" charset="0"/>
              </a:rPr>
              <a:t> </a:t>
            </a:r>
            <a:r>
              <a:rPr lang="en-US" altLang="en-US" sz="2800">
                <a:latin typeface="Constantia" pitchFamily="18" charset="0"/>
              </a:rPr>
              <a:t>in</a:t>
            </a:r>
            <a:r>
              <a:rPr lang="en-US" altLang="en-US" sz="2800">
                <a:latin typeface="Times New Roman" pitchFamily="18" charset="0"/>
                <a:cs typeface="Times New Roman" pitchFamily="18" charset="0"/>
              </a:rPr>
              <a:t> </a:t>
            </a:r>
            <a:r>
              <a:rPr lang="en-US" altLang="en-US" sz="2800">
                <a:latin typeface="Constantia" pitchFamily="18" charset="0"/>
              </a:rPr>
              <a:t>fish),</a:t>
            </a:r>
          </a:p>
          <a:p>
            <a:pPr lvl="1" eaLnBrk="1" hangingPunct="1">
              <a:spcBef>
                <a:spcPts val="700"/>
              </a:spcBef>
              <a:buClr>
                <a:srgbClr val="0E6FC6"/>
              </a:buClr>
              <a:buSzPct val="84000"/>
              <a:buFont typeface="Constantia" pitchFamily="18" charset="0"/>
              <a:buAutoNum type="alphaLcPeriod"/>
            </a:pPr>
            <a:r>
              <a:rPr lang="en-US" altLang="en-US" sz="2800">
                <a:latin typeface="Constantia" pitchFamily="18" charset="0"/>
              </a:rPr>
              <a:t>Oil</a:t>
            </a:r>
            <a:r>
              <a:rPr lang="en-US" altLang="en-US" sz="2800">
                <a:latin typeface="Times New Roman" pitchFamily="18" charset="0"/>
                <a:cs typeface="Times New Roman" pitchFamily="18" charset="0"/>
              </a:rPr>
              <a:t> </a:t>
            </a:r>
            <a:r>
              <a:rPr lang="en-US" altLang="en-US" sz="2800">
                <a:latin typeface="Constantia" pitchFamily="18" charset="0"/>
              </a:rPr>
              <a:t>&amp;</a:t>
            </a:r>
            <a:r>
              <a:rPr lang="en-US" altLang="en-US" sz="2800">
                <a:latin typeface="Times New Roman" pitchFamily="18" charset="0"/>
                <a:cs typeface="Times New Roman" pitchFamily="18" charset="0"/>
              </a:rPr>
              <a:t> </a:t>
            </a:r>
            <a:r>
              <a:rPr lang="en-US" altLang="en-US" sz="2800">
                <a:latin typeface="Constantia" pitchFamily="18" charset="0"/>
              </a:rPr>
              <a:t>petroleum</a:t>
            </a:r>
            <a:r>
              <a:rPr lang="en-US" altLang="en-US" sz="2800">
                <a:latin typeface="Times New Roman" pitchFamily="18" charset="0"/>
                <a:cs typeface="Times New Roman" pitchFamily="18" charset="0"/>
              </a:rPr>
              <a:t> </a:t>
            </a:r>
            <a:r>
              <a:rPr lang="en-US" altLang="en-US" sz="2800">
                <a:latin typeface="Constantia" pitchFamily="18" charset="0"/>
              </a:rPr>
              <a:t>derivatives</a:t>
            </a:r>
            <a:r>
              <a:rPr lang="en-US" altLang="en-US" sz="2800">
                <a:latin typeface="Times New Roman" pitchFamily="18" charset="0"/>
                <a:cs typeface="Times New Roman" pitchFamily="18" charset="0"/>
              </a:rPr>
              <a:t> </a:t>
            </a:r>
            <a:r>
              <a:rPr lang="en-US" altLang="en-US" sz="2800">
                <a:latin typeface="Constantia" pitchFamily="18" charset="0"/>
              </a:rPr>
              <a:t>and</a:t>
            </a:r>
            <a:r>
              <a:rPr lang="en-US" altLang="en-US" sz="2800">
                <a:latin typeface="Times New Roman" pitchFamily="18" charset="0"/>
                <a:cs typeface="Times New Roman" pitchFamily="18" charset="0"/>
              </a:rPr>
              <a:t> </a:t>
            </a:r>
            <a:r>
              <a:rPr lang="en-US" altLang="en-US" sz="2800">
                <a:latin typeface="Constantia" pitchFamily="18" charset="0"/>
              </a:rPr>
              <a:t>solvents.</a:t>
            </a:r>
          </a:p>
          <a:p>
            <a:pPr lvl="1" eaLnBrk="1" hangingPunct="1">
              <a:spcBef>
                <a:spcPts val="700"/>
              </a:spcBef>
              <a:buClr>
                <a:srgbClr val="0E6FC6"/>
              </a:buClr>
              <a:buSzPct val="84000"/>
              <a:buFont typeface="Constantia" pitchFamily="18" charset="0"/>
              <a:buAutoNum type="alphaLcPeriod"/>
            </a:pPr>
            <a:r>
              <a:rPr lang="en-US" altLang="en-US" sz="2800">
                <a:latin typeface="Constantia" pitchFamily="18" charset="0"/>
              </a:rPr>
              <a:t>Asbestos:</a:t>
            </a:r>
            <a:r>
              <a:rPr lang="en-US" altLang="en-US" sz="2800">
                <a:latin typeface="Times New Roman" pitchFamily="18" charset="0"/>
                <a:cs typeface="Times New Roman" pitchFamily="18" charset="0"/>
              </a:rPr>
              <a:t> </a:t>
            </a:r>
            <a:r>
              <a:rPr lang="en-US" altLang="en-US" sz="2800">
                <a:latin typeface="Constantia" pitchFamily="18" charset="0"/>
              </a:rPr>
              <a:t>certain</a:t>
            </a:r>
            <a:r>
              <a:rPr lang="en-US" altLang="en-US" sz="2800">
                <a:latin typeface="Times New Roman" pitchFamily="18" charset="0"/>
                <a:cs typeface="Times New Roman" pitchFamily="18" charset="0"/>
              </a:rPr>
              <a:t> </a:t>
            </a:r>
            <a:r>
              <a:rPr lang="en-US" altLang="en-US" sz="2800">
                <a:latin typeface="Constantia" pitchFamily="18" charset="0"/>
              </a:rPr>
              <a:t>types</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fibrous</a:t>
            </a:r>
            <a:r>
              <a:rPr lang="en-US" altLang="en-US" sz="2800">
                <a:latin typeface="Times New Roman" pitchFamily="18" charset="0"/>
                <a:cs typeface="Times New Roman" pitchFamily="18" charset="0"/>
              </a:rPr>
              <a:t> </a:t>
            </a:r>
            <a:r>
              <a:rPr lang="en-US" altLang="en-US" sz="2800">
                <a:latin typeface="Constantia" pitchFamily="18" charset="0"/>
              </a:rPr>
              <a:t>materials</a:t>
            </a:r>
          </a:p>
          <a:p>
            <a:pPr lvl="1" eaLnBrk="1" hangingPunct="1">
              <a:spcBef>
                <a:spcPts val="688"/>
              </a:spcBef>
              <a:buClr>
                <a:srgbClr val="0E6FC6"/>
              </a:buClr>
              <a:buSzPct val="84000"/>
              <a:buFont typeface="Constantia" pitchFamily="18" charset="0"/>
              <a:buAutoNum type="alphaLcPeriod"/>
            </a:pPr>
            <a:r>
              <a:rPr lang="en-US" altLang="en-US" sz="2800">
                <a:latin typeface="Constantia" pitchFamily="18" charset="0"/>
              </a:rPr>
              <a:t>Pesticides</a:t>
            </a:r>
            <a:r>
              <a:rPr lang="en-US" altLang="en-US" sz="2800">
                <a:latin typeface="Times New Roman" pitchFamily="18" charset="0"/>
                <a:cs typeface="Times New Roman" pitchFamily="18" charset="0"/>
              </a:rPr>
              <a:t> </a:t>
            </a:r>
            <a:r>
              <a:rPr lang="en-US" altLang="en-US" sz="2800">
                <a:latin typeface="Constantia" pitchFamily="18" charset="0"/>
              </a:rPr>
              <a:t>residues</a:t>
            </a:r>
            <a:r>
              <a:rPr lang="en-US" altLang="en-US" sz="2800">
                <a:latin typeface="Times New Roman" pitchFamily="18" charset="0"/>
                <a:cs typeface="Times New Roman" pitchFamily="18" charset="0"/>
              </a:rPr>
              <a:t> </a:t>
            </a:r>
            <a:r>
              <a:rPr lang="en-US" altLang="en-US" sz="2800">
                <a:latin typeface="Constantia" pitchFamily="18" charset="0"/>
              </a:rPr>
              <a:t>(DDT,</a:t>
            </a:r>
            <a:r>
              <a:rPr lang="en-US" altLang="en-US" sz="2800">
                <a:latin typeface="Times New Roman" pitchFamily="18" charset="0"/>
                <a:cs typeface="Times New Roman" pitchFamily="18" charset="0"/>
              </a:rPr>
              <a:t> </a:t>
            </a:r>
            <a:r>
              <a:rPr lang="en-US" altLang="en-US" sz="2800">
                <a:latin typeface="Constantia" pitchFamily="18" charset="0"/>
              </a:rPr>
              <a:t>BHC,</a:t>
            </a:r>
            <a:r>
              <a:rPr lang="en-US" altLang="en-US" sz="2800">
                <a:latin typeface="Times New Roman" pitchFamily="18" charset="0"/>
                <a:cs typeface="Times New Roman" pitchFamily="18" charset="0"/>
              </a:rPr>
              <a:t> </a:t>
            </a:r>
            <a:r>
              <a:rPr lang="en-US" altLang="en-US" sz="2800">
                <a:latin typeface="Constantia" pitchFamily="18" charset="0"/>
              </a:rPr>
              <a:t>Malathion)</a:t>
            </a:r>
          </a:p>
          <a:p>
            <a:pPr lvl="1" eaLnBrk="1" hangingPunct="1">
              <a:spcBef>
                <a:spcPts val="700"/>
              </a:spcBef>
              <a:buClr>
                <a:srgbClr val="0E6FC6"/>
              </a:buClr>
              <a:buSzPct val="84000"/>
              <a:buFont typeface="Constantia" pitchFamily="18" charset="0"/>
              <a:buAutoNum type="alphaLcPeriod"/>
            </a:pPr>
            <a:r>
              <a:rPr lang="en-US" altLang="en-US" sz="2800">
                <a:latin typeface="Constantia" pitchFamily="18" charset="0"/>
              </a:rPr>
              <a:t>Migrant</a:t>
            </a:r>
            <a:r>
              <a:rPr lang="en-US" altLang="en-US" sz="2800">
                <a:latin typeface="Times New Roman" pitchFamily="18" charset="0"/>
                <a:cs typeface="Times New Roman" pitchFamily="18" charset="0"/>
              </a:rPr>
              <a:t> </a:t>
            </a:r>
            <a:r>
              <a:rPr lang="en-US" altLang="en-US" sz="2800">
                <a:latin typeface="Constantia" pitchFamily="18" charset="0"/>
              </a:rPr>
              <a:t>chemical</a:t>
            </a:r>
            <a:r>
              <a:rPr lang="en-US" altLang="en-US" sz="2800">
                <a:latin typeface="Times New Roman" pitchFamily="18" charset="0"/>
                <a:cs typeface="Times New Roman" pitchFamily="18" charset="0"/>
              </a:rPr>
              <a:t> </a:t>
            </a:r>
            <a:r>
              <a:rPr lang="en-US" altLang="en-US" sz="2800">
                <a:latin typeface="Constantia" pitchFamily="18" charset="0"/>
              </a:rPr>
              <a:t>from</a:t>
            </a:r>
            <a:r>
              <a:rPr lang="en-US" altLang="en-US" sz="2800">
                <a:latin typeface="Times New Roman" pitchFamily="18" charset="0"/>
                <a:cs typeface="Times New Roman" pitchFamily="18" charset="0"/>
              </a:rPr>
              <a:t> </a:t>
            </a:r>
            <a:r>
              <a:rPr lang="en-US" altLang="en-US" sz="2800">
                <a:latin typeface="Constantia" pitchFamily="18" charset="0"/>
              </a:rPr>
              <a:t>package</a:t>
            </a:r>
            <a:r>
              <a:rPr lang="en-US" altLang="en-US" sz="2800">
                <a:latin typeface="Times New Roman" pitchFamily="18" charset="0"/>
                <a:cs typeface="Times New Roman" pitchFamily="18" charset="0"/>
              </a:rPr>
              <a:t> </a:t>
            </a:r>
            <a:r>
              <a:rPr lang="en-US" altLang="en-US" sz="2800">
                <a:latin typeface="Constantia" pitchFamily="18" charset="0"/>
              </a:rPr>
              <a:t>materials</a:t>
            </a:r>
            <a:r>
              <a:rPr lang="en-US" altLang="en-US" sz="2800">
                <a:latin typeface="Times New Roman" pitchFamily="18" charset="0"/>
                <a:cs typeface="Times New Roman" pitchFamily="18" charset="0"/>
              </a:rPr>
              <a:t> </a:t>
            </a:r>
            <a:r>
              <a:rPr lang="en-US" altLang="en-US" sz="2800">
                <a:latin typeface="Constantia" pitchFamily="18" charset="0"/>
              </a:rPr>
              <a:t>(Cupper,</a:t>
            </a:r>
            <a:r>
              <a:rPr lang="en-US" altLang="en-US" sz="2800">
                <a:latin typeface="Times New Roman" pitchFamily="18" charset="0"/>
                <a:cs typeface="Times New Roman" pitchFamily="18" charset="0"/>
              </a:rPr>
              <a:t> </a:t>
            </a:r>
            <a:r>
              <a:rPr lang="en-US" altLang="en-US" sz="2800">
                <a:latin typeface="Constantia" pitchFamily="18" charset="0"/>
              </a:rPr>
              <a:t>Zinc</a:t>
            </a:r>
            <a:r>
              <a:rPr lang="en-US" altLang="en-US" sz="2800">
                <a:latin typeface="Times New Roman" pitchFamily="18" charset="0"/>
                <a:cs typeface="Times New Roman" pitchFamily="18" charset="0"/>
              </a:rPr>
              <a:t> </a:t>
            </a:r>
            <a:r>
              <a:rPr lang="en-US" altLang="en-US" sz="2800">
                <a:latin typeface="Constantia" pitchFamily="18" charset="0"/>
              </a:rPr>
              <a:t>&amp;</a:t>
            </a:r>
            <a:r>
              <a:rPr lang="en-US" altLang="en-US" sz="2800">
                <a:latin typeface="Times New Roman" pitchFamily="18" charset="0"/>
                <a:cs typeface="Times New Roman" pitchFamily="18" charset="0"/>
              </a:rPr>
              <a:t> </a:t>
            </a:r>
            <a:r>
              <a:rPr lang="en-US" altLang="en-US" sz="2800">
                <a:latin typeface="Constantia" pitchFamily="18" charset="0"/>
              </a:rPr>
              <a:t>Antimony:</a:t>
            </a:r>
            <a:r>
              <a:rPr lang="en-US" altLang="en-US" sz="2800">
                <a:latin typeface="Times New Roman" pitchFamily="18" charset="0"/>
                <a:cs typeface="Times New Roman" pitchFamily="18" charset="0"/>
              </a:rPr>
              <a:t> </a:t>
            </a:r>
            <a:r>
              <a:rPr lang="en-US" altLang="en-US" sz="2800">
                <a:latin typeface="Constantia" pitchFamily="18" charset="0"/>
              </a:rPr>
              <a:t>leaching</a:t>
            </a:r>
            <a:r>
              <a:rPr lang="en-US" altLang="en-US" sz="2800">
                <a:latin typeface="Times New Roman" pitchFamily="18" charset="0"/>
                <a:cs typeface="Times New Roman" pitchFamily="18" charset="0"/>
              </a:rPr>
              <a:t> </a:t>
            </a:r>
            <a:r>
              <a:rPr lang="en-US" altLang="en-US" sz="2800">
                <a:latin typeface="Constantia" pitchFamily="18" charset="0"/>
              </a:rPr>
              <a:t>of</a:t>
            </a:r>
            <a:r>
              <a:rPr lang="en-US" altLang="en-US" sz="2800">
                <a:latin typeface="Times New Roman" pitchFamily="18" charset="0"/>
                <a:cs typeface="Times New Roman" pitchFamily="18" charset="0"/>
              </a:rPr>
              <a:t> </a:t>
            </a:r>
            <a:r>
              <a:rPr lang="en-US" altLang="en-US" sz="2800">
                <a:latin typeface="Constantia" pitchFamily="18" charset="0"/>
              </a:rPr>
              <a:t>containers</a:t>
            </a:r>
            <a:r>
              <a:rPr lang="en-US" altLang="en-US" sz="2800">
                <a:latin typeface="Times New Roman" pitchFamily="18" charset="0"/>
                <a:cs typeface="Times New Roman" pitchFamily="18" charset="0"/>
              </a:rPr>
              <a:t> </a:t>
            </a:r>
            <a:r>
              <a:rPr lang="en-US" altLang="en-US" sz="2800">
                <a:latin typeface="Constantia" pitchFamily="18" charset="0"/>
              </a:rPr>
              <a:t>by</a:t>
            </a:r>
            <a:r>
              <a:rPr lang="en-US" altLang="en-US" sz="2800">
                <a:latin typeface="Times New Roman" pitchFamily="18" charset="0"/>
                <a:cs typeface="Times New Roman" pitchFamily="18" charset="0"/>
              </a:rPr>
              <a:t> </a:t>
            </a:r>
            <a:r>
              <a:rPr lang="en-US" altLang="en-US" sz="2800">
                <a:latin typeface="Constantia" pitchFamily="18" charset="0"/>
              </a:rPr>
              <a:t>acid</a:t>
            </a:r>
            <a:r>
              <a:rPr lang="en-US" altLang="en-US" sz="2800">
                <a:latin typeface="Times New Roman" pitchFamily="18" charset="0"/>
                <a:cs typeface="Times New Roman" pitchFamily="18" charset="0"/>
              </a:rPr>
              <a:t> </a:t>
            </a:r>
            <a:r>
              <a:rPr lang="en-US" altLang="en-US" sz="2800">
                <a:latin typeface="Constantia" pitchFamily="18" charset="0"/>
              </a:rPr>
              <a:t>foods).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431800"/>
            <a:ext cx="4795838" cy="660400"/>
          </a:xfrm>
          <a:prstGeom prst="rect">
            <a:avLst/>
          </a:prstGeom>
        </p:spPr>
        <p:txBody>
          <a:bodyPr lIns="0" tIns="0" rIns="0" bIns="0">
            <a:spAutoFit/>
          </a:bodyPr>
          <a:lstStyle/>
          <a:p>
            <a:pPr marL="12700" fontAlgn="auto">
              <a:spcBef>
                <a:spcPts val="0"/>
              </a:spcBef>
              <a:spcAft>
                <a:spcPts val="0"/>
              </a:spcAft>
              <a:defRPr/>
            </a:pPr>
            <a:r>
              <a:rPr sz="5000" b="1" spc="-30" dirty="0">
                <a:solidFill>
                  <a:srgbClr val="03607B"/>
                </a:solidFill>
                <a:latin typeface="Calibri"/>
                <a:cs typeface="Calibri"/>
              </a:rPr>
              <a:t>F</a:t>
            </a:r>
            <a:r>
              <a:rPr sz="5000" b="1" spc="-5" dirty="0">
                <a:solidFill>
                  <a:srgbClr val="03607B"/>
                </a:solidFill>
                <a:latin typeface="Calibri"/>
                <a:cs typeface="Calibri"/>
              </a:rPr>
              <a:t>O</a:t>
            </a:r>
            <a:r>
              <a:rPr sz="5000" b="1" dirty="0">
                <a:solidFill>
                  <a:srgbClr val="03607B"/>
                </a:solidFill>
                <a:latin typeface="Calibri"/>
                <a:cs typeface="Calibri"/>
              </a:rPr>
              <a:t>OD</a:t>
            </a:r>
            <a:r>
              <a:rPr sz="5000" b="1" spc="-130" dirty="0">
                <a:solidFill>
                  <a:srgbClr val="03607B"/>
                </a:solidFill>
                <a:latin typeface="Times New Roman"/>
                <a:cs typeface="Times New Roman"/>
              </a:rPr>
              <a:t> </a:t>
            </a:r>
            <a:r>
              <a:rPr sz="5000" b="1" dirty="0">
                <a:solidFill>
                  <a:srgbClr val="03607B"/>
                </a:solidFill>
                <a:latin typeface="Calibri"/>
                <a:cs typeface="Calibri"/>
              </a:rPr>
              <a:t>P</a:t>
            </a:r>
            <a:r>
              <a:rPr sz="5000" b="1" spc="-30" dirty="0">
                <a:solidFill>
                  <a:srgbClr val="03607B"/>
                </a:solidFill>
                <a:latin typeface="Calibri"/>
                <a:cs typeface="Calibri"/>
              </a:rPr>
              <a:t>OI</a:t>
            </a:r>
            <a:r>
              <a:rPr sz="5000" b="1" spc="-25" dirty="0">
                <a:solidFill>
                  <a:srgbClr val="03607B"/>
                </a:solidFill>
                <a:latin typeface="Calibri"/>
                <a:cs typeface="Calibri"/>
              </a:rPr>
              <a:t>S</a:t>
            </a:r>
            <a:r>
              <a:rPr sz="5000" b="1" spc="-35" dirty="0">
                <a:solidFill>
                  <a:srgbClr val="03607B"/>
                </a:solidFill>
                <a:latin typeface="Calibri"/>
                <a:cs typeface="Calibri"/>
              </a:rPr>
              <a:t>ONIN</a:t>
            </a:r>
            <a:r>
              <a:rPr sz="5000" b="1" dirty="0">
                <a:solidFill>
                  <a:srgbClr val="03607B"/>
                </a:solidFill>
                <a:latin typeface="Calibri"/>
                <a:cs typeface="Calibri"/>
              </a:rPr>
              <a:t>G</a:t>
            </a:r>
            <a:endParaRPr sz="5000">
              <a:latin typeface="Calibri"/>
              <a:cs typeface="Calibri"/>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5" name="object 5"/>
          <p:cNvSpPr>
            <a:spLocks noGrp="1"/>
          </p:cNvSpPr>
          <p:nvPr>
            <p:ph type="sldNum" sz="quarter" idx="12"/>
          </p:nvPr>
        </p:nvSpPr>
        <p:spPr/>
        <p:txBody>
          <a:bodyPr vert="horz" rtlCol="0"/>
          <a:lstStyle/>
          <a:p>
            <a:pPr marL="25400">
              <a:defRPr/>
            </a:pPr>
            <a:fld id="{1CCFDBDA-B85E-4B81-9878-17F88CB6A4B3}" type="slidenum">
              <a:rPr spc="-10"/>
              <a:pPr marL="25400">
                <a:defRPr/>
              </a:pPr>
              <a:t>81</a:t>
            </a:fld>
            <a:endParaRPr spc="-10"/>
          </a:p>
        </p:txBody>
      </p:sp>
      <p:sp>
        <p:nvSpPr>
          <p:cNvPr id="69637" name="object 3"/>
          <p:cNvSpPr txBox="1">
            <a:spLocks noChangeArrowheads="1"/>
          </p:cNvSpPr>
          <p:nvPr/>
        </p:nvSpPr>
        <p:spPr bwMode="auto">
          <a:xfrm>
            <a:off x="536575" y="1233488"/>
            <a:ext cx="8056563" cy="509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5750" indent="-273050" eaLnBrk="0" hangingPunct="0">
              <a:tabLst>
                <a:tab pos="407988" algn="l"/>
                <a:tab pos="2136775" algn="l"/>
              </a:tabLst>
              <a:defRPr>
                <a:solidFill>
                  <a:schemeClr val="tx1"/>
                </a:solidFill>
                <a:latin typeface="Calibri" pitchFamily="34" charset="0"/>
                <a:cs typeface="Arial" charset="0"/>
              </a:defRPr>
            </a:lvl1pPr>
            <a:lvl2pPr marL="742950" indent="-285750" eaLnBrk="0" hangingPunct="0">
              <a:tabLst>
                <a:tab pos="407988" algn="l"/>
                <a:tab pos="2136775" algn="l"/>
              </a:tabLst>
              <a:defRPr>
                <a:solidFill>
                  <a:schemeClr val="tx1"/>
                </a:solidFill>
                <a:latin typeface="Calibri" pitchFamily="34" charset="0"/>
                <a:cs typeface="Arial" charset="0"/>
              </a:defRPr>
            </a:lvl2pPr>
            <a:lvl3pPr marL="1143000" indent="-228600" eaLnBrk="0" hangingPunct="0">
              <a:tabLst>
                <a:tab pos="407988" algn="l"/>
                <a:tab pos="2136775" algn="l"/>
              </a:tabLst>
              <a:defRPr>
                <a:solidFill>
                  <a:schemeClr val="tx1"/>
                </a:solidFill>
                <a:latin typeface="Calibri" pitchFamily="34" charset="0"/>
                <a:cs typeface="Arial" charset="0"/>
              </a:defRPr>
            </a:lvl3pPr>
            <a:lvl4pPr marL="1600200" indent="-228600" eaLnBrk="0" hangingPunct="0">
              <a:tabLst>
                <a:tab pos="407988" algn="l"/>
                <a:tab pos="2136775" algn="l"/>
              </a:tabLst>
              <a:defRPr>
                <a:solidFill>
                  <a:schemeClr val="tx1"/>
                </a:solidFill>
                <a:latin typeface="Calibri" pitchFamily="34" charset="0"/>
                <a:cs typeface="Arial" charset="0"/>
              </a:defRPr>
            </a:lvl4pPr>
            <a:lvl5pPr marL="2057400" indent="-228600" eaLnBrk="0" hangingPunct="0">
              <a:tabLst>
                <a:tab pos="407988" algn="l"/>
                <a:tab pos="2136775"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407988" algn="l"/>
                <a:tab pos="2136775"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407988" algn="l"/>
                <a:tab pos="2136775"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407988" algn="l"/>
                <a:tab pos="2136775"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407988" algn="l"/>
                <a:tab pos="2136775" algn="l"/>
              </a:tabLst>
              <a:defRPr>
                <a:solidFill>
                  <a:schemeClr val="tx1"/>
                </a:solidFill>
                <a:latin typeface="Calibri" pitchFamily="34" charset="0"/>
                <a:cs typeface="Arial" charset="0"/>
              </a:defRPr>
            </a:lvl9pPr>
          </a:lstStyle>
          <a:p>
            <a:pPr eaLnBrk="1" hangingPunct="1">
              <a:buClr>
                <a:srgbClr val="0AD0D9"/>
              </a:buClr>
              <a:buSzPct val="94000"/>
              <a:buFont typeface="OpenSymbol" pitchFamily="2" charset="0"/>
              <a:buChar char="•"/>
            </a:pPr>
            <a:r>
              <a:rPr lang="en-US" altLang="en-US" sz="2600">
                <a:latin typeface="Constantia" pitchFamily="18" charset="0"/>
              </a:rPr>
              <a:t>Food</a:t>
            </a:r>
            <a:r>
              <a:rPr lang="en-US" altLang="en-US" sz="2600">
                <a:latin typeface="Times New Roman" pitchFamily="18" charset="0"/>
                <a:cs typeface="Times New Roman" pitchFamily="18" charset="0"/>
              </a:rPr>
              <a:t> </a:t>
            </a:r>
            <a:r>
              <a:rPr lang="en-US" altLang="en-US" sz="2600">
                <a:latin typeface="Constantia" pitchFamily="18" charset="0"/>
              </a:rPr>
              <a:t>poisoning</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an</a:t>
            </a:r>
            <a:r>
              <a:rPr lang="en-US" altLang="en-US" sz="2600">
                <a:latin typeface="Times New Roman" pitchFamily="18" charset="0"/>
                <a:cs typeface="Times New Roman" pitchFamily="18" charset="0"/>
              </a:rPr>
              <a:t> </a:t>
            </a:r>
            <a:r>
              <a:rPr lang="en-US" altLang="en-US" sz="2600">
                <a:latin typeface="Constantia" pitchFamily="18" charset="0"/>
              </a:rPr>
              <a:t>acute</a:t>
            </a:r>
            <a:r>
              <a:rPr lang="en-US" altLang="en-US" sz="2600">
                <a:latin typeface="Times New Roman" pitchFamily="18" charset="0"/>
                <a:cs typeface="Times New Roman" pitchFamily="18" charset="0"/>
              </a:rPr>
              <a:t> </a:t>
            </a:r>
            <a:r>
              <a:rPr lang="en-US" altLang="en-US" sz="2600">
                <a:latin typeface="Constantia" pitchFamily="18" charset="0"/>
              </a:rPr>
              <a:t>gastroenteritis</a:t>
            </a:r>
            <a:r>
              <a:rPr lang="en-US" altLang="en-US" sz="2600">
                <a:latin typeface="Times New Roman" pitchFamily="18" charset="0"/>
                <a:cs typeface="Times New Roman" pitchFamily="18" charset="0"/>
              </a:rPr>
              <a:t> </a:t>
            </a:r>
            <a:r>
              <a:rPr lang="en-US" altLang="en-US" sz="2600">
                <a:latin typeface="Constantia" pitchFamily="18" charset="0"/>
              </a:rPr>
              <a:t>caused</a:t>
            </a:r>
            <a:r>
              <a:rPr lang="en-US" altLang="en-US" sz="2600">
                <a:latin typeface="Times New Roman" pitchFamily="18" charset="0"/>
                <a:cs typeface="Times New Roman" pitchFamily="18" charset="0"/>
              </a:rPr>
              <a:t> </a:t>
            </a:r>
            <a:r>
              <a:rPr lang="en-US" altLang="en-US" sz="2600">
                <a:latin typeface="Constantia" pitchFamily="18" charset="0"/>
              </a:rPr>
              <a:t>by</a:t>
            </a:r>
            <a:r>
              <a:rPr lang="en-US" altLang="en-US" sz="2600">
                <a:latin typeface="Times New Roman" pitchFamily="18" charset="0"/>
                <a:cs typeface="Times New Roman" pitchFamily="18" charset="0"/>
              </a:rPr>
              <a:t> </a:t>
            </a:r>
            <a:r>
              <a:rPr lang="en-US" altLang="en-US" sz="2600">
                <a:latin typeface="Constantia" pitchFamily="18" charset="0"/>
              </a:rPr>
              <a:t>ingestion</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food</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drink</a:t>
            </a:r>
            <a:r>
              <a:rPr lang="en-US" altLang="en-US" sz="2600">
                <a:latin typeface="Times New Roman" pitchFamily="18" charset="0"/>
                <a:cs typeface="Times New Roman" pitchFamily="18" charset="0"/>
              </a:rPr>
              <a:t> </a:t>
            </a:r>
            <a:r>
              <a:rPr lang="en-US" altLang="en-US" sz="2600">
                <a:latin typeface="Constantia" pitchFamily="18" charset="0"/>
              </a:rPr>
              <a:t>either</a:t>
            </a:r>
            <a:r>
              <a:rPr lang="en-US" altLang="en-US" sz="2600">
                <a:latin typeface="Times New Roman" pitchFamily="18" charset="0"/>
                <a:cs typeface="Times New Roman" pitchFamily="18" charset="0"/>
              </a:rPr>
              <a:t> </a:t>
            </a:r>
            <a:r>
              <a:rPr lang="en-US" altLang="en-US" sz="2600">
                <a:latin typeface="Constantia" pitchFamily="18" charset="0"/>
              </a:rPr>
              <a:t>living</a:t>
            </a:r>
            <a:r>
              <a:rPr lang="en-US" altLang="en-US" sz="2600">
                <a:latin typeface="Times New Roman" pitchFamily="18" charset="0"/>
                <a:cs typeface="Times New Roman" pitchFamily="18" charset="0"/>
              </a:rPr>
              <a:t> </a:t>
            </a:r>
            <a:r>
              <a:rPr lang="en-US" altLang="en-US" sz="2600">
                <a:latin typeface="Constantia" pitchFamily="18" charset="0"/>
              </a:rPr>
              <a:t>bacteria</a:t>
            </a:r>
            <a:r>
              <a:rPr lang="en-US" altLang="en-US" sz="2600">
                <a:latin typeface="Times New Roman" pitchFamily="18" charset="0"/>
                <a:cs typeface="Times New Roman" pitchFamily="18" charset="0"/>
              </a:rPr>
              <a:t> </a:t>
            </a:r>
            <a:r>
              <a:rPr lang="en-US" altLang="en-US" sz="2600">
                <a:latin typeface="Constantia" pitchFamily="18" charset="0"/>
              </a:rPr>
              <a:t>or</a:t>
            </a:r>
            <a:r>
              <a:rPr lang="en-US" altLang="en-US" sz="2600">
                <a:latin typeface="Times New Roman" pitchFamily="18" charset="0"/>
                <a:cs typeface="Times New Roman" pitchFamily="18" charset="0"/>
              </a:rPr>
              <a:t> </a:t>
            </a:r>
            <a:r>
              <a:rPr lang="en-US" altLang="en-US" sz="2600">
                <a:latin typeface="Constantia" pitchFamily="18" charset="0"/>
              </a:rPr>
              <a:t>their</a:t>
            </a:r>
            <a:r>
              <a:rPr lang="en-US" altLang="en-US" sz="2600">
                <a:latin typeface="Times New Roman" pitchFamily="18" charset="0"/>
                <a:cs typeface="Times New Roman" pitchFamily="18" charset="0"/>
              </a:rPr>
              <a:t> </a:t>
            </a:r>
            <a:r>
              <a:rPr lang="en-US" altLang="en-US" sz="2600">
                <a:latin typeface="Constantia" pitchFamily="18" charset="0"/>
              </a:rPr>
              <a:t>toxins</a:t>
            </a:r>
            <a:r>
              <a:rPr lang="en-US" altLang="en-US" sz="2600">
                <a:latin typeface="Times New Roman" pitchFamily="18" charset="0"/>
                <a:cs typeface="Times New Roman" pitchFamily="18" charset="0"/>
              </a:rPr>
              <a:t> </a:t>
            </a:r>
            <a:r>
              <a:rPr lang="en-US" altLang="en-US" sz="2600">
                <a:latin typeface="Constantia" pitchFamily="18" charset="0"/>
              </a:rPr>
              <a:t>or</a:t>
            </a:r>
            <a:r>
              <a:rPr lang="en-US" altLang="en-US" sz="2600">
                <a:latin typeface="Times New Roman" pitchFamily="18" charset="0"/>
                <a:cs typeface="Times New Roman" pitchFamily="18" charset="0"/>
              </a:rPr>
              <a:t> </a:t>
            </a:r>
            <a:r>
              <a:rPr lang="en-US" altLang="en-US" sz="2600">
                <a:latin typeface="Constantia" pitchFamily="18" charset="0"/>
              </a:rPr>
              <a:t>inorganic</a:t>
            </a:r>
            <a:r>
              <a:rPr lang="en-US" altLang="en-US" sz="2600">
                <a:latin typeface="Times New Roman" pitchFamily="18" charset="0"/>
                <a:cs typeface="Times New Roman" pitchFamily="18" charset="0"/>
              </a:rPr>
              <a:t> </a:t>
            </a:r>
            <a:r>
              <a:rPr lang="en-US" altLang="en-US" sz="2600">
                <a:latin typeface="Constantia" pitchFamily="18" charset="0"/>
              </a:rPr>
              <a:t>chemical</a:t>
            </a:r>
            <a:r>
              <a:rPr lang="en-US" altLang="en-US" sz="2600">
                <a:latin typeface="Times New Roman" pitchFamily="18" charset="0"/>
                <a:cs typeface="Times New Roman" pitchFamily="18" charset="0"/>
              </a:rPr>
              <a:t> </a:t>
            </a:r>
            <a:r>
              <a:rPr lang="en-US" altLang="en-US" sz="2600">
                <a:latin typeface="Constantia" pitchFamily="18" charset="0"/>
              </a:rPr>
              <a:t>substances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poisons</a:t>
            </a:r>
            <a:r>
              <a:rPr lang="en-US" altLang="en-US" sz="2600">
                <a:latin typeface="Times New Roman" pitchFamily="18" charset="0"/>
                <a:cs typeface="Times New Roman" pitchFamily="18" charset="0"/>
              </a:rPr>
              <a:t> </a:t>
            </a:r>
            <a:r>
              <a:rPr lang="en-US" altLang="en-US" sz="2600">
                <a:latin typeface="Constantia" pitchFamily="18" charset="0"/>
              </a:rPr>
              <a:t>derived</a:t>
            </a:r>
            <a:r>
              <a:rPr lang="en-US" altLang="en-US" sz="2600">
                <a:latin typeface="Times New Roman" pitchFamily="18" charset="0"/>
                <a:cs typeface="Times New Roman" pitchFamily="18" charset="0"/>
              </a:rPr>
              <a:t> </a:t>
            </a:r>
            <a:r>
              <a:rPr lang="en-US" altLang="en-US" sz="2600">
                <a:latin typeface="Constantia" pitchFamily="18" charset="0"/>
              </a:rPr>
              <a:t>from</a:t>
            </a:r>
            <a:r>
              <a:rPr lang="en-US" altLang="en-US" sz="2600">
                <a:latin typeface="Times New Roman" pitchFamily="18" charset="0"/>
                <a:cs typeface="Times New Roman" pitchFamily="18" charset="0"/>
              </a:rPr>
              <a:t> </a:t>
            </a:r>
            <a:r>
              <a:rPr lang="en-US" altLang="en-US" sz="2600">
                <a:latin typeface="Constantia" pitchFamily="18" charset="0"/>
              </a:rPr>
              <a:t>plants</a:t>
            </a:r>
            <a:r>
              <a:rPr lang="en-US" altLang="en-US" sz="2600">
                <a:latin typeface="Times New Roman" pitchFamily="18" charset="0"/>
                <a:cs typeface="Times New Roman" pitchFamily="18" charset="0"/>
              </a:rPr>
              <a:t> </a:t>
            </a:r>
            <a:r>
              <a:rPr lang="en-US" altLang="en-US" sz="2600">
                <a:latin typeface="Constantia" pitchFamily="18" charset="0"/>
              </a:rPr>
              <a:t>and</a:t>
            </a:r>
            <a:r>
              <a:rPr lang="en-US" altLang="en-US" sz="2600">
                <a:latin typeface="Times New Roman" pitchFamily="18" charset="0"/>
                <a:cs typeface="Times New Roman" pitchFamily="18" charset="0"/>
              </a:rPr>
              <a:t> </a:t>
            </a:r>
            <a:r>
              <a:rPr lang="en-US" altLang="en-US" sz="2600">
                <a:latin typeface="Constantia" pitchFamily="18" charset="0"/>
              </a:rPr>
              <a:t>animals.</a:t>
            </a:r>
          </a:p>
          <a:p>
            <a:pPr eaLnBrk="1" hangingPunct="1">
              <a:spcBef>
                <a:spcPts val="650"/>
              </a:spcBef>
            </a:pPr>
            <a:r>
              <a:rPr lang="en-US" altLang="en-US" sz="3600" baseline="7000">
                <a:solidFill>
                  <a:srgbClr val="0AD0D9"/>
                </a:solidFill>
                <a:latin typeface="OpenSymbol" pitchFamily="2" charset="0"/>
              </a:rPr>
              <a:t></a:t>
            </a: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characterized</a:t>
            </a:r>
            <a:r>
              <a:rPr lang="en-US" altLang="en-US" sz="2600">
                <a:latin typeface="Times New Roman" pitchFamily="18" charset="0"/>
                <a:cs typeface="Times New Roman" pitchFamily="18" charset="0"/>
              </a:rPr>
              <a:t> </a:t>
            </a:r>
            <a:r>
              <a:rPr lang="en-US" altLang="en-US" sz="2600">
                <a:latin typeface="Constantia" pitchFamily="18" charset="0"/>
              </a:rPr>
              <a:t>by:</a:t>
            </a:r>
          </a:p>
          <a:p>
            <a:pPr eaLnBrk="1" hangingPunct="1">
              <a:spcBef>
                <a:spcPts val="600"/>
              </a:spcBef>
            </a:pPr>
            <a:r>
              <a:rPr lang="en-US" altLang="en-US" sz="3000" baseline="9000">
                <a:solidFill>
                  <a:srgbClr val="0E6FC6"/>
                </a:solidFill>
                <a:latin typeface="OpenSymbol" pitchFamily="2" charset="0"/>
              </a:rPr>
              <a:t></a:t>
            </a:r>
            <a:r>
              <a:rPr lang="en-US" altLang="en-US" sz="2400">
                <a:latin typeface="Constantia" pitchFamily="18" charset="0"/>
              </a:rPr>
              <a:t>History</a:t>
            </a:r>
            <a:r>
              <a:rPr lang="en-US" altLang="en-US" sz="2400">
                <a:latin typeface="Times New Roman" pitchFamily="18" charset="0"/>
                <a:cs typeface="Times New Roman" pitchFamily="18" charset="0"/>
              </a:rPr>
              <a:t> </a:t>
            </a:r>
            <a:r>
              <a:rPr lang="en-US" altLang="en-US" sz="2400">
                <a:latin typeface="Constantia" pitchFamily="18" charset="0"/>
              </a:rPr>
              <a:t>of</a:t>
            </a:r>
            <a:r>
              <a:rPr lang="en-US" altLang="en-US" sz="2400">
                <a:latin typeface="Times New Roman" pitchFamily="18" charset="0"/>
                <a:cs typeface="Times New Roman" pitchFamily="18" charset="0"/>
              </a:rPr>
              <a:t> </a:t>
            </a:r>
            <a:r>
              <a:rPr lang="en-US" altLang="en-US" sz="2400">
                <a:latin typeface="Constantia" pitchFamily="18" charset="0"/>
              </a:rPr>
              <a:t>ingestion</a:t>
            </a:r>
            <a:r>
              <a:rPr lang="en-US" altLang="en-US" sz="2400">
                <a:latin typeface="Times New Roman" pitchFamily="18" charset="0"/>
                <a:cs typeface="Times New Roman" pitchFamily="18" charset="0"/>
              </a:rPr>
              <a:t> </a:t>
            </a:r>
            <a:r>
              <a:rPr lang="en-US" altLang="en-US" sz="2400">
                <a:latin typeface="Constantia" pitchFamily="18" charset="0"/>
              </a:rPr>
              <a:t>of</a:t>
            </a:r>
            <a:r>
              <a:rPr lang="en-US" altLang="en-US" sz="2400">
                <a:latin typeface="Times New Roman" pitchFamily="18" charset="0"/>
                <a:cs typeface="Times New Roman" pitchFamily="18" charset="0"/>
              </a:rPr>
              <a:t> </a:t>
            </a:r>
            <a:r>
              <a:rPr lang="en-US" altLang="en-US" sz="2400">
                <a:latin typeface="Constantia" pitchFamily="18" charset="0"/>
              </a:rPr>
              <a:t>common</a:t>
            </a:r>
            <a:r>
              <a:rPr lang="en-US" altLang="en-US" sz="2400">
                <a:latin typeface="Times New Roman" pitchFamily="18" charset="0"/>
                <a:cs typeface="Times New Roman" pitchFamily="18" charset="0"/>
              </a:rPr>
              <a:t> </a:t>
            </a:r>
            <a:r>
              <a:rPr lang="en-US" altLang="en-US" sz="2400">
                <a:latin typeface="Constantia" pitchFamily="18" charset="0"/>
              </a:rPr>
              <a:t>food</a:t>
            </a:r>
          </a:p>
          <a:p>
            <a:pPr eaLnBrk="1" hangingPunct="1">
              <a:spcBef>
                <a:spcPts val="588"/>
              </a:spcBef>
            </a:pPr>
            <a:r>
              <a:rPr lang="en-US" altLang="en-US" sz="3000" baseline="9000">
                <a:solidFill>
                  <a:srgbClr val="0E6FC6"/>
                </a:solidFill>
                <a:latin typeface="OpenSymbol" pitchFamily="2" charset="0"/>
              </a:rPr>
              <a:t></a:t>
            </a:r>
            <a:r>
              <a:rPr lang="en-US" altLang="en-US" sz="2400">
                <a:latin typeface="Constantia" pitchFamily="18" charset="0"/>
              </a:rPr>
              <a:t>Attack</a:t>
            </a:r>
            <a:r>
              <a:rPr lang="en-US" altLang="en-US" sz="2400">
                <a:latin typeface="Times New Roman" pitchFamily="18" charset="0"/>
                <a:cs typeface="Times New Roman" pitchFamily="18" charset="0"/>
              </a:rPr>
              <a:t> </a:t>
            </a:r>
            <a:r>
              <a:rPr lang="en-US" altLang="en-US" sz="2400">
                <a:latin typeface="Constantia" pitchFamily="18" charset="0"/>
              </a:rPr>
              <a:t>of</a:t>
            </a:r>
            <a:r>
              <a:rPr lang="en-US" altLang="en-US" sz="2400">
                <a:latin typeface="Times New Roman" pitchFamily="18" charset="0"/>
                <a:cs typeface="Times New Roman" pitchFamily="18" charset="0"/>
              </a:rPr>
              <a:t> </a:t>
            </a:r>
            <a:r>
              <a:rPr lang="en-US" altLang="en-US" sz="2400">
                <a:latin typeface="Constantia" pitchFamily="18" charset="0"/>
              </a:rPr>
              <a:t>many</a:t>
            </a:r>
            <a:r>
              <a:rPr lang="en-US" altLang="en-US" sz="2400">
                <a:latin typeface="Times New Roman" pitchFamily="18" charset="0"/>
                <a:cs typeface="Times New Roman" pitchFamily="18" charset="0"/>
              </a:rPr>
              <a:t> </a:t>
            </a:r>
            <a:r>
              <a:rPr lang="en-US" altLang="en-US" sz="2400">
                <a:latin typeface="Constantia" pitchFamily="18" charset="0"/>
              </a:rPr>
              <a:t>person</a:t>
            </a:r>
            <a:r>
              <a:rPr lang="en-US" altLang="en-US" sz="2400">
                <a:latin typeface="Times New Roman" pitchFamily="18" charset="0"/>
                <a:cs typeface="Times New Roman" pitchFamily="18" charset="0"/>
              </a:rPr>
              <a:t> </a:t>
            </a:r>
            <a:r>
              <a:rPr lang="en-US" altLang="en-US" sz="2400">
                <a:latin typeface="Constantia" pitchFamily="18" charset="0"/>
              </a:rPr>
              <a:t>at</a:t>
            </a:r>
            <a:r>
              <a:rPr lang="en-US" altLang="en-US" sz="2400">
                <a:latin typeface="Times New Roman" pitchFamily="18" charset="0"/>
                <a:cs typeface="Times New Roman" pitchFamily="18" charset="0"/>
              </a:rPr>
              <a:t> </a:t>
            </a:r>
            <a:r>
              <a:rPr lang="en-US" altLang="en-US" sz="2400">
                <a:latin typeface="Constantia" pitchFamily="18" charset="0"/>
              </a:rPr>
              <a:t>the</a:t>
            </a:r>
            <a:r>
              <a:rPr lang="en-US" altLang="en-US" sz="2400">
                <a:latin typeface="Times New Roman" pitchFamily="18" charset="0"/>
                <a:cs typeface="Times New Roman" pitchFamily="18" charset="0"/>
              </a:rPr>
              <a:t> </a:t>
            </a:r>
            <a:r>
              <a:rPr lang="en-US" altLang="en-US" sz="2400">
                <a:latin typeface="Constantia" pitchFamily="18" charset="0"/>
              </a:rPr>
              <a:t>same</a:t>
            </a:r>
            <a:r>
              <a:rPr lang="en-US" altLang="en-US" sz="2400">
                <a:latin typeface="Times New Roman" pitchFamily="18" charset="0"/>
                <a:cs typeface="Times New Roman" pitchFamily="18" charset="0"/>
              </a:rPr>
              <a:t> </a:t>
            </a:r>
            <a:r>
              <a:rPr lang="en-US" altLang="en-US" sz="2400">
                <a:latin typeface="Constantia" pitchFamily="18" charset="0"/>
              </a:rPr>
              <a:t>time</a:t>
            </a:r>
          </a:p>
          <a:p>
            <a:pPr eaLnBrk="1" hangingPunct="1">
              <a:spcBef>
                <a:spcPts val="600"/>
              </a:spcBef>
            </a:pPr>
            <a:r>
              <a:rPr lang="en-US" altLang="en-US" sz="3000" baseline="9000">
                <a:solidFill>
                  <a:srgbClr val="0E6FC6"/>
                </a:solidFill>
                <a:latin typeface="OpenSymbol" pitchFamily="2" charset="0"/>
              </a:rPr>
              <a:t></a:t>
            </a:r>
            <a:r>
              <a:rPr lang="en-US" altLang="en-US" sz="2400">
                <a:latin typeface="Constantia" pitchFamily="18" charset="0"/>
              </a:rPr>
              <a:t>Similarity</a:t>
            </a:r>
            <a:r>
              <a:rPr lang="en-US" altLang="en-US" sz="2400">
                <a:latin typeface="Times New Roman" pitchFamily="18" charset="0"/>
                <a:cs typeface="Times New Roman" pitchFamily="18" charset="0"/>
              </a:rPr>
              <a:t> </a:t>
            </a:r>
            <a:r>
              <a:rPr lang="en-US" altLang="en-US" sz="2400">
                <a:latin typeface="Constantia" pitchFamily="18" charset="0"/>
              </a:rPr>
              <a:t>in</a:t>
            </a:r>
            <a:r>
              <a:rPr lang="en-US" altLang="en-US" sz="2400">
                <a:latin typeface="Times New Roman" pitchFamily="18" charset="0"/>
                <a:cs typeface="Times New Roman" pitchFamily="18" charset="0"/>
              </a:rPr>
              <a:t> </a:t>
            </a:r>
            <a:r>
              <a:rPr lang="en-US" altLang="en-US" sz="2400">
                <a:latin typeface="Constantia" pitchFamily="18" charset="0"/>
              </a:rPr>
              <a:t>sign</a:t>
            </a:r>
            <a:r>
              <a:rPr lang="en-US" altLang="en-US" sz="2400">
                <a:latin typeface="Times New Roman" pitchFamily="18" charset="0"/>
                <a:cs typeface="Times New Roman" pitchFamily="18" charset="0"/>
              </a:rPr>
              <a:t> </a:t>
            </a:r>
            <a:r>
              <a:rPr lang="en-US" altLang="en-US" sz="2400">
                <a:latin typeface="Constantia" pitchFamily="18" charset="0"/>
              </a:rPr>
              <a:t>and</a:t>
            </a:r>
            <a:r>
              <a:rPr lang="en-US" altLang="en-US" sz="2400">
                <a:latin typeface="Times New Roman" pitchFamily="18" charset="0"/>
                <a:cs typeface="Times New Roman" pitchFamily="18" charset="0"/>
              </a:rPr>
              <a:t> </a:t>
            </a:r>
            <a:r>
              <a:rPr lang="en-US" altLang="en-US" sz="2400">
                <a:latin typeface="Constantia" pitchFamily="18" charset="0"/>
              </a:rPr>
              <a:t>symptoms</a:t>
            </a:r>
            <a:r>
              <a:rPr lang="en-US" altLang="en-US" sz="2400">
                <a:latin typeface="Times New Roman" pitchFamily="18" charset="0"/>
                <a:cs typeface="Times New Roman" pitchFamily="18" charset="0"/>
              </a:rPr>
              <a:t> </a:t>
            </a:r>
            <a:r>
              <a:rPr lang="en-US" altLang="en-US" sz="2400">
                <a:latin typeface="Constantia" pitchFamily="18" charset="0"/>
              </a:rPr>
              <a:t>in</a:t>
            </a:r>
            <a:r>
              <a:rPr lang="en-US" altLang="en-US" sz="2400">
                <a:latin typeface="Times New Roman" pitchFamily="18" charset="0"/>
                <a:cs typeface="Times New Roman" pitchFamily="18" charset="0"/>
              </a:rPr>
              <a:t> </a:t>
            </a:r>
            <a:r>
              <a:rPr lang="en-US" altLang="en-US" sz="2400">
                <a:latin typeface="Constantia" pitchFamily="18" charset="0"/>
              </a:rPr>
              <a:t>the</a:t>
            </a:r>
            <a:r>
              <a:rPr lang="en-US" altLang="en-US" sz="2400">
                <a:latin typeface="Times New Roman" pitchFamily="18" charset="0"/>
                <a:cs typeface="Times New Roman" pitchFamily="18" charset="0"/>
              </a:rPr>
              <a:t> </a:t>
            </a:r>
            <a:r>
              <a:rPr lang="en-US" altLang="en-US" sz="2400">
                <a:latin typeface="Constantia" pitchFamily="18" charset="0"/>
              </a:rPr>
              <a:t>majority</a:t>
            </a:r>
            <a:r>
              <a:rPr lang="en-US" altLang="en-US" sz="2400">
                <a:latin typeface="Times New Roman" pitchFamily="18" charset="0"/>
                <a:cs typeface="Times New Roman" pitchFamily="18" charset="0"/>
              </a:rPr>
              <a:t> </a:t>
            </a:r>
            <a:r>
              <a:rPr lang="en-US" altLang="en-US" sz="2400">
                <a:latin typeface="Constantia" pitchFamily="18" charset="0"/>
              </a:rPr>
              <a:t>of</a:t>
            </a:r>
            <a:r>
              <a:rPr lang="en-US" altLang="en-US" sz="2400">
                <a:latin typeface="Times New Roman" pitchFamily="18" charset="0"/>
                <a:cs typeface="Times New Roman" pitchFamily="18" charset="0"/>
              </a:rPr>
              <a:t> </a:t>
            </a:r>
            <a:r>
              <a:rPr lang="en-US" altLang="en-US" sz="2400">
                <a:latin typeface="Constantia" pitchFamily="18" charset="0"/>
              </a:rPr>
              <a:t>cases</a:t>
            </a:r>
          </a:p>
          <a:p>
            <a:pPr eaLnBrk="1" hangingPunct="1">
              <a:spcBef>
                <a:spcPts val="650"/>
              </a:spcBef>
            </a:pPr>
            <a:r>
              <a:rPr lang="en-US" altLang="en-US" sz="3600" baseline="7000">
                <a:solidFill>
                  <a:srgbClr val="0AD0D9"/>
                </a:solidFill>
                <a:latin typeface="OpenSymbol" pitchFamily="2" charset="0"/>
              </a:rPr>
              <a:t></a:t>
            </a:r>
            <a:r>
              <a:rPr lang="en-US" altLang="en-US" sz="2600">
                <a:latin typeface="Constantia" pitchFamily="18" charset="0"/>
              </a:rPr>
              <a:t>It</a:t>
            </a:r>
            <a:r>
              <a:rPr lang="en-US" altLang="en-US" sz="2600">
                <a:latin typeface="Times New Roman" pitchFamily="18" charset="0"/>
                <a:cs typeface="Times New Roman" pitchFamily="18" charset="0"/>
              </a:rPr>
              <a:t> </a:t>
            </a:r>
            <a:r>
              <a:rPr lang="en-US" altLang="en-US" sz="2600">
                <a:latin typeface="Constantia" pitchFamily="18" charset="0"/>
              </a:rPr>
              <a:t>is</a:t>
            </a:r>
            <a:r>
              <a:rPr lang="en-US" altLang="en-US" sz="2600">
                <a:latin typeface="Times New Roman" pitchFamily="18" charset="0"/>
                <a:cs typeface="Times New Roman" pitchFamily="18" charset="0"/>
              </a:rPr>
              <a:t> </a:t>
            </a:r>
            <a:r>
              <a:rPr lang="en-US" altLang="en-US" sz="2600">
                <a:latin typeface="Constantia" pitchFamily="18" charset="0"/>
              </a:rPr>
              <a:t>of</a:t>
            </a:r>
            <a:r>
              <a:rPr lang="en-US" altLang="en-US" sz="2600">
                <a:latin typeface="Times New Roman" pitchFamily="18" charset="0"/>
                <a:cs typeface="Times New Roman" pitchFamily="18" charset="0"/>
              </a:rPr>
              <a:t> </a:t>
            </a:r>
            <a:r>
              <a:rPr lang="en-US" altLang="en-US" sz="2600">
                <a:latin typeface="Constantia" pitchFamily="18" charset="0"/>
              </a:rPr>
              <a:t>two</a:t>
            </a:r>
            <a:r>
              <a:rPr lang="en-US" altLang="en-US" sz="2600">
                <a:latin typeface="Times New Roman" pitchFamily="18" charset="0"/>
                <a:cs typeface="Times New Roman" pitchFamily="18" charset="0"/>
              </a:rPr>
              <a:t> </a:t>
            </a:r>
            <a:r>
              <a:rPr lang="en-US" altLang="en-US" sz="2600">
                <a:latin typeface="Constantia" pitchFamily="18" charset="0"/>
              </a:rPr>
              <a:t>types:</a:t>
            </a:r>
          </a:p>
          <a:p>
            <a:pPr eaLnBrk="1" hangingPunct="1">
              <a:spcBef>
                <a:spcPts val="600"/>
              </a:spcBef>
            </a:pPr>
            <a:r>
              <a:rPr lang="en-US" altLang="en-US" sz="3000" baseline="9000">
                <a:solidFill>
                  <a:srgbClr val="0E6FC6"/>
                </a:solidFill>
                <a:latin typeface="OpenSymbol" pitchFamily="2" charset="0"/>
              </a:rPr>
              <a:t></a:t>
            </a:r>
            <a:r>
              <a:rPr lang="en-US" altLang="en-US" sz="2400">
                <a:latin typeface="Constantia" pitchFamily="18" charset="0"/>
              </a:rPr>
              <a:t>Bacterial:</a:t>
            </a:r>
            <a:r>
              <a:rPr lang="en-US" altLang="en-US" sz="2400">
                <a:latin typeface="Times New Roman" pitchFamily="18" charset="0"/>
                <a:cs typeface="Times New Roman" pitchFamily="18" charset="0"/>
              </a:rPr>
              <a:t> </a:t>
            </a:r>
            <a:r>
              <a:rPr lang="en-US" altLang="en-US" sz="2400">
                <a:latin typeface="Constantia" pitchFamily="18" charset="0"/>
              </a:rPr>
              <a:t>living</a:t>
            </a:r>
            <a:r>
              <a:rPr lang="en-US" altLang="en-US" sz="2400">
                <a:latin typeface="Times New Roman" pitchFamily="18" charset="0"/>
                <a:cs typeface="Times New Roman" pitchFamily="18" charset="0"/>
              </a:rPr>
              <a:t> </a:t>
            </a:r>
            <a:r>
              <a:rPr lang="en-US" altLang="en-US" sz="2400">
                <a:latin typeface="Constantia" pitchFamily="18" charset="0"/>
              </a:rPr>
              <a:t>bacteria</a:t>
            </a:r>
            <a:r>
              <a:rPr lang="en-US" altLang="en-US" sz="2400">
                <a:latin typeface="Times New Roman" pitchFamily="18" charset="0"/>
                <a:cs typeface="Times New Roman" pitchFamily="18" charset="0"/>
              </a:rPr>
              <a:t> </a:t>
            </a:r>
            <a:r>
              <a:rPr lang="en-US" altLang="en-US" sz="2400">
                <a:latin typeface="Constantia" pitchFamily="18" charset="0"/>
              </a:rPr>
              <a:t>or</a:t>
            </a:r>
            <a:r>
              <a:rPr lang="en-US" altLang="en-US" sz="2400">
                <a:latin typeface="Times New Roman" pitchFamily="18" charset="0"/>
                <a:cs typeface="Times New Roman" pitchFamily="18" charset="0"/>
              </a:rPr>
              <a:t> </a:t>
            </a:r>
            <a:r>
              <a:rPr lang="en-US" altLang="en-US" sz="2400">
                <a:latin typeface="Constantia" pitchFamily="18" charset="0"/>
              </a:rPr>
              <a:t>their</a:t>
            </a:r>
            <a:r>
              <a:rPr lang="en-US" altLang="en-US" sz="2400">
                <a:latin typeface="Times New Roman" pitchFamily="18" charset="0"/>
                <a:cs typeface="Times New Roman" pitchFamily="18" charset="0"/>
              </a:rPr>
              <a:t> </a:t>
            </a:r>
            <a:r>
              <a:rPr lang="en-US" altLang="en-US" sz="2400">
                <a:latin typeface="Constantia" pitchFamily="18" charset="0"/>
              </a:rPr>
              <a:t>toxins</a:t>
            </a:r>
          </a:p>
          <a:p>
            <a:pPr eaLnBrk="1" hangingPunct="1">
              <a:spcBef>
                <a:spcPts val="600"/>
              </a:spcBef>
            </a:pPr>
            <a:r>
              <a:rPr lang="en-US" altLang="en-US" sz="3000" baseline="9000">
                <a:solidFill>
                  <a:srgbClr val="0E6FC6"/>
                </a:solidFill>
                <a:latin typeface="OpenSymbol" pitchFamily="2" charset="0"/>
              </a:rPr>
              <a:t></a:t>
            </a:r>
            <a:r>
              <a:rPr lang="en-US" altLang="en-US" sz="2400">
                <a:latin typeface="Constantia" pitchFamily="18" charset="0"/>
              </a:rPr>
              <a:t>Nonbacterial:</a:t>
            </a:r>
            <a:r>
              <a:rPr lang="en-US" altLang="en-US" sz="2400">
                <a:latin typeface="Times New Roman" pitchFamily="18" charset="0"/>
                <a:cs typeface="Times New Roman" pitchFamily="18" charset="0"/>
              </a:rPr>
              <a:t> </a:t>
            </a:r>
            <a:r>
              <a:rPr lang="en-US" altLang="en-US" sz="2400">
                <a:latin typeface="Constantia" pitchFamily="18" charset="0"/>
              </a:rPr>
              <a:t>chemicals,</a:t>
            </a:r>
            <a:r>
              <a:rPr lang="en-US" altLang="en-US" sz="2400">
                <a:latin typeface="Times New Roman" pitchFamily="18" charset="0"/>
                <a:cs typeface="Times New Roman" pitchFamily="18" charset="0"/>
              </a:rPr>
              <a:t> </a:t>
            </a:r>
            <a:r>
              <a:rPr lang="en-US" altLang="en-US" sz="2400">
                <a:latin typeface="Constantia" pitchFamily="18" charset="0"/>
              </a:rPr>
              <a:t>fertilizers,</a:t>
            </a:r>
            <a:r>
              <a:rPr lang="en-US" altLang="en-US" sz="2400">
                <a:latin typeface="Times New Roman" pitchFamily="18" charset="0"/>
                <a:cs typeface="Times New Roman" pitchFamily="18" charset="0"/>
              </a:rPr>
              <a:t> </a:t>
            </a:r>
            <a:r>
              <a:rPr lang="en-US" altLang="en-US" sz="2400">
                <a:latin typeface="Constantia" pitchFamily="18" charset="0"/>
              </a:rPr>
              <a:t>pesticides,</a:t>
            </a:r>
            <a:r>
              <a:rPr lang="en-US" altLang="en-US" sz="2400">
                <a:latin typeface="Times New Roman" pitchFamily="18" charset="0"/>
                <a:cs typeface="Times New Roman" pitchFamily="18" charset="0"/>
              </a:rPr>
              <a:t> </a:t>
            </a:r>
            <a:r>
              <a:rPr lang="en-US" altLang="en-US" sz="2400">
                <a:latin typeface="Constantia" pitchFamily="18" charset="0"/>
              </a:rPr>
              <a:t>mercury,</a:t>
            </a:r>
            <a:r>
              <a:rPr lang="en-US" altLang="en-US" sz="2400">
                <a:latin typeface="Times New Roman" pitchFamily="18" charset="0"/>
                <a:cs typeface="Times New Roman" pitchFamily="18" charset="0"/>
              </a:rPr>
              <a:t> </a:t>
            </a:r>
            <a:r>
              <a:rPr lang="en-US" altLang="en-US" sz="2400">
                <a:latin typeface="Constantia" pitchFamily="18" charset="0"/>
              </a:rPr>
              <a:t>cadmium,</a:t>
            </a:r>
            <a:r>
              <a:rPr lang="en-US" altLang="en-US" sz="2400">
                <a:latin typeface="Times New Roman" pitchFamily="18" charset="0"/>
                <a:cs typeface="Times New Roman" pitchFamily="18" charset="0"/>
              </a:rPr>
              <a:t>	</a:t>
            </a:r>
            <a:r>
              <a:rPr lang="en-US" altLang="en-US" sz="2400">
                <a:latin typeface="Constantia" pitchFamily="18" charset="0"/>
              </a:rPr>
              <a:t>arsenic</a:t>
            </a:r>
            <a:r>
              <a:rPr lang="en-US" altLang="en-US" sz="2400">
                <a:latin typeface="Times New Roman" pitchFamily="18" charset="0"/>
                <a:cs typeface="Times New Roman" pitchFamily="18" charset="0"/>
              </a:rPr>
              <a:t> </a:t>
            </a:r>
            <a:r>
              <a:rPr lang="en-US" altLang="en-US" sz="2400">
                <a:latin typeface="Constantia" pitchFamily="18" charset="0"/>
              </a:rPr>
              <a:t>etc.</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73288" y="3103563"/>
            <a:ext cx="4141787" cy="939800"/>
          </a:xfrm>
          <a:prstGeom prst="rect">
            <a:avLst/>
          </a:prstGeom>
        </p:spPr>
        <p:txBody>
          <a:bodyPr lIns="0" tIns="0" rIns="0" bIns="0">
            <a:spAutoFit/>
          </a:bodyPr>
          <a:lstStyle/>
          <a:p>
            <a:pPr marL="12700" fontAlgn="auto">
              <a:spcBef>
                <a:spcPts val="0"/>
              </a:spcBef>
              <a:spcAft>
                <a:spcPts val="0"/>
              </a:spcAft>
              <a:tabLst>
                <a:tab pos="2617470" algn="l"/>
              </a:tabLst>
              <a:defRPr/>
            </a:pPr>
            <a:r>
              <a:rPr sz="7200" spc="595" dirty="0">
                <a:solidFill>
                  <a:srgbClr val="FF0000"/>
                </a:solidFill>
                <a:latin typeface="Brush Script MT"/>
                <a:cs typeface="Brush Script MT"/>
              </a:rPr>
              <a:t>Th</a:t>
            </a:r>
            <a:r>
              <a:rPr sz="7200" spc="550" dirty="0">
                <a:solidFill>
                  <a:srgbClr val="FF0000"/>
                </a:solidFill>
                <a:latin typeface="Brush Script MT"/>
                <a:cs typeface="Brush Script MT"/>
              </a:rPr>
              <a:t>a</a:t>
            </a:r>
            <a:r>
              <a:rPr sz="7200" spc="595" dirty="0">
                <a:solidFill>
                  <a:srgbClr val="FF0000"/>
                </a:solidFill>
                <a:latin typeface="Brush Script MT"/>
                <a:cs typeface="Brush Script MT"/>
              </a:rPr>
              <a:t>n</a:t>
            </a:r>
            <a:r>
              <a:rPr sz="7200" dirty="0">
                <a:solidFill>
                  <a:srgbClr val="FF0000"/>
                </a:solidFill>
                <a:latin typeface="Brush Script MT"/>
                <a:cs typeface="Brush Script MT"/>
              </a:rPr>
              <a:t>k</a:t>
            </a:r>
            <a:r>
              <a:rPr sz="7200" dirty="0">
                <a:solidFill>
                  <a:srgbClr val="FF0000"/>
                </a:solidFill>
                <a:latin typeface="Times New Roman"/>
                <a:cs typeface="Times New Roman"/>
              </a:rPr>
              <a:t>	</a:t>
            </a:r>
            <a:r>
              <a:rPr sz="7200" spc="590" dirty="0">
                <a:solidFill>
                  <a:srgbClr val="FF0000"/>
                </a:solidFill>
                <a:latin typeface="Brush Script MT"/>
                <a:cs typeface="Brush Script MT"/>
              </a:rPr>
              <a:t>y</a:t>
            </a:r>
            <a:r>
              <a:rPr sz="7200" spc="570" dirty="0">
                <a:solidFill>
                  <a:srgbClr val="FF0000"/>
                </a:solidFill>
                <a:latin typeface="Brush Script MT"/>
                <a:cs typeface="Brush Script MT"/>
              </a:rPr>
              <a:t>o</a:t>
            </a:r>
            <a:r>
              <a:rPr sz="7200" spc="555" dirty="0">
                <a:solidFill>
                  <a:srgbClr val="FF0000"/>
                </a:solidFill>
                <a:latin typeface="Brush Script MT"/>
                <a:cs typeface="Brush Script MT"/>
              </a:rPr>
              <a:t>u</a:t>
            </a:r>
            <a:r>
              <a:rPr sz="7200" dirty="0">
                <a:solidFill>
                  <a:srgbClr val="FF0000"/>
                </a:solidFill>
                <a:latin typeface="Brush Script MT"/>
                <a:cs typeface="Brush Script MT"/>
              </a:rPr>
              <a:t>.</a:t>
            </a:r>
            <a:endParaRPr sz="7200">
              <a:latin typeface="Brush Script MT"/>
              <a:cs typeface="Brush Script MT"/>
            </a:endParaRPr>
          </a:p>
        </p:txBody>
      </p:sp>
      <p:sp>
        <p:nvSpPr>
          <p:cNvPr id="70659" name="object 3"/>
          <p:cNvSpPr>
            <a:spLocks noChangeArrowheads="1"/>
          </p:cNvSpPr>
          <p:nvPr/>
        </p:nvSpPr>
        <p:spPr bwMode="auto">
          <a:xfrm>
            <a:off x="0" y="4865688"/>
            <a:ext cx="2819400" cy="19923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60" name="object 4"/>
          <p:cNvSpPr>
            <a:spLocks noChangeArrowheads="1"/>
          </p:cNvSpPr>
          <p:nvPr/>
        </p:nvSpPr>
        <p:spPr bwMode="auto">
          <a:xfrm>
            <a:off x="2895600" y="5953125"/>
            <a:ext cx="1266825" cy="90487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61" name="object 5"/>
          <p:cNvSpPr>
            <a:spLocks noChangeArrowheads="1"/>
          </p:cNvSpPr>
          <p:nvPr/>
        </p:nvSpPr>
        <p:spPr bwMode="auto">
          <a:xfrm>
            <a:off x="5334000" y="5924550"/>
            <a:ext cx="1428750" cy="9334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62" name="object 6"/>
          <p:cNvSpPr>
            <a:spLocks noChangeArrowheads="1"/>
          </p:cNvSpPr>
          <p:nvPr/>
        </p:nvSpPr>
        <p:spPr bwMode="auto">
          <a:xfrm>
            <a:off x="2971800" y="5105400"/>
            <a:ext cx="1228725" cy="81915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63" name="object 7"/>
          <p:cNvSpPr>
            <a:spLocks noChangeArrowheads="1"/>
          </p:cNvSpPr>
          <p:nvPr/>
        </p:nvSpPr>
        <p:spPr bwMode="auto">
          <a:xfrm>
            <a:off x="7000875" y="5181600"/>
            <a:ext cx="2143125" cy="167640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64" name="object 8"/>
          <p:cNvSpPr>
            <a:spLocks noChangeArrowheads="1"/>
          </p:cNvSpPr>
          <p:nvPr/>
        </p:nvSpPr>
        <p:spPr bwMode="auto">
          <a:xfrm>
            <a:off x="8667750" y="4876800"/>
            <a:ext cx="476250" cy="85725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65" name="object 9"/>
          <p:cNvSpPr>
            <a:spLocks noChangeArrowheads="1"/>
          </p:cNvSpPr>
          <p:nvPr/>
        </p:nvSpPr>
        <p:spPr bwMode="auto">
          <a:xfrm>
            <a:off x="1828800" y="1676400"/>
            <a:ext cx="2209800" cy="11144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66" name="object 10"/>
          <p:cNvSpPr>
            <a:spLocks noChangeArrowheads="1"/>
          </p:cNvSpPr>
          <p:nvPr/>
        </p:nvSpPr>
        <p:spPr bwMode="auto">
          <a:xfrm>
            <a:off x="4267200" y="1295400"/>
            <a:ext cx="1304925" cy="1600200"/>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67" name="object 11"/>
          <p:cNvSpPr>
            <a:spLocks noChangeArrowheads="1"/>
          </p:cNvSpPr>
          <p:nvPr/>
        </p:nvSpPr>
        <p:spPr bwMode="auto">
          <a:xfrm>
            <a:off x="7386638" y="0"/>
            <a:ext cx="1757362" cy="2092325"/>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68" name="object 12"/>
          <p:cNvSpPr>
            <a:spLocks noChangeArrowheads="1"/>
          </p:cNvSpPr>
          <p:nvPr/>
        </p:nvSpPr>
        <p:spPr bwMode="auto">
          <a:xfrm>
            <a:off x="0" y="2209800"/>
            <a:ext cx="1714500" cy="1143000"/>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69" name="object 13"/>
          <p:cNvSpPr>
            <a:spLocks noChangeArrowheads="1"/>
          </p:cNvSpPr>
          <p:nvPr/>
        </p:nvSpPr>
        <p:spPr bwMode="auto">
          <a:xfrm>
            <a:off x="320675" y="0"/>
            <a:ext cx="3092450" cy="1812925"/>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70" name="object 14"/>
          <p:cNvSpPr>
            <a:spLocks/>
          </p:cNvSpPr>
          <p:nvPr/>
        </p:nvSpPr>
        <p:spPr bwMode="auto">
          <a:xfrm>
            <a:off x="12700" y="3217863"/>
            <a:ext cx="2214563" cy="1885950"/>
          </a:xfrm>
          <a:custGeom>
            <a:avLst/>
            <a:gdLst>
              <a:gd name="T0" fmla="*/ 1108551 w 2214880"/>
              <a:gd name="T1" fmla="*/ 0 h 1885950"/>
              <a:gd name="T2" fmla="*/ 947280 w 2214880"/>
              <a:gd name="T3" fmla="*/ 2560 h 1885950"/>
              <a:gd name="T4" fmla="*/ 805056 w 2214880"/>
              <a:gd name="T5" fmla="*/ 22859 h 1885950"/>
              <a:gd name="T6" fmla="*/ 634905 w 2214880"/>
              <a:gd name="T7" fmla="*/ 58430 h 1885950"/>
              <a:gd name="T8" fmla="*/ 450776 w 2214880"/>
              <a:gd name="T9" fmla="*/ 119390 h 1885950"/>
              <a:gd name="T10" fmla="*/ 264113 w 2214880"/>
              <a:gd name="T11" fmla="*/ 222260 h 1885950"/>
              <a:gd name="T12" fmla="*/ 129521 w 2214880"/>
              <a:gd name="T13" fmla="*/ 339089 h 1885950"/>
              <a:gd name="T14" fmla="*/ 54593 w 2214880"/>
              <a:gd name="T15" fmla="*/ 449579 h 1885950"/>
              <a:gd name="T16" fmla="*/ 0 w 2214880"/>
              <a:gd name="T17" fmla="*/ 595640 h 1885950"/>
              <a:gd name="T18" fmla="*/ 119354 w 2214880"/>
              <a:gd name="T19" fmla="*/ 1426220 h 1885950"/>
              <a:gd name="T20" fmla="*/ 148569 w 2214880"/>
              <a:gd name="T21" fmla="*/ 1474476 h 1885950"/>
              <a:gd name="T22" fmla="*/ 199352 w 2214880"/>
              <a:gd name="T23" fmla="*/ 1548140 h 1885950"/>
              <a:gd name="T24" fmla="*/ 313636 w 2214880"/>
              <a:gd name="T25" fmla="*/ 1635770 h 1885950"/>
              <a:gd name="T26" fmla="*/ 455861 w 2214880"/>
              <a:gd name="T27" fmla="*/ 1717054 h 1885950"/>
              <a:gd name="T28" fmla="*/ 595536 w 2214880"/>
              <a:gd name="T29" fmla="*/ 1781824 h 1885950"/>
              <a:gd name="T30" fmla="*/ 698391 w 2214880"/>
              <a:gd name="T31" fmla="*/ 1817376 h 1885950"/>
              <a:gd name="T32" fmla="*/ 853318 w 2214880"/>
              <a:gd name="T33" fmla="*/ 1854214 h 1885950"/>
              <a:gd name="T34" fmla="*/ 1001887 w 2214880"/>
              <a:gd name="T35" fmla="*/ 1877074 h 1885950"/>
              <a:gd name="T36" fmla="*/ 1206323 w 2214880"/>
              <a:gd name="T37" fmla="*/ 1885956 h 1885950"/>
              <a:gd name="T38" fmla="*/ 1354891 w 2214880"/>
              <a:gd name="T39" fmla="*/ 1877074 h 1885950"/>
              <a:gd name="T40" fmla="*/ 1555518 w 2214880"/>
              <a:gd name="T41" fmla="*/ 1831354 h 1885950"/>
              <a:gd name="T42" fmla="*/ 1706636 w 2214880"/>
              <a:gd name="T43" fmla="*/ 1781824 h 1885950"/>
              <a:gd name="T44" fmla="*/ 1838692 w 2214880"/>
              <a:gd name="T45" fmla="*/ 1729746 h 1885950"/>
              <a:gd name="T46" fmla="*/ 1972023 w 2214880"/>
              <a:gd name="T47" fmla="*/ 1649736 h 1885950"/>
              <a:gd name="T48" fmla="*/ 2030439 w 2214880"/>
              <a:gd name="T49" fmla="*/ 1587514 h 1885950"/>
              <a:gd name="T50" fmla="*/ 2201865 w 2214880"/>
              <a:gd name="T51" fmla="*/ 789950 h 1885950"/>
              <a:gd name="T52" fmla="*/ 2214554 w 2214880"/>
              <a:gd name="T53" fmla="*/ 693426 h 1885950"/>
              <a:gd name="T54" fmla="*/ 2198055 w 2214880"/>
              <a:gd name="T55" fmla="*/ 640086 h 1885950"/>
              <a:gd name="T56" fmla="*/ 2147258 w 2214880"/>
              <a:gd name="T57" fmla="*/ 520720 h 1885950"/>
              <a:gd name="T58" fmla="*/ 2040593 w 2214880"/>
              <a:gd name="T59" fmla="*/ 361949 h 1885950"/>
              <a:gd name="T60" fmla="*/ 1917417 w 2214880"/>
              <a:gd name="T61" fmla="*/ 259079 h 1885950"/>
              <a:gd name="T62" fmla="*/ 1752349 w 2214880"/>
              <a:gd name="T63" fmla="*/ 154960 h 1885950"/>
              <a:gd name="T64" fmla="*/ 1568221 w 2214880"/>
              <a:gd name="T65" fmla="*/ 77480 h 1885950"/>
              <a:gd name="T66" fmla="*/ 1441235 w 2214880"/>
              <a:gd name="T67" fmla="*/ 44470 h 1885950"/>
              <a:gd name="T68" fmla="*/ 1260930 w 2214880"/>
              <a:gd name="T69" fmla="*/ 15239 h 1885950"/>
              <a:gd name="T70" fmla="*/ 1108551 w 2214880"/>
              <a:gd name="T71" fmla="*/ 0 h 18859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214880" h="1885950">
                <a:moveTo>
                  <a:pt x="1108710" y="0"/>
                </a:moveTo>
                <a:lnTo>
                  <a:pt x="947416" y="2560"/>
                </a:lnTo>
                <a:lnTo>
                  <a:pt x="805171" y="22859"/>
                </a:lnTo>
                <a:lnTo>
                  <a:pt x="634996" y="58430"/>
                </a:lnTo>
                <a:lnTo>
                  <a:pt x="450841" y="119390"/>
                </a:lnTo>
                <a:lnTo>
                  <a:pt x="264151" y="222260"/>
                </a:lnTo>
                <a:lnTo>
                  <a:pt x="129540" y="339089"/>
                </a:lnTo>
                <a:lnTo>
                  <a:pt x="54601" y="449579"/>
                </a:lnTo>
                <a:lnTo>
                  <a:pt x="0" y="595640"/>
                </a:lnTo>
                <a:lnTo>
                  <a:pt x="119371" y="1426220"/>
                </a:lnTo>
                <a:lnTo>
                  <a:pt x="148590" y="1474476"/>
                </a:lnTo>
                <a:lnTo>
                  <a:pt x="199381" y="1548140"/>
                </a:lnTo>
                <a:lnTo>
                  <a:pt x="313681" y="1635770"/>
                </a:lnTo>
                <a:lnTo>
                  <a:pt x="455926" y="1717054"/>
                </a:lnTo>
                <a:lnTo>
                  <a:pt x="595621" y="1781824"/>
                </a:lnTo>
                <a:lnTo>
                  <a:pt x="698491" y="1817376"/>
                </a:lnTo>
                <a:lnTo>
                  <a:pt x="853440" y="1854214"/>
                </a:lnTo>
                <a:lnTo>
                  <a:pt x="1002030" y="1877074"/>
                </a:lnTo>
                <a:lnTo>
                  <a:pt x="1206496" y="1885956"/>
                </a:lnTo>
                <a:lnTo>
                  <a:pt x="1355085" y="1877074"/>
                </a:lnTo>
                <a:lnTo>
                  <a:pt x="1555741" y="1831354"/>
                </a:lnTo>
                <a:lnTo>
                  <a:pt x="1706880" y="1781824"/>
                </a:lnTo>
                <a:lnTo>
                  <a:pt x="1838955" y="1729746"/>
                </a:lnTo>
                <a:lnTo>
                  <a:pt x="1972305" y="1649736"/>
                </a:lnTo>
                <a:lnTo>
                  <a:pt x="2030730" y="1587514"/>
                </a:lnTo>
                <a:lnTo>
                  <a:pt x="2202180" y="789950"/>
                </a:lnTo>
                <a:lnTo>
                  <a:pt x="2214871" y="693426"/>
                </a:lnTo>
                <a:lnTo>
                  <a:pt x="2198370" y="640086"/>
                </a:lnTo>
                <a:lnTo>
                  <a:pt x="2147565" y="520720"/>
                </a:lnTo>
                <a:lnTo>
                  <a:pt x="2040885" y="361949"/>
                </a:lnTo>
                <a:lnTo>
                  <a:pt x="1917691" y="259079"/>
                </a:lnTo>
                <a:lnTo>
                  <a:pt x="1752600" y="154960"/>
                </a:lnTo>
                <a:lnTo>
                  <a:pt x="1568445" y="77480"/>
                </a:lnTo>
                <a:lnTo>
                  <a:pt x="1441441" y="44470"/>
                </a:lnTo>
                <a:lnTo>
                  <a:pt x="1261110" y="15239"/>
                </a:lnTo>
                <a:lnTo>
                  <a:pt x="1108710" y="0"/>
                </a:lnTo>
                <a:close/>
              </a:path>
            </a:pathLst>
          </a:custGeom>
          <a:solidFill>
            <a:srgbClr val="D8E8F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71" name="object 15"/>
          <p:cNvSpPr>
            <a:spLocks/>
          </p:cNvSpPr>
          <p:nvPr/>
        </p:nvSpPr>
        <p:spPr bwMode="auto">
          <a:xfrm>
            <a:off x="96838" y="4156075"/>
            <a:ext cx="2033587" cy="876300"/>
          </a:xfrm>
          <a:custGeom>
            <a:avLst/>
            <a:gdLst>
              <a:gd name="T0" fmla="*/ 334057 w 2033270"/>
              <a:gd name="T1" fmla="*/ 697229 h 876300"/>
              <a:gd name="T2" fmla="*/ 640179 w 2033270"/>
              <a:gd name="T3" fmla="*/ 822959 h 876300"/>
              <a:gd name="T4" fmla="*/ 873887 w 2033270"/>
              <a:gd name="T5" fmla="*/ 868679 h 876300"/>
              <a:gd name="T6" fmla="*/ 1125386 w 2033270"/>
              <a:gd name="T7" fmla="*/ 876299 h 876300"/>
              <a:gd name="T8" fmla="*/ 1345139 w 2033270"/>
              <a:gd name="T9" fmla="*/ 843284 h 876300"/>
              <a:gd name="T10" fmla="*/ 1575037 w 2033270"/>
              <a:gd name="T11" fmla="*/ 781049 h 876300"/>
              <a:gd name="T12" fmla="*/ 1639181 w 2033270"/>
              <a:gd name="T13" fmla="*/ 753105 h 876300"/>
              <a:gd name="T14" fmla="*/ 576661 w 2033270"/>
              <a:gd name="T15" fmla="*/ 753105 h 876300"/>
              <a:gd name="T16" fmla="*/ 334057 w 2033270"/>
              <a:gd name="T17" fmla="*/ 697229 h 876300"/>
              <a:gd name="T18" fmla="*/ 1765566 w 2033270"/>
              <a:gd name="T19" fmla="*/ 513075 h 876300"/>
              <a:gd name="T20" fmla="*/ 161306 w 2033270"/>
              <a:gd name="T21" fmla="*/ 513075 h 876300"/>
              <a:gd name="T22" fmla="*/ 240066 w 2033270"/>
              <a:gd name="T23" fmla="*/ 577845 h 876300"/>
              <a:gd name="T24" fmla="*/ 313730 w 2033270"/>
              <a:gd name="T25" fmla="*/ 600705 h 876300"/>
              <a:gd name="T26" fmla="*/ 379784 w 2033270"/>
              <a:gd name="T27" fmla="*/ 661665 h 876300"/>
              <a:gd name="T28" fmla="*/ 447101 w 2033270"/>
              <a:gd name="T29" fmla="*/ 694694 h 876300"/>
              <a:gd name="T30" fmla="*/ 528397 w 2033270"/>
              <a:gd name="T31" fmla="*/ 701039 h 876300"/>
              <a:gd name="T32" fmla="*/ 576661 w 2033270"/>
              <a:gd name="T33" fmla="*/ 753105 h 876300"/>
              <a:gd name="T34" fmla="*/ 1639181 w 2033270"/>
              <a:gd name="T35" fmla="*/ 753105 h 876300"/>
              <a:gd name="T36" fmla="*/ 1752872 w 2033270"/>
              <a:gd name="T37" fmla="*/ 703575 h 876300"/>
              <a:gd name="T38" fmla="*/ 1876073 w 2033270"/>
              <a:gd name="T39" fmla="*/ 617219 h 876300"/>
              <a:gd name="T40" fmla="*/ 1801136 w 2033270"/>
              <a:gd name="T41" fmla="*/ 596895 h 876300"/>
              <a:gd name="T42" fmla="*/ 1765566 w 2033270"/>
              <a:gd name="T43" fmla="*/ 554985 h 876300"/>
              <a:gd name="T44" fmla="*/ 1765566 w 2033270"/>
              <a:gd name="T45" fmla="*/ 513075 h 876300"/>
              <a:gd name="T46" fmla="*/ 0 w 2033270"/>
              <a:gd name="T47" fmla="*/ 0 h 876300"/>
              <a:gd name="T48" fmla="*/ 100337 w 2033270"/>
              <a:gd name="T49" fmla="*/ 532125 h 876300"/>
              <a:gd name="T50" fmla="*/ 200686 w 2033270"/>
              <a:gd name="T51" fmla="*/ 627375 h 876300"/>
              <a:gd name="T52" fmla="*/ 161306 w 2033270"/>
              <a:gd name="T53" fmla="*/ 513075 h 876300"/>
              <a:gd name="T54" fmla="*/ 1765566 w 2033270"/>
              <a:gd name="T55" fmla="*/ 513075 h 876300"/>
              <a:gd name="T56" fmla="*/ 1765566 w 2033270"/>
              <a:gd name="T57" fmla="*/ 506729 h 876300"/>
              <a:gd name="T58" fmla="*/ 1954164 w 2033270"/>
              <a:gd name="T59" fmla="*/ 506729 h 876300"/>
              <a:gd name="T60" fmla="*/ 1971602 w 2033270"/>
              <a:gd name="T61" fmla="*/ 457199 h 876300"/>
              <a:gd name="T62" fmla="*/ 1148250 w 2033270"/>
              <a:gd name="T63" fmla="*/ 457199 h 876300"/>
              <a:gd name="T64" fmla="*/ 553797 w 2033270"/>
              <a:gd name="T65" fmla="*/ 425445 h 876300"/>
              <a:gd name="T66" fmla="*/ 262166 w 2033270"/>
              <a:gd name="T67" fmla="*/ 217169 h 876300"/>
              <a:gd name="T68" fmla="*/ 110506 w 2033270"/>
              <a:gd name="T69" fmla="*/ 217169 h 876300"/>
              <a:gd name="T70" fmla="*/ 58420 w 2033270"/>
              <a:gd name="T71" fmla="*/ 97785 h 876300"/>
              <a:gd name="T72" fmla="*/ 0 w 2033270"/>
              <a:gd name="T73" fmla="*/ 0 h 876300"/>
              <a:gd name="T74" fmla="*/ 1954164 w 2033270"/>
              <a:gd name="T75" fmla="*/ 506729 h 876300"/>
              <a:gd name="T76" fmla="*/ 1765566 w 2033270"/>
              <a:gd name="T77" fmla="*/ 506729 h 876300"/>
              <a:gd name="T78" fmla="*/ 1834157 w 2033270"/>
              <a:gd name="T79" fmla="*/ 532125 h 876300"/>
              <a:gd name="T80" fmla="*/ 1907832 w 2033270"/>
              <a:gd name="T81" fmla="*/ 571499 h 876300"/>
              <a:gd name="T82" fmla="*/ 1926885 w 2033270"/>
              <a:gd name="T83" fmla="*/ 584204 h 876300"/>
              <a:gd name="T84" fmla="*/ 1954164 w 2033270"/>
              <a:gd name="T85" fmla="*/ 506729 h 876300"/>
              <a:gd name="T86" fmla="*/ 2018340 w 2033270"/>
              <a:gd name="T87" fmla="*/ 45719 h 876300"/>
              <a:gd name="T88" fmla="*/ 1963717 w 2033270"/>
              <a:gd name="T89" fmla="*/ 124455 h 876300"/>
              <a:gd name="T90" fmla="*/ 1940854 w 2033270"/>
              <a:gd name="T91" fmla="*/ 171449 h 876300"/>
              <a:gd name="T92" fmla="*/ 1646176 w 2033270"/>
              <a:gd name="T93" fmla="*/ 350519 h 876300"/>
              <a:gd name="T94" fmla="*/ 1148250 w 2033270"/>
              <a:gd name="T95" fmla="*/ 457199 h 876300"/>
              <a:gd name="T96" fmla="*/ 1971602 w 2033270"/>
              <a:gd name="T97" fmla="*/ 457199 h 876300"/>
              <a:gd name="T98" fmla="*/ 2014529 w 2033270"/>
              <a:gd name="T99" fmla="*/ 335279 h 876300"/>
              <a:gd name="T100" fmla="*/ 2033582 w 2033270"/>
              <a:gd name="T101" fmla="*/ 208275 h 876300"/>
              <a:gd name="T102" fmla="*/ 2018340 w 2033270"/>
              <a:gd name="T103" fmla="*/ 45719 h 876300"/>
              <a:gd name="T104" fmla="*/ 35557 w 2033270"/>
              <a:gd name="T105" fmla="*/ 30479 h 876300"/>
              <a:gd name="T106" fmla="*/ 60969 w 2033270"/>
              <a:gd name="T107" fmla="*/ 78735 h 876300"/>
              <a:gd name="T108" fmla="*/ 81284 w 2033270"/>
              <a:gd name="T109" fmla="*/ 124455 h 876300"/>
              <a:gd name="T110" fmla="*/ 113043 w 2033270"/>
              <a:gd name="T111" fmla="*/ 168914 h 876300"/>
              <a:gd name="T112" fmla="*/ 110506 w 2033270"/>
              <a:gd name="T113" fmla="*/ 217169 h 876300"/>
              <a:gd name="T114" fmla="*/ 262166 w 2033270"/>
              <a:gd name="T115" fmla="*/ 217169 h 876300"/>
              <a:gd name="T116" fmla="*/ 180359 w 2033270"/>
              <a:gd name="T117" fmla="*/ 158745 h 876300"/>
              <a:gd name="T118" fmla="*/ 35557 w 2033270"/>
              <a:gd name="T119" fmla="*/ 30479 h 8763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33270" h="876300">
                <a:moveTo>
                  <a:pt x="334005" y="697229"/>
                </a:moveTo>
                <a:lnTo>
                  <a:pt x="640079" y="822959"/>
                </a:lnTo>
                <a:lnTo>
                  <a:pt x="873751" y="868679"/>
                </a:lnTo>
                <a:lnTo>
                  <a:pt x="1125211" y="876299"/>
                </a:lnTo>
                <a:lnTo>
                  <a:pt x="1344929" y="843284"/>
                </a:lnTo>
                <a:lnTo>
                  <a:pt x="1574791" y="781049"/>
                </a:lnTo>
                <a:lnTo>
                  <a:pt x="1638925" y="753105"/>
                </a:lnTo>
                <a:lnTo>
                  <a:pt x="576571" y="753105"/>
                </a:lnTo>
                <a:lnTo>
                  <a:pt x="334005" y="697229"/>
                </a:lnTo>
                <a:close/>
              </a:path>
              <a:path w="2033270" h="876300">
                <a:moveTo>
                  <a:pt x="1765291" y="513075"/>
                </a:moveTo>
                <a:lnTo>
                  <a:pt x="161281" y="513075"/>
                </a:lnTo>
                <a:lnTo>
                  <a:pt x="240029" y="577845"/>
                </a:lnTo>
                <a:lnTo>
                  <a:pt x="313681" y="600705"/>
                </a:lnTo>
                <a:lnTo>
                  <a:pt x="379725" y="661665"/>
                </a:lnTo>
                <a:lnTo>
                  <a:pt x="447031" y="694694"/>
                </a:lnTo>
                <a:lnTo>
                  <a:pt x="528315" y="701039"/>
                </a:lnTo>
                <a:lnTo>
                  <a:pt x="576571" y="753105"/>
                </a:lnTo>
                <a:lnTo>
                  <a:pt x="1638925" y="753105"/>
                </a:lnTo>
                <a:lnTo>
                  <a:pt x="1752599" y="703575"/>
                </a:lnTo>
                <a:lnTo>
                  <a:pt x="1875781" y="617219"/>
                </a:lnTo>
                <a:lnTo>
                  <a:pt x="1800855" y="596895"/>
                </a:lnTo>
                <a:lnTo>
                  <a:pt x="1765291" y="554985"/>
                </a:lnTo>
                <a:lnTo>
                  <a:pt x="1765291" y="513075"/>
                </a:lnTo>
                <a:close/>
              </a:path>
              <a:path w="2033270" h="876300">
                <a:moveTo>
                  <a:pt x="0" y="0"/>
                </a:moveTo>
                <a:lnTo>
                  <a:pt x="100321" y="532125"/>
                </a:lnTo>
                <a:lnTo>
                  <a:pt x="200655" y="627375"/>
                </a:lnTo>
                <a:lnTo>
                  <a:pt x="161281" y="513075"/>
                </a:lnTo>
                <a:lnTo>
                  <a:pt x="1765291" y="513075"/>
                </a:lnTo>
                <a:lnTo>
                  <a:pt x="1765291" y="506729"/>
                </a:lnTo>
                <a:lnTo>
                  <a:pt x="1953859" y="506729"/>
                </a:lnTo>
                <a:lnTo>
                  <a:pt x="1971295" y="457199"/>
                </a:lnTo>
                <a:lnTo>
                  <a:pt x="1148071" y="457199"/>
                </a:lnTo>
                <a:lnTo>
                  <a:pt x="553711" y="425445"/>
                </a:lnTo>
                <a:lnTo>
                  <a:pt x="262125" y="217169"/>
                </a:lnTo>
                <a:lnTo>
                  <a:pt x="110489" y="217169"/>
                </a:lnTo>
                <a:lnTo>
                  <a:pt x="58411" y="97785"/>
                </a:lnTo>
                <a:lnTo>
                  <a:pt x="0" y="0"/>
                </a:lnTo>
                <a:close/>
              </a:path>
              <a:path w="2033270" h="876300">
                <a:moveTo>
                  <a:pt x="1953859" y="506729"/>
                </a:moveTo>
                <a:lnTo>
                  <a:pt x="1765291" y="506729"/>
                </a:lnTo>
                <a:lnTo>
                  <a:pt x="1833871" y="532125"/>
                </a:lnTo>
                <a:lnTo>
                  <a:pt x="1907535" y="571499"/>
                </a:lnTo>
                <a:lnTo>
                  <a:pt x="1926585" y="584204"/>
                </a:lnTo>
                <a:lnTo>
                  <a:pt x="1953859" y="506729"/>
                </a:lnTo>
                <a:close/>
              </a:path>
              <a:path w="2033270" h="876300">
                <a:moveTo>
                  <a:pt x="2018025" y="45719"/>
                </a:moveTo>
                <a:lnTo>
                  <a:pt x="1963411" y="124455"/>
                </a:lnTo>
                <a:lnTo>
                  <a:pt x="1940551" y="171449"/>
                </a:lnTo>
                <a:lnTo>
                  <a:pt x="1645919" y="350519"/>
                </a:lnTo>
                <a:lnTo>
                  <a:pt x="1148071" y="457199"/>
                </a:lnTo>
                <a:lnTo>
                  <a:pt x="1971295" y="457199"/>
                </a:lnTo>
                <a:lnTo>
                  <a:pt x="2014215" y="335279"/>
                </a:lnTo>
                <a:lnTo>
                  <a:pt x="2033265" y="208275"/>
                </a:lnTo>
                <a:lnTo>
                  <a:pt x="2018025" y="45719"/>
                </a:lnTo>
                <a:close/>
              </a:path>
              <a:path w="2033270" h="876300">
                <a:moveTo>
                  <a:pt x="35551" y="30479"/>
                </a:moveTo>
                <a:lnTo>
                  <a:pt x="60959" y="78735"/>
                </a:lnTo>
                <a:lnTo>
                  <a:pt x="81271" y="124455"/>
                </a:lnTo>
                <a:lnTo>
                  <a:pt x="113025" y="168914"/>
                </a:lnTo>
                <a:lnTo>
                  <a:pt x="110489" y="217169"/>
                </a:lnTo>
                <a:lnTo>
                  <a:pt x="262125" y="217169"/>
                </a:lnTo>
                <a:lnTo>
                  <a:pt x="180331" y="158745"/>
                </a:lnTo>
                <a:lnTo>
                  <a:pt x="35551" y="30479"/>
                </a:lnTo>
                <a:close/>
              </a:path>
            </a:pathLst>
          </a:custGeom>
          <a:solidFill>
            <a:srgbClr val="A4D6F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72" name="object 16"/>
          <p:cNvSpPr>
            <a:spLocks/>
          </p:cNvSpPr>
          <p:nvPr/>
        </p:nvSpPr>
        <p:spPr bwMode="auto">
          <a:xfrm>
            <a:off x="73025" y="3295650"/>
            <a:ext cx="1982788" cy="1687513"/>
          </a:xfrm>
          <a:custGeom>
            <a:avLst/>
            <a:gdLst>
              <a:gd name="T0" fmla="*/ 1139372 w 1982470"/>
              <a:gd name="T1" fmla="*/ 1363724 h 1687829"/>
              <a:gd name="T2" fmla="*/ 1206689 w 1982470"/>
              <a:gd name="T3" fmla="*/ 1403091 h 1687829"/>
              <a:gd name="T4" fmla="*/ 1291796 w 1982470"/>
              <a:gd name="T5" fmla="*/ 1484347 h 1687829"/>
              <a:gd name="T6" fmla="*/ 1281627 w 1982470"/>
              <a:gd name="T7" fmla="*/ 1532607 h 1687829"/>
              <a:gd name="T8" fmla="*/ 1271469 w 1982470"/>
              <a:gd name="T9" fmla="*/ 1607518 h 1687829"/>
              <a:gd name="T10" fmla="*/ 1403566 w 1982470"/>
              <a:gd name="T11" fmla="*/ 1683704 h 1687829"/>
              <a:gd name="T12" fmla="*/ 1601718 w 1982470"/>
              <a:gd name="T13" fmla="*/ 1641802 h 1687829"/>
              <a:gd name="T14" fmla="*/ 1740174 w 1982470"/>
              <a:gd name="T15" fmla="*/ 1499584 h 1687829"/>
              <a:gd name="T16" fmla="*/ 1763337 w 1982470"/>
              <a:gd name="T17" fmla="*/ 1363724 h 1687829"/>
              <a:gd name="T18" fmla="*/ 81284 w 1982470"/>
              <a:gd name="T19" fmla="*/ 407593 h 1687829"/>
              <a:gd name="T20" fmla="*/ 16504 w 1982470"/>
              <a:gd name="T21" fmla="*/ 430448 h 1687829"/>
              <a:gd name="T22" fmla="*/ 0 w 1982470"/>
              <a:gd name="T23" fmla="*/ 495206 h 1687829"/>
              <a:gd name="T24" fmla="*/ 54610 w 1982470"/>
              <a:gd name="T25" fmla="*/ 777093 h 1687829"/>
              <a:gd name="T26" fmla="*/ 148613 w 1982470"/>
              <a:gd name="T27" fmla="*/ 952321 h 1687829"/>
              <a:gd name="T28" fmla="*/ 165117 w 1982470"/>
              <a:gd name="T29" fmla="*/ 1089455 h 1687829"/>
              <a:gd name="T30" fmla="*/ 165117 w 1982470"/>
              <a:gd name="T31" fmla="*/ 1260873 h 1687829"/>
              <a:gd name="T32" fmla="*/ 252762 w 1982470"/>
              <a:gd name="T33" fmla="*/ 1367533 h 1687829"/>
              <a:gd name="T34" fmla="*/ 362007 w 1982470"/>
              <a:gd name="T35" fmla="*/ 1390389 h 1687829"/>
              <a:gd name="T36" fmla="*/ 482672 w 1982470"/>
              <a:gd name="T37" fmla="*/ 1474193 h 1687829"/>
              <a:gd name="T38" fmla="*/ 641444 w 1982470"/>
              <a:gd name="T39" fmla="*/ 1493239 h 1687829"/>
              <a:gd name="T40" fmla="*/ 779900 w 1982470"/>
              <a:gd name="T41" fmla="*/ 1603709 h 1687829"/>
              <a:gd name="T42" fmla="*/ 958999 w 1982470"/>
              <a:gd name="T43" fmla="*/ 1610054 h 1687829"/>
              <a:gd name="T44" fmla="*/ 1058075 w 1982470"/>
              <a:gd name="T45" fmla="*/ 1538951 h 1687829"/>
              <a:gd name="T46" fmla="*/ 1193982 w 1982470"/>
              <a:gd name="T47" fmla="*/ 1516095 h 1687829"/>
              <a:gd name="T48" fmla="*/ 1055538 w 1982470"/>
              <a:gd name="T49" fmla="*/ 1461491 h 1687829"/>
              <a:gd name="T50" fmla="*/ 1039022 w 1982470"/>
              <a:gd name="T51" fmla="*/ 1399282 h 1687829"/>
              <a:gd name="T52" fmla="*/ 1139372 w 1982470"/>
              <a:gd name="T53" fmla="*/ 1363724 h 1687829"/>
              <a:gd name="T54" fmla="*/ 1765574 w 1982470"/>
              <a:gd name="T55" fmla="*/ 1306584 h 1687829"/>
              <a:gd name="T56" fmla="*/ 1888788 w 1982470"/>
              <a:gd name="T57" fmla="*/ 1292622 h 1687829"/>
              <a:gd name="T58" fmla="*/ 1976432 w 1982470"/>
              <a:gd name="T59" fmla="*/ 1196115 h 1687829"/>
              <a:gd name="T60" fmla="*/ 1967537 w 1982470"/>
              <a:gd name="T61" fmla="*/ 1055171 h 1687829"/>
              <a:gd name="T62" fmla="*/ 1860839 w 1982470"/>
              <a:gd name="T63" fmla="*/ 871052 h 1687829"/>
              <a:gd name="T64" fmla="*/ 1782091 w 1982470"/>
              <a:gd name="T65" fmla="*/ 749155 h 1687829"/>
              <a:gd name="T66" fmla="*/ 1759227 w 1982470"/>
              <a:gd name="T67" fmla="*/ 615830 h 1687829"/>
              <a:gd name="T68" fmla="*/ 1758368 w 1982470"/>
              <a:gd name="T69" fmla="*/ 430448 h 1687829"/>
              <a:gd name="T70" fmla="*/ 407734 w 1982470"/>
              <a:gd name="T71" fmla="*/ 413931 h 1687829"/>
              <a:gd name="T72" fmla="*/ 168928 w 1982470"/>
              <a:gd name="T73" fmla="*/ 407593 h 1687829"/>
              <a:gd name="T74" fmla="*/ 1058075 w 1982470"/>
              <a:gd name="T75" fmla="*/ 1538951 h 1687829"/>
              <a:gd name="T76" fmla="*/ 1130359 w 1982470"/>
              <a:gd name="T77" fmla="*/ 1538951 h 1687829"/>
              <a:gd name="T78" fmla="*/ 1765574 w 1982470"/>
              <a:gd name="T79" fmla="*/ 1306584 h 1687829"/>
              <a:gd name="T80" fmla="*/ 1833963 w 1982470"/>
              <a:gd name="T81" fmla="*/ 1306584 h 1687829"/>
              <a:gd name="T82" fmla="*/ 680824 w 1982470"/>
              <a:gd name="T83" fmla="*/ 0 h 1687829"/>
              <a:gd name="T84" fmla="*/ 566506 w 1982470"/>
              <a:gd name="T85" fmla="*/ 90142 h 1687829"/>
              <a:gd name="T86" fmla="*/ 485209 w 1982470"/>
              <a:gd name="T87" fmla="*/ 288225 h 1687829"/>
              <a:gd name="T88" fmla="*/ 514432 w 1982470"/>
              <a:gd name="T89" fmla="*/ 398694 h 1687829"/>
              <a:gd name="T90" fmla="*/ 1758368 w 1982470"/>
              <a:gd name="T91" fmla="*/ 430448 h 1687829"/>
              <a:gd name="T92" fmla="*/ 1755596 w 1982470"/>
              <a:gd name="T93" fmla="*/ 391076 h 1687829"/>
              <a:gd name="T94" fmla="*/ 1421357 w 1982470"/>
              <a:gd name="T95" fmla="*/ 355543 h 1687829"/>
              <a:gd name="T96" fmla="*/ 1422999 w 1982470"/>
              <a:gd name="T97" fmla="*/ 203172 h 1687829"/>
              <a:gd name="T98" fmla="*/ 884061 w 1982470"/>
              <a:gd name="T99" fmla="*/ 135854 h 1687829"/>
              <a:gd name="T100" fmla="*/ 779900 w 1982470"/>
              <a:gd name="T101" fmla="*/ 19045 h 1687829"/>
              <a:gd name="T102" fmla="*/ 1643635 w 1982470"/>
              <a:gd name="T103" fmla="*/ 271739 h 1687829"/>
              <a:gd name="T104" fmla="*/ 1524243 w 1982470"/>
              <a:gd name="T105" fmla="*/ 316170 h 1687829"/>
              <a:gd name="T106" fmla="*/ 1755596 w 1982470"/>
              <a:gd name="T107" fmla="*/ 391076 h 1687829"/>
              <a:gd name="T108" fmla="*/ 1702068 w 1982470"/>
              <a:gd name="T109" fmla="*/ 281886 h 1687829"/>
              <a:gd name="T110" fmla="*/ 1346407 w 1982470"/>
              <a:gd name="T111" fmla="*/ 54610 h 1687829"/>
              <a:gd name="T112" fmla="*/ 1265122 w 1982470"/>
              <a:gd name="T113" fmla="*/ 79994 h 1687829"/>
              <a:gd name="T114" fmla="*/ 1068232 w 1982470"/>
              <a:gd name="T115" fmla="*/ 184126 h 1687829"/>
              <a:gd name="T116" fmla="*/ 1422999 w 1982470"/>
              <a:gd name="T117" fmla="*/ 203172 h 1687829"/>
              <a:gd name="T118" fmla="*/ 1403566 w 1982470"/>
              <a:gd name="T119" fmla="*/ 121896 h 1687829"/>
              <a:gd name="T120" fmla="*/ 1371819 w 1982470"/>
              <a:gd name="T121" fmla="*/ 67286 h 168782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82470" h="1687829">
                <a:moveTo>
                  <a:pt x="1763054" y="1363979"/>
                </a:moveTo>
                <a:lnTo>
                  <a:pt x="1139189" y="1363979"/>
                </a:lnTo>
                <a:lnTo>
                  <a:pt x="1177289" y="1377945"/>
                </a:lnTo>
                <a:lnTo>
                  <a:pt x="1206495" y="1403354"/>
                </a:lnTo>
                <a:lnTo>
                  <a:pt x="1210305" y="1455419"/>
                </a:lnTo>
                <a:lnTo>
                  <a:pt x="1291589" y="1484625"/>
                </a:lnTo>
                <a:lnTo>
                  <a:pt x="1296661" y="1510034"/>
                </a:lnTo>
                <a:lnTo>
                  <a:pt x="1281421" y="1532894"/>
                </a:lnTo>
                <a:lnTo>
                  <a:pt x="1245869" y="1535429"/>
                </a:lnTo>
                <a:lnTo>
                  <a:pt x="1271265" y="1607819"/>
                </a:lnTo>
                <a:lnTo>
                  <a:pt x="1329689" y="1662434"/>
                </a:lnTo>
                <a:lnTo>
                  <a:pt x="1403341" y="1684019"/>
                </a:lnTo>
                <a:lnTo>
                  <a:pt x="1463039" y="1687829"/>
                </a:lnTo>
                <a:lnTo>
                  <a:pt x="1601461" y="1642109"/>
                </a:lnTo>
                <a:lnTo>
                  <a:pt x="1681471" y="1595115"/>
                </a:lnTo>
                <a:lnTo>
                  <a:pt x="1739895" y="1499865"/>
                </a:lnTo>
                <a:lnTo>
                  <a:pt x="1762755" y="1371599"/>
                </a:lnTo>
                <a:lnTo>
                  <a:pt x="1763054" y="1363979"/>
                </a:lnTo>
                <a:close/>
              </a:path>
              <a:path w="1982470" h="1687829">
                <a:moveTo>
                  <a:pt x="168901" y="407669"/>
                </a:moveTo>
                <a:lnTo>
                  <a:pt x="81271" y="407669"/>
                </a:lnTo>
                <a:lnTo>
                  <a:pt x="39361" y="417819"/>
                </a:lnTo>
                <a:lnTo>
                  <a:pt x="16501" y="430529"/>
                </a:lnTo>
                <a:lnTo>
                  <a:pt x="3809" y="455919"/>
                </a:lnTo>
                <a:lnTo>
                  <a:pt x="0" y="495299"/>
                </a:lnTo>
                <a:lnTo>
                  <a:pt x="16501" y="619755"/>
                </a:lnTo>
                <a:lnTo>
                  <a:pt x="54601" y="777239"/>
                </a:lnTo>
                <a:lnTo>
                  <a:pt x="87629" y="881384"/>
                </a:lnTo>
                <a:lnTo>
                  <a:pt x="148589" y="952499"/>
                </a:lnTo>
                <a:lnTo>
                  <a:pt x="220979" y="977895"/>
                </a:lnTo>
                <a:lnTo>
                  <a:pt x="165091" y="1089659"/>
                </a:lnTo>
                <a:lnTo>
                  <a:pt x="148589" y="1169669"/>
                </a:lnTo>
                <a:lnTo>
                  <a:pt x="165091" y="1261109"/>
                </a:lnTo>
                <a:lnTo>
                  <a:pt x="198119" y="1334774"/>
                </a:lnTo>
                <a:lnTo>
                  <a:pt x="252721" y="1367789"/>
                </a:lnTo>
                <a:lnTo>
                  <a:pt x="304799" y="1386839"/>
                </a:lnTo>
                <a:lnTo>
                  <a:pt x="361949" y="1390649"/>
                </a:lnTo>
                <a:lnTo>
                  <a:pt x="420361" y="1441454"/>
                </a:lnTo>
                <a:lnTo>
                  <a:pt x="482595" y="1474469"/>
                </a:lnTo>
                <a:lnTo>
                  <a:pt x="541019" y="1493519"/>
                </a:lnTo>
                <a:lnTo>
                  <a:pt x="641341" y="1493519"/>
                </a:lnTo>
                <a:lnTo>
                  <a:pt x="683251" y="1545585"/>
                </a:lnTo>
                <a:lnTo>
                  <a:pt x="779775" y="1604009"/>
                </a:lnTo>
                <a:lnTo>
                  <a:pt x="867405" y="1626869"/>
                </a:lnTo>
                <a:lnTo>
                  <a:pt x="958845" y="1610355"/>
                </a:lnTo>
                <a:lnTo>
                  <a:pt x="1024889" y="1574804"/>
                </a:lnTo>
                <a:lnTo>
                  <a:pt x="1057905" y="1539239"/>
                </a:lnTo>
                <a:lnTo>
                  <a:pt x="1130178" y="1539239"/>
                </a:lnTo>
                <a:lnTo>
                  <a:pt x="1193791" y="1516379"/>
                </a:lnTo>
                <a:lnTo>
                  <a:pt x="1148071" y="1480815"/>
                </a:lnTo>
                <a:lnTo>
                  <a:pt x="1055369" y="1461765"/>
                </a:lnTo>
                <a:lnTo>
                  <a:pt x="1024889" y="1426214"/>
                </a:lnTo>
                <a:lnTo>
                  <a:pt x="1038855" y="1399544"/>
                </a:lnTo>
                <a:lnTo>
                  <a:pt x="1089659" y="1367789"/>
                </a:lnTo>
                <a:lnTo>
                  <a:pt x="1139189" y="1363979"/>
                </a:lnTo>
                <a:lnTo>
                  <a:pt x="1763054" y="1363979"/>
                </a:lnTo>
                <a:lnTo>
                  <a:pt x="1765291" y="1306829"/>
                </a:lnTo>
                <a:lnTo>
                  <a:pt x="1833669" y="1306829"/>
                </a:lnTo>
                <a:lnTo>
                  <a:pt x="1888485" y="1292864"/>
                </a:lnTo>
                <a:lnTo>
                  <a:pt x="1943099" y="1254764"/>
                </a:lnTo>
                <a:lnTo>
                  <a:pt x="1976115" y="1196339"/>
                </a:lnTo>
                <a:lnTo>
                  <a:pt x="1982461" y="1120139"/>
                </a:lnTo>
                <a:lnTo>
                  <a:pt x="1967221" y="1055369"/>
                </a:lnTo>
                <a:lnTo>
                  <a:pt x="1936741" y="971549"/>
                </a:lnTo>
                <a:lnTo>
                  <a:pt x="1860541" y="871215"/>
                </a:lnTo>
                <a:lnTo>
                  <a:pt x="1777995" y="793754"/>
                </a:lnTo>
                <a:lnTo>
                  <a:pt x="1781805" y="749295"/>
                </a:lnTo>
                <a:lnTo>
                  <a:pt x="1775459" y="693419"/>
                </a:lnTo>
                <a:lnTo>
                  <a:pt x="1758945" y="615945"/>
                </a:lnTo>
                <a:lnTo>
                  <a:pt x="1756409" y="482589"/>
                </a:lnTo>
                <a:lnTo>
                  <a:pt x="1758086" y="430529"/>
                </a:lnTo>
                <a:lnTo>
                  <a:pt x="499109" y="430529"/>
                </a:lnTo>
                <a:lnTo>
                  <a:pt x="407669" y="414009"/>
                </a:lnTo>
                <a:lnTo>
                  <a:pt x="262889" y="411479"/>
                </a:lnTo>
                <a:lnTo>
                  <a:pt x="168901" y="407669"/>
                </a:lnTo>
                <a:close/>
              </a:path>
              <a:path w="1982470" h="1687829">
                <a:moveTo>
                  <a:pt x="1130178" y="1539239"/>
                </a:moveTo>
                <a:lnTo>
                  <a:pt x="1057905" y="1539239"/>
                </a:lnTo>
                <a:lnTo>
                  <a:pt x="1112519" y="1545585"/>
                </a:lnTo>
                <a:lnTo>
                  <a:pt x="1130178" y="1539239"/>
                </a:lnTo>
                <a:close/>
              </a:path>
              <a:path w="1982470" h="1687829">
                <a:moveTo>
                  <a:pt x="1833669" y="1306829"/>
                </a:moveTo>
                <a:lnTo>
                  <a:pt x="1765291" y="1306829"/>
                </a:lnTo>
                <a:lnTo>
                  <a:pt x="1823715" y="1309365"/>
                </a:lnTo>
                <a:lnTo>
                  <a:pt x="1833669" y="1306829"/>
                </a:lnTo>
                <a:close/>
              </a:path>
              <a:path w="1982470" h="1687829">
                <a:moveTo>
                  <a:pt x="735329" y="0"/>
                </a:moveTo>
                <a:lnTo>
                  <a:pt x="680715" y="0"/>
                </a:lnTo>
                <a:lnTo>
                  <a:pt x="615945" y="31760"/>
                </a:lnTo>
                <a:lnTo>
                  <a:pt x="566415" y="90159"/>
                </a:lnTo>
                <a:lnTo>
                  <a:pt x="511801" y="184160"/>
                </a:lnTo>
                <a:lnTo>
                  <a:pt x="485131" y="288279"/>
                </a:lnTo>
                <a:lnTo>
                  <a:pt x="492751" y="342899"/>
                </a:lnTo>
                <a:lnTo>
                  <a:pt x="514349" y="398769"/>
                </a:lnTo>
                <a:lnTo>
                  <a:pt x="499109" y="430529"/>
                </a:lnTo>
                <a:lnTo>
                  <a:pt x="1758086" y="430529"/>
                </a:lnTo>
                <a:lnTo>
                  <a:pt x="1758945" y="403859"/>
                </a:lnTo>
                <a:lnTo>
                  <a:pt x="1755314" y="391149"/>
                </a:lnTo>
                <a:lnTo>
                  <a:pt x="1452871" y="391149"/>
                </a:lnTo>
                <a:lnTo>
                  <a:pt x="1421129" y="355610"/>
                </a:lnTo>
                <a:lnTo>
                  <a:pt x="1432559" y="269229"/>
                </a:lnTo>
                <a:lnTo>
                  <a:pt x="1422771" y="203210"/>
                </a:lnTo>
                <a:lnTo>
                  <a:pt x="1003291" y="203210"/>
                </a:lnTo>
                <a:lnTo>
                  <a:pt x="883919" y="135879"/>
                </a:lnTo>
                <a:lnTo>
                  <a:pt x="838199" y="60959"/>
                </a:lnTo>
                <a:lnTo>
                  <a:pt x="779775" y="19049"/>
                </a:lnTo>
                <a:lnTo>
                  <a:pt x="735329" y="0"/>
                </a:lnTo>
                <a:close/>
              </a:path>
              <a:path w="1982470" h="1687829">
                <a:moveTo>
                  <a:pt x="1643371" y="271790"/>
                </a:moveTo>
                <a:lnTo>
                  <a:pt x="1584959" y="281939"/>
                </a:lnTo>
                <a:lnTo>
                  <a:pt x="1523999" y="316229"/>
                </a:lnTo>
                <a:lnTo>
                  <a:pt x="1452871" y="391149"/>
                </a:lnTo>
                <a:lnTo>
                  <a:pt x="1755314" y="391149"/>
                </a:lnTo>
                <a:lnTo>
                  <a:pt x="1736085" y="323849"/>
                </a:lnTo>
                <a:lnTo>
                  <a:pt x="1701795" y="281939"/>
                </a:lnTo>
                <a:lnTo>
                  <a:pt x="1643371" y="271790"/>
                </a:lnTo>
                <a:close/>
              </a:path>
              <a:path w="1982470" h="1687829">
                <a:moveTo>
                  <a:pt x="1346191" y="54620"/>
                </a:moveTo>
                <a:lnTo>
                  <a:pt x="1313175" y="57149"/>
                </a:lnTo>
                <a:lnTo>
                  <a:pt x="1264919" y="80009"/>
                </a:lnTo>
                <a:lnTo>
                  <a:pt x="1193791" y="116829"/>
                </a:lnTo>
                <a:lnTo>
                  <a:pt x="1068061" y="184160"/>
                </a:lnTo>
                <a:lnTo>
                  <a:pt x="1003291" y="203210"/>
                </a:lnTo>
                <a:lnTo>
                  <a:pt x="1422771" y="203210"/>
                </a:lnTo>
                <a:lnTo>
                  <a:pt x="1422391" y="200649"/>
                </a:lnTo>
                <a:lnTo>
                  <a:pt x="1403341" y="121919"/>
                </a:lnTo>
                <a:lnTo>
                  <a:pt x="1390649" y="87629"/>
                </a:lnTo>
                <a:lnTo>
                  <a:pt x="1371599" y="67299"/>
                </a:lnTo>
                <a:lnTo>
                  <a:pt x="1346191" y="5462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73" name="object 17"/>
          <p:cNvSpPr>
            <a:spLocks/>
          </p:cNvSpPr>
          <p:nvPr/>
        </p:nvSpPr>
        <p:spPr bwMode="auto">
          <a:xfrm>
            <a:off x="77788" y="3709988"/>
            <a:ext cx="412750" cy="554037"/>
          </a:xfrm>
          <a:custGeom>
            <a:avLst/>
            <a:gdLst>
              <a:gd name="T0" fmla="*/ 125729 w 412750"/>
              <a:gd name="T1" fmla="*/ 0 h 553720"/>
              <a:gd name="T2" fmla="*/ 64769 w 412750"/>
              <a:gd name="T3" fmla="*/ 3811 h 553720"/>
              <a:gd name="T4" fmla="*/ 19049 w 412750"/>
              <a:gd name="T5" fmla="*/ 19060 h 553720"/>
              <a:gd name="T6" fmla="*/ 3809 w 412750"/>
              <a:gd name="T7" fmla="*/ 52120 h 553720"/>
              <a:gd name="T8" fmla="*/ 0 w 412750"/>
              <a:gd name="T9" fmla="*/ 127083 h 553720"/>
              <a:gd name="T10" fmla="*/ 54601 w 412750"/>
              <a:gd name="T11" fmla="*/ 340565 h 553720"/>
              <a:gd name="T12" fmla="*/ 71115 w 412750"/>
              <a:gd name="T13" fmla="*/ 434595 h 553720"/>
              <a:gd name="T14" fmla="*/ 125729 w 412750"/>
              <a:gd name="T15" fmla="*/ 512113 h 553720"/>
              <a:gd name="T16" fmla="*/ 199381 w 412750"/>
              <a:gd name="T17" fmla="*/ 554047 h 553720"/>
              <a:gd name="T18" fmla="*/ 267961 w 412750"/>
              <a:gd name="T19" fmla="*/ 554047 h 553720"/>
              <a:gd name="T20" fmla="*/ 274319 w 412750"/>
              <a:gd name="T21" fmla="*/ 522275 h 553720"/>
              <a:gd name="T22" fmla="*/ 320039 w 412750"/>
              <a:gd name="T23" fmla="*/ 461280 h 553720"/>
              <a:gd name="T24" fmla="*/ 361949 w 412750"/>
              <a:gd name="T25" fmla="*/ 434595 h 553720"/>
              <a:gd name="T26" fmla="*/ 412741 w 412750"/>
              <a:gd name="T27" fmla="*/ 415534 h 553720"/>
              <a:gd name="T28" fmla="*/ 365759 w 412750"/>
              <a:gd name="T29" fmla="*/ 415534 h 553720"/>
              <a:gd name="T30" fmla="*/ 332731 w 412750"/>
              <a:gd name="T31" fmla="*/ 392661 h 553720"/>
              <a:gd name="T32" fmla="*/ 293369 w 412750"/>
              <a:gd name="T33" fmla="*/ 386311 h 553720"/>
              <a:gd name="T34" fmla="*/ 245101 w 412750"/>
              <a:gd name="T35" fmla="*/ 379961 h 553720"/>
              <a:gd name="T36" fmla="*/ 222241 w 412750"/>
              <a:gd name="T37" fmla="*/ 363438 h 553720"/>
              <a:gd name="T38" fmla="*/ 207001 w 412750"/>
              <a:gd name="T39" fmla="*/ 296093 h 553720"/>
              <a:gd name="T40" fmla="*/ 171449 w 412750"/>
              <a:gd name="T41" fmla="*/ 269408 h 553720"/>
              <a:gd name="T42" fmla="*/ 148589 w 412750"/>
              <a:gd name="T43" fmla="*/ 243986 h 553720"/>
              <a:gd name="T44" fmla="*/ 148589 w 412750"/>
              <a:gd name="T45" fmla="*/ 218575 h 553720"/>
              <a:gd name="T46" fmla="*/ 144779 w 412750"/>
              <a:gd name="T47" fmla="*/ 172829 h 553720"/>
              <a:gd name="T48" fmla="*/ 132075 w 412750"/>
              <a:gd name="T49" fmla="*/ 148681 h 553720"/>
              <a:gd name="T50" fmla="*/ 129539 w 412750"/>
              <a:gd name="T51" fmla="*/ 118184 h 553720"/>
              <a:gd name="T52" fmla="*/ 125729 w 412750"/>
              <a:gd name="T53" fmla="*/ 94054 h 553720"/>
              <a:gd name="T54" fmla="*/ 110489 w 412750"/>
              <a:gd name="T55" fmla="*/ 73712 h 553720"/>
              <a:gd name="T56" fmla="*/ 92701 w 412750"/>
              <a:gd name="T57" fmla="*/ 49557 h 553720"/>
              <a:gd name="T58" fmla="*/ 102869 w 412750"/>
              <a:gd name="T59" fmla="*/ 22872 h 553720"/>
              <a:gd name="T60" fmla="*/ 125729 w 412750"/>
              <a:gd name="T61" fmla="*/ 0 h 55372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12750" h="553720">
                <a:moveTo>
                  <a:pt x="125729" y="0"/>
                </a:moveTo>
                <a:lnTo>
                  <a:pt x="64769" y="3809"/>
                </a:lnTo>
                <a:lnTo>
                  <a:pt x="19049" y="19049"/>
                </a:lnTo>
                <a:lnTo>
                  <a:pt x="3809" y="52090"/>
                </a:lnTo>
                <a:lnTo>
                  <a:pt x="0" y="127010"/>
                </a:lnTo>
                <a:lnTo>
                  <a:pt x="54601" y="340370"/>
                </a:lnTo>
                <a:lnTo>
                  <a:pt x="71115" y="434346"/>
                </a:lnTo>
                <a:lnTo>
                  <a:pt x="125729" y="511820"/>
                </a:lnTo>
                <a:lnTo>
                  <a:pt x="199381" y="553730"/>
                </a:lnTo>
                <a:lnTo>
                  <a:pt x="267961" y="553730"/>
                </a:lnTo>
                <a:lnTo>
                  <a:pt x="274319" y="521976"/>
                </a:lnTo>
                <a:lnTo>
                  <a:pt x="320039" y="461016"/>
                </a:lnTo>
                <a:lnTo>
                  <a:pt x="361949" y="434346"/>
                </a:lnTo>
                <a:lnTo>
                  <a:pt x="412741" y="415296"/>
                </a:lnTo>
                <a:lnTo>
                  <a:pt x="365759" y="415296"/>
                </a:lnTo>
                <a:lnTo>
                  <a:pt x="332731" y="392436"/>
                </a:lnTo>
                <a:lnTo>
                  <a:pt x="293369" y="386090"/>
                </a:lnTo>
                <a:lnTo>
                  <a:pt x="245101" y="379744"/>
                </a:lnTo>
                <a:lnTo>
                  <a:pt x="222241" y="363230"/>
                </a:lnTo>
                <a:lnTo>
                  <a:pt x="207001" y="295924"/>
                </a:lnTo>
                <a:lnTo>
                  <a:pt x="171449" y="269254"/>
                </a:lnTo>
                <a:lnTo>
                  <a:pt x="148589" y="243846"/>
                </a:lnTo>
                <a:lnTo>
                  <a:pt x="148589" y="218450"/>
                </a:lnTo>
                <a:lnTo>
                  <a:pt x="144779" y="172730"/>
                </a:lnTo>
                <a:lnTo>
                  <a:pt x="132075" y="148596"/>
                </a:lnTo>
                <a:lnTo>
                  <a:pt x="129539" y="118116"/>
                </a:lnTo>
                <a:lnTo>
                  <a:pt x="125729" y="94000"/>
                </a:lnTo>
                <a:lnTo>
                  <a:pt x="110489" y="73670"/>
                </a:lnTo>
                <a:lnTo>
                  <a:pt x="92701" y="49529"/>
                </a:lnTo>
                <a:lnTo>
                  <a:pt x="102869" y="22859"/>
                </a:lnTo>
                <a:lnTo>
                  <a:pt x="125729" y="0"/>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74" name="object 18"/>
          <p:cNvSpPr>
            <a:spLocks/>
          </p:cNvSpPr>
          <p:nvPr/>
        </p:nvSpPr>
        <p:spPr bwMode="auto">
          <a:xfrm>
            <a:off x="222250" y="4322763"/>
            <a:ext cx="217488" cy="366712"/>
          </a:xfrm>
          <a:custGeom>
            <a:avLst/>
            <a:gdLst>
              <a:gd name="T0" fmla="*/ 52141 w 217170"/>
              <a:gd name="T1" fmla="*/ 0 h 365760"/>
              <a:gd name="T2" fmla="*/ 12710 w 217170"/>
              <a:gd name="T3" fmla="*/ 73856 h 365760"/>
              <a:gd name="T4" fmla="*/ 0 w 217170"/>
              <a:gd name="T5" fmla="*/ 184633 h 365760"/>
              <a:gd name="T6" fmla="*/ 20341 w 217170"/>
              <a:gd name="T7" fmla="*/ 259753 h 365760"/>
              <a:gd name="T8" fmla="*/ 72495 w 217170"/>
              <a:gd name="T9" fmla="*/ 318330 h 365760"/>
              <a:gd name="T10" fmla="*/ 153886 w 217170"/>
              <a:gd name="T11" fmla="*/ 364169 h 365760"/>
              <a:gd name="T12" fmla="*/ 217487 w 217170"/>
              <a:gd name="T13" fmla="*/ 366711 h 365760"/>
              <a:gd name="T14" fmla="*/ 148807 w 217170"/>
              <a:gd name="T15" fmla="*/ 276311 h 365760"/>
              <a:gd name="T16" fmla="*/ 118282 w 217170"/>
              <a:gd name="T17" fmla="*/ 257212 h 365760"/>
              <a:gd name="T18" fmla="*/ 94113 w 217170"/>
              <a:gd name="T19" fmla="*/ 221554 h 365760"/>
              <a:gd name="T20" fmla="*/ 75035 w 217170"/>
              <a:gd name="T21" fmla="*/ 165534 h 365760"/>
              <a:gd name="T22" fmla="*/ 75035 w 217170"/>
              <a:gd name="T23" fmla="*/ 104415 h 365760"/>
              <a:gd name="T24" fmla="*/ 91573 w 217170"/>
              <a:gd name="T25" fmla="*/ 64938 h 365760"/>
              <a:gd name="T26" fmla="*/ 91573 w 217170"/>
              <a:gd name="T27" fmla="*/ 8917 h 365760"/>
              <a:gd name="T28" fmla="*/ 52141 w 217170"/>
              <a:gd name="T29" fmla="*/ 0 h 3657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7170" h="365760">
                <a:moveTo>
                  <a:pt x="52065" y="0"/>
                </a:moveTo>
                <a:lnTo>
                  <a:pt x="12691" y="73664"/>
                </a:lnTo>
                <a:lnTo>
                  <a:pt x="0" y="184154"/>
                </a:lnTo>
                <a:lnTo>
                  <a:pt x="20311" y="259079"/>
                </a:lnTo>
                <a:lnTo>
                  <a:pt x="72389" y="317504"/>
                </a:lnTo>
                <a:lnTo>
                  <a:pt x="153661" y="363224"/>
                </a:lnTo>
                <a:lnTo>
                  <a:pt x="217169" y="365759"/>
                </a:lnTo>
                <a:lnTo>
                  <a:pt x="148589" y="275594"/>
                </a:lnTo>
                <a:lnTo>
                  <a:pt x="118109" y="256544"/>
                </a:lnTo>
                <a:lnTo>
                  <a:pt x="93975" y="220979"/>
                </a:lnTo>
                <a:lnTo>
                  <a:pt x="74925" y="165104"/>
                </a:lnTo>
                <a:lnTo>
                  <a:pt x="74925" y="104144"/>
                </a:lnTo>
                <a:lnTo>
                  <a:pt x="91439" y="64769"/>
                </a:lnTo>
                <a:lnTo>
                  <a:pt x="91439" y="8894"/>
                </a:lnTo>
                <a:lnTo>
                  <a:pt x="52065" y="0"/>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75" name="object 19"/>
          <p:cNvSpPr>
            <a:spLocks/>
          </p:cNvSpPr>
          <p:nvPr/>
        </p:nvSpPr>
        <p:spPr bwMode="auto">
          <a:xfrm>
            <a:off x="322263" y="4114800"/>
            <a:ext cx="1465262" cy="868363"/>
          </a:xfrm>
          <a:custGeom>
            <a:avLst/>
            <a:gdLst>
              <a:gd name="T0" fmla="*/ 986575 w 1465580"/>
              <a:gd name="T1" fmla="*/ 707128 h 868679"/>
              <a:gd name="T2" fmla="*/ 1122444 w 1465580"/>
              <a:gd name="T3" fmla="*/ 862020 h 868679"/>
              <a:gd name="T4" fmla="*/ 1387813 w 1465580"/>
              <a:gd name="T5" fmla="*/ 794726 h 868679"/>
              <a:gd name="T6" fmla="*/ 1135133 w 1465580"/>
              <a:gd name="T7" fmla="*/ 700784 h 868679"/>
              <a:gd name="T8" fmla="*/ 424092 w 1465580"/>
              <a:gd name="T9" fmla="*/ 707128 h 868679"/>
              <a:gd name="T10" fmla="*/ 733909 w 1465580"/>
              <a:gd name="T11" fmla="*/ 780765 h 868679"/>
              <a:gd name="T12" fmla="*/ 938330 w 1465580"/>
              <a:gd name="T13" fmla="*/ 700784 h 868679"/>
              <a:gd name="T14" fmla="*/ 1439867 w 1465580"/>
              <a:gd name="T15" fmla="*/ 622078 h 868679"/>
              <a:gd name="T16" fmla="*/ 1300202 w 1465580"/>
              <a:gd name="T17" fmla="*/ 719827 h 868679"/>
              <a:gd name="T18" fmla="*/ 1437542 w 1465580"/>
              <a:gd name="T19" fmla="*/ 729979 h 868679"/>
              <a:gd name="T20" fmla="*/ 1439867 w 1465580"/>
              <a:gd name="T21" fmla="*/ 622078 h 868679"/>
              <a:gd name="T22" fmla="*/ 29212 w 1465580"/>
              <a:gd name="T23" fmla="*/ 114257 h 868679"/>
              <a:gd name="T24" fmla="*/ 13975 w 1465580"/>
              <a:gd name="T25" fmla="*/ 385944 h 868679"/>
              <a:gd name="T26" fmla="*/ 214587 w 1465580"/>
              <a:gd name="T27" fmla="*/ 642381 h 868679"/>
              <a:gd name="T28" fmla="*/ 1128103 w 1465580"/>
              <a:gd name="T29" fmla="*/ 661424 h 868679"/>
              <a:gd name="T30" fmla="*/ 747872 w 1465580"/>
              <a:gd name="T31" fmla="*/ 577635 h 868679"/>
              <a:gd name="T32" fmla="*/ 660261 w 1465580"/>
              <a:gd name="T33" fmla="*/ 502736 h 868679"/>
              <a:gd name="T34" fmla="*/ 260298 w 1465580"/>
              <a:gd name="T35" fmla="*/ 477350 h 868679"/>
              <a:gd name="T36" fmla="*/ 158724 w 1465580"/>
              <a:gd name="T37" fmla="*/ 385944 h 868679"/>
              <a:gd name="T38" fmla="*/ 130786 w 1465580"/>
              <a:gd name="T39" fmla="*/ 233599 h 868679"/>
              <a:gd name="T40" fmla="*/ 110465 w 1465580"/>
              <a:gd name="T41" fmla="*/ 72363 h 868679"/>
              <a:gd name="T42" fmla="*/ 854529 w 1465580"/>
              <a:gd name="T43" fmla="*/ 548439 h 868679"/>
              <a:gd name="T44" fmla="*/ 1121415 w 1465580"/>
              <a:gd name="T45" fmla="*/ 577635 h 868679"/>
              <a:gd name="T46" fmla="*/ 854529 w 1465580"/>
              <a:gd name="T47" fmla="*/ 548439 h 868679"/>
              <a:gd name="T48" fmla="*/ 1070377 w 1465580"/>
              <a:gd name="T49" fmla="*/ 166304 h 868679"/>
              <a:gd name="T50" fmla="*/ 1070377 w 1465580"/>
              <a:gd name="T51" fmla="*/ 464650 h 868679"/>
              <a:gd name="T52" fmla="*/ 967529 w 1465580"/>
              <a:gd name="T53" fmla="*/ 544631 h 868679"/>
              <a:gd name="T54" fmla="*/ 1128789 w 1465580"/>
              <a:gd name="T55" fmla="*/ 554783 h 868679"/>
              <a:gd name="T56" fmla="*/ 1099589 w 1465580"/>
              <a:gd name="T57" fmla="*/ 354200 h 868679"/>
              <a:gd name="T58" fmla="*/ 1135133 w 1465580"/>
              <a:gd name="T59" fmla="*/ 168853 h 868679"/>
              <a:gd name="T60" fmla="*/ 413938 w 1465580"/>
              <a:gd name="T61" fmla="*/ 0 h 868679"/>
              <a:gd name="T62" fmla="*/ 476146 w 1465580"/>
              <a:gd name="T63" fmla="*/ 171387 h 868679"/>
              <a:gd name="T64" fmla="*/ 505358 w 1465580"/>
              <a:gd name="T65" fmla="*/ 415138 h 868679"/>
              <a:gd name="T66" fmla="*/ 359336 w 1465580"/>
              <a:gd name="T67" fmla="*/ 473542 h 868679"/>
              <a:gd name="T68" fmla="*/ 640797 w 1465580"/>
              <a:gd name="T69" fmla="*/ 473542 h 868679"/>
              <a:gd name="T70" fmla="*/ 639099 w 1465580"/>
              <a:gd name="T71" fmla="*/ 470994 h 868679"/>
              <a:gd name="T72" fmla="*/ 634870 w 1465580"/>
              <a:gd name="T73" fmla="*/ 363092 h 868679"/>
              <a:gd name="T74" fmla="*/ 735074 w 1465580"/>
              <a:gd name="T75" fmla="*/ 233599 h 868679"/>
              <a:gd name="T76" fmla="*/ 572650 w 1465580"/>
              <a:gd name="T77" fmla="*/ 213281 h 868679"/>
              <a:gd name="T78" fmla="*/ 473611 w 1465580"/>
              <a:gd name="T79" fmla="*/ 124410 h 868679"/>
              <a:gd name="T80" fmla="*/ 808818 w 1465580"/>
              <a:gd name="T81" fmla="*/ 185348 h 868679"/>
              <a:gd name="T82" fmla="*/ 645024 w 1465580"/>
              <a:gd name="T83" fmla="*/ 233599 h 8686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65580" h="868679">
                <a:moveTo>
                  <a:pt x="1135379" y="701039"/>
                </a:moveTo>
                <a:lnTo>
                  <a:pt x="938534" y="701039"/>
                </a:lnTo>
                <a:lnTo>
                  <a:pt x="986789" y="707385"/>
                </a:lnTo>
                <a:lnTo>
                  <a:pt x="1000768" y="749295"/>
                </a:lnTo>
                <a:lnTo>
                  <a:pt x="1045214" y="814065"/>
                </a:lnTo>
                <a:lnTo>
                  <a:pt x="1122688" y="862334"/>
                </a:lnTo>
                <a:lnTo>
                  <a:pt x="1219199" y="868679"/>
                </a:lnTo>
                <a:lnTo>
                  <a:pt x="1323344" y="833115"/>
                </a:lnTo>
                <a:lnTo>
                  <a:pt x="1388114" y="795015"/>
                </a:lnTo>
                <a:lnTo>
                  <a:pt x="1437854" y="730245"/>
                </a:lnTo>
                <a:lnTo>
                  <a:pt x="1191268" y="730245"/>
                </a:lnTo>
                <a:lnTo>
                  <a:pt x="1135379" y="701039"/>
                </a:lnTo>
                <a:close/>
              </a:path>
              <a:path w="1465580" h="868679">
                <a:moveTo>
                  <a:pt x="1128348" y="661665"/>
                </a:moveTo>
                <a:lnTo>
                  <a:pt x="375928" y="661665"/>
                </a:lnTo>
                <a:lnTo>
                  <a:pt x="424184" y="707385"/>
                </a:lnTo>
                <a:lnTo>
                  <a:pt x="495299" y="765809"/>
                </a:lnTo>
                <a:lnTo>
                  <a:pt x="608338" y="795015"/>
                </a:lnTo>
                <a:lnTo>
                  <a:pt x="734068" y="781049"/>
                </a:lnTo>
                <a:lnTo>
                  <a:pt x="798838" y="720089"/>
                </a:lnTo>
                <a:lnTo>
                  <a:pt x="861059" y="720089"/>
                </a:lnTo>
                <a:lnTo>
                  <a:pt x="938534" y="701039"/>
                </a:lnTo>
                <a:lnTo>
                  <a:pt x="1135379" y="701039"/>
                </a:lnTo>
                <a:lnTo>
                  <a:pt x="1128348" y="661665"/>
                </a:lnTo>
                <a:close/>
              </a:path>
              <a:path w="1465580" h="868679">
                <a:moveTo>
                  <a:pt x="1440179" y="622304"/>
                </a:moveTo>
                <a:lnTo>
                  <a:pt x="1384304" y="659129"/>
                </a:lnTo>
                <a:lnTo>
                  <a:pt x="1336048" y="671834"/>
                </a:lnTo>
                <a:lnTo>
                  <a:pt x="1300484" y="720089"/>
                </a:lnTo>
                <a:lnTo>
                  <a:pt x="1226819" y="720089"/>
                </a:lnTo>
                <a:lnTo>
                  <a:pt x="1191268" y="730245"/>
                </a:lnTo>
                <a:lnTo>
                  <a:pt x="1437854" y="730245"/>
                </a:lnTo>
                <a:lnTo>
                  <a:pt x="1442728" y="723899"/>
                </a:lnTo>
                <a:lnTo>
                  <a:pt x="1465588" y="645164"/>
                </a:lnTo>
                <a:lnTo>
                  <a:pt x="1440179" y="622304"/>
                </a:lnTo>
                <a:close/>
              </a:path>
              <a:path w="1465580" h="868679">
                <a:moveTo>
                  <a:pt x="107954" y="19049"/>
                </a:moveTo>
                <a:lnTo>
                  <a:pt x="58424" y="55875"/>
                </a:lnTo>
                <a:lnTo>
                  <a:pt x="29218" y="114299"/>
                </a:lnTo>
                <a:lnTo>
                  <a:pt x="0" y="210824"/>
                </a:lnTo>
                <a:lnTo>
                  <a:pt x="0" y="292095"/>
                </a:lnTo>
                <a:lnTo>
                  <a:pt x="13978" y="386084"/>
                </a:lnTo>
                <a:lnTo>
                  <a:pt x="55888" y="509265"/>
                </a:lnTo>
                <a:lnTo>
                  <a:pt x="146054" y="609599"/>
                </a:lnTo>
                <a:lnTo>
                  <a:pt x="214634" y="642615"/>
                </a:lnTo>
                <a:lnTo>
                  <a:pt x="302264" y="665475"/>
                </a:lnTo>
                <a:lnTo>
                  <a:pt x="375928" y="661665"/>
                </a:lnTo>
                <a:lnTo>
                  <a:pt x="1128348" y="661665"/>
                </a:lnTo>
                <a:lnTo>
                  <a:pt x="1116329" y="594359"/>
                </a:lnTo>
                <a:lnTo>
                  <a:pt x="1121658" y="577845"/>
                </a:lnTo>
                <a:lnTo>
                  <a:pt x="748034" y="577845"/>
                </a:lnTo>
                <a:lnTo>
                  <a:pt x="718828" y="563879"/>
                </a:lnTo>
                <a:lnTo>
                  <a:pt x="669298" y="552449"/>
                </a:lnTo>
                <a:lnTo>
                  <a:pt x="660404" y="502919"/>
                </a:lnTo>
                <a:lnTo>
                  <a:pt x="651936" y="490215"/>
                </a:lnTo>
                <a:lnTo>
                  <a:pt x="314968" y="490215"/>
                </a:lnTo>
                <a:lnTo>
                  <a:pt x="260354" y="477524"/>
                </a:lnTo>
                <a:lnTo>
                  <a:pt x="229874" y="457199"/>
                </a:lnTo>
                <a:lnTo>
                  <a:pt x="201929" y="408944"/>
                </a:lnTo>
                <a:lnTo>
                  <a:pt x="158758" y="386084"/>
                </a:lnTo>
                <a:lnTo>
                  <a:pt x="137159" y="350519"/>
                </a:lnTo>
                <a:lnTo>
                  <a:pt x="133349" y="295905"/>
                </a:lnTo>
                <a:lnTo>
                  <a:pt x="130814" y="233684"/>
                </a:lnTo>
                <a:lnTo>
                  <a:pt x="116848" y="181605"/>
                </a:lnTo>
                <a:lnTo>
                  <a:pt x="102869" y="143505"/>
                </a:lnTo>
                <a:lnTo>
                  <a:pt x="110489" y="72389"/>
                </a:lnTo>
                <a:lnTo>
                  <a:pt x="137159" y="29205"/>
                </a:lnTo>
                <a:lnTo>
                  <a:pt x="107954" y="19049"/>
                </a:lnTo>
                <a:close/>
              </a:path>
              <a:path w="1465580" h="868679">
                <a:moveTo>
                  <a:pt x="854714" y="548639"/>
                </a:moveTo>
                <a:lnTo>
                  <a:pt x="783598" y="558795"/>
                </a:lnTo>
                <a:lnTo>
                  <a:pt x="748034" y="577845"/>
                </a:lnTo>
                <a:lnTo>
                  <a:pt x="1121658" y="577845"/>
                </a:lnTo>
                <a:lnTo>
                  <a:pt x="1126164" y="563879"/>
                </a:lnTo>
                <a:lnTo>
                  <a:pt x="935998" y="563879"/>
                </a:lnTo>
                <a:lnTo>
                  <a:pt x="854714" y="548639"/>
                </a:lnTo>
                <a:close/>
              </a:path>
              <a:path w="1465580" h="868679">
                <a:moveTo>
                  <a:pt x="1200149" y="26669"/>
                </a:moveTo>
                <a:lnTo>
                  <a:pt x="1139189" y="74925"/>
                </a:lnTo>
                <a:lnTo>
                  <a:pt x="1070609" y="166365"/>
                </a:lnTo>
                <a:lnTo>
                  <a:pt x="1012198" y="289559"/>
                </a:lnTo>
                <a:lnTo>
                  <a:pt x="1051559" y="379725"/>
                </a:lnTo>
                <a:lnTo>
                  <a:pt x="1070609" y="464819"/>
                </a:lnTo>
                <a:lnTo>
                  <a:pt x="1035058" y="509265"/>
                </a:lnTo>
                <a:lnTo>
                  <a:pt x="986789" y="525779"/>
                </a:lnTo>
                <a:lnTo>
                  <a:pt x="967739" y="544829"/>
                </a:lnTo>
                <a:lnTo>
                  <a:pt x="935998" y="563879"/>
                </a:lnTo>
                <a:lnTo>
                  <a:pt x="1126164" y="563879"/>
                </a:lnTo>
                <a:lnTo>
                  <a:pt x="1129034" y="554985"/>
                </a:lnTo>
                <a:lnTo>
                  <a:pt x="1107448" y="487679"/>
                </a:lnTo>
                <a:lnTo>
                  <a:pt x="1093469" y="415289"/>
                </a:lnTo>
                <a:lnTo>
                  <a:pt x="1099828" y="354329"/>
                </a:lnTo>
                <a:lnTo>
                  <a:pt x="1089659" y="295905"/>
                </a:lnTo>
                <a:lnTo>
                  <a:pt x="1093469" y="236219"/>
                </a:lnTo>
                <a:lnTo>
                  <a:pt x="1135379" y="168914"/>
                </a:lnTo>
                <a:lnTo>
                  <a:pt x="1151894" y="104144"/>
                </a:lnTo>
                <a:lnTo>
                  <a:pt x="1200149" y="26669"/>
                </a:lnTo>
                <a:close/>
              </a:path>
              <a:path w="1465580" h="868679">
                <a:moveTo>
                  <a:pt x="414028" y="0"/>
                </a:moveTo>
                <a:lnTo>
                  <a:pt x="408944" y="52065"/>
                </a:lnTo>
                <a:lnTo>
                  <a:pt x="424184" y="124455"/>
                </a:lnTo>
                <a:lnTo>
                  <a:pt x="476249" y="171449"/>
                </a:lnTo>
                <a:lnTo>
                  <a:pt x="543568" y="341625"/>
                </a:lnTo>
                <a:lnTo>
                  <a:pt x="528328" y="389894"/>
                </a:lnTo>
                <a:lnTo>
                  <a:pt x="505468" y="415289"/>
                </a:lnTo>
                <a:lnTo>
                  <a:pt x="492764" y="461009"/>
                </a:lnTo>
                <a:lnTo>
                  <a:pt x="466094" y="473714"/>
                </a:lnTo>
                <a:lnTo>
                  <a:pt x="359414" y="473714"/>
                </a:lnTo>
                <a:lnTo>
                  <a:pt x="314968" y="490215"/>
                </a:lnTo>
                <a:lnTo>
                  <a:pt x="651936" y="490215"/>
                </a:lnTo>
                <a:lnTo>
                  <a:pt x="640936" y="473714"/>
                </a:lnTo>
                <a:lnTo>
                  <a:pt x="466094" y="473714"/>
                </a:lnTo>
                <a:lnTo>
                  <a:pt x="408944" y="471165"/>
                </a:lnTo>
                <a:lnTo>
                  <a:pt x="639238" y="471165"/>
                </a:lnTo>
                <a:lnTo>
                  <a:pt x="635008" y="464819"/>
                </a:lnTo>
                <a:lnTo>
                  <a:pt x="631198" y="425445"/>
                </a:lnTo>
                <a:lnTo>
                  <a:pt x="635008" y="363224"/>
                </a:lnTo>
                <a:lnTo>
                  <a:pt x="657868" y="308609"/>
                </a:lnTo>
                <a:lnTo>
                  <a:pt x="706124" y="252734"/>
                </a:lnTo>
                <a:lnTo>
                  <a:pt x="735234" y="233684"/>
                </a:lnTo>
                <a:lnTo>
                  <a:pt x="645164" y="233684"/>
                </a:lnTo>
                <a:lnTo>
                  <a:pt x="612148" y="227325"/>
                </a:lnTo>
                <a:lnTo>
                  <a:pt x="572774" y="213359"/>
                </a:lnTo>
                <a:lnTo>
                  <a:pt x="538484" y="175259"/>
                </a:lnTo>
                <a:lnTo>
                  <a:pt x="515624" y="143505"/>
                </a:lnTo>
                <a:lnTo>
                  <a:pt x="473714" y="124455"/>
                </a:lnTo>
                <a:lnTo>
                  <a:pt x="440698" y="87629"/>
                </a:lnTo>
                <a:lnTo>
                  <a:pt x="414028" y="0"/>
                </a:lnTo>
                <a:close/>
              </a:path>
              <a:path w="1465580" h="868679">
                <a:moveTo>
                  <a:pt x="808994" y="185415"/>
                </a:moveTo>
                <a:lnTo>
                  <a:pt x="756928" y="208275"/>
                </a:lnTo>
                <a:lnTo>
                  <a:pt x="712469" y="220979"/>
                </a:lnTo>
                <a:lnTo>
                  <a:pt x="645164" y="233684"/>
                </a:lnTo>
                <a:lnTo>
                  <a:pt x="735234" y="233684"/>
                </a:lnTo>
                <a:lnTo>
                  <a:pt x="808994" y="185415"/>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76" name="object 20"/>
          <p:cNvSpPr>
            <a:spLocks/>
          </p:cNvSpPr>
          <p:nvPr/>
        </p:nvSpPr>
        <p:spPr bwMode="auto">
          <a:xfrm>
            <a:off x="1755775" y="4313238"/>
            <a:ext cx="300038" cy="292100"/>
          </a:xfrm>
          <a:custGeom>
            <a:avLst/>
            <a:gdLst>
              <a:gd name="T0" fmla="*/ 0 w 300989"/>
              <a:gd name="T1" fmla="*/ 0 h 292100"/>
              <a:gd name="T2" fmla="*/ 12664 w 300989"/>
              <a:gd name="T3" fmla="*/ 45719 h 292100"/>
              <a:gd name="T4" fmla="*/ 32924 w 300989"/>
              <a:gd name="T5" fmla="*/ 97785 h 292100"/>
              <a:gd name="T6" fmla="*/ 54441 w 300989"/>
              <a:gd name="T7" fmla="*/ 172724 h 292100"/>
              <a:gd name="T8" fmla="*/ 81027 w 300989"/>
              <a:gd name="T9" fmla="*/ 292095 h 292100"/>
              <a:gd name="T10" fmla="*/ 187370 w 300989"/>
              <a:gd name="T11" fmla="*/ 289559 h 292100"/>
              <a:gd name="T12" fmla="*/ 274723 w 300989"/>
              <a:gd name="T13" fmla="*/ 240029 h 292100"/>
              <a:gd name="T14" fmla="*/ 300038 w 300989"/>
              <a:gd name="T15" fmla="*/ 165104 h 292100"/>
              <a:gd name="T16" fmla="*/ 292953 w 300989"/>
              <a:gd name="T17" fmla="*/ 129539 h 292100"/>
              <a:gd name="T18" fmla="*/ 155715 w 300989"/>
              <a:gd name="T19" fmla="*/ 129539 h 292100"/>
              <a:gd name="T20" fmla="*/ 126603 w 300989"/>
              <a:gd name="T21" fmla="*/ 107954 h 292100"/>
              <a:gd name="T22" fmla="*/ 77229 w 300989"/>
              <a:gd name="T23" fmla="*/ 83819 h 292100"/>
              <a:gd name="T24" fmla="*/ 45575 w 300989"/>
              <a:gd name="T25" fmla="*/ 35564 h 292100"/>
              <a:gd name="T26" fmla="*/ 0 w 300989"/>
              <a:gd name="T27" fmla="*/ 0 h 292100"/>
              <a:gd name="T28" fmla="*/ 281048 w 300989"/>
              <a:gd name="T29" fmla="*/ 60959 h 292100"/>
              <a:gd name="T30" fmla="*/ 251935 w 300989"/>
              <a:gd name="T31" fmla="*/ 83819 h 292100"/>
              <a:gd name="T32" fmla="*/ 235473 w 300989"/>
              <a:gd name="T33" fmla="*/ 127004 h 292100"/>
              <a:gd name="T34" fmla="*/ 202562 w 300989"/>
              <a:gd name="T35" fmla="*/ 129539 h 292100"/>
              <a:gd name="T36" fmla="*/ 292953 w 300989"/>
              <a:gd name="T37" fmla="*/ 129539 h 292100"/>
              <a:gd name="T38" fmla="*/ 287387 w 300989"/>
              <a:gd name="T39" fmla="*/ 101595 h 292100"/>
              <a:gd name="T40" fmla="*/ 281048 w 300989"/>
              <a:gd name="T41" fmla="*/ 60959 h 2921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00989" h="292100">
                <a:moveTo>
                  <a:pt x="0" y="0"/>
                </a:moveTo>
                <a:lnTo>
                  <a:pt x="12704" y="45719"/>
                </a:lnTo>
                <a:lnTo>
                  <a:pt x="33028" y="97785"/>
                </a:lnTo>
                <a:lnTo>
                  <a:pt x="54614" y="172724"/>
                </a:lnTo>
                <a:lnTo>
                  <a:pt x="81284" y="292095"/>
                </a:lnTo>
                <a:lnTo>
                  <a:pt x="187964" y="289559"/>
                </a:lnTo>
                <a:lnTo>
                  <a:pt x="275594" y="240029"/>
                </a:lnTo>
                <a:lnTo>
                  <a:pt x="300989" y="165104"/>
                </a:lnTo>
                <a:lnTo>
                  <a:pt x="293882" y="129539"/>
                </a:lnTo>
                <a:lnTo>
                  <a:pt x="156209" y="129539"/>
                </a:lnTo>
                <a:lnTo>
                  <a:pt x="127004" y="107954"/>
                </a:lnTo>
                <a:lnTo>
                  <a:pt x="77474" y="83819"/>
                </a:lnTo>
                <a:lnTo>
                  <a:pt x="45719" y="35564"/>
                </a:lnTo>
                <a:lnTo>
                  <a:pt x="0" y="0"/>
                </a:lnTo>
                <a:close/>
              </a:path>
              <a:path w="300989" h="292100">
                <a:moveTo>
                  <a:pt x="281939" y="60959"/>
                </a:moveTo>
                <a:lnTo>
                  <a:pt x="252734" y="83819"/>
                </a:lnTo>
                <a:lnTo>
                  <a:pt x="236219" y="127004"/>
                </a:lnTo>
                <a:lnTo>
                  <a:pt x="203204" y="129539"/>
                </a:lnTo>
                <a:lnTo>
                  <a:pt x="293882" y="129539"/>
                </a:lnTo>
                <a:lnTo>
                  <a:pt x="288298" y="101595"/>
                </a:lnTo>
                <a:lnTo>
                  <a:pt x="281939" y="60959"/>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77" name="object 21"/>
          <p:cNvSpPr>
            <a:spLocks/>
          </p:cNvSpPr>
          <p:nvPr/>
        </p:nvSpPr>
        <p:spPr bwMode="auto">
          <a:xfrm>
            <a:off x="1539875" y="3579813"/>
            <a:ext cx="319088" cy="568325"/>
          </a:xfrm>
          <a:custGeom>
            <a:avLst/>
            <a:gdLst>
              <a:gd name="T0" fmla="*/ 141821 w 320039"/>
              <a:gd name="T1" fmla="*/ 0 h 567689"/>
              <a:gd name="T2" fmla="*/ 106362 w 320039"/>
              <a:gd name="T3" fmla="*/ 7628 h 567689"/>
              <a:gd name="T4" fmla="*/ 54452 w 320039"/>
              <a:gd name="T5" fmla="*/ 39424 h 567689"/>
              <a:gd name="T6" fmla="*/ 0 w 320039"/>
              <a:gd name="T7" fmla="*/ 104267 h 567689"/>
              <a:gd name="T8" fmla="*/ 18992 w 320039"/>
              <a:gd name="T9" fmla="*/ 136062 h 567689"/>
              <a:gd name="T10" fmla="*/ 54452 w 320039"/>
              <a:gd name="T11" fmla="*/ 200905 h 567689"/>
              <a:gd name="T12" fmla="*/ 58250 w 320039"/>
              <a:gd name="T13" fmla="*/ 267005 h 567689"/>
              <a:gd name="T14" fmla="*/ 41784 w 320039"/>
              <a:gd name="T15" fmla="*/ 382708 h 567689"/>
              <a:gd name="T16" fmla="*/ 89897 w 320039"/>
              <a:gd name="T17" fmla="*/ 419576 h 567689"/>
              <a:gd name="T18" fmla="*/ 96237 w 320039"/>
              <a:gd name="T19" fmla="*/ 457718 h 567689"/>
              <a:gd name="T20" fmla="*/ 60778 w 320039"/>
              <a:gd name="T21" fmla="*/ 542908 h 567689"/>
              <a:gd name="T22" fmla="*/ 96237 w 320039"/>
              <a:gd name="T23" fmla="*/ 568332 h 567689"/>
              <a:gd name="T24" fmla="*/ 127884 w 320039"/>
              <a:gd name="T25" fmla="*/ 516208 h 567689"/>
              <a:gd name="T26" fmla="*/ 183607 w 320039"/>
              <a:gd name="T27" fmla="*/ 470436 h 567689"/>
              <a:gd name="T28" fmla="*/ 318415 w 320039"/>
              <a:gd name="T29" fmla="*/ 470436 h 567689"/>
              <a:gd name="T30" fmla="*/ 319088 w 320039"/>
              <a:gd name="T31" fmla="*/ 467898 h 567689"/>
              <a:gd name="T32" fmla="*/ 315731 w 320039"/>
              <a:gd name="T33" fmla="*/ 419576 h 567689"/>
              <a:gd name="T34" fmla="*/ 212725 w 320039"/>
              <a:gd name="T35" fmla="*/ 419576 h 567689"/>
              <a:gd name="T36" fmla="*/ 183607 w 320039"/>
              <a:gd name="T37" fmla="*/ 409408 h 567689"/>
              <a:gd name="T38" fmla="*/ 173468 w 320039"/>
              <a:gd name="T39" fmla="*/ 392876 h 567689"/>
              <a:gd name="T40" fmla="*/ 160815 w 320039"/>
              <a:gd name="T41" fmla="*/ 357284 h 567689"/>
              <a:gd name="T42" fmla="*/ 121557 w 320039"/>
              <a:gd name="T43" fmla="*/ 325494 h 567689"/>
              <a:gd name="T44" fmla="*/ 102563 w 320039"/>
              <a:gd name="T45" fmla="*/ 286076 h 567689"/>
              <a:gd name="T46" fmla="*/ 100036 w 320039"/>
              <a:gd name="T47" fmla="*/ 237766 h 567689"/>
              <a:gd name="T48" fmla="*/ 93696 w 320039"/>
              <a:gd name="T49" fmla="*/ 188181 h 567689"/>
              <a:gd name="T50" fmla="*/ 73445 w 320039"/>
              <a:gd name="T51" fmla="*/ 136062 h 567689"/>
              <a:gd name="T52" fmla="*/ 70904 w 320039"/>
              <a:gd name="T53" fmla="*/ 87727 h 567689"/>
              <a:gd name="T54" fmla="*/ 100036 w 320039"/>
              <a:gd name="T55" fmla="*/ 39424 h 567689"/>
              <a:gd name="T56" fmla="*/ 141821 w 320039"/>
              <a:gd name="T57" fmla="*/ 0 h 567689"/>
              <a:gd name="T58" fmla="*/ 318415 w 320039"/>
              <a:gd name="T59" fmla="*/ 470436 h 567689"/>
              <a:gd name="T60" fmla="*/ 225392 w 320039"/>
              <a:gd name="T61" fmla="*/ 470436 h 567689"/>
              <a:gd name="T62" fmla="*/ 308963 w 320039"/>
              <a:gd name="T63" fmla="*/ 506040 h 567689"/>
              <a:gd name="T64" fmla="*/ 318415 w 320039"/>
              <a:gd name="T65" fmla="*/ 470436 h 567689"/>
              <a:gd name="T66" fmla="*/ 292497 w 320039"/>
              <a:gd name="T67" fmla="*/ 247933 h 567689"/>
              <a:gd name="T68" fmla="*/ 279831 w 320039"/>
              <a:gd name="T69" fmla="*/ 296256 h 567689"/>
              <a:gd name="T70" fmla="*/ 260838 w 320039"/>
              <a:gd name="T71" fmla="*/ 363637 h 567689"/>
              <a:gd name="T72" fmla="*/ 248184 w 320039"/>
              <a:gd name="T73" fmla="*/ 405594 h 567689"/>
              <a:gd name="T74" fmla="*/ 212725 w 320039"/>
              <a:gd name="T75" fmla="*/ 419576 h 567689"/>
              <a:gd name="T76" fmla="*/ 315731 w 320039"/>
              <a:gd name="T77" fmla="*/ 419576 h 567689"/>
              <a:gd name="T78" fmla="*/ 315289 w 320039"/>
              <a:gd name="T79" fmla="*/ 413222 h 567689"/>
              <a:gd name="T80" fmla="*/ 302623 w 320039"/>
              <a:gd name="T81" fmla="*/ 354733 h 567689"/>
              <a:gd name="T82" fmla="*/ 292497 w 320039"/>
              <a:gd name="T83" fmla="*/ 247933 h 56768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20039" h="567689">
                <a:moveTo>
                  <a:pt x="142244" y="0"/>
                </a:moveTo>
                <a:lnTo>
                  <a:pt x="106679" y="7619"/>
                </a:lnTo>
                <a:lnTo>
                  <a:pt x="54614" y="39380"/>
                </a:lnTo>
                <a:lnTo>
                  <a:pt x="0" y="104150"/>
                </a:lnTo>
                <a:lnTo>
                  <a:pt x="19049" y="135910"/>
                </a:lnTo>
                <a:lnTo>
                  <a:pt x="54614" y="200680"/>
                </a:lnTo>
                <a:lnTo>
                  <a:pt x="58424" y="266706"/>
                </a:lnTo>
                <a:lnTo>
                  <a:pt x="41909" y="382280"/>
                </a:lnTo>
                <a:lnTo>
                  <a:pt x="90165" y="419106"/>
                </a:lnTo>
                <a:lnTo>
                  <a:pt x="96524" y="457206"/>
                </a:lnTo>
                <a:lnTo>
                  <a:pt x="60959" y="542300"/>
                </a:lnTo>
                <a:lnTo>
                  <a:pt x="96524" y="567696"/>
                </a:lnTo>
                <a:lnTo>
                  <a:pt x="128265" y="515630"/>
                </a:lnTo>
                <a:lnTo>
                  <a:pt x="184154" y="469910"/>
                </a:lnTo>
                <a:lnTo>
                  <a:pt x="319364" y="469910"/>
                </a:lnTo>
                <a:lnTo>
                  <a:pt x="320039" y="467374"/>
                </a:lnTo>
                <a:lnTo>
                  <a:pt x="316672" y="419106"/>
                </a:lnTo>
                <a:lnTo>
                  <a:pt x="213359" y="419106"/>
                </a:lnTo>
                <a:lnTo>
                  <a:pt x="184154" y="408950"/>
                </a:lnTo>
                <a:lnTo>
                  <a:pt x="173985" y="392436"/>
                </a:lnTo>
                <a:lnTo>
                  <a:pt x="161294" y="356884"/>
                </a:lnTo>
                <a:lnTo>
                  <a:pt x="121919" y="325130"/>
                </a:lnTo>
                <a:lnTo>
                  <a:pt x="102869" y="285756"/>
                </a:lnTo>
                <a:lnTo>
                  <a:pt x="100334" y="237500"/>
                </a:lnTo>
                <a:lnTo>
                  <a:pt x="93975" y="187970"/>
                </a:lnTo>
                <a:lnTo>
                  <a:pt x="73664" y="135910"/>
                </a:lnTo>
                <a:lnTo>
                  <a:pt x="71115" y="87629"/>
                </a:lnTo>
                <a:lnTo>
                  <a:pt x="100334" y="39380"/>
                </a:lnTo>
                <a:lnTo>
                  <a:pt x="142244" y="0"/>
                </a:lnTo>
                <a:close/>
              </a:path>
              <a:path w="320039" h="567689">
                <a:moveTo>
                  <a:pt x="319364" y="469910"/>
                </a:moveTo>
                <a:lnTo>
                  <a:pt x="226064" y="469910"/>
                </a:lnTo>
                <a:lnTo>
                  <a:pt x="309884" y="505474"/>
                </a:lnTo>
                <a:lnTo>
                  <a:pt x="319364" y="469910"/>
                </a:lnTo>
                <a:close/>
              </a:path>
              <a:path w="320039" h="567689">
                <a:moveTo>
                  <a:pt x="293369" y="247656"/>
                </a:moveTo>
                <a:lnTo>
                  <a:pt x="280665" y="295924"/>
                </a:lnTo>
                <a:lnTo>
                  <a:pt x="261615" y="363230"/>
                </a:lnTo>
                <a:lnTo>
                  <a:pt x="248924" y="405140"/>
                </a:lnTo>
                <a:lnTo>
                  <a:pt x="213359" y="419106"/>
                </a:lnTo>
                <a:lnTo>
                  <a:pt x="316672" y="419106"/>
                </a:lnTo>
                <a:lnTo>
                  <a:pt x="316229" y="412760"/>
                </a:lnTo>
                <a:lnTo>
                  <a:pt x="303525" y="354336"/>
                </a:lnTo>
                <a:lnTo>
                  <a:pt x="293369" y="247656"/>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78" name="object 22"/>
          <p:cNvSpPr>
            <a:spLocks/>
          </p:cNvSpPr>
          <p:nvPr/>
        </p:nvSpPr>
        <p:spPr bwMode="auto">
          <a:xfrm>
            <a:off x="1144588" y="3348038"/>
            <a:ext cx="365125" cy="300037"/>
          </a:xfrm>
          <a:custGeom>
            <a:avLst/>
            <a:gdLst>
              <a:gd name="T0" fmla="*/ 267497 w 365759"/>
              <a:gd name="T1" fmla="*/ 0 h 300989"/>
              <a:gd name="T2" fmla="*/ 225659 w 365759"/>
              <a:gd name="T3" fmla="*/ 12670 h 300989"/>
              <a:gd name="T4" fmla="*/ 148331 w 365759"/>
              <a:gd name="T5" fmla="*/ 58245 h 300989"/>
              <a:gd name="T6" fmla="*/ 83674 w 365759"/>
              <a:gd name="T7" fmla="*/ 89905 h 300989"/>
              <a:gd name="T8" fmla="*/ 0 w 365759"/>
              <a:gd name="T9" fmla="*/ 138002 h 300989"/>
              <a:gd name="T10" fmla="*/ 62113 w 365759"/>
              <a:gd name="T11" fmla="*/ 160790 h 300989"/>
              <a:gd name="T12" fmla="*/ 155938 w 365759"/>
              <a:gd name="T13" fmla="*/ 173460 h 300989"/>
              <a:gd name="T14" fmla="*/ 216793 w 365759"/>
              <a:gd name="T15" fmla="*/ 193694 h 300989"/>
              <a:gd name="T16" fmla="*/ 244676 w 365759"/>
              <a:gd name="T17" fmla="*/ 229153 h 300989"/>
              <a:gd name="T18" fmla="*/ 281450 w 365759"/>
              <a:gd name="T19" fmla="*/ 240547 h 300989"/>
              <a:gd name="T20" fmla="*/ 351171 w 365759"/>
              <a:gd name="T21" fmla="*/ 300037 h 300989"/>
              <a:gd name="T22" fmla="*/ 358778 w 365759"/>
              <a:gd name="T23" fmla="*/ 258260 h 300989"/>
              <a:gd name="T24" fmla="*/ 363443 w 365759"/>
              <a:gd name="T25" fmla="*/ 212684 h 300989"/>
              <a:gd name="T26" fmla="*/ 254827 w 365759"/>
              <a:gd name="T27" fmla="*/ 212684 h 300989"/>
              <a:gd name="T28" fmla="*/ 239613 w 365759"/>
              <a:gd name="T29" fmla="*/ 179780 h 300989"/>
              <a:gd name="T30" fmla="*/ 220596 w 365759"/>
              <a:gd name="T31" fmla="*/ 150672 h 300989"/>
              <a:gd name="T32" fmla="*/ 187625 w 365759"/>
              <a:gd name="T33" fmla="*/ 138002 h 300989"/>
              <a:gd name="T34" fmla="*/ 190169 w 365759"/>
              <a:gd name="T35" fmla="*/ 121533 h 300989"/>
              <a:gd name="T36" fmla="*/ 212989 w 365759"/>
              <a:gd name="T37" fmla="*/ 92427 h 300989"/>
              <a:gd name="T38" fmla="*/ 235810 w 365759"/>
              <a:gd name="T39" fmla="*/ 87352 h 300989"/>
              <a:gd name="T40" fmla="*/ 262433 w 365759"/>
              <a:gd name="T41" fmla="*/ 54447 h 300989"/>
              <a:gd name="T42" fmla="*/ 290317 w 365759"/>
              <a:gd name="T43" fmla="*/ 27862 h 300989"/>
              <a:gd name="T44" fmla="*/ 313145 w 365759"/>
              <a:gd name="T45" fmla="*/ 27862 h 300989"/>
              <a:gd name="T46" fmla="*/ 300467 w 365759"/>
              <a:gd name="T47" fmla="*/ 12670 h 300989"/>
              <a:gd name="T48" fmla="*/ 267497 w 365759"/>
              <a:gd name="T49" fmla="*/ 0 h 300989"/>
              <a:gd name="T50" fmla="*/ 342305 w 365759"/>
              <a:gd name="T51" fmla="*/ 83554 h 300989"/>
              <a:gd name="T52" fmla="*/ 327091 w 365759"/>
              <a:gd name="T53" fmla="*/ 138002 h 300989"/>
              <a:gd name="T54" fmla="*/ 296664 w 365759"/>
              <a:gd name="T55" fmla="*/ 183578 h 300989"/>
              <a:gd name="T56" fmla="*/ 275103 w 365759"/>
              <a:gd name="T57" fmla="*/ 212684 h 300989"/>
              <a:gd name="T58" fmla="*/ 363443 w 365759"/>
              <a:gd name="T59" fmla="*/ 212684 h 300989"/>
              <a:gd name="T60" fmla="*/ 365125 w 365759"/>
              <a:gd name="T61" fmla="*/ 196247 h 300989"/>
              <a:gd name="T62" fmla="*/ 342305 w 365759"/>
              <a:gd name="T63" fmla="*/ 83554 h 300989"/>
              <a:gd name="T64" fmla="*/ 313145 w 365759"/>
              <a:gd name="T65" fmla="*/ 27862 h 300989"/>
              <a:gd name="T66" fmla="*/ 290317 w 365759"/>
              <a:gd name="T67" fmla="*/ 27862 h 300989"/>
              <a:gd name="T68" fmla="*/ 319484 w 365759"/>
              <a:gd name="T69" fmla="*/ 35457 h 300989"/>
              <a:gd name="T70" fmla="*/ 313145 w 365759"/>
              <a:gd name="T71" fmla="*/ 27862 h 30098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65759" h="300989">
                <a:moveTo>
                  <a:pt x="267961" y="0"/>
                </a:moveTo>
                <a:lnTo>
                  <a:pt x="226051" y="12710"/>
                </a:lnTo>
                <a:lnTo>
                  <a:pt x="148589" y="58430"/>
                </a:lnTo>
                <a:lnTo>
                  <a:pt x="83819" y="90190"/>
                </a:lnTo>
                <a:lnTo>
                  <a:pt x="0" y="138440"/>
                </a:lnTo>
                <a:lnTo>
                  <a:pt x="62221" y="161300"/>
                </a:lnTo>
                <a:lnTo>
                  <a:pt x="156209" y="174010"/>
                </a:lnTo>
                <a:lnTo>
                  <a:pt x="217169" y="194309"/>
                </a:lnTo>
                <a:lnTo>
                  <a:pt x="245101" y="229880"/>
                </a:lnTo>
                <a:lnTo>
                  <a:pt x="281939" y="241310"/>
                </a:lnTo>
                <a:lnTo>
                  <a:pt x="351781" y="300989"/>
                </a:lnTo>
                <a:lnTo>
                  <a:pt x="359401" y="259079"/>
                </a:lnTo>
                <a:lnTo>
                  <a:pt x="364074" y="213359"/>
                </a:lnTo>
                <a:lnTo>
                  <a:pt x="255269" y="213359"/>
                </a:lnTo>
                <a:lnTo>
                  <a:pt x="240029" y="180350"/>
                </a:lnTo>
                <a:lnTo>
                  <a:pt x="220979" y="151150"/>
                </a:lnTo>
                <a:lnTo>
                  <a:pt x="187951" y="138440"/>
                </a:lnTo>
                <a:lnTo>
                  <a:pt x="190499" y="121919"/>
                </a:lnTo>
                <a:lnTo>
                  <a:pt x="213359" y="92720"/>
                </a:lnTo>
                <a:lnTo>
                  <a:pt x="236219" y="87629"/>
                </a:lnTo>
                <a:lnTo>
                  <a:pt x="262889" y="54620"/>
                </a:lnTo>
                <a:lnTo>
                  <a:pt x="290821" y="27950"/>
                </a:lnTo>
                <a:lnTo>
                  <a:pt x="313689" y="27950"/>
                </a:lnTo>
                <a:lnTo>
                  <a:pt x="300989" y="12710"/>
                </a:lnTo>
                <a:lnTo>
                  <a:pt x="267961" y="0"/>
                </a:lnTo>
                <a:close/>
              </a:path>
              <a:path w="365759" h="300989">
                <a:moveTo>
                  <a:pt x="342899" y="83819"/>
                </a:moveTo>
                <a:lnTo>
                  <a:pt x="327659" y="138440"/>
                </a:lnTo>
                <a:lnTo>
                  <a:pt x="297179" y="184160"/>
                </a:lnTo>
                <a:lnTo>
                  <a:pt x="275581" y="213359"/>
                </a:lnTo>
                <a:lnTo>
                  <a:pt x="364074" y="213359"/>
                </a:lnTo>
                <a:lnTo>
                  <a:pt x="365759" y="196870"/>
                </a:lnTo>
                <a:lnTo>
                  <a:pt x="342899" y="83819"/>
                </a:lnTo>
                <a:close/>
              </a:path>
              <a:path w="365759" h="300989">
                <a:moveTo>
                  <a:pt x="313689" y="27950"/>
                </a:moveTo>
                <a:lnTo>
                  <a:pt x="290821" y="27950"/>
                </a:lnTo>
                <a:lnTo>
                  <a:pt x="320039" y="35570"/>
                </a:lnTo>
                <a:lnTo>
                  <a:pt x="313689" y="27950"/>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79" name="object 23"/>
          <p:cNvSpPr>
            <a:spLocks/>
          </p:cNvSpPr>
          <p:nvPr/>
        </p:nvSpPr>
        <p:spPr bwMode="auto">
          <a:xfrm>
            <a:off x="558800" y="3286125"/>
            <a:ext cx="244475" cy="407988"/>
          </a:xfrm>
          <a:custGeom>
            <a:avLst/>
            <a:gdLst>
              <a:gd name="T0" fmla="*/ 244474 w 243840"/>
              <a:gd name="T1" fmla="*/ 0 h 408939"/>
              <a:gd name="T2" fmla="*/ 205010 w 243840"/>
              <a:gd name="T3" fmla="*/ 10125 h 408939"/>
              <a:gd name="T4" fmla="*/ 162991 w 243840"/>
              <a:gd name="T5" fmla="*/ 29131 h 408939"/>
              <a:gd name="T6" fmla="*/ 91677 w 243840"/>
              <a:gd name="T7" fmla="*/ 83624 h 408939"/>
              <a:gd name="T8" fmla="*/ 35657 w 243840"/>
              <a:gd name="T9" fmla="*/ 177376 h 408939"/>
              <a:gd name="T10" fmla="*/ 0 w 243840"/>
              <a:gd name="T11" fmla="*/ 281283 h 408939"/>
              <a:gd name="T12" fmla="*/ 7639 w 243840"/>
              <a:gd name="T13" fmla="*/ 352228 h 408939"/>
              <a:gd name="T14" fmla="*/ 29294 w 243840"/>
              <a:gd name="T15" fmla="*/ 407968 h 408939"/>
              <a:gd name="T16" fmla="*/ 68758 w 243840"/>
              <a:gd name="T17" fmla="*/ 312940 h 408939"/>
              <a:gd name="T18" fmla="*/ 127335 w 243840"/>
              <a:gd name="T19" fmla="*/ 229314 h 408939"/>
              <a:gd name="T20" fmla="*/ 146434 w 243840"/>
              <a:gd name="T21" fmla="*/ 193857 h 408939"/>
              <a:gd name="T22" fmla="*/ 152796 w 243840"/>
              <a:gd name="T23" fmla="*/ 162171 h 408939"/>
              <a:gd name="T24" fmla="*/ 137516 w 243840"/>
              <a:gd name="T25" fmla="*/ 129238 h 408939"/>
              <a:gd name="T26" fmla="*/ 137516 w 243840"/>
              <a:gd name="T27" fmla="*/ 81070 h 408939"/>
              <a:gd name="T28" fmla="*/ 196093 w 243840"/>
              <a:gd name="T29" fmla="*/ 25330 h 408939"/>
              <a:gd name="T30" fmla="*/ 244474 w 243840"/>
              <a:gd name="T31" fmla="*/ 0 h 4089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43840" h="408939">
                <a:moveTo>
                  <a:pt x="243839" y="0"/>
                </a:moveTo>
                <a:lnTo>
                  <a:pt x="204478" y="10149"/>
                </a:lnTo>
                <a:lnTo>
                  <a:pt x="162568" y="29199"/>
                </a:lnTo>
                <a:lnTo>
                  <a:pt x="91439" y="83819"/>
                </a:lnTo>
                <a:lnTo>
                  <a:pt x="35564" y="177789"/>
                </a:lnTo>
                <a:lnTo>
                  <a:pt x="0" y="281939"/>
                </a:lnTo>
                <a:lnTo>
                  <a:pt x="7619" y="353049"/>
                </a:lnTo>
                <a:lnTo>
                  <a:pt x="29218" y="408919"/>
                </a:lnTo>
                <a:lnTo>
                  <a:pt x="68579" y="313669"/>
                </a:lnTo>
                <a:lnTo>
                  <a:pt x="127004" y="229849"/>
                </a:lnTo>
                <a:lnTo>
                  <a:pt x="146054" y="194309"/>
                </a:lnTo>
                <a:lnTo>
                  <a:pt x="152399" y="162549"/>
                </a:lnTo>
                <a:lnTo>
                  <a:pt x="137159" y="129539"/>
                </a:lnTo>
                <a:lnTo>
                  <a:pt x="137159" y="81259"/>
                </a:lnTo>
                <a:lnTo>
                  <a:pt x="195584" y="25389"/>
                </a:lnTo>
                <a:lnTo>
                  <a:pt x="243839" y="0"/>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80" name="object 24"/>
          <p:cNvSpPr>
            <a:spLocks/>
          </p:cNvSpPr>
          <p:nvPr/>
        </p:nvSpPr>
        <p:spPr bwMode="auto">
          <a:xfrm>
            <a:off x="112713" y="3241675"/>
            <a:ext cx="1982787" cy="449263"/>
          </a:xfrm>
          <a:custGeom>
            <a:avLst/>
            <a:gdLst>
              <a:gd name="T0" fmla="*/ 1294408 w 1982470"/>
              <a:gd name="T1" fmla="*/ 31738 h 449579"/>
              <a:gd name="T2" fmla="*/ 857386 w 1982470"/>
              <a:gd name="T3" fmla="*/ 31738 h 449579"/>
              <a:gd name="T4" fmla="*/ 1202890 w 1982470"/>
              <a:gd name="T5" fmla="*/ 38072 h 449579"/>
              <a:gd name="T6" fmla="*/ 1409924 w 1982470"/>
              <a:gd name="T7" fmla="*/ 79953 h 449579"/>
              <a:gd name="T8" fmla="*/ 1649993 w 1982470"/>
              <a:gd name="T9" fmla="*/ 173888 h 449579"/>
              <a:gd name="T10" fmla="*/ 1843073 w 1982470"/>
              <a:gd name="T11" fmla="*/ 305865 h 449579"/>
              <a:gd name="T12" fmla="*/ 1982791 w 1982470"/>
              <a:gd name="T13" fmla="*/ 449263 h 449579"/>
              <a:gd name="T14" fmla="*/ 1832902 w 1982470"/>
              <a:gd name="T15" fmla="*/ 271599 h 449579"/>
              <a:gd name="T16" fmla="*/ 1710963 w 1982470"/>
              <a:gd name="T17" fmla="*/ 186558 h 449579"/>
              <a:gd name="T18" fmla="*/ 1529329 w 1982470"/>
              <a:gd name="T19" fmla="*/ 102797 h 449579"/>
              <a:gd name="T20" fmla="*/ 1359125 w 1982470"/>
              <a:gd name="T21" fmla="*/ 44439 h 449579"/>
              <a:gd name="T22" fmla="*/ 1294408 w 1982470"/>
              <a:gd name="T23" fmla="*/ 31738 h 449579"/>
              <a:gd name="T24" fmla="*/ 867557 w 1982470"/>
              <a:gd name="T25" fmla="*/ 0 h 449579"/>
              <a:gd name="T26" fmla="*/ 637646 w 1982470"/>
              <a:gd name="T27" fmla="*/ 31738 h 449579"/>
              <a:gd name="T28" fmla="*/ 411545 w 1982470"/>
              <a:gd name="T29" fmla="*/ 100269 h 449579"/>
              <a:gd name="T30" fmla="*/ 236257 w 1982470"/>
              <a:gd name="T31" fmla="*/ 190365 h 449579"/>
              <a:gd name="T32" fmla="*/ 94003 w 1982470"/>
              <a:gd name="T33" fmla="*/ 290636 h 449579"/>
              <a:gd name="T34" fmla="*/ 41916 w 1982470"/>
              <a:gd name="T35" fmla="*/ 355360 h 449579"/>
              <a:gd name="T36" fmla="*/ 0 w 1982470"/>
              <a:gd name="T37" fmla="*/ 435314 h 449579"/>
              <a:gd name="T38" fmla="*/ 77486 w 1982470"/>
              <a:gd name="T39" fmla="*/ 328709 h 449579"/>
              <a:gd name="T40" fmla="*/ 262931 w 1982470"/>
              <a:gd name="T41" fmla="*/ 196732 h 449579"/>
              <a:gd name="T42" fmla="*/ 475064 w 1982470"/>
              <a:gd name="T43" fmla="*/ 106604 h 449579"/>
              <a:gd name="T44" fmla="*/ 591919 w 1982470"/>
              <a:gd name="T45" fmla="*/ 67283 h 449579"/>
              <a:gd name="T46" fmla="*/ 857386 w 1982470"/>
              <a:gd name="T47" fmla="*/ 31738 h 449579"/>
              <a:gd name="T48" fmla="*/ 1294408 w 1982470"/>
              <a:gd name="T49" fmla="*/ 31738 h 449579"/>
              <a:gd name="T50" fmla="*/ 1145731 w 1982470"/>
              <a:gd name="T51" fmla="*/ 2558 h 449579"/>
              <a:gd name="T52" fmla="*/ 867557 w 1982470"/>
              <a:gd name="T53" fmla="*/ 0 h 44957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982470" h="449579">
                <a:moveTo>
                  <a:pt x="1294201" y="31760"/>
                </a:moveTo>
                <a:lnTo>
                  <a:pt x="857249" y="31760"/>
                </a:lnTo>
                <a:lnTo>
                  <a:pt x="1202698" y="38099"/>
                </a:lnTo>
                <a:lnTo>
                  <a:pt x="1409699" y="80009"/>
                </a:lnTo>
                <a:lnTo>
                  <a:pt x="1649729" y="174010"/>
                </a:lnTo>
                <a:lnTo>
                  <a:pt x="1842778" y="306080"/>
                </a:lnTo>
                <a:lnTo>
                  <a:pt x="1982474" y="449579"/>
                </a:lnTo>
                <a:lnTo>
                  <a:pt x="1832609" y="271790"/>
                </a:lnTo>
                <a:lnTo>
                  <a:pt x="1710689" y="186689"/>
                </a:lnTo>
                <a:lnTo>
                  <a:pt x="1529084" y="102869"/>
                </a:lnTo>
                <a:lnTo>
                  <a:pt x="1358908" y="44470"/>
                </a:lnTo>
                <a:lnTo>
                  <a:pt x="1294201" y="31760"/>
                </a:lnTo>
                <a:close/>
              </a:path>
              <a:path w="1982470" h="449579">
                <a:moveTo>
                  <a:pt x="867418" y="0"/>
                </a:moveTo>
                <a:lnTo>
                  <a:pt x="637544" y="31760"/>
                </a:lnTo>
                <a:lnTo>
                  <a:pt x="411479" y="100340"/>
                </a:lnTo>
                <a:lnTo>
                  <a:pt x="236219" y="190499"/>
                </a:lnTo>
                <a:lnTo>
                  <a:pt x="93988" y="290840"/>
                </a:lnTo>
                <a:lnTo>
                  <a:pt x="41909" y="355610"/>
                </a:lnTo>
                <a:lnTo>
                  <a:pt x="0" y="435620"/>
                </a:lnTo>
                <a:lnTo>
                  <a:pt x="77474" y="328940"/>
                </a:lnTo>
                <a:lnTo>
                  <a:pt x="262889" y="196870"/>
                </a:lnTo>
                <a:lnTo>
                  <a:pt x="474988" y="106679"/>
                </a:lnTo>
                <a:lnTo>
                  <a:pt x="591824" y="67330"/>
                </a:lnTo>
                <a:lnTo>
                  <a:pt x="857249" y="31760"/>
                </a:lnTo>
                <a:lnTo>
                  <a:pt x="1294201" y="31760"/>
                </a:lnTo>
                <a:lnTo>
                  <a:pt x="1145548" y="2560"/>
                </a:lnTo>
                <a:lnTo>
                  <a:pt x="867418" y="0"/>
                </a:lnTo>
                <a:close/>
              </a:path>
            </a:pathLst>
          </a:custGeom>
          <a:solidFill>
            <a:srgbClr val="F3F9F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81" name="object 25"/>
          <p:cNvSpPr>
            <a:spLocks noChangeArrowheads="1"/>
          </p:cNvSpPr>
          <p:nvPr/>
        </p:nvSpPr>
        <p:spPr bwMode="auto">
          <a:xfrm>
            <a:off x="0" y="3209925"/>
            <a:ext cx="2232025" cy="1906588"/>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82" name="object 26"/>
          <p:cNvSpPr>
            <a:spLocks/>
          </p:cNvSpPr>
          <p:nvPr/>
        </p:nvSpPr>
        <p:spPr bwMode="auto">
          <a:xfrm>
            <a:off x="6777038" y="2973388"/>
            <a:ext cx="2168525" cy="2166937"/>
          </a:xfrm>
          <a:custGeom>
            <a:avLst/>
            <a:gdLst>
              <a:gd name="T0" fmla="*/ 2022518 w 2169159"/>
              <a:gd name="T1" fmla="*/ 0 h 2167890"/>
              <a:gd name="T2" fmla="*/ 281857 w 2169159"/>
              <a:gd name="T3" fmla="*/ 82503 h 2167890"/>
              <a:gd name="T4" fmla="*/ 0 w 2169159"/>
              <a:gd name="T5" fmla="*/ 1202150 h 2167890"/>
              <a:gd name="T6" fmla="*/ 1278536 w 2169159"/>
              <a:gd name="T7" fmla="*/ 2166930 h 2167890"/>
              <a:gd name="T8" fmla="*/ 2168536 w 2169159"/>
              <a:gd name="T9" fmla="*/ 1825442 h 2167890"/>
              <a:gd name="T10" fmla="*/ 2022518 w 2169159"/>
              <a:gd name="T11" fmla="*/ 0 h 21678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9159" h="2167890">
                <a:moveTo>
                  <a:pt x="2023109" y="0"/>
                </a:moveTo>
                <a:lnTo>
                  <a:pt x="281939" y="82539"/>
                </a:lnTo>
                <a:lnTo>
                  <a:pt x="0" y="1202679"/>
                </a:lnTo>
                <a:lnTo>
                  <a:pt x="1278910" y="2167883"/>
                </a:lnTo>
                <a:lnTo>
                  <a:pt x="2169170" y="1826245"/>
                </a:lnTo>
                <a:lnTo>
                  <a:pt x="2023109" y="0"/>
                </a:lnTo>
                <a:close/>
              </a:path>
            </a:pathLst>
          </a:custGeom>
          <a:solidFill>
            <a:srgbClr val="FFFFC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83" name="object 27"/>
          <p:cNvSpPr>
            <a:spLocks/>
          </p:cNvSpPr>
          <p:nvPr/>
        </p:nvSpPr>
        <p:spPr bwMode="auto">
          <a:xfrm>
            <a:off x="7089775" y="3768725"/>
            <a:ext cx="1931988" cy="1174750"/>
          </a:xfrm>
          <a:custGeom>
            <a:avLst/>
            <a:gdLst>
              <a:gd name="T0" fmla="*/ 1217350 w 1932940"/>
              <a:gd name="T1" fmla="*/ 0 h 1173479"/>
              <a:gd name="T2" fmla="*/ 557265 w 1932940"/>
              <a:gd name="T3" fmla="*/ 82628 h 1173479"/>
              <a:gd name="T4" fmla="*/ 76161 w 1932940"/>
              <a:gd name="T5" fmla="*/ 302572 h 1173479"/>
              <a:gd name="T6" fmla="*/ 0 w 1932940"/>
              <a:gd name="T7" fmla="*/ 672543 h 1173479"/>
              <a:gd name="T8" fmla="*/ 49505 w 1932940"/>
              <a:gd name="T9" fmla="*/ 811127 h 1173479"/>
              <a:gd name="T10" fmla="*/ 144708 w 1932940"/>
              <a:gd name="T11" fmla="*/ 931903 h 1173479"/>
              <a:gd name="T12" fmla="*/ 265319 w 1932940"/>
              <a:gd name="T13" fmla="*/ 1059045 h 1173479"/>
              <a:gd name="T14" fmla="*/ 454446 w 1932940"/>
              <a:gd name="T15" fmla="*/ 1140417 h 1173479"/>
              <a:gd name="T16" fmla="*/ 773048 w 1932940"/>
              <a:gd name="T17" fmla="*/ 1174744 h 1173479"/>
              <a:gd name="T18" fmla="*/ 1078978 w 1932940"/>
              <a:gd name="T19" fmla="*/ 1150584 h 1173479"/>
              <a:gd name="T20" fmla="*/ 1346826 w 1932940"/>
              <a:gd name="T21" fmla="*/ 1080654 h 1173479"/>
              <a:gd name="T22" fmla="*/ 1618451 w 1932940"/>
              <a:gd name="T23" fmla="*/ 958602 h 1173479"/>
              <a:gd name="T24" fmla="*/ 1891388 w 1932940"/>
              <a:gd name="T25" fmla="*/ 589907 h 1173479"/>
              <a:gd name="T26" fmla="*/ 1931998 w 1932940"/>
              <a:gd name="T27" fmla="*/ 413182 h 1173479"/>
              <a:gd name="T28" fmla="*/ 1819034 w 1932940"/>
              <a:gd name="T29" fmla="*/ 212309 h 1173479"/>
              <a:gd name="T30" fmla="*/ 1217350 w 1932940"/>
              <a:gd name="T31" fmla="*/ 0 h 117347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32940" h="1173479">
                <a:moveTo>
                  <a:pt x="1217950" y="0"/>
                </a:moveTo>
                <a:lnTo>
                  <a:pt x="557540" y="82539"/>
                </a:lnTo>
                <a:lnTo>
                  <a:pt x="76199" y="302245"/>
                </a:lnTo>
                <a:lnTo>
                  <a:pt x="0" y="671815"/>
                </a:lnTo>
                <a:lnTo>
                  <a:pt x="49529" y="810249"/>
                </a:lnTo>
                <a:lnTo>
                  <a:pt x="144779" y="930895"/>
                </a:lnTo>
                <a:lnTo>
                  <a:pt x="265450" y="1057899"/>
                </a:lnTo>
                <a:lnTo>
                  <a:pt x="454670" y="1139183"/>
                </a:lnTo>
                <a:lnTo>
                  <a:pt x="773429" y="1173473"/>
                </a:lnTo>
                <a:lnTo>
                  <a:pt x="1079510" y="1149339"/>
                </a:lnTo>
                <a:lnTo>
                  <a:pt x="1347490" y="1079485"/>
                </a:lnTo>
                <a:lnTo>
                  <a:pt x="1619249" y="957565"/>
                </a:lnTo>
                <a:lnTo>
                  <a:pt x="1892320" y="589269"/>
                </a:lnTo>
                <a:lnTo>
                  <a:pt x="1932950" y="412735"/>
                </a:lnTo>
                <a:lnTo>
                  <a:pt x="1819930" y="212079"/>
                </a:lnTo>
                <a:lnTo>
                  <a:pt x="1217950" y="0"/>
                </a:lnTo>
                <a:close/>
              </a:path>
            </a:pathLst>
          </a:custGeom>
          <a:solidFill>
            <a:srgbClr val="6D98E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84" name="object 28"/>
          <p:cNvSpPr>
            <a:spLocks noChangeArrowheads="1"/>
          </p:cNvSpPr>
          <p:nvPr/>
        </p:nvSpPr>
        <p:spPr bwMode="auto">
          <a:xfrm>
            <a:off x="6929438" y="1984375"/>
            <a:ext cx="2173287" cy="2995613"/>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85" name="object 29"/>
          <p:cNvSpPr>
            <a:spLocks noChangeArrowheads="1"/>
          </p:cNvSpPr>
          <p:nvPr/>
        </p:nvSpPr>
        <p:spPr bwMode="auto">
          <a:xfrm>
            <a:off x="2744788" y="7938"/>
            <a:ext cx="4668837" cy="1674812"/>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86" name="object 30"/>
          <p:cNvSpPr>
            <a:spLocks noChangeArrowheads="1"/>
          </p:cNvSpPr>
          <p:nvPr/>
        </p:nvSpPr>
        <p:spPr bwMode="auto">
          <a:xfrm>
            <a:off x="4191000" y="5629275"/>
            <a:ext cx="1343025" cy="1228725"/>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87" name="object 31"/>
          <p:cNvSpPr>
            <a:spLocks noChangeArrowheads="1"/>
          </p:cNvSpPr>
          <p:nvPr/>
        </p:nvSpPr>
        <p:spPr bwMode="auto">
          <a:xfrm>
            <a:off x="4267200" y="4876800"/>
            <a:ext cx="990600" cy="9144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88" name="object 32"/>
          <p:cNvSpPr>
            <a:spLocks noChangeArrowheads="1"/>
          </p:cNvSpPr>
          <p:nvPr/>
        </p:nvSpPr>
        <p:spPr bwMode="auto">
          <a:xfrm>
            <a:off x="5486400" y="4724400"/>
            <a:ext cx="1409700" cy="1066800"/>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89" name="object 33"/>
          <p:cNvSpPr>
            <a:spLocks noChangeArrowheads="1"/>
          </p:cNvSpPr>
          <p:nvPr/>
        </p:nvSpPr>
        <p:spPr bwMode="auto">
          <a:xfrm>
            <a:off x="2438400" y="3810000"/>
            <a:ext cx="1428750" cy="1028700"/>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90" name="object 34"/>
          <p:cNvSpPr>
            <a:spLocks noChangeArrowheads="1"/>
          </p:cNvSpPr>
          <p:nvPr/>
        </p:nvSpPr>
        <p:spPr bwMode="auto">
          <a:xfrm>
            <a:off x="5337175" y="3819525"/>
            <a:ext cx="1778000" cy="1200150"/>
          </a:xfrm>
          <a:prstGeom prst="rect">
            <a:avLst/>
          </a:prstGeom>
          <a:blipFill dpi="0" rotWithShape="1">
            <a:blip r:embed="rId2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91" name="object 35"/>
          <p:cNvSpPr>
            <a:spLocks noChangeArrowheads="1"/>
          </p:cNvSpPr>
          <p:nvPr/>
        </p:nvSpPr>
        <p:spPr bwMode="auto">
          <a:xfrm>
            <a:off x="0" y="1143000"/>
            <a:ext cx="762000" cy="1066800"/>
          </a:xfrm>
          <a:prstGeom prst="rect">
            <a:avLst/>
          </a:prstGeom>
          <a:blipFill dpi="0" rotWithShape="1">
            <a:blip r:embed="rId2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92" name="object 36"/>
          <p:cNvSpPr>
            <a:spLocks noChangeArrowheads="1"/>
          </p:cNvSpPr>
          <p:nvPr/>
        </p:nvSpPr>
        <p:spPr bwMode="auto">
          <a:xfrm>
            <a:off x="5502275" y="2746375"/>
            <a:ext cx="1403350" cy="1284288"/>
          </a:xfrm>
          <a:prstGeom prst="rect">
            <a:avLst/>
          </a:prstGeom>
          <a:blipFill dpi="0" rotWithShape="1">
            <a:blip r:embed="rId2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93" name="object 37"/>
          <p:cNvSpPr>
            <a:spLocks noChangeArrowheads="1"/>
          </p:cNvSpPr>
          <p:nvPr/>
        </p:nvSpPr>
        <p:spPr bwMode="auto">
          <a:xfrm>
            <a:off x="3505200" y="4052888"/>
            <a:ext cx="2057400" cy="1173162"/>
          </a:xfrm>
          <a:prstGeom prst="rect">
            <a:avLst/>
          </a:prstGeom>
          <a:blipFill dpi="0" rotWithShape="1">
            <a:blip r:embed="rId2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0694" name="object 38"/>
          <p:cNvSpPr>
            <a:spLocks/>
          </p:cNvSpPr>
          <p:nvPr/>
        </p:nvSpPr>
        <p:spPr bwMode="auto">
          <a:xfrm>
            <a:off x="5794375" y="1574800"/>
            <a:ext cx="1706563" cy="1009650"/>
          </a:xfrm>
          <a:custGeom>
            <a:avLst/>
            <a:gdLst>
              <a:gd name="T0" fmla="*/ 0 w 1705609"/>
              <a:gd name="T1" fmla="*/ 0 h 1009650"/>
              <a:gd name="T2" fmla="*/ 153766 w 1705609"/>
              <a:gd name="T3" fmla="*/ 725149 h 1009650"/>
              <a:gd name="T4" fmla="*/ 1340588 w 1705609"/>
              <a:gd name="T5" fmla="*/ 1009649 h 1009650"/>
              <a:gd name="T6" fmla="*/ 1706553 w 1705609"/>
              <a:gd name="T7" fmla="*/ 725149 h 1009650"/>
              <a:gd name="T8" fmla="*/ 1696397 w 1705609"/>
              <a:gd name="T9" fmla="*/ 59679 h 1009650"/>
              <a:gd name="T10" fmla="*/ 0 w 1705609"/>
              <a:gd name="T11" fmla="*/ 0 h 10096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05609" h="1009650">
                <a:moveTo>
                  <a:pt x="0" y="0"/>
                </a:moveTo>
                <a:lnTo>
                  <a:pt x="153680" y="725149"/>
                </a:lnTo>
                <a:lnTo>
                  <a:pt x="1339839" y="1009649"/>
                </a:lnTo>
                <a:lnTo>
                  <a:pt x="1705599" y="725149"/>
                </a:lnTo>
                <a:lnTo>
                  <a:pt x="1695449" y="59679"/>
                </a:lnTo>
                <a:lnTo>
                  <a:pt x="0" y="0"/>
                </a:lnTo>
                <a:close/>
              </a:path>
            </a:pathLst>
          </a:custGeom>
          <a:solidFill>
            <a:srgbClr val="FFE8C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95" name="object 39"/>
          <p:cNvSpPr>
            <a:spLocks/>
          </p:cNvSpPr>
          <p:nvPr/>
        </p:nvSpPr>
        <p:spPr bwMode="auto">
          <a:xfrm>
            <a:off x="5792788" y="1524000"/>
            <a:ext cx="1666875" cy="1252538"/>
          </a:xfrm>
          <a:custGeom>
            <a:avLst/>
            <a:gdLst>
              <a:gd name="T0" fmla="*/ 741387 w 1667509"/>
              <a:gd name="T1" fmla="*/ 908291 h 1252220"/>
              <a:gd name="T2" fmla="*/ 980046 w 1667509"/>
              <a:gd name="T3" fmla="*/ 1133138 h 1252220"/>
              <a:gd name="T4" fmla="*/ 854364 w 1667509"/>
              <a:gd name="T5" fmla="*/ 1173777 h 1252220"/>
              <a:gd name="T6" fmla="*/ 836601 w 1667509"/>
              <a:gd name="T7" fmla="*/ 1202984 h 1252220"/>
              <a:gd name="T8" fmla="*/ 841689 w 1667509"/>
              <a:gd name="T9" fmla="*/ 1228412 h 1252220"/>
              <a:gd name="T10" fmla="*/ 851835 w 1667509"/>
              <a:gd name="T11" fmla="*/ 1242374 h 1252220"/>
              <a:gd name="T12" fmla="*/ 867069 w 1667509"/>
              <a:gd name="T13" fmla="*/ 1251278 h 1252220"/>
              <a:gd name="T14" fmla="*/ 884832 w 1667509"/>
              <a:gd name="T15" fmla="*/ 1252527 h 1252220"/>
              <a:gd name="T16" fmla="*/ 1103199 w 1667509"/>
              <a:gd name="T17" fmla="*/ 1189021 h 1252220"/>
              <a:gd name="T18" fmla="*/ 1263418 w 1667509"/>
              <a:gd name="T19" fmla="*/ 1008625 h 1252220"/>
              <a:gd name="T20" fmla="*/ 476068 w 1667509"/>
              <a:gd name="T21" fmla="*/ 1049296 h 1252220"/>
              <a:gd name="T22" fmla="*/ 460834 w 1667509"/>
              <a:gd name="T23" fmla="*/ 1050546 h 1252220"/>
              <a:gd name="T24" fmla="*/ 430365 w 1667509"/>
              <a:gd name="T25" fmla="*/ 1107710 h 1252220"/>
              <a:gd name="T26" fmla="*/ 451937 w 1667509"/>
              <a:gd name="T27" fmla="*/ 1133138 h 1252220"/>
              <a:gd name="T28" fmla="*/ 684736 w 1667509"/>
              <a:gd name="T29" fmla="*/ 1105180 h 1252220"/>
              <a:gd name="T30" fmla="*/ 492552 w 1667509"/>
              <a:gd name="T31" fmla="*/ 1054357 h 1252220"/>
              <a:gd name="T32" fmla="*/ 476068 w 1667509"/>
              <a:gd name="T33" fmla="*/ 1049296 h 1252220"/>
              <a:gd name="T34" fmla="*/ 516682 w 1667509"/>
              <a:gd name="T35" fmla="*/ 0 h 1252220"/>
              <a:gd name="T36" fmla="*/ 32996 w 1667509"/>
              <a:gd name="T37" fmla="*/ 144816 h 1252220"/>
              <a:gd name="T38" fmla="*/ 24100 w 1667509"/>
              <a:gd name="T39" fmla="*/ 148627 h 1252220"/>
              <a:gd name="T40" fmla="*/ 15233 w 1667509"/>
              <a:gd name="T41" fmla="*/ 154968 h 1252220"/>
              <a:gd name="T42" fmla="*/ 3808 w 1667509"/>
              <a:gd name="T43" fmla="*/ 174023 h 1252220"/>
              <a:gd name="T44" fmla="*/ 2528 w 1667509"/>
              <a:gd name="T45" fmla="*/ 194358 h 1252220"/>
              <a:gd name="T46" fmla="*/ 104079 w 1667509"/>
              <a:gd name="T47" fmla="*/ 682162 h 1252220"/>
              <a:gd name="T48" fmla="*/ 592854 w 1667509"/>
              <a:gd name="T49" fmla="*/ 1105180 h 1252220"/>
              <a:gd name="T50" fmla="*/ 741387 w 1667509"/>
              <a:gd name="T51" fmla="*/ 908291 h 1252220"/>
              <a:gd name="T52" fmla="*/ 1616074 w 1667509"/>
              <a:gd name="T53" fmla="*/ 826979 h 1252220"/>
              <a:gd name="T54" fmla="*/ 1666865 w 1667509"/>
              <a:gd name="T55" fmla="*/ 237560 h 1252220"/>
              <a:gd name="T56" fmla="*/ 1657968 w 1667509"/>
              <a:gd name="T57" fmla="*/ 208322 h 1252220"/>
              <a:gd name="T58" fmla="*/ 1631309 w 1667509"/>
              <a:gd name="T59" fmla="*/ 190547 h 1252220"/>
              <a:gd name="T60" fmla="*/ 526829 w 1667509"/>
              <a:gd name="T61" fmla="*/ 0 h 1252220"/>
              <a:gd name="T62" fmla="*/ 1023220 w 1667509"/>
              <a:gd name="T63" fmla="*/ 1008625 h 1252220"/>
              <a:gd name="T64" fmla="*/ 1157799 w 1667509"/>
              <a:gd name="T65" fmla="*/ 1054357 h 1252220"/>
              <a:gd name="T66" fmla="*/ 1174282 w 1667509"/>
              <a:gd name="T67" fmla="*/ 1053107 h 1252220"/>
              <a:gd name="T68" fmla="*/ 1184458 w 1667509"/>
              <a:gd name="T69" fmla="*/ 1049296 h 12522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667509" h="1252220">
                <a:moveTo>
                  <a:pt x="1458769" y="908060"/>
                </a:moveTo>
                <a:lnTo>
                  <a:pt x="741669" y="908060"/>
                </a:lnTo>
                <a:lnTo>
                  <a:pt x="906779" y="967739"/>
                </a:lnTo>
                <a:lnTo>
                  <a:pt x="980419" y="1132850"/>
                </a:lnTo>
                <a:lnTo>
                  <a:pt x="869929" y="1164579"/>
                </a:lnTo>
                <a:lnTo>
                  <a:pt x="854689" y="1173479"/>
                </a:lnTo>
                <a:lnTo>
                  <a:pt x="842009" y="1187439"/>
                </a:lnTo>
                <a:lnTo>
                  <a:pt x="836919" y="1202679"/>
                </a:lnTo>
                <a:lnTo>
                  <a:pt x="839449" y="1219199"/>
                </a:lnTo>
                <a:lnTo>
                  <a:pt x="842009" y="1228100"/>
                </a:lnTo>
                <a:lnTo>
                  <a:pt x="847069" y="1234439"/>
                </a:lnTo>
                <a:lnTo>
                  <a:pt x="852159" y="1242059"/>
                </a:lnTo>
                <a:lnTo>
                  <a:pt x="861059" y="1247150"/>
                </a:lnTo>
                <a:lnTo>
                  <a:pt x="867399" y="1250960"/>
                </a:lnTo>
                <a:lnTo>
                  <a:pt x="876299" y="1252209"/>
                </a:lnTo>
                <a:lnTo>
                  <a:pt x="885169" y="1252209"/>
                </a:lnTo>
                <a:lnTo>
                  <a:pt x="894069" y="1250960"/>
                </a:lnTo>
                <a:lnTo>
                  <a:pt x="1103619" y="1188719"/>
                </a:lnTo>
                <a:lnTo>
                  <a:pt x="1023609" y="1008369"/>
                </a:lnTo>
                <a:lnTo>
                  <a:pt x="1263899" y="1008369"/>
                </a:lnTo>
                <a:lnTo>
                  <a:pt x="1458769" y="908060"/>
                </a:lnTo>
                <a:close/>
              </a:path>
              <a:path w="1667509" h="1252220">
                <a:moveTo>
                  <a:pt x="476249" y="1049030"/>
                </a:moveTo>
                <a:lnTo>
                  <a:pt x="467349" y="1049030"/>
                </a:lnTo>
                <a:lnTo>
                  <a:pt x="461009" y="1050279"/>
                </a:lnTo>
                <a:lnTo>
                  <a:pt x="427969" y="1089659"/>
                </a:lnTo>
                <a:lnTo>
                  <a:pt x="430529" y="1107429"/>
                </a:lnTo>
                <a:lnTo>
                  <a:pt x="438149" y="1120139"/>
                </a:lnTo>
                <a:lnTo>
                  <a:pt x="452109" y="1132850"/>
                </a:lnTo>
                <a:lnTo>
                  <a:pt x="647699" y="1234439"/>
                </a:lnTo>
                <a:lnTo>
                  <a:pt x="684996" y="1104899"/>
                </a:lnTo>
                <a:lnTo>
                  <a:pt x="593079" y="1104899"/>
                </a:lnTo>
                <a:lnTo>
                  <a:pt x="492739" y="1054089"/>
                </a:lnTo>
                <a:lnTo>
                  <a:pt x="483869" y="1050279"/>
                </a:lnTo>
                <a:lnTo>
                  <a:pt x="476249" y="1049030"/>
                </a:lnTo>
                <a:close/>
              </a:path>
              <a:path w="1667509" h="1252220">
                <a:moveTo>
                  <a:pt x="527029" y="0"/>
                </a:moveTo>
                <a:lnTo>
                  <a:pt x="516879" y="0"/>
                </a:lnTo>
                <a:lnTo>
                  <a:pt x="511789" y="1280"/>
                </a:lnTo>
                <a:lnTo>
                  <a:pt x="33009" y="144779"/>
                </a:lnTo>
                <a:lnTo>
                  <a:pt x="27919" y="146060"/>
                </a:lnTo>
                <a:lnTo>
                  <a:pt x="24109" y="148589"/>
                </a:lnTo>
                <a:lnTo>
                  <a:pt x="19049" y="152399"/>
                </a:lnTo>
                <a:lnTo>
                  <a:pt x="15239" y="154929"/>
                </a:lnTo>
                <a:lnTo>
                  <a:pt x="8869" y="163829"/>
                </a:lnTo>
                <a:lnTo>
                  <a:pt x="3809" y="173979"/>
                </a:lnTo>
                <a:lnTo>
                  <a:pt x="0" y="184160"/>
                </a:lnTo>
                <a:lnTo>
                  <a:pt x="2529" y="194309"/>
                </a:lnTo>
                <a:lnTo>
                  <a:pt x="74919" y="646419"/>
                </a:lnTo>
                <a:lnTo>
                  <a:pt x="104119" y="681989"/>
                </a:lnTo>
                <a:lnTo>
                  <a:pt x="656569" y="878829"/>
                </a:lnTo>
                <a:lnTo>
                  <a:pt x="593079" y="1104899"/>
                </a:lnTo>
                <a:lnTo>
                  <a:pt x="684996" y="1104899"/>
                </a:lnTo>
                <a:lnTo>
                  <a:pt x="741669" y="908060"/>
                </a:lnTo>
                <a:lnTo>
                  <a:pt x="1458769" y="908060"/>
                </a:lnTo>
                <a:lnTo>
                  <a:pt x="1616689" y="826769"/>
                </a:lnTo>
                <a:lnTo>
                  <a:pt x="1639549" y="789950"/>
                </a:lnTo>
                <a:lnTo>
                  <a:pt x="1667499" y="237500"/>
                </a:lnTo>
                <a:lnTo>
                  <a:pt x="1664969" y="222260"/>
                </a:lnTo>
                <a:lnTo>
                  <a:pt x="1658599" y="208269"/>
                </a:lnTo>
                <a:lnTo>
                  <a:pt x="1647169" y="198119"/>
                </a:lnTo>
                <a:lnTo>
                  <a:pt x="1631929" y="190499"/>
                </a:lnTo>
                <a:lnTo>
                  <a:pt x="532119" y="1280"/>
                </a:lnTo>
                <a:lnTo>
                  <a:pt x="527029" y="0"/>
                </a:lnTo>
                <a:close/>
              </a:path>
              <a:path w="1667509" h="1252220">
                <a:moveTo>
                  <a:pt x="1263899" y="1008369"/>
                </a:moveTo>
                <a:lnTo>
                  <a:pt x="1023609" y="1008369"/>
                </a:lnTo>
                <a:lnTo>
                  <a:pt x="1149339" y="1050279"/>
                </a:lnTo>
                <a:lnTo>
                  <a:pt x="1158239" y="1054089"/>
                </a:lnTo>
                <a:lnTo>
                  <a:pt x="1165859" y="1054089"/>
                </a:lnTo>
                <a:lnTo>
                  <a:pt x="1174729" y="1052840"/>
                </a:lnTo>
                <a:lnTo>
                  <a:pt x="1183629" y="1049030"/>
                </a:lnTo>
                <a:lnTo>
                  <a:pt x="1184909" y="1049030"/>
                </a:lnTo>
                <a:lnTo>
                  <a:pt x="1263899" y="1008369"/>
                </a:lnTo>
                <a:close/>
              </a:path>
            </a:pathLst>
          </a:custGeom>
          <a:solidFill>
            <a:srgbClr val="FF981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96" name="object 40"/>
          <p:cNvSpPr>
            <a:spLocks/>
          </p:cNvSpPr>
          <p:nvPr/>
        </p:nvSpPr>
        <p:spPr bwMode="auto">
          <a:xfrm>
            <a:off x="6983413" y="1962150"/>
            <a:ext cx="138112" cy="366713"/>
          </a:xfrm>
          <a:custGeom>
            <a:avLst/>
            <a:gdLst>
              <a:gd name="T0" fmla="*/ 126719 w 138429"/>
              <a:gd name="T1" fmla="*/ 0 h 367030"/>
              <a:gd name="T2" fmla="*/ 0 w 138429"/>
              <a:gd name="T3" fmla="*/ 63434 h 367030"/>
              <a:gd name="T4" fmla="*/ 10126 w 138429"/>
              <a:gd name="T5" fmla="*/ 366723 h 367030"/>
              <a:gd name="T6" fmla="*/ 93754 w 138429"/>
              <a:gd name="T7" fmla="*/ 177635 h 367030"/>
              <a:gd name="T8" fmla="*/ 97555 w 138429"/>
              <a:gd name="T9" fmla="*/ 171301 h 367030"/>
              <a:gd name="T10" fmla="*/ 102633 w 138429"/>
              <a:gd name="T11" fmla="*/ 164967 h 367030"/>
              <a:gd name="T12" fmla="*/ 107713 w 138429"/>
              <a:gd name="T13" fmla="*/ 159881 h 367030"/>
              <a:gd name="T14" fmla="*/ 114037 w 138429"/>
              <a:gd name="T15" fmla="*/ 157354 h 367030"/>
              <a:gd name="T16" fmla="*/ 138123 w 138429"/>
              <a:gd name="T17" fmla="*/ 144654 h 367030"/>
              <a:gd name="T18" fmla="*/ 126719 w 138429"/>
              <a:gd name="T19" fmla="*/ 0 h 3670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8429" h="367030">
                <a:moveTo>
                  <a:pt x="127010" y="0"/>
                </a:moveTo>
                <a:lnTo>
                  <a:pt x="0" y="63489"/>
                </a:lnTo>
                <a:lnTo>
                  <a:pt x="10149" y="367040"/>
                </a:lnTo>
                <a:lnTo>
                  <a:pt x="93969" y="177789"/>
                </a:lnTo>
                <a:lnTo>
                  <a:pt x="97779" y="171449"/>
                </a:lnTo>
                <a:lnTo>
                  <a:pt x="102869" y="165110"/>
                </a:lnTo>
                <a:lnTo>
                  <a:pt x="107960" y="160019"/>
                </a:lnTo>
                <a:lnTo>
                  <a:pt x="114299" y="157490"/>
                </a:lnTo>
                <a:lnTo>
                  <a:pt x="138440" y="144779"/>
                </a:lnTo>
                <a:lnTo>
                  <a:pt x="127010" y="0"/>
                </a:lnTo>
                <a:close/>
              </a:path>
            </a:pathLst>
          </a:custGeom>
          <a:solidFill>
            <a:srgbClr val="FFE8C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97" name="object 41"/>
          <p:cNvSpPr>
            <a:spLocks/>
          </p:cNvSpPr>
          <p:nvPr/>
        </p:nvSpPr>
        <p:spPr bwMode="auto">
          <a:xfrm>
            <a:off x="7040563" y="2155825"/>
            <a:ext cx="280987" cy="285750"/>
          </a:xfrm>
          <a:custGeom>
            <a:avLst/>
            <a:gdLst>
              <a:gd name="T0" fmla="*/ 180554 w 280670"/>
              <a:gd name="T1" fmla="*/ 0 h 287019"/>
              <a:gd name="T2" fmla="*/ 111896 w 280670"/>
              <a:gd name="T3" fmla="*/ 35413 h 287019"/>
              <a:gd name="T4" fmla="*/ 0 w 280670"/>
              <a:gd name="T5" fmla="*/ 285761 h 287019"/>
              <a:gd name="T6" fmla="*/ 280976 w 280670"/>
              <a:gd name="T7" fmla="*/ 140346 h 287019"/>
              <a:gd name="T8" fmla="*/ 180554 w 280670"/>
              <a:gd name="T9" fmla="*/ 0 h 2870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670" h="287019">
                <a:moveTo>
                  <a:pt x="180350" y="0"/>
                </a:moveTo>
                <a:lnTo>
                  <a:pt x="111770" y="35570"/>
                </a:lnTo>
                <a:lnTo>
                  <a:pt x="0" y="287030"/>
                </a:lnTo>
                <a:lnTo>
                  <a:pt x="280659" y="140969"/>
                </a:lnTo>
                <a:lnTo>
                  <a:pt x="180350" y="0"/>
                </a:lnTo>
                <a:close/>
              </a:path>
            </a:pathLst>
          </a:custGeom>
          <a:solidFill>
            <a:srgbClr val="FFE8C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98" name="object 42"/>
          <p:cNvSpPr>
            <a:spLocks/>
          </p:cNvSpPr>
          <p:nvPr/>
        </p:nvSpPr>
        <p:spPr bwMode="auto">
          <a:xfrm>
            <a:off x="7196138" y="1836738"/>
            <a:ext cx="171450" cy="344487"/>
          </a:xfrm>
          <a:custGeom>
            <a:avLst/>
            <a:gdLst>
              <a:gd name="T0" fmla="*/ 160212 w 171450"/>
              <a:gd name="T1" fmla="*/ 217848 h 345439"/>
              <a:gd name="T2" fmla="*/ 40660 w 171450"/>
              <a:gd name="T3" fmla="*/ 217848 h 345439"/>
              <a:gd name="T4" fmla="*/ 49529 w 171450"/>
              <a:gd name="T5" fmla="*/ 219094 h 345439"/>
              <a:gd name="T6" fmla="*/ 55900 w 171450"/>
              <a:gd name="T7" fmla="*/ 220370 h 345439"/>
              <a:gd name="T8" fmla="*/ 62240 w 171450"/>
              <a:gd name="T9" fmla="*/ 224170 h 345439"/>
              <a:gd name="T10" fmla="*/ 69860 w 171450"/>
              <a:gd name="T11" fmla="*/ 229246 h 345439"/>
              <a:gd name="T12" fmla="*/ 74950 w 171450"/>
              <a:gd name="T13" fmla="*/ 236845 h 345439"/>
              <a:gd name="T14" fmla="*/ 153680 w 171450"/>
              <a:gd name="T15" fmla="*/ 344477 h 345439"/>
              <a:gd name="T16" fmla="*/ 160212 w 171450"/>
              <a:gd name="T17" fmla="*/ 217848 h 345439"/>
              <a:gd name="T18" fmla="*/ 171449 w 171450"/>
              <a:gd name="T19" fmla="*/ 0 h 345439"/>
              <a:gd name="T20" fmla="*/ 0 w 171450"/>
              <a:gd name="T21" fmla="*/ 84865 h 345439"/>
              <a:gd name="T22" fmla="*/ 11429 w 171450"/>
              <a:gd name="T23" fmla="*/ 224170 h 345439"/>
              <a:gd name="T24" fmla="*/ 19049 w 171450"/>
              <a:gd name="T25" fmla="*/ 222893 h 345439"/>
              <a:gd name="T26" fmla="*/ 25420 w 171450"/>
              <a:gd name="T27" fmla="*/ 219094 h 345439"/>
              <a:gd name="T28" fmla="*/ 34289 w 171450"/>
              <a:gd name="T29" fmla="*/ 217848 h 345439"/>
              <a:gd name="T30" fmla="*/ 160212 w 171450"/>
              <a:gd name="T31" fmla="*/ 217848 h 345439"/>
              <a:gd name="T32" fmla="*/ 171449 w 171450"/>
              <a:gd name="T33" fmla="*/ 0 h 3454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1450" h="345439">
                <a:moveTo>
                  <a:pt x="160212" y="218450"/>
                </a:moveTo>
                <a:lnTo>
                  <a:pt x="40660" y="218450"/>
                </a:lnTo>
                <a:lnTo>
                  <a:pt x="49529" y="219699"/>
                </a:lnTo>
                <a:lnTo>
                  <a:pt x="55900" y="220979"/>
                </a:lnTo>
                <a:lnTo>
                  <a:pt x="62240" y="224789"/>
                </a:lnTo>
                <a:lnTo>
                  <a:pt x="69860" y="229880"/>
                </a:lnTo>
                <a:lnTo>
                  <a:pt x="74950" y="237500"/>
                </a:lnTo>
                <a:lnTo>
                  <a:pt x="153680" y="345429"/>
                </a:lnTo>
                <a:lnTo>
                  <a:pt x="160212" y="218450"/>
                </a:lnTo>
                <a:close/>
              </a:path>
              <a:path w="171450" h="345439">
                <a:moveTo>
                  <a:pt x="171449" y="0"/>
                </a:moveTo>
                <a:lnTo>
                  <a:pt x="0" y="85100"/>
                </a:lnTo>
                <a:lnTo>
                  <a:pt x="11429" y="224789"/>
                </a:lnTo>
                <a:lnTo>
                  <a:pt x="19049" y="223509"/>
                </a:lnTo>
                <a:lnTo>
                  <a:pt x="25420" y="219699"/>
                </a:lnTo>
                <a:lnTo>
                  <a:pt x="34289" y="218450"/>
                </a:lnTo>
                <a:lnTo>
                  <a:pt x="160212" y="218450"/>
                </a:lnTo>
                <a:lnTo>
                  <a:pt x="171449" y="0"/>
                </a:lnTo>
                <a:close/>
              </a:path>
            </a:pathLst>
          </a:custGeom>
          <a:solidFill>
            <a:srgbClr val="FFE8C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699" name="object 43"/>
          <p:cNvSpPr>
            <a:spLocks/>
          </p:cNvSpPr>
          <p:nvPr/>
        </p:nvSpPr>
        <p:spPr bwMode="auto">
          <a:xfrm>
            <a:off x="6005513" y="1614488"/>
            <a:ext cx="1271587" cy="331787"/>
          </a:xfrm>
          <a:custGeom>
            <a:avLst/>
            <a:gdLst>
              <a:gd name="T0" fmla="*/ 313747 w 1271270"/>
              <a:gd name="T1" fmla="*/ 0 h 331469"/>
              <a:gd name="T2" fmla="*/ 0 w 1271270"/>
              <a:gd name="T3" fmla="*/ 94090 h 331469"/>
              <a:gd name="T4" fmla="*/ 937493 w 1271270"/>
              <a:gd name="T5" fmla="*/ 331787 h 331469"/>
              <a:gd name="T6" fmla="*/ 1271576 w 1271270"/>
              <a:gd name="T7" fmla="*/ 167800 h 331469"/>
              <a:gd name="T8" fmla="*/ 313747 w 1271270"/>
              <a:gd name="T9" fmla="*/ 0 h 3314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1270" h="331469">
                <a:moveTo>
                  <a:pt x="313669" y="0"/>
                </a:moveTo>
                <a:lnTo>
                  <a:pt x="0" y="94000"/>
                </a:lnTo>
                <a:lnTo>
                  <a:pt x="937259" y="331469"/>
                </a:lnTo>
                <a:lnTo>
                  <a:pt x="1271259" y="167639"/>
                </a:lnTo>
                <a:lnTo>
                  <a:pt x="313669" y="0"/>
                </a:lnTo>
                <a:close/>
              </a:path>
            </a:pathLst>
          </a:custGeom>
          <a:solidFill>
            <a:srgbClr val="FFE8C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00" name="object 44"/>
          <p:cNvSpPr>
            <a:spLocks/>
          </p:cNvSpPr>
          <p:nvPr/>
        </p:nvSpPr>
        <p:spPr bwMode="auto">
          <a:xfrm>
            <a:off x="5894388" y="1771650"/>
            <a:ext cx="1014412" cy="698500"/>
          </a:xfrm>
          <a:custGeom>
            <a:avLst/>
            <a:gdLst>
              <a:gd name="T0" fmla="*/ 0 w 1014729"/>
              <a:gd name="T1" fmla="*/ 0 h 698500"/>
              <a:gd name="T2" fmla="*/ 57131 w 1014729"/>
              <a:gd name="T3" fmla="*/ 358139 h 698500"/>
              <a:gd name="T4" fmla="*/ 1014423 w 1014729"/>
              <a:gd name="T5" fmla="*/ 698510 h 698500"/>
              <a:gd name="T6" fmla="*/ 999188 w 1014729"/>
              <a:gd name="T7" fmla="*/ 253989 h 698500"/>
              <a:gd name="T8" fmla="*/ 0 w 1014729"/>
              <a:gd name="T9" fmla="*/ 0 h 6985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4729" h="698500">
                <a:moveTo>
                  <a:pt x="0" y="0"/>
                </a:moveTo>
                <a:lnTo>
                  <a:pt x="57149" y="358139"/>
                </a:lnTo>
                <a:lnTo>
                  <a:pt x="1014740" y="698510"/>
                </a:lnTo>
                <a:lnTo>
                  <a:pt x="999500" y="253989"/>
                </a:lnTo>
                <a:lnTo>
                  <a:pt x="0" y="0"/>
                </a:lnTo>
                <a:close/>
              </a:path>
            </a:pathLst>
          </a:custGeom>
          <a:solidFill>
            <a:srgbClr val="FFE8C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01" name="object 45"/>
          <p:cNvSpPr>
            <a:spLocks/>
          </p:cNvSpPr>
          <p:nvPr/>
        </p:nvSpPr>
        <p:spPr bwMode="auto">
          <a:xfrm>
            <a:off x="6046788" y="1933575"/>
            <a:ext cx="109537" cy="168275"/>
          </a:xfrm>
          <a:custGeom>
            <a:avLst/>
            <a:gdLst>
              <a:gd name="T0" fmla="*/ 7641 w 109220"/>
              <a:gd name="T1" fmla="*/ 0 h 168910"/>
              <a:gd name="T2" fmla="*/ 2536 w 109220"/>
              <a:gd name="T3" fmla="*/ 2519 h 168910"/>
              <a:gd name="T4" fmla="*/ 0 w 109220"/>
              <a:gd name="T5" fmla="*/ 5040 h 168910"/>
              <a:gd name="T6" fmla="*/ 0 w 109220"/>
              <a:gd name="T7" fmla="*/ 12631 h 168910"/>
              <a:gd name="T8" fmla="*/ 17821 w 109220"/>
              <a:gd name="T9" fmla="*/ 132848 h 168910"/>
              <a:gd name="T10" fmla="*/ 73884 w 109220"/>
              <a:gd name="T11" fmla="*/ 165734 h 168910"/>
              <a:gd name="T12" fmla="*/ 94242 w 109220"/>
              <a:gd name="T13" fmla="*/ 168254 h 168910"/>
              <a:gd name="T14" fmla="*/ 104452 w 109220"/>
              <a:gd name="T15" fmla="*/ 161938 h 168910"/>
              <a:gd name="T16" fmla="*/ 109526 w 109220"/>
              <a:gd name="T17" fmla="*/ 148030 h 168910"/>
              <a:gd name="T18" fmla="*/ 109526 w 109220"/>
              <a:gd name="T19" fmla="*/ 131573 h 168910"/>
              <a:gd name="T20" fmla="*/ 106989 w 109220"/>
              <a:gd name="T21" fmla="*/ 118910 h 168910"/>
              <a:gd name="T22" fmla="*/ 100631 w 109220"/>
              <a:gd name="T23" fmla="*/ 108798 h 168910"/>
              <a:gd name="T24" fmla="*/ 92989 w 109220"/>
              <a:gd name="T25" fmla="*/ 98687 h 168910"/>
              <a:gd name="T26" fmla="*/ 82779 w 109220"/>
              <a:gd name="T27" fmla="*/ 91095 h 168910"/>
              <a:gd name="T28" fmla="*/ 89168 w 109220"/>
              <a:gd name="T29" fmla="*/ 88545 h 168910"/>
              <a:gd name="T30" fmla="*/ 92989 w 109220"/>
              <a:gd name="T31" fmla="*/ 83504 h 168910"/>
              <a:gd name="T32" fmla="*/ 94242 w 109220"/>
              <a:gd name="T33" fmla="*/ 74637 h 168910"/>
              <a:gd name="T34" fmla="*/ 94242 w 109220"/>
              <a:gd name="T35" fmla="*/ 64526 h 168910"/>
              <a:gd name="T36" fmla="*/ 68778 w 109220"/>
              <a:gd name="T37" fmla="*/ 22773 h 168910"/>
              <a:gd name="T38" fmla="*/ 14000 w 109220"/>
              <a:gd name="T39" fmla="*/ 2519 h 168910"/>
              <a:gd name="T40" fmla="*/ 7641 w 109220"/>
              <a:gd name="T41" fmla="*/ 0 h 1689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9220" h="168910">
                <a:moveTo>
                  <a:pt x="7619" y="0"/>
                </a:moveTo>
                <a:lnTo>
                  <a:pt x="2529" y="2529"/>
                </a:lnTo>
                <a:lnTo>
                  <a:pt x="0" y="5059"/>
                </a:lnTo>
                <a:lnTo>
                  <a:pt x="0" y="12679"/>
                </a:lnTo>
                <a:lnTo>
                  <a:pt x="17769" y="133349"/>
                </a:lnTo>
                <a:lnTo>
                  <a:pt x="73670" y="166359"/>
                </a:lnTo>
                <a:lnTo>
                  <a:pt x="93969" y="168889"/>
                </a:lnTo>
                <a:lnTo>
                  <a:pt x="104150" y="162549"/>
                </a:lnTo>
                <a:lnTo>
                  <a:pt x="109209" y="148589"/>
                </a:lnTo>
                <a:lnTo>
                  <a:pt x="109209" y="132069"/>
                </a:lnTo>
                <a:lnTo>
                  <a:pt x="106679" y="119359"/>
                </a:lnTo>
                <a:lnTo>
                  <a:pt x="100340" y="109209"/>
                </a:lnTo>
                <a:lnTo>
                  <a:pt x="92720" y="99059"/>
                </a:lnTo>
                <a:lnTo>
                  <a:pt x="82539" y="91439"/>
                </a:lnTo>
                <a:lnTo>
                  <a:pt x="88910" y="88879"/>
                </a:lnTo>
                <a:lnTo>
                  <a:pt x="92720" y="83819"/>
                </a:lnTo>
                <a:lnTo>
                  <a:pt x="93969" y="74919"/>
                </a:lnTo>
                <a:lnTo>
                  <a:pt x="93969" y="64769"/>
                </a:lnTo>
                <a:lnTo>
                  <a:pt x="68579" y="22859"/>
                </a:lnTo>
                <a:lnTo>
                  <a:pt x="13959" y="2529"/>
                </a:lnTo>
                <a:lnTo>
                  <a:pt x="7619" y="0"/>
                </a:lnTo>
                <a:close/>
              </a:path>
            </a:pathLst>
          </a:custGeom>
          <a:solidFill>
            <a:srgbClr val="FF981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02" name="object 46"/>
          <p:cNvSpPr>
            <a:spLocks/>
          </p:cNvSpPr>
          <p:nvPr/>
        </p:nvSpPr>
        <p:spPr bwMode="auto">
          <a:xfrm>
            <a:off x="6086475" y="2022475"/>
            <a:ext cx="38100" cy="53975"/>
          </a:xfrm>
          <a:custGeom>
            <a:avLst/>
            <a:gdLst>
              <a:gd name="T0" fmla="*/ 0 w 39370"/>
              <a:gd name="T1" fmla="*/ 0 h 54610"/>
              <a:gd name="T2" fmla="*/ 7373 w 39370"/>
              <a:gd name="T3" fmla="*/ 47719 h 54610"/>
              <a:gd name="T4" fmla="*/ 23331 w 39370"/>
              <a:gd name="T5" fmla="*/ 52719 h 54610"/>
              <a:gd name="T6" fmla="*/ 29496 w 39370"/>
              <a:gd name="T7" fmla="*/ 53985 h 54610"/>
              <a:gd name="T8" fmla="*/ 34393 w 39370"/>
              <a:gd name="T9" fmla="*/ 51484 h 54610"/>
              <a:gd name="T10" fmla="*/ 38080 w 39370"/>
              <a:gd name="T11" fmla="*/ 43953 h 54610"/>
              <a:gd name="T12" fmla="*/ 36870 w 39370"/>
              <a:gd name="T13" fmla="*/ 33890 h 54610"/>
              <a:gd name="T14" fmla="*/ 0 w 39370"/>
              <a:gd name="T15" fmla="*/ 0 h 546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370" h="54610">
                <a:moveTo>
                  <a:pt x="0" y="0"/>
                </a:moveTo>
                <a:lnTo>
                  <a:pt x="7619" y="48280"/>
                </a:lnTo>
                <a:lnTo>
                  <a:pt x="24109" y="53339"/>
                </a:lnTo>
                <a:lnTo>
                  <a:pt x="30479" y="54620"/>
                </a:lnTo>
                <a:lnTo>
                  <a:pt x="35539" y="52090"/>
                </a:lnTo>
                <a:lnTo>
                  <a:pt x="39349" y="44470"/>
                </a:lnTo>
                <a:lnTo>
                  <a:pt x="38099" y="34289"/>
                </a:lnTo>
                <a:lnTo>
                  <a:pt x="0" y="0"/>
                </a:lnTo>
                <a:close/>
              </a:path>
            </a:pathLst>
          </a:custGeom>
          <a:solidFill>
            <a:srgbClr val="FFE8C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03" name="object 47"/>
          <p:cNvSpPr>
            <a:spLocks/>
          </p:cNvSpPr>
          <p:nvPr/>
        </p:nvSpPr>
        <p:spPr bwMode="auto">
          <a:xfrm>
            <a:off x="6075363" y="1960563"/>
            <a:ext cx="36512" cy="46037"/>
          </a:xfrm>
          <a:custGeom>
            <a:avLst/>
            <a:gdLst>
              <a:gd name="T0" fmla="*/ 0 w 35560"/>
              <a:gd name="T1" fmla="*/ 0 h 45719"/>
              <a:gd name="T2" fmla="*/ 7823 w 35560"/>
              <a:gd name="T3" fmla="*/ 40943 h 45719"/>
              <a:gd name="T4" fmla="*/ 20874 w 35560"/>
              <a:gd name="T5" fmla="*/ 44779 h 45719"/>
              <a:gd name="T6" fmla="*/ 30013 w 35560"/>
              <a:gd name="T7" fmla="*/ 46037 h 45719"/>
              <a:gd name="T8" fmla="*/ 35207 w 35560"/>
              <a:gd name="T9" fmla="*/ 42200 h 45719"/>
              <a:gd name="T10" fmla="*/ 36522 w 35560"/>
              <a:gd name="T11" fmla="*/ 37106 h 45719"/>
              <a:gd name="T12" fmla="*/ 36522 w 35560"/>
              <a:gd name="T13" fmla="*/ 29433 h 45719"/>
              <a:gd name="T14" fmla="*/ 33925 w 35560"/>
              <a:gd name="T15" fmla="*/ 20471 h 45719"/>
              <a:gd name="T16" fmla="*/ 30013 w 35560"/>
              <a:gd name="T17" fmla="*/ 11508 h 45719"/>
              <a:gd name="T18" fmla="*/ 24786 w 35560"/>
              <a:gd name="T19" fmla="*/ 6414 h 45719"/>
              <a:gd name="T20" fmla="*/ 18277 w 35560"/>
              <a:gd name="T21" fmla="*/ 5125 h 45719"/>
              <a:gd name="T22" fmla="*/ 0 w 35560"/>
              <a:gd name="T23" fmla="*/ 0 h 457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5560" h="45719">
                <a:moveTo>
                  <a:pt x="0" y="0"/>
                </a:moveTo>
                <a:lnTo>
                  <a:pt x="7619" y="40660"/>
                </a:lnTo>
                <a:lnTo>
                  <a:pt x="20330" y="44470"/>
                </a:lnTo>
                <a:lnTo>
                  <a:pt x="29230" y="45719"/>
                </a:lnTo>
                <a:lnTo>
                  <a:pt x="34289" y="41909"/>
                </a:lnTo>
                <a:lnTo>
                  <a:pt x="35570" y="36850"/>
                </a:lnTo>
                <a:lnTo>
                  <a:pt x="35570" y="29230"/>
                </a:lnTo>
                <a:lnTo>
                  <a:pt x="33040" y="20330"/>
                </a:lnTo>
                <a:lnTo>
                  <a:pt x="29230" y="11429"/>
                </a:lnTo>
                <a:lnTo>
                  <a:pt x="24140" y="6370"/>
                </a:lnTo>
                <a:lnTo>
                  <a:pt x="17800" y="5090"/>
                </a:lnTo>
                <a:lnTo>
                  <a:pt x="0" y="0"/>
                </a:lnTo>
                <a:close/>
              </a:path>
            </a:pathLst>
          </a:custGeom>
          <a:solidFill>
            <a:srgbClr val="FFE8C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04" name="object 48"/>
          <p:cNvSpPr>
            <a:spLocks/>
          </p:cNvSpPr>
          <p:nvPr/>
        </p:nvSpPr>
        <p:spPr bwMode="auto">
          <a:xfrm>
            <a:off x="6157913" y="1965325"/>
            <a:ext cx="119062" cy="176213"/>
          </a:xfrm>
          <a:custGeom>
            <a:avLst/>
            <a:gdLst>
              <a:gd name="T0" fmla="*/ 6390 w 118110"/>
              <a:gd name="T1" fmla="*/ 0 h 175260"/>
              <a:gd name="T2" fmla="*/ 2549 w 118110"/>
              <a:gd name="T3" fmla="*/ 1287 h 175260"/>
              <a:gd name="T4" fmla="*/ 0 w 118110"/>
              <a:gd name="T5" fmla="*/ 6373 h 175260"/>
              <a:gd name="T6" fmla="*/ 0 w 118110"/>
              <a:gd name="T7" fmla="*/ 11491 h 175260"/>
              <a:gd name="T8" fmla="*/ 17912 w 118110"/>
              <a:gd name="T9" fmla="*/ 113634 h 175260"/>
              <a:gd name="T10" fmla="*/ 35825 w 118110"/>
              <a:gd name="T11" fmla="*/ 149397 h 175260"/>
              <a:gd name="T12" fmla="*/ 55029 w 118110"/>
              <a:gd name="T13" fmla="*/ 162177 h 175260"/>
              <a:gd name="T14" fmla="*/ 65291 w 118110"/>
              <a:gd name="T15" fmla="*/ 168551 h 175260"/>
              <a:gd name="T16" fmla="*/ 76813 w 118110"/>
              <a:gd name="T17" fmla="*/ 173669 h 175260"/>
              <a:gd name="T18" fmla="*/ 98567 w 118110"/>
              <a:gd name="T19" fmla="*/ 176212 h 175260"/>
              <a:gd name="T20" fmla="*/ 112640 w 118110"/>
              <a:gd name="T21" fmla="*/ 173669 h 175260"/>
              <a:gd name="T22" fmla="*/ 119061 w 118110"/>
              <a:gd name="T23" fmla="*/ 160889 h 175260"/>
              <a:gd name="T24" fmla="*/ 119061 w 118110"/>
              <a:gd name="T25" fmla="*/ 151941 h 175260"/>
              <a:gd name="T26" fmla="*/ 80654 w 118110"/>
              <a:gd name="T27" fmla="*/ 151941 h 175260"/>
              <a:gd name="T28" fmla="*/ 71682 w 118110"/>
              <a:gd name="T29" fmla="*/ 150685 h 175260"/>
              <a:gd name="T30" fmla="*/ 30725 w 118110"/>
              <a:gd name="T31" fmla="*/ 20441 h 175260"/>
              <a:gd name="T32" fmla="*/ 28144 w 118110"/>
              <a:gd name="T33" fmla="*/ 14035 h 175260"/>
              <a:gd name="T34" fmla="*/ 17912 w 118110"/>
              <a:gd name="T35" fmla="*/ 3830 h 175260"/>
              <a:gd name="T36" fmla="*/ 11521 w 118110"/>
              <a:gd name="T37" fmla="*/ 1287 h 175260"/>
              <a:gd name="T38" fmla="*/ 6390 w 118110"/>
              <a:gd name="T39" fmla="*/ 0 h 175260"/>
              <a:gd name="T40" fmla="*/ 80654 w 118110"/>
              <a:gd name="T41" fmla="*/ 21696 h 175260"/>
              <a:gd name="T42" fmla="*/ 75523 w 118110"/>
              <a:gd name="T43" fmla="*/ 21696 h 175260"/>
              <a:gd name="T44" fmla="*/ 70392 w 118110"/>
              <a:gd name="T45" fmla="*/ 24271 h 175260"/>
              <a:gd name="T46" fmla="*/ 67841 w 118110"/>
              <a:gd name="T47" fmla="*/ 26814 h 175260"/>
              <a:gd name="T48" fmla="*/ 67841 w 118110"/>
              <a:gd name="T49" fmla="*/ 31933 h 175260"/>
              <a:gd name="T50" fmla="*/ 87045 w 118110"/>
              <a:gd name="T51" fmla="*/ 131531 h 175260"/>
              <a:gd name="T52" fmla="*/ 87045 w 118110"/>
              <a:gd name="T53" fmla="*/ 141736 h 175260"/>
              <a:gd name="T54" fmla="*/ 85755 w 118110"/>
              <a:gd name="T55" fmla="*/ 149397 h 175260"/>
              <a:gd name="T56" fmla="*/ 80654 w 118110"/>
              <a:gd name="T57" fmla="*/ 151941 h 175260"/>
              <a:gd name="T58" fmla="*/ 119061 w 118110"/>
              <a:gd name="T59" fmla="*/ 151941 h 175260"/>
              <a:gd name="T60" fmla="*/ 119061 w 118110"/>
              <a:gd name="T61" fmla="*/ 144279 h 175260"/>
              <a:gd name="T62" fmla="*/ 98567 w 118110"/>
              <a:gd name="T63" fmla="*/ 42137 h 175260"/>
              <a:gd name="T64" fmla="*/ 96017 w 118110"/>
              <a:gd name="T65" fmla="*/ 35763 h 175260"/>
              <a:gd name="T66" fmla="*/ 92176 w 118110"/>
              <a:gd name="T67" fmla="*/ 30645 h 175260"/>
              <a:gd name="T68" fmla="*/ 87045 w 118110"/>
              <a:gd name="T69" fmla="*/ 25527 h 175260"/>
              <a:gd name="T70" fmla="*/ 80654 w 118110"/>
              <a:gd name="T71" fmla="*/ 21696 h 1752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8110" h="175260">
                <a:moveTo>
                  <a:pt x="6339" y="0"/>
                </a:moveTo>
                <a:lnTo>
                  <a:pt x="2529" y="1280"/>
                </a:lnTo>
                <a:lnTo>
                  <a:pt x="0" y="6339"/>
                </a:lnTo>
                <a:lnTo>
                  <a:pt x="0" y="11429"/>
                </a:lnTo>
                <a:lnTo>
                  <a:pt x="17769" y="113019"/>
                </a:lnTo>
                <a:lnTo>
                  <a:pt x="35539" y="148589"/>
                </a:lnTo>
                <a:lnTo>
                  <a:pt x="54589" y="161300"/>
                </a:lnTo>
                <a:lnTo>
                  <a:pt x="64769" y="167639"/>
                </a:lnTo>
                <a:lnTo>
                  <a:pt x="76199" y="172730"/>
                </a:lnTo>
                <a:lnTo>
                  <a:pt x="97779" y="175259"/>
                </a:lnTo>
                <a:lnTo>
                  <a:pt x="111739" y="172730"/>
                </a:lnTo>
                <a:lnTo>
                  <a:pt x="118109" y="160019"/>
                </a:lnTo>
                <a:lnTo>
                  <a:pt x="118109" y="151119"/>
                </a:lnTo>
                <a:lnTo>
                  <a:pt x="80009" y="151119"/>
                </a:lnTo>
                <a:lnTo>
                  <a:pt x="71109" y="149870"/>
                </a:lnTo>
                <a:lnTo>
                  <a:pt x="30479" y="20330"/>
                </a:lnTo>
                <a:lnTo>
                  <a:pt x="27919" y="13959"/>
                </a:lnTo>
                <a:lnTo>
                  <a:pt x="17769" y="3809"/>
                </a:lnTo>
                <a:lnTo>
                  <a:pt x="11429" y="1280"/>
                </a:lnTo>
                <a:lnTo>
                  <a:pt x="6339" y="0"/>
                </a:lnTo>
                <a:close/>
              </a:path>
              <a:path w="118110" h="175260">
                <a:moveTo>
                  <a:pt x="80009" y="21579"/>
                </a:moveTo>
                <a:lnTo>
                  <a:pt x="74919" y="21579"/>
                </a:lnTo>
                <a:lnTo>
                  <a:pt x="69829" y="24140"/>
                </a:lnTo>
                <a:lnTo>
                  <a:pt x="67299" y="26669"/>
                </a:lnTo>
                <a:lnTo>
                  <a:pt x="67299" y="31760"/>
                </a:lnTo>
                <a:lnTo>
                  <a:pt x="86349" y="130820"/>
                </a:lnTo>
                <a:lnTo>
                  <a:pt x="86349" y="140969"/>
                </a:lnTo>
                <a:lnTo>
                  <a:pt x="85069" y="148589"/>
                </a:lnTo>
                <a:lnTo>
                  <a:pt x="80009" y="151119"/>
                </a:lnTo>
                <a:lnTo>
                  <a:pt x="118109" y="151119"/>
                </a:lnTo>
                <a:lnTo>
                  <a:pt x="118109" y="143499"/>
                </a:lnTo>
                <a:lnTo>
                  <a:pt x="97779" y="41909"/>
                </a:lnTo>
                <a:lnTo>
                  <a:pt x="95249" y="35570"/>
                </a:lnTo>
                <a:lnTo>
                  <a:pt x="91439" y="30479"/>
                </a:lnTo>
                <a:lnTo>
                  <a:pt x="86349" y="25389"/>
                </a:lnTo>
                <a:lnTo>
                  <a:pt x="80009" y="21579"/>
                </a:lnTo>
                <a:close/>
              </a:path>
            </a:pathLst>
          </a:custGeom>
          <a:solidFill>
            <a:srgbClr val="FF981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05" name="object 49"/>
          <p:cNvSpPr>
            <a:spLocks/>
          </p:cNvSpPr>
          <p:nvPr/>
        </p:nvSpPr>
        <p:spPr bwMode="auto">
          <a:xfrm>
            <a:off x="6270625" y="2005013"/>
            <a:ext cx="114300" cy="171450"/>
          </a:xfrm>
          <a:custGeom>
            <a:avLst/>
            <a:gdLst>
              <a:gd name="T0" fmla="*/ 5147 w 113029"/>
              <a:gd name="T1" fmla="*/ 0 h 171450"/>
              <a:gd name="T2" fmla="*/ 2557 w 113029"/>
              <a:gd name="T3" fmla="*/ 0 h 171450"/>
              <a:gd name="T4" fmla="*/ 0 w 113029"/>
              <a:gd name="T5" fmla="*/ 2529 h 171450"/>
              <a:gd name="T6" fmla="*/ 0 w 113029"/>
              <a:gd name="T7" fmla="*/ 7619 h 171450"/>
              <a:gd name="T8" fmla="*/ 2557 w 113029"/>
              <a:gd name="T9" fmla="*/ 13959 h 171450"/>
              <a:gd name="T10" fmla="*/ 5147 w 113029"/>
              <a:gd name="T11" fmla="*/ 19049 h 171450"/>
              <a:gd name="T12" fmla="*/ 11558 w 113029"/>
              <a:gd name="T13" fmla="*/ 24109 h 171450"/>
              <a:gd name="T14" fmla="*/ 19263 w 113029"/>
              <a:gd name="T15" fmla="*/ 26669 h 171450"/>
              <a:gd name="T16" fmla="*/ 43676 w 113029"/>
              <a:gd name="T17" fmla="*/ 34289 h 171450"/>
              <a:gd name="T18" fmla="*/ 69350 w 113029"/>
              <a:gd name="T19" fmla="*/ 151119 h 171450"/>
              <a:gd name="T20" fmla="*/ 71909 w 113029"/>
              <a:gd name="T21" fmla="*/ 158739 h 171450"/>
              <a:gd name="T22" fmla="*/ 82204 w 113029"/>
              <a:gd name="T23" fmla="*/ 168889 h 171450"/>
              <a:gd name="T24" fmla="*/ 88614 w 113029"/>
              <a:gd name="T25" fmla="*/ 171449 h 171450"/>
              <a:gd name="T26" fmla="*/ 95026 w 113029"/>
              <a:gd name="T27" fmla="*/ 171449 h 171450"/>
              <a:gd name="T28" fmla="*/ 100173 w 113029"/>
              <a:gd name="T29" fmla="*/ 170169 h 171450"/>
              <a:gd name="T30" fmla="*/ 102731 w 113029"/>
              <a:gd name="T31" fmla="*/ 166359 h 171450"/>
              <a:gd name="T32" fmla="*/ 102731 w 113029"/>
              <a:gd name="T33" fmla="*/ 161269 h 171450"/>
              <a:gd name="T34" fmla="*/ 74498 w 113029"/>
              <a:gd name="T35" fmla="*/ 44439 h 171450"/>
              <a:gd name="T36" fmla="*/ 114290 w 113029"/>
              <a:gd name="T37" fmla="*/ 44439 h 171450"/>
              <a:gd name="T38" fmla="*/ 110437 w 113029"/>
              <a:gd name="T39" fmla="*/ 36819 h 171450"/>
              <a:gd name="T40" fmla="*/ 107879 w 113029"/>
              <a:gd name="T41" fmla="*/ 31729 h 171450"/>
              <a:gd name="T42" fmla="*/ 102731 w 113029"/>
              <a:gd name="T43" fmla="*/ 29199 h 171450"/>
              <a:gd name="T44" fmla="*/ 93763 w 113029"/>
              <a:gd name="T45" fmla="*/ 25389 h 171450"/>
              <a:gd name="T46" fmla="*/ 12853 w 113029"/>
              <a:gd name="T47" fmla="*/ 1249 h 171450"/>
              <a:gd name="T48" fmla="*/ 5147 w 113029"/>
              <a:gd name="T49" fmla="*/ 0 h 171450"/>
              <a:gd name="T50" fmla="*/ 114290 w 113029"/>
              <a:gd name="T51" fmla="*/ 44439 h 171450"/>
              <a:gd name="T52" fmla="*/ 74498 w 113029"/>
              <a:gd name="T53" fmla="*/ 44439 h 171450"/>
              <a:gd name="T54" fmla="*/ 100173 w 113029"/>
              <a:gd name="T55" fmla="*/ 50779 h 171450"/>
              <a:gd name="T56" fmla="*/ 107879 w 113029"/>
              <a:gd name="T57" fmla="*/ 52059 h 171450"/>
              <a:gd name="T58" fmla="*/ 113027 w 113029"/>
              <a:gd name="T59" fmla="*/ 52059 h 171450"/>
              <a:gd name="T60" fmla="*/ 114290 w 113029"/>
              <a:gd name="T61" fmla="*/ 49529 h 171450"/>
              <a:gd name="T62" fmla="*/ 114290 w 113029"/>
              <a:gd name="T63" fmla="*/ 44439 h 1714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3029" h="171450">
                <a:moveTo>
                  <a:pt x="5090" y="0"/>
                </a:moveTo>
                <a:lnTo>
                  <a:pt x="2529" y="0"/>
                </a:lnTo>
                <a:lnTo>
                  <a:pt x="0" y="2529"/>
                </a:lnTo>
                <a:lnTo>
                  <a:pt x="0" y="7619"/>
                </a:lnTo>
                <a:lnTo>
                  <a:pt x="2529" y="13959"/>
                </a:lnTo>
                <a:lnTo>
                  <a:pt x="5090" y="19049"/>
                </a:lnTo>
                <a:lnTo>
                  <a:pt x="11429" y="24109"/>
                </a:lnTo>
                <a:lnTo>
                  <a:pt x="19049" y="26669"/>
                </a:lnTo>
                <a:lnTo>
                  <a:pt x="43190" y="34289"/>
                </a:lnTo>
                <a:lnTo>
                  <a:pt x="68579" y="151119"/>
                </a:lnTo>
                <a:lnTo>
                  <a:pt x="71109" y="158739"/>
                </a:lnTo>
                <a:lnTo>
                  <a:pt x="81290" y="168889"/>
                </a:lnTo>
                <a:lnTo>
                  <a:pt x="87629" y="171449"/>
                </a:lnTo>
                <a:lnTo>
                  <a:pt x="93969" y="171449"/>
                </a:lnTo>
                <a:lnTo>
                  <a:pt x="99059" y="170169"/>
                </a:lnTo>
                <a:lnTo>
                  <a:pt x="101589" y="166359"/>
                </a:lnTo>
                <a:lnTo>
                  <a:pt x="101589" y="161269"/>
                </a:lnTo>
                <a:lnTo>
                  <a:pt x="73670" y="44439"/>
                </a:lnTo>
                <a:lnTo>
                  <a:pt x="113019" y="44439"/>
                </a:lnTo>
                <a:lnTo>
                  <a:pt x="109209" y="36819"/>
                </a:lnTo>
                <a:lnTo>
                  <a:pt x="106679" y="31729"/>
                </a:lnTo>
                <a:lnTo>
                  <a:pt x="101589" y="29199"/>
                </a:lnTo>
                <a:lnTo>
                  <a:pt x="92720" y="25389"/>
                </a:lnTo>
                <a:lnTo>
                  <a:pt x="12710" y="1249"/>
                </a:lnTo>
                <a:lnTo>
                  <a:pt x="5090" y="0"/>
                </a:lnTo>
                <a:close/>
              </a:path>
              <a:path w="113029" h="171450">
                <a:moveTo>
                  <a:pt x="113019" y="44439"/>
                </a:moveTo>
                <a:lnTo>
                  <a:pt x="73670" y="44439"/>
                </a:lnTo>
                <a:lnTo>
                  <a:pt x="99059" y="50779"/>
                </a:lnTo>
                <a:lnTo>
                  <a:pt x="106679" y="52059"/>
                </a:lnTo>
                <a:lnTo>
                  <a:pt x="111770" y="52059"/>
                </a:lnTo>
                <a:lnTo>
                  <a:pt x="113019" y="49529"/>
                </a:lnTo>
                <a:lnTo>
                  <a:pt x="113019" y="44439"/>
                </a:lnTo>
                <a:close/>
              </a:path>
            </a:pathLst>
          </a:custGeom>
          <a:solidFill>
            <a:srgbClr val="FF981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06" name="object 50"/>
          <p:cNvSpPr>
            <a:spLocks/>
          </p:cNvSpPr>
          <p:nvPr/>
        </p:nvSpPr>
        <p:spPr bwMode="auto">
          <a:xfrm>
            <a:off x="6392863" y="2041525"/>
            <a:ext cx="114300" cy="177800"/>
          </a:xfrm>
          <a:custGeom>
            <a:avLst/>
            <a:gdLst>
              <a:gd name="T0" fmla="*/ 5090 w 114300"/>
              <a:gd name="T1" fmla="*/ 0 h 176530"/>
              <a:gd name="T2" fmla="*/ 1280 w 114300"/>
              <a:gd name="T3" fmla="*/ 2547 h 176530"/>
              <a:gd name="T4" fmla="*/ 0 w 114300"/>
              <a:gd name="T5" fmla="*/ 5127 h 176530"/>
              <a:gd name="T6" fmla="*/ 0 w 114300"/>
              <a:gd name="T7" fmla="*/ 10222 h 176530"/>
              <a:gd name="T8" fmla="*/ 44439 w 114300"/>
              <a:gd name="T9" fmla="*/ 37084 h 176530"/>
              <a:gd name="T10" fmla="*/ 72389 w 114300"/>
              <a:gd name="T11" fmla="*/ 157333 h 176530"/>
              <a:gd name="T12" fmla="*/ 76199 w 114300"/>
              <a:gd name="T13" fmla="*/ 163718 h 176530"/>
              <a:gd name="T14" fmla="*/ 86349 w 114300"/>
              <a:gd name="T15" fmla="*/ 173973 h 176530"/>
              <a:gd name="T16" fmla="*/ 93969 w 114300"/>
              <a:gd name="T17" fmla="*/ 175231 h 176530"/>
              <a:gd name="T18" fmla="*/ 100340 w 114300"/>
              <a:gd name="T19" fmla="*/ 177810 h 176530"/>
              <a:gd name="T20" fmla="*/ 104150 w 114300"/>
              <a:gd name="T21" fmla="*/ 175231 h 176530"/>
              <a:gd name="T22" fmla="*/ 106679 w 114300"/>
              <a:gd name="T23" fmla="*/ 172682 h 176530"/>
              <a:gd name="T24" fmla="*/ 106679 w 114300"/>
              <a:gd name="T25" fmla="*/ 167556 h 176530"/>
              <a:gd name="T26" fmla="*/ 74919 w 114300"/>
              <a:gd name="T27" fmla="*/ 47338 h 176530"/>
              <a:gd name="T28" fmla="*/ 114299 w 114300"/>
              <a:gd name="T29" fmla="*/ 47338 h 176530"/>
              <a:gd name="T30" fmla="*/ 111770 w 114300"/>
              <a:gd name="T31" fmla="*/ 39663 h 176530"/>
              <a:gd name="T32" fmla="*/ 106679 w 114300"/>
              <a:gd name="T33" fmla="*/ 34536 h 176530"/>
              <a:gd name="T34" fmla="*/ 93969 w 114300"/>
              <a:gd name="T35" fmla="*/ 28151 h 176530"/>
              <a:gd name="T36" fmla="*/ 11429 w 114300"/>
              <a:gd name="T37" fmla="*/ 2547 h 176530"/>
              <a:gd name="T38" fmla="*/ 5090 w 114300"/>
              <a:gd name="T39" fmla="*/ 0 h 176530"/>
              <a:gd name="T40" fmla="*/ 114299 w 114300"/>
              <a:gd name="T41" fmla="*/ 47338 h 176530"/>
              <a:gd name="T42" fmla="*/ 74919 w 114300"/>
              <a:gd name="T43" fmla="*/ 47338 h 176530"/>
              <a:gd name="T44" fmla="*/ 100340 w 114300"/>
              <a:gd name="T45" fmla="*/ 53723 h 176530"/>
              <a:gd name="T46" fmla="*/ 106679 w 114300"/>
              <a:gd name="T47" fmla="*/ 55013 h 176530"/>
              <a:gd name="T48" fmla="*/ 111770 w 114300"/>
              <a:gd name="T49" fmla="*/ 55013 h 176530"/>
              <a:gd name="T50" fmla="*/ 114299 w 114300"/>
              <a:gd name="T51" fmla="*/ 52434 h 176530"/>
              <a:gd name="T52" fmla="*/ 114299 w 114300"/>
              <a:gd name="T53" fmla="*/ 47338 h 17653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4300" h="176530">
                <a:moveTo>
                  <a:pt x="5090" y="0"/>
                </a:moveTo>
                <a:lnTo>
                  <a:pt x="1280" y="2529"/>
                </a:lnTo>
                <a:lnTo>
                  <a:pt x="0" y="5090"/>
                </a:lnTo>
                <a:lnTo>
                  <a:pt x="0" y="10149"/>
                </a:lnTo>
                <a:lnTo>
                  <a:pt x="44439" y="36819"/>
                </a:lnTo>
                <a:lnTo>
                  <a:pt x="72389" y="156209"/>
                </a:lnTo>
                <a:lnTo>
                  <a:pt x="76199" y="162549"/>
                </a:lnTo>
                <a:lnTo>
                  <a:pt x="86349" y="172730"/>
                </a:lnTo>
                <a:lnTo>
                  <a:pt x="93969" y="173979"/>
                </a:lnTo>
                <a:lnTo>
                  <a:pt x="100340" y="176540"/>
                </a:lnTo>
                <a:lnTo>
                  <a:pt x="104150" y="173979"/>
                </a:lnTo>
                <a:lnTo>
                  <a:pt x="106679" y="171449"/>
                </a:lnTo>
                <a:lnTo>
                  <a:pt x="106679" y="166359"/>
                </a:lnTo>
                <a:lnTo>
                  <a:pt x="74919" y="47000"/>
                </a:lnTo>
                <a:lnTo>
                  <a:pt x="114299" y="47000"/>
                </a:lnTo>
                <a:lnTo>
                  <a:pt x="111770" y="39380"/>
                </a:lnTo>
                <a:lnTo>
                  <a:pt x="106679" y="34289"/>
                </a:lnTo>
                <a:lnTo>
                  <a:pt x="93969" y="27950"/>
                </a:lnTo>
                <a:lnTo>
                  <a:pt x="11429" y="2529"/>
                </a:lnTo>
                <a:lnTo>
                  <a:pt x="5090" y="0"/>
                </a:lnTo>
                <a:close/>
              </a:path>
              <a:path w="114300" h="176530">
                <a:moveTo>
                  <a:pt x="114299" y="47000"/>
                </a:moveTo>
                <a:lnTo>
                  <a:pt x="74919" y="47000"/>
                </a:lnTo>
                <a:lnTo>
                  <a:pt x="100340" y="53339"/>
                </a:lnTo>
                <a:lnTo>
                  <a:pt x="106679" y="54620"/>
                </a:lnTo>
                <a:lnTo>
                  <a:pt x="111770" y="54620"/>
                </a:lnTo>
                <a:lnTo>
                  <a:pt x="114299" y="52059"/>
                </a:lnTo>
                <a:lnTo>
                  <a:pt x="114299" y="47000"/>
                </a:lnTo>
                <a:close/>
              </a:path>
            </a:pathLst>
          </a:custGeom>
          <a:solidFill>
            <a:srgbClr val="FF981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07" name="object 51"/>
          <p:cNvSpPr>
            <a:spLocks/>
          </p:cNvSpPr>
          <p:nvPr/>
        </p:nvSpPr>
        <p:spPr bwMode="auto">
          <a:xfrm>
            <a:off x="6524625" y="2084388"/>
            <a:ext cx="139700" cy="184150"/>
          </a:xfrm>
          <a:custGeom>
            <a:avLst/>
            <a:gdLst>
              <a:gd name="T0" fmla="*/ 6282 w 140970"/>
              <a:gd name="T1" fmla="*/ 0 h 184150"/>
              <a:gd name="T2" fmla="*/ 1238 w 140970"/>
              <a:gd name="T3" fmla="*/ 1280 h 184150"/>
              <a:gd name="T4" fmla="*/ 0 w 140970"/>
              <a:gd name="T5" fmla="*/ 6339 h 184150"/>
              <a:gd name="T6" fmla="*/ 1238 w 140970"/>
              <a:gd name="T7" fmla="*/ 12710 h 184150"/>
              <a:gd name="T8" fmla="*/ 37756 w 140970"/>
              <a:gd name="T9" fmla="*/ 139689 h 184150"/>
              <a:gd name="T10" fmla="*/ 38995 w 140970"/>
              <a:gd name="T11" fmla="*/ 146060 h 184150"/>
              <a:gd name="T12" fmla="*/ 44039 w 140970"/>
              <a:gd name="T13" fmla="*/ 152399 h 184150"/>
              <a:gd name="T14" fmla="*/ 50322 w 140970"/>
              <a:gd name="T15" fmla="*/ 157490 h 184150"/>
              <a:gd name="T16" fmla="*/ 59141 w 140970"/>
              <a:gd name="T17" fmla="*/ 161300 h 184150"/>
              <a:gd name="T18" fmla="*/ 127104 w 140970"/>
              <a:gd name="T19" fmla="*/ 181599 h 184150"/>
              <a:gd name="T20" fmla="*/ 133386 w 140970"/>
              <a:gd name="T21" fmla="*/ 184160 h 184150"/>
              <a:gd name="T22" fmla="*/ 138431 w 140970"/>
              <a:gd name="T23" fmla="*/ 184160 h 184150"/>
              <a:gd name="T24" fmla="*/ 139699 w 140970"/>
              <a:gd name="T25" fmla="*/ 180350 h 184150"/>
              <a:gd name="T26" fmla="*/ 139699 w 140970"/>
              <a:gd name="T27" fmla="*/ 175259 h 184150"/>
              <a:gd name="T28" fmla="*/ 138431 w 140970"/>
              <a:gd name="T29" fmla="*/ 168920 h 184150"/>
              <a:gd name="T30" fmla="*/ 133386 w 140970"/>
              <a:gd name="T31" fmla="*/ 163829 h 184150"/>
              <a:gd name="T32" fmla="*/ 127104 w 140970"/>
              <a:gd name="T33" fmla="*/ 160019 h 184150"/>
              <a:gd name="T34" fmla="*/ 118284 w 140970"/>
              <a:gd name="T35" fmla="*/ 156209 h 184150"/>
              <a:gd name="T36" fmla="*/ 67961 w 140970"/>
              <a:gd name="T37" fmla="*/ 139689 h 184150"/>
              <a:gd name="T38" fmla="*/ 54097 w 140970"/>
              <a:gd name="T39" fmla="*/ 96530 h 184150"/>
              <a:gd name="T40" fmla="*/ 112001 w 140970"/>
              <a:gd name="T41" fmla="*/ 96530 h 184150"/>
              <a:gd name="T42" fmla="*/ 106957 w 140970"/>
              <a:gd name="T43" fmla="*/ 91439 h 184150"/>
              <a:gd name="T44" fmla="*/ 101942 w 140970"/>
              <a:gd name="T45" fmla="*/ 87629 h 184150"/>
              <a:gd name="T46" fmla="*/ 93122 w 140970"/>
              <a:gd name="T47" fmla="*/ 85100 h 184150"/>
              <a:gd name="T48" fmla="*/ 47814 w 140970"/>
              <a:gd name="T49" fmla="*/ 69860 h 184150"/>
              <a:gd name="T50" fmla="*/ 37756 w 140970"/>
              <a:gd name="T51" fmla="*/ 33009 h 184150"/>
              <a:gd name="T52" fmla="*/ 94361 w 140970"/>
              <a:gd name="T53" fmla="*/ 33009 h 184150"/>
              <a:gd name="T54" fmla="*/ 91854 w 140970"/>
              <a:gd name="T55" fmla="*/ 30479 h 184150"/>
              <a:gd name="T56" fmla="*/ 84303 w 140970"/>
              <a:gd name="T57" fmla="*/ 25389 h 184150"/>
              <a:gd name="T58" fmla="*/ 75513 w 140970"/>
              <a:gd name="T59" fmla="*/ 21579 h 184150"/>
              <a:gd name="T60" fmla="*/ 13833 w 140970"/>
              <a:gd name="T61" fmla="*/ 1280 h 184150"/>
              <a:gd name="T62" fmla="*/ 6282 w 140970"/>
              <a:gd name="T63" fmla="*/ 0 h 184150"/>
              <a:gd name="T64" fmla="*/ 112001 w 140970"/>
              <a:gd name="T65" fmla="*/ 96530 h 184150"/>
              <a:gd name="T66" fmla="*/ 54097 w 140970"/>
              <a:gd name="T67" fmla="*/ 96530 h 184150"/>
              <a:gd name="T68" fmla="*/ 101942 w 140970"/>
              <a:gd name="T69" fmla="*/ 110489 h 184150"/>
              <a:gd name="T70" fmla="*/ 108225 w 140970"/>
              <a:gd name="T71" fmla="*/ 111770 h 184150"/>
              <a:gd name="T72" fmla="*/ 113269 w 140970"/>
              <a:gd name="T73" fmla="*/ 111770 h 184150"/>
              <a:gd name="T74" fmla="*/ 114508 w 140970"/>
              <a:gd name="T75" fmla="*/ 109209 h 184150"/>
              <a:gd name="T76" fmla="*/ 114508 w 140970"/>
              <a:gd name="T77" fmla="*/ 102869 h 184150"/>
              <a:gd name="T78" fmla="*/ 112001 w 140970"/>
              <a:gd name="T79" fmla="*/ 96530 h 184150"/>
              <a:gd name="T80" fmla="*/ 94361 w 140970"/>
              <a:gd name="T81" fmla="*/ 33009 h 184150"/>
              <a:gd name="T82" fmla="*/ 37756 w 140970"/>
              <a:gd name="T83" fmla="*/ 33009 h 184150"/>
              <a:gd name="T84" fmla="*/ 84303 w 140970"/>
              <a:gd name="T85" fmla="*/ 49529 h 184150"/>
              <a:gd name="T86" fmla="*/ 93122 w 140970"/>
              <a:gd name="T87" fmla="*/ 50810 h 184150"/>
              <a:gd name="T88" fmla="*/ 96898 w 140970"/>
              <a:gd name="T89" fmla="*/ 49529 h 184150"/>
              <a:gd name="T90" fmla="*/ 98167 w 140970"/>
              <a:gd name="T91" fmla="*/ 45719 h 184150"/>
              <a:gd name="T92" fmla="*/ 98167 w 140970"/>
              <a:gd name="T93" fmla="*/ 40629 h 184150"/>
              <a:gd name="T94" fmla="*/ 96898 w 140970"/>
              <a:gd name="T95" fmla="*/ 35570 h 184150"/>
              <a:gd name="T96" fmla="*/ 94361 w 140970"/>
              <a:gd name="T97" fmla="*/ 33009 h 1841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0970" h="184150">
                <a:moveTo>
                  <a:pt x="6339" y="0"/>
                </a:moveTo>
                <a:lnTo>
                  <a:pt x="1249" y="1280"/>
                </a:lnTo>
                <a:lnTo>
                  <a:pt x="0" y="6339"/>
                </a:lnTo>
                <a:lnTo>
                  <a:pt x="1249" y="12710"/>
                </a:lnTo>
                <a:lnTo>
                  <a:pt x="38099" y="139689"/>
                </a:lnTo>
                <a:lnTo>
                  <a:pt x="39349" y="146060"/>
                </a:lnTo>
                <a:lnTo>
                  <a:pt x="44439" y="152399"/>
                </a:lnTo>
                <a:lnTo>
                  <a:pt x="50779" y="157490"/>
                </a:lnTo>
                <a:lnTo>
                  <a:pt x="59679" y="161300"/>
                </a:lnTo>
                <a:lnTo>
                  <a:pt x="128259" y="181599"/>
                </a:lnTo>
                <a:lnTo>
                  <a:pt x="134599" y="184160"/>
                </a:lnTo>
                <a:lnTo>
                  <a:pt x="139689" y="184160"/>
                </a:lnTo>
                <a:lnTo>
                  <a:pt x="140969" y="180350"/>
                </a:lnTo>
                <a:lnTo>
                  <a:pt x="140969" y="175259"/>
                </a:lnTo>
                <a:lnTo>
                  <a:pt x="139689" y="168920"/>
                </a:lnTo>
                <a:lnTo>
                  <a:pt x="134599" y="163829"/>
                </a:lnTo>
                <a:lnTo>
                  <a:pt x="128259" y="160019"/>
                </a:lnTo>
                <a:lnTo>
                  <a:pt x="119359" y="156209"/>
                </a:lnTo>
                <a:lnTo>
                  <a:pt x="68579" y="139689"/>
                </a:lnTo>
                <a:lnTo>
                  <a:pt x="54589" y="96530"/>
                </a:lnTo>
                <a:lnTo>
                  <a:pt x="113019" y="96530"/>
                </a:lnTo>
                <a:lnTo>
                  <a:pt x="107929" y="91439"/>
                </a:lnTo>
                <a:lnTo>
                  <a:pt x="102869" y="87629"/>
                </a:lnTo>
                <a:lnTo>
                  <a:pt x="93969" y="85100"/>
                </a:lnTo>
                <a:lnTo>
                  <a:pt x="48249" y="69860"/>
                </a:lnTo>
                <a:lnTo>
                  <a:pt x="38099" y="33009"/>
                </a:lnTo>
                <a:lnTo>
                  <a:pt x="95219" y="33009"/>
                </a:lnTo>
                <a:lnTo>
                  <a:pt x="92689" y="30479"/>
                </a:lnTo>
                <a:lnTo>
                  <a:pt x="85069" y="25389"/>
                </a:lnTo>
                <a:lnTo>
                  <a:pt x="76199" y="21579"/>
                </a:lnTo>
                <a:lnTo>
                  <a:pt x="13959" y="1280"/>
                </a:lnTo>
                <a:lnTo>
                  <a:pt x="6339" y="0"/>
                </a:lnTo>
                <a:close/>
              </a:path>
              <a:path w="140970" h="184150">
                <a:moveTo>
                  <a:pt x="113019" y="96530"/>
                </a:moveTo>
                <a:lnTo>
                  <a:pt x="54589" y="96530"/>
                </a:lnTo>
                <a:lnTo>
                  <a:pt x="102869" y="110489"/>
                </a:lnTo>
                <a:lnTo>
                  <a:pt x="109209" y="111770"/>
                </a:lnTo>
                <a:lnTo>
                  <a:pt x="114299" y="111770"/>
                </a:lnTo>
                <a:lnTo>
                  <a:pt x="115549" y="109209"/>
                </a:lnTo>
                <a:lnTo>
                  <a:pt x="115549" y="102869"/>
                </a:lnTo>
                <a:lnTo>
                  <a:pt x="113019" y="96530"/>
                </a:lnTo>
                <a:close/>
              </a:path>
              <a:path w="140970" h="184150">
                <a:moveTo>
                  <a:pt x="95219" y="33009"/>
                </a:moveTo>
                <a:lnTo>
                  <a:pt x="38099" y="33009"/>
                </a:lnTo>
                <a:lnTo>
                  <a:pt x="85069" y="49529"/>
                </a:lnTo>
                <a:lnTo>
                  <a:pt x="93969" y="50810"/>
                </a:lnTo>
                <a:lnTo>
                  <a:pt x="97779" y="49529"/>
                </a:lnTo>
                <a:lnTo>
                  <a:pt x="99059" y="45719"/>
                </a:lnTo>
                <a:lnTo>
                  <a:pt x="99059" y="40629"/>
                </a:lnTo>
                <a:lnTo>
                  <a:pt x="97779" y="35570"/>
                </a:lnTo>
                <a:lnTo>
                  <a:pt x="95219" y="33009"/>
                </a:lnTo>
                <a:close/>
              </a:path>
            </a:pathLst>
          </a:custGeom>
          <a:solidFill>
            <a:srgbClr val="FF981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08" name="object 52"/>
          <p:cNvSpPr>
            <a:spLocks/>
          </p:cNvSpPr>
          <p:nvPr/>
        </p:nvSpPr>
        <p:spPr bwMode="auto">
          <a:xfrm>
            <a:off x="6643688" y="2120900"/>
            <a:ext cx="155575" cy="192088"/>
          </a:xfrm>
          <a:custGeom>
            <a:avLst/>
            <a:gdLst>
              <a:gd name="T0" fmla="*/ 114299 w 155575"/>
              <a:gd name="T1" fmla="*/ 99224 h 191769"/>
              <a:gd name="T2" fmla="*/ 59710 w 155575"/>
              <a:gd name="T3" fmla="*/ 99224 h 191769"/>
              <a:gd name="T4" fmla="*/ 74950 w 155575"/>
              <a:gd name="T5" fmla="*/ 103040 h 191769"/>
              <a:gd name="T6" fmla="*/ 83819 w 155575"/>
              <a:gd name="T7" fmla="*/ 105605 h 191769"/>
              <a:gd name="T8" fmla="*/ 91439 w 155575"/>
              <a:gd name="T9" fmla="*/ 110673 h 191769"/>
              <a:gd name="T10" fmla="*/ 97810 w 155575"/>
              <a:gd name="T11" fmla="*/ 118305 h 191769"/>
              <a:gd name="T12" fmla="*/ 100340 w 155575"/>
              <a:gd name="T13" fmla="*/ 127221 h 191769"/>
              <a:gd name="T14" fmla="*/ 115580 w 155575"/>
              <a:gd name="T15" fmla="*/ 167918 h 191769"/>
              <a:gd name="T16" fmla="*/ 148589 w 155575"/>
              <a:gd name="T17" fmla="*/ 192099 h 191769"/>
              <a:gd name="T18" fmla="*/ 153680 w 155575"/>
              <a:gd name="T19" fmla="*/ 192099 h 191769"/>
              <a:gd name="T20" fmla="*/ 154960 w 155575"/>
              <a:gd name="T21" fmla="*/ 189565 h 191769"/>
              <a:gd name="T22" fmla="*/ 154960 w 155575"/>
              <a:gd name="T23" fmla="*/ 185748 h 191769"/>
              <a:gd name="T24" fmla="*/ 153680 w 155575"/>
              <a:gd name="T25" fmla="*/ 179367 h 191769"/>
              <a:gd name="T26" fmla="*/ 149870 w 155575"/>
              <a:gd name="T27" fmla="*/ 173017 h 191769"/>
              <a:gd name="T28" fmla="*/ 148589 w 155575"/>
              <a:gd name="T29" fmla="*/ 167918 h 191769"/>
              <a:gd name="T30" fmla="*/ 144779 w 155575"/>
              <a:gd name="T31" fmla="*/ 160285 h 191769"/>
              <a:gd name="T32" fmla="*/ 139720 w 155575"/>
              <a:gd name="T33" fmla="*/ 142487 h 191769"/>
              <a:gd name="T34" fmla="*/ 134630 w 155575"/>
              <a:gd name="T35" fmla="*/ 129754 h 191769"/>
              <a:gd name="T36" fmla="*/ 128290 w 155575"/>
              <a:gd name="T37" fmla="*/ 118305 h 191769"/>
              <a:gd name="T38" fmla="*/ 119390 w 155575"/>
              <a:gd name="T39" fmla="*/ 109422 h 191769"/>
              <a:gd name="T40" fmla="*/ 105430 w 155575"/>
              <a:gd name="T41" fmla="*/ 100507 h 191769"/>
              <a:gd name="T42" fmla="*/ 114299 w 155575"/>
              <a:gd name="T43" fmla="*/ 99224 h 191769"/>
              <a:gd name="T44" fmla="*/ 8900 w 155575"/>
              <a:gd name="T45" fmla="*/ 0 h 191769"/>
              <a:gd name="T46" fmla="*/ 3809 w 155575"/>
              <a:gd name="T47" fmla="*/ 1282 h 191769"/>
              <a:gd name="T48" fmla="*/ 0 w 155575"/>
              <a:gd name="T49" fmla="*/ 6381 h 191769"/>
              <a:gd name="T50" fmla="*/ 1280 w 155575"/>
              <a:gd name="T51" fmla="*/ 14013 h 191769"/>
              <a:gd name="T52" fmla="*/ 44470 w 155575"/>
              <a:gd name="T53" fmla="*/ 145020 h 191769"/>
              <a:gd name="T54" fmla="*/ 66050 w 155575"/>
              <a:gd name="T55" fmla="*/ 165385 h 191769"/>
              <a:gd name="T56" fmla="*/ 71140 w 155575"/>
              <a:gd name="T57" fmla="*/ 167918 h 191769"/>
              <a:gd name="T58" fmla="*/ 76199 w 155575"/>
              <a:gd name="T59" fmla="*/ 165385 h 191769"/>
              <a:gd name="T60" fmla="*/ 78760 w 155575"/>
              <a:gd name="T61" fmla="*/ 162850 h 191769"/>
              <a:gd name="T62" fmla="*/ 78760 w 155575"/>
              <a:gd name="T63" fmla="*/ 155218 h 191769"/>
              <a:gd name="T64" fmla="*/ 59710 w 155575"/>
              <a:gd name="T65" fmla="*/ 99224 h 191769"/>
              <a:gd name="T66" fmla="*/ 114299 w 155575"/>
              <a:gd name="T67" fmla="*/ 99224 h 191769"/>
              <a:gd name="T68" fmla="*/ 119390 w 155575"/>
              <a:gd name="T69" fmla="*/ 94156 h 191769"/>
              <a:gd name="T70" fmla="*/ 119390 w 155575"/>
              <a:gd name="T71" fmla="*/ 85242 h 191769"/>
              <a:gd name="T72" fmla="*/ 115580 w 155575"/>
              <a:gd name="T73" fmla="*/ 72509 h 191769"/>
              <a:gd name="T74" fmla="*/ 113050 w 155575"/>
              <a:gd name="T75" fmla="*/ 63626 h 191769"/>
              <a:gd name="T76" fmla="*/ 102869 w 155575"/>
              <a:gd name="T77" fmla="*/ 45795 h 191769"/>
              <a:gd name="T78" fmla="*/ 97810 w 155575"/>
              <a:gd name="T79" fmla="*/ 39446 h 191769"/>
              <a:gd name="T80" fmla="*/ 90190 w 155575"/>
              <a:gd name="T81" fmla="*/ 33095 h 191769"/>
              <a:gd name="T82" fmla="*/ 81290 w 155575"/>
              <a:gd name="T83" fmla="*/ 25462 h 191769"/>
              <a:gd name="T84" fmla="*/ 71140 w 155575"/>
              <a:gd name="T85" fmla="*/ 20364 h 191769"/>
              <a:gd name="T86" fmla="*/ 60959 w 155575"/>
              <a:gd name="T87" fmla="*/ 17830 h 191769"/>
              <a:gd name="T88" fmla="*/ 15239 w 155575"/>
              <a:gd name="T89" fmla="*/ 1282 h 191769"/>
              <a:gd name="T90" fmla="*/ 8900 w 155575"/>
              <a:gd name="T91" fmla="*/ 0 h 1917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55575" h="191769">
                <a:moveTo>
                  <a:pt x="114299" y="99059"/>
                </a:moveTo>
                <a:lnTo>
                  <a:pt x="59710" y="99059"/>
                </a:lnTo>
                <a:lnTo>
                  <a:pt x="74950" y="102869"/>
                </a:lnTo>
                <a:lnTo>
                  <a:pt x="83819" y="105430"/>
                </a:lnTo>
                <a:lnTo>
                  <a:pt x="91439" y="110489"/>
                </a:lnTo>
                <a:lnTo>
                  <a:pt x="97810" y="118109"/>
                </a:lnTo>
                <a:lnTo>
                  <a:pt x="100340" y="127010"/>
                </a:lnTo>
                <a:lnTo>
                  <a:pt x="115580" y="167639"/>
                </a:lnTo>
                <a:lnTo>
                  <a:pt x="148589" y="191780"/>
                </a:lnTo>
                <a:lnTo>
                  <a:pt x="153680" y="191780"/>
                </a:lnTo>
                <a:lnTo>
                  <a:pt x="154960" y="189250"/>
                </a:lnTo>
                <a:lnTo>
                  <a:pt x="154960" y="185440"/>
                </a:lnTo>
                <a:lnTo>
                  <a:pt x="153680" y="179069"/>
                </a:lnTo>
                <a:lnTo>
                  <a:pt x="149870" y="172730"/>
                </a:lnTo>
                <a:lnTo>
                  <a:pt x="148589" y="167639"/>
                </a:lnTo>
                <a:lnTo>
                  <a:pt x="144779" y="160019"/>
                </a:lnTo>
                <a:lnTo>
                  <a:pt x="139720" y="142250"/>
                </a:lnTo>
                <a:lnTo>
                  <a:pt x="134630" y="129539"/>
                </a:lnTo>
                <a:lnTo>
                  <a:pt x="128290" y="118109"/>
                </a:lnTo>
                <a:lnTo>
                  <a:pt x="119390" y="109240"/>
                </a:lnTo>
                <a:lnTo>
                  <a:pt x="105430" y="100340"/>
                </a:lnTo>
                <a:lnTo>
                  <a:pt x="114299" y="99059"/>
                </a:lnTo>
                <a:close/>
              </a:path>
              <a:path w="155575" h="191769">
                <a:moveTo>
                  <a:pt x="8900" y="0"/>
                </a:moveTo>
                <a:lnTo>
                  <a:pt x="3809" y="1280"/>
                </a:lnTo>
                <a:lnTo>
                  <a:pt x="0" y="6370"/>
                </a:lnTo>
                <a:lnTo>
                  <a:pt x="1280" y="13990"/>
                </a:lnTo>
                <a:lnTo>
                  <a:pt x="44470" y="144779"/>
                </a:lnTo>
                <a:lnTo>
                  <a:pt x="66050" y="165110"/>
                </a:lnTo>
                <a:lnTo>
                  <a:pt x="71140" y="167639"/>
                </a:lnTo>
                <a:lnTo>
                  <a:pt x="76199" y="165110"/>
                </a:lnTo>
                <a:lnTo>
                  <a:pt x="78760" y="162580"/>
                </a:lnTo>
                <a:lnTo>
                  <a:pt x="78760" y="154960"/>
                </a:lnTo>
                <a:lnTo>
                  <a:pt x="59710" y="99059"/>
                </a:lnTo>
                <a:lnTo>
                  <a:pt x="114299" y="99059"/>
                </a:lnTo>
                <a:lnTo>
                  <a:pt x="119390" y="94000"/>
                </a:lnTo>
                <a:lnTo>
                  <a:pt x="119390" y="85100"/>
                </a:lnTo>
                <a:lnTo>
                  <a:pt x="115580" y="72389"/>
                </a:lnTo>
                <a:lnTo>
                  <a:pt x="113050" y="63520"/>
                </a:lnTo>
                <a:lnTo>
                  <a:pt x="102869" y="45719"/>
                </a:lnTo>
                <a:lnTo>
                  <a:pt x="97810" y="39380"/>
                </a:lnTo>
                <a:lnTo>
                  <a:pt x="90190" y="33040"/>
                </a:lnTo>
                <a:lnTo>
                  <a:pt x="81290" y="25420"/>
                </a:lnTo>
                <a:lnTo>
                  <a:pt x="71140" y="20330"/>
                </a:lnTo>
                <a:lnTo>
                  <a:pt x="60959" y="17800"/>
                </a:lnTo>
                <a:lnTo>
                  <a:pt x="15239" y="1280"/>
                </a:lnTo>
                <a:lnTo>
                  <a:pt x="8900" y="0"/>
                </a:lnTo>
                <a:close/>
              </a:path>
            </a:pathLst>
          </a:custGeom>
          <a:solidFill>
            <a:srgbClr val="FF981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09" name="object 53"/>
          <p:cNvSpPr>
            <a:spLocks/>
          </p:cNvSpPr>
          <p:nvPr/>
        </p:nvSpPr>
        <p:spPr bwMode="auto">
          <a:xfrm>
            <a:off x="6681788" y="2151063"/>
            <a:ext cx="46037" cy="52387"/>
          </a:xfrm>
          <a:custGeom>
            <a:avLst/>
            <a:gdLst>
              <a:gd name="T0" fmla="*/ 0 w 45720"/>
              <a:gd name="T1" fmla="*/ 0 h 52705"/>
              <a:gd name="T2" fmla="*/ 15345 w 45720"/>
              <a:gd name="T3" fmla="*/ 44202 h 52705"/>
              <a:gd name="T4" fmla="*/ 28144 w 45720"/>
              <a:gd name="T5" fmla="*/ 49230 h 52705"/>
              <a:gd name="T6" fmla="*/ 37105 w 45720"/>
              <a:gd name="T7" fmla="*/ 51776 h 52705"/>
              <a:gd name="T8" fmla="*/ 43489 w 45720"/>
              <a:gd name="T9" fmla="*/ 49230 h 52705"/>
              <a:gd name="T10" fmla="*/ 46036 w 45720"/>
              <a:gd name="T11" fmla="*/ 44202 h 52705"/>
              <a:gd name="T12" fmla="*/ 43489 w 45720"/>
              <a:gd name="T13" fmla="*/ 34082 h 52705"/>
              <a:gd name="T14" fmla="*/ 15345 w 45720"/>
              <a:gd name="T15" fmla="*/ 3786 h 52705"/>
              <a:gd name="T16" fmla="*/ 0 w 45720"/>
              <a:gd name="T17" fmla="*/ 0 h 527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720" h="52705">
                <a:moveTo>
                  <a:pt x="0" y="0"/>
                </a:moveTo>
                <a:lnTo>
                  <a:pt x="15239" y="44470"/>
                </a:lnTo>
                <a:lnTo>
                  <a:pt x="27950" y="49529"/>
                </a:lnTo>
                <a:lnTo>
                  <a:pt x="36850" y="52090"/>
                </a:lnTo>
                <a:lnTo>
                  <a:pt x="43190" y="49529"/>
                </a:lnTo>
                <a:lnTo>
                  <a:pt x="45719" y="44470"/>
                </a:lnTo>
                <a:lnTo>
                  <a:pt x="43190" y="34289"/>
                </a:lnTo>
                <a:lnTo>
                  <a:pt x="15239" y="3809"/>
                </a:lnTo>
                <a:lnTo>
                  <a:pt x="0" y="0"/>
                </a:lnTo>
                <a:close/>
              </a:path>
            </a:pathLst>
          </a:custGeom>
          <a:solidFill>
            <a:srgbClr val="FFE8C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10" name="object 54"/>
          <p:cNvSpPr>
            <a:spLocks/>
          </p:cNvSpPr>
          <p:nvPr/>
        </p:nvSpPr>
        <p:spPr bwMode="auto">
          <a:xfrm>
            <a:off x="6434138" y="1697038"/>
            <a:ext cx="60325" cy="57150"/>
          </a:xfrm>
          <a:custGeom>
            <a:avLst/>
            <a:gdLst>
              <a:gd name="T0" fmla="*/ 29230 w 60325"/>
              <a:gd name="T1" fmla="*/ 0 h 57150"/>
              <a:gd name="T2" fmla="*/ 19049 w 60325"/>
              <a:gd name="T3" fmla="*/ 1249 h 57150"/>
              <a:gd name="T4" fmla="*/ 8900 w 60325"/>
              <a:gd name="T5" fmla="*/ 7619 h 57150"/>
              <a:gd name="T6" fmla="*/ 1280 w 60325"/>
              <a:gd name="T7" fmla="*/ 16489 h 57150"/>
              <a:gd name="T8" fmla="*/ 0 w 60325"/>
              <a:gd name="T9" fmla="*/ 29199 h 57150"/>
              <a:gd name="T10" fmla="*/ 1280 w 60325"/>
              <a:gd name="T11" fmla="*/ 39349 h 57150"/>
              <a:gd name="T12" fmla="*/ 8900 w 60325"/>
              <a:gd name="T13" fmla="*/ 49529 h 57150"/>
              <a:gd name="T14" fmla="*/ 19049 w 60325"/>
              <a:gd name="T15" fmla="*/ 55869 h 57150"/>
              <a:gd name="T16" fmla="*/ 29230 w 60325"/>
              <a:gd name="T17" fmla="*/ 57149 h 57150"/>
              <a:gd name="T18" fmla="*/ 40660 w 60325"/>
              <a:gd name="T19" fmla="*/ 55869 h 57150"/>
              <a:gd name="T20" fmla="*/ 50810 w 60325"/>
              <a:gd name="T21" fmla="*/ 49529 h 57150"/>
              <a:gd name="T22" fmla="*/ 58430 w 60325"/>
              <a:gd name="T23" fmla="*/ 39349 h 57150"/>
              <a:gd name="T24" fmla="*/ 59710 w 60325"/>
              <a:gd name="T25" fmla="*/ 29199 h 57150"/>
              <a:gd name="T26" fmla="*/ 58430 w 60325"/>
              <a:gd name="T27" fmla="*/ 16489 h 57150"/>
              <a:gd name="T28" fmla="*/ 50810 w 60325"/>
              <a:gd name="T29" fmla="*/ 7619 h 57150"/>
              <a:gd name="T30" fmla="*/ 40660 w 60325"/>
              <a:gd name="T31" fmla="*/ 1249 h 57150"/>
              <a:gd name="T32" fmla="*/ 29230 w 60325"/>
              <a:gd name="T33" fmla="*/ 0 h 5715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0325" h="57150">
                <a:moveTo>
                  <a:pt x="29230" y="0"/>
                </a:moveTo>
                <a:lnTo>
                  <a:pt x="19049" y="1249"/>
                </a:lnTo>
                <a:lnTo>
                  <a:pt x="8900" y="7619"/>
                </a:lnTo>
                <a:lnTo>
                  <a:pt x="1280" y="16489"/>
                </a:lnTo>
                <a:lnTo>
                  <a:pt x="0" y="29199"/>
                </a:lnTo>
                <a:lnTo>
                  <a:pt x="1280" y="39349"/>
                </a:lnTo>
                <a:lnTo>
                  <a:pt x="8900" y="49529"/>
                </a:lnTo>
                <a:lnTo>
                  <a:pt x="19049" y="55869"/>
                </a:lnTo>
                <a:lnTo>
                  <a:pt x="29230" y="57149"/>
                </a:lnTo>
                <a:lnTo>
                  <a:pt x="40660" y="55869"/>
                </a:lnTo>
                <a:lnTo>
                  <a:pt x="50810" y="49529"/>
                </a:lnTo>
                <a:lnTo>
                  <a:pt x="58430" y="39349"/>
                </a:lnTo>
                <a:lnTo>
                  <a:pt x="59710" y="29199"/>
                </a:lnTo>
                <a:lnTo>
                  <a:pt x="58430" y="16489"/>
                </a:lnTo>
                <a:lnTo>
                  <a:pt x="50810" y="7619"/>
                </a:lnTo>
                <a:lnTo>
                  <a:pt x="40660" y="1249"/>
                </a:lnTo>
                <a:lnTo>
                  <a:pt x="29230" y="0"/>
                </a:lnTo>
                <a:close/>
              </a:path>
            </a:pathLst>
          </a:custGeom>
          <a:solidFill>
            <a:srgbClr val="FF981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11" name="object 55"/>
          <p:cNvSpPr>
            <a:spLocks/>
          </p:cNvSpPr>
          <p:nvPr/>
        </p:nvSpPr>
        <p:spPr bwMode="auto">
          <a:xfrm>
            <a:off x="6118225" y="1574800"/>
            <a:ext cx="271463" cy="265113"/>
          </a:xfrm>
          <a:custGeom>
            <a:avLst/>
            <a:gdLst>
              <a:gd name="T0" fmla="*/ 150398 w 270510"/>
              <a:gd name="T1" fmla="*/ 0 h 265430"/>
              <a:gd name="T2" fmla="*/ 136358 w 270510"/>
              <a:gd name="T3" fmla="*/ 0 h 265430"/>
              <a:gd name="T4" fmla="*/ 109594 w 270510"/>
              <a:gd name="T5" fmla="*/ 3804 h 265430"/>
              <a:gd name="T6" fmla="*/ 59889 w 270510"/>
              <a:gd name="T7" fmla="*/ 22832 h 265430"/>
              <a:gd name="T8" fmla="*/ 22940 w 270510"/>
              <a:gd name="T9" fmla="*/ 58329 h 265430"/>
              <a:gd name="T10" fmla="*/ 2538 w 270510"/>
              <a:gd name="T11" fmla="*/ 106552 h 265430"/>
              <a:gd name="T12" fmla="*/ 0 w 270510"/>
              <a:gd name="T13" fmla="*/ 131911 h 265430"/>
              <a:gd name="T14" fmla="*/ 1285 w 270510"/>
              <a:gd name="T15" fmla="*/ 157271 h 265430"/>
              <a:gd name="T16" fmla="*/ 21655 w 270510"/>
              <a:gd name="T17" fmla="*/ 204215 h 265430"/>
              <a:gd name="T18" fmla="*/ 59889 w 270510"/>
              <a:gd name="T19" fmla="*/ 240991 h 265430"/>
              <a:gd name="T20" fmla="*/ 95585 w 270510"/>
              <a:gd name="T21" fmla="*/ 257491 h 265430"/>
              <a:gd name="T22" fmla="*/ 109594 w 270510"/>
              <a:gd name="T23" fmla="*/ 261297 h 265430"/>
              <a:gd name="T24" fmla="*/ 122349 w 270510"/>
              <a:gd name="T25" fmla="*/ 265102 h 265430"/>
              <a:gd name="T26" fmla="*/ 150398 w 270510"/>
              <a:gd name="T27" fmla="*/ 265102 h 265430"/>
              <a:gd name="T28" fmla="*/ 164406 w 270510"/>
              <a:gd name="T29" fmla="*/ 261297 h 265430"/>
              <a:gd name="T30" fmla="*/ 200102 w 270510"/>
              <a:gd name="T31" fmla="*/ 247353 h 265430"/>
              <a:gd name="T32" fmla="*/ 231943 w 270510"/>
              <a:gd name="T33" fmla="*/ 223242 h 265430"/>
              <a:gd name="T34" fmla="*/ 261277 w 270510"/>
              <a:gd name="T35" fmla="*/ 182661 h 265430"/>
              <a:gd name="T36" fmla="*/ 271462 w 270510"/>
              <a:gd name="T37" fmla="*/ 131911 h 265430"/>
              <a:gd name="T38" fmla="*/ 270177 w 270510"/>
              <a:gd name="T39" fmla="*/ 106552 h 265430"/>
              <a:gd name="T40" fmla="*/ 249807 w 270510"/>
              <a:gd name="T41" fmla="*/ 59608 h 265430"/>
              <a:gd name="T42" fmla="*/ 221758 w 270510"/>
              <a:gd name="T43" fmla="*/ 30443 h 265430"/>
              <a:gd name="T44" fmla="*/ 187347 w 270510"/>
              <a:gd name="T45" fmla="*/ 10137 h 265430"/>
              <a:gd name="T46" fmla="*/ 175876 w 270510"/>
              <a:gd name="T47" fmla="*/ 5053 h 265430"/>
              <a:gd name="T48" fmla="*/ 164406 w 270510"/>
              <a:gd name="T49" fmla="*/ 2526 h 265430"/>
              <a:gd name="T50" fmla="*/ 150398 w 270510"/>
              <a:gd name="T51" fmla="*/ 0 h 2654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70510" h="265430">
                <a:moveTo>
                  <a:pt x="149870" y="0"/>
                </a:moveTo>
                <a:lnTo>
                  <a:pt x="135879" y="0"/>
                </a:lnTo>
                <a:lnTo>
                  <a:pt x="109209" y="3809"/>
                </a:lnTo>
                <a:lnTo>
                  <a:pt x="59679" y="22859"/>
                </a:lnTo>
                <a:lnTo>
                  <a:pt x="22859" y="58399"/>
                </a:lnTo>
                <a:lnTo>
                  <a:pt x="2529" y="106679"/>
                </a:lnTo>
                <a:lnTo>
                  <a:pt x="0" y="132069"/>
                </a:lnTo>
                <a:lnTo>
                  <a:pt x="1280" y="157459"/>
                </a:lnTo>
                <a:lnTo>
                  <a:pt x="21579" y="204459"/>
                </a:lnTo>
                <a:lnTo>
                  <a:pt x="59679" y="241279"/>
                </a:lnTo>
                <a:lnTo>
                  <a:pt x="95249" y="257799"/>
                </a:lnTo>
                <a:lnTo>
                  <a:pt x="109209" y="261609"/>
                </a:lnTo>
                <a:lnTo>
                  <a:pt x="121919" y="265419"/>
                </a:lnTo>
                <a:lnTo>
                  <a:pt x="149870" y="265419"/>
                </a:lnTo>
                <a:lnTo>
                  <a:pt x="163829" y="261609"/>
                </a:lnTo>
                <a:lnTo>
                  <a:pt x="199400" y="247649"/>
                </a:lnTo>
                <a:lnTo>
                  <a:pt x="231129" y="223509"/>
                </a:lnTo>
                <a:lnTo>
                  <a:pt x="260360" y="182879"/>
                </a:lnTo>
                <a:lnTo>
                  <a:pt x="270509" y="132069"/>
                </a:lnTo>
                <a:lnTo>
                  <a:pt x="269229" y="106679"/>
                </a:lnTo>
                <a:lnTo>
                  <a:pt x="248930" y="59679"/>
                </a:lnTo>
                <a:lnTo>
                  <a:pt x="220979" y="30479"/>
                </a:lnTo>
                <a:lnTo>
                  <a:pt x="186689" y="10149"/>
                </a:lnTo>
                <a:lnTo>
                  <a:pt x="175259" y="5059"/>
                </a:lnTo>
                <a:lnTo>
                  <a:pt x="163829" y="2529"/>
                </a:lnTo>
                <a:lnTo>
                  <a:pt x="149870" y="0"/>
                </a:lnTo>
                <a:close/>
              </a:path>
            </a:pathLst>
          </a:custGeom>
          <a:solidFill>
            <a:srgbClr val="FF981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12" name="object 56"/>
          <p:cNvSpPr>
            <a:spLocks/>
          </p:cNvSpPr>
          <p:nvPr/>
        </p:nvSpPr>
        <p:spPr bwMode="auto">
          <a:xfrm>
            <a:off x="6175375" y="1631950"/>
            <a:ext cx="158750" cy="150813"/>
          </a:xfrm>
          <a:custGeom>
            <a:avLst/>
            <a:gdLst>
              <a:gd name="T0" fmla="*/ 86036 w 159385"/>
              <a:gd name="T1" fmla="*/ 0 h 151130"/>
              <a:gd name="T2" fmla="*/ 70857 w 159385"/>
              <a:gd name="T3" fmla="*/ 0 h 151130"/>
              <a:gd name="T4" fmla="*/ 55677 w 159385"/>
              <a:gd name="T5" fmla="*/ 2524 h 151130"/>
              <a:gd name="T6" fmla="*/ 49332 w 159385"/>
              <a:gd name="T7" fmla="*/ 5048 h 151130"/>
              <a:gd name="T8" fmla="*/ 40498 w 159385"/>
              <a:gd name="T9" fmla="*/ 7603 h 151130"/>
              <a:gd name="T10" fmla="*/ 34152 w 159385"/>
              <a:gd name="T11" fmla="*/ 12652 h 151130"/>
              <a:gd name="T12" fmla="*/ 29114 w 159385"/>
              <a:gd name="T13" fmla="*/ 16454 h 151130"/>
              <a:gd name="T14" fmla="*/ 21524 w 159385"/>
              <a:gd name="T15" fmla="*/ 21534 h 151130"/>
              <a:gd name="T16" fmla="*/ 13934 w 159385"/>
              <a:gd name="T17" fmla="*/ 32940 h 151130"/>
              <a:gd name="T18" fmla="*/ 6345 w 159385"/>
              <a:gd name="T19" fmla="*/ 46870 h 151130"/>
              <a:gd name="T20" fmla="*/ 1275 w 159385"/>
              <a:gd name="T21" fmla="*/ 60831 h 151130"/>
              <a:gd name="T22" fmla="*/ 0 w 159385"/>
              <a:gd name="T23" fmla="*/ 74762 h 151130"/>
              <a:gd name="T24" fmla="*/ 1275 w 159385"/>
              <a:gd name="T25" fmla="*/ 89970 h 151130"/>
              <a:gd name="T26" fmla="*/ 6345 w 159385"/>
              <a:gd name="T27" fmla="*/ 103901 h 151130"/>
              <a:gd name="T28" fmla="*/ 21524 w 159385"/>
              <a:gd name="T29" fmla="*/ 126713 h 151130"/>
              <a:gd name="T30" fmla="*/ 29114 w 159385"/>
              <a:gd name="T31" fmla="*/ 131792 h 151130"/>
              <a:gd name="T32" fmla="*/ 34152 w 159385"/>
              <a:gd name="T33" fmla="*/ 136871 h 151130"/>
              <a:gd name="T34" fmla="*/ 70857 w 159385"/>
              <a:gd name="T35" fmla="*/ 150802 h 151130"/>
              <a:gd name="T36" fmla="*/ 79690 w 159385"/>
              <a:gd name="T37" fmla="*/ 150802 h 151130"/>
              <a:gd name="T38" fmla="*/ 123984 w 159385"/>
              <a:gd name="T39" fmla="*/ 136871 h 151130"/>
              <a:gd name="T40" fmla="*/ 150548 w 159385"/>
              <a:gd name="T41" fmla="*/ 105178 h 151130"/>
              <a:gd name="T42" fmla="*/ 158137 w 159385"/>
              <a:gd name="T43" fmla="*/ 74762 h 151130"/>
              <a:gd name="T44" fmla="*/ 155587 w 159385"/>
              <a:gd name="T45" fmla="*/ 60831 h 151130"/>
              <a:gd name="T46" fmla="*/ 153068 w 159385"/>
              <a:gd name="T47" fmla="*/ 46870 h 151130"/>
              <a:gd name="T48" fmla="*/ 145478 w 159385"/>
              <a:gd name="T49" fmla="*/ 32940 h 151130"/>
              <a:gd name="T50" fmla="*/ 135369 w 159385"/>
              <a:gd name="T51" fmla="*/ 21534 h 151130"/>
              <a:gd name="T52" fmla="*/ 129023 w 159385"/>
              <a:gd name="T53" fmla="*/ 16454 h 151130"/>
              <a:gd name="T54" fmla="*/ 123984 w 159385"/>
              <a:gd name="T55" fmla="*/ 12652 h 151130"/>
              <a:gd name="T56" fmla="*/ 117638 w 159385"/>
              <a:gd name="T57" fmla="*/ 7603 h 151130"/>
              <a:gd name="T58" fmla="*/ 110049 w 159385"/>
              <a:gd name="T59" fmla="*/ 5048 h 151130"/>
              <a:gd name="T60" fmla="*/ 101215 w 159385"/>
              <a:gd name="T61" fmla="*/ 2524 h 151130"/>
              <a:gd name="T62" fmla="*/ 94870 w 159385"/>
              <a:gd name="T63" fmla="*/ 1246 h 151130"/>
              <a:gd name="T64" fmla="*/ 86036 w 159385"/>
              <a:gd name="T65" fmla="*/ 0 h 1511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9385" h="151130">
                <a:moveTo>
                  <a:pt x="86380" y="0"/>
                </a:moveTo>
                <a:lnTo>
                  <a:pt x="71140" y="0"/>
                </a:lnTo>
                <a:lnTo>
                  <a:pt x="55900" y="2529"/>
                </a:lnTo>
                <a:lnTo>
                  <a:pt x="49529" y="5059"/>
                </a:lnTo>
                <a:lnTo>
                  <a:pt x="40660" y="7619"/>
                </a:lnTo>
                <a:lnTo>
                  <a:pt x="34289" y="12679"/>
                </a:lnTo>
                <a:lnTo>
                  <a:pt x="29230" y="16489"/>
                </a:lnTo>
                <a:lnTo>
                  <a:pt x="21610" y="21579"/>
                </a:lnTo>
                <a:lnTo>
                  <a:pt x="13990" y="33009"/>
                </a:lnTo>
                <a:lnTo>
                  <a:pt x="6370" y="46969"/>
                </a:lnTo>
                <a:lnTo>
                  <a:pt x="1280" y="60959"/>
                </a:lnTo>
                <a:lnTo>
                  <a:pt x="0" y="74919"/>
                </a:lnTo>
                <a:lnTo>
                  <a:pt x="1280" y="90159"/>
                </a:lnTo>
                <a:lnTo>
                  <a:pt x="6370" y="104119"/>
                </a:lnTo>
                <a:lnTo>
                  <a:pt x="21610" y="126979"/>
                </a:lnTo>
                <a:lnTo>
                  <a:pt x="29230" y="132069"/>
                </a:lnTo>
                <a:lnTo>
                  <a:pt x="34289" y="137159"/>
                </a:lnTo>
                <a:lnTo>
                  <a:pt x="71140" y="151119"/>
                </a:lnTo>
                <a:lnTo>
                  <a:pt x="80009" y="151119"/>
                </a:lnTo>
                <a:lnTo>
                  <a:pt x="124480" y="137159"/>
                </a:lnTo>
                <a:lnTo>
                  <a:pt x="151150" y="105399"/>
                </a:lnTo>
                <a:lnTo>
                  <a:pt x="158770" y="74919"/>
                </a:lnTo>
                <a:lnTo>
                  <a:pt x="156209" y="60959"/>
                </a:lnTo>
                <a:lnTo>
                  <a:pt x="153680" y="46969"/>
                </a:lnTo>
                <a:lnTo>
                  <a:pt x="146060" y="33009"/>
                </a:lnTo>
                <a:lnTo>
                  <a:pt x="135910" y="21579"/>
                </a:lnTo>
                <a:lnTo>
                  <a:pt x="129539" y="16489"/>
                </a:lnTo>
                <a:lnTo>
                  <a:pt x="124480" y="12679"/>
                </a:lnTo>
                <a:lnTo>
                  <a:pt x="118109" y="7619"/>
                </a:lnTo>
                <a:lnTo>
                  <a:pt x="110489" y="5059"/>
                </a:lnTo>
                <a:lnTo>
                  <a:pt x="101620" y="2529"/>
                </a:lnTo>
                <a:lnTo>
                  <a:pt x="95249" y="1249"/>
                </a:lnTo>
                <a:lnTo>
                  <a:pt x="8638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70713" name="object 57"/>
          <p:cNvSpPr>
            <a:spLocks/>
          </p:cNvSpPr>
          <p:nvPr/>
        </p:nvSpPr>
        <p:spPr bwMode="auto">
          <a:xfrm>
            <a:off x="6224588" y="1677988"/>
            <a:ext cx="60325" cy="58737"/>
          </a:xfrm>
          <a:custGeom>
            <a:avLst/>
            <a:gdLst>
              <a:gd name="T0" fmla="*/ 30479 w 60325"/>
              <a:gd name="T1" fmla="*/ 0 h 59689"/>
              <a:gd name="T2" fmla="*/ 19049 w 60325"/>
              <a:gd name="T3" fmla="*/ 1229 h 59689"/>
              <a:gd name="T4" fmla="*/ 8900 w 60325"/>
              <a:gd name="T5" fmla="*/ 8728 h 59689"/>
              <a:gd name="T6" fmla="*/ 1280 w 60325"/>
              <a:gd name="T7" fmla="*/ 18745 h 59689"/>
              <a:gd name="T8" fmla="*/ 0 w 60325"/>
              <a:gd name="T9" fmla="*/ 28733 h 59689"/>
              <a:gd name="T10" fmla="*/ 1280 w 60325"/>
              <a:gd name="T11" fmla="*/ 39981 h 59689"/>
              <a:gd name="T12" fmla="*/ 8900 w 60325"/>
              <a:gd name="T13" fmla="*/ 49969 h 59689"/>
              <a:gd name="T14" fmla="*/ 19049 w 60325"/>
              <a:gd name="T15" fmla="*/ 57468 h 59689"/>
              <a:gd name="T16" fmla="*/ 30479 w 60325"/>
              <a:gd name="T17" fmla="*/ 58727 h 59689"/>
              <a:gd name="T18" fmla="*/ 40660 w 60325"/>
              <a:gd name="T19" fmla="*/ 57468 h 59689"/>
              <a:gd name="T20" fmla="*/ 50810 w 60325"/>
              <a:gd name="T21" fmla="*/ 49969 h 59689"/>
              <a:gd name="T22" fmla="*/ 58430 w 60325"/>
              <a:gd name="T23" fmla="*/ 39981 h 59689"/>
              <a:gd name="T24" fmla="*/ 59710 w 60325"/>
              <a:gd name="T25" fmla="*/ 28733 h 59689"/>
              <a:gd name="T26" fmla="*/ 58430 w 60325"/>
              <a:gd name="T27" fmla="*/ 18745 h 59689"/>
              <a:gd name="T28" fmla="*/ 50810 w 60325"/>
              <a:gd name="T29" fmla="*/ 8728 h 59689"/>
              <a:gd name="T30" fmla="*/ 40660 w 60325"/>
              <a:gd name="T31" fmla="*/ 1229 h 59689"/>
              <a:gd name="T32" fmla="*/ 30479 w 60325"/>
              <a:gd name="T33" fmla="*/ 0 h 596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0325" h="59689">
                <a:moveTo>
                  <a:pt x="30479" y="0"/>
                </a:moveTo>
                <a:lnTo>
                  <a:pt x="19049" y="1249"/>
                </a:lnTo>
                <a:lnTo>
                  <a:pt x="8900" y="8869"/>
                </a:lnTo>
                <a:lnTo>
                  <a:pt x="1280" y="19049"/>
                </a:lnTo>
                <a:lnTo>
                  <a:pt x="0" y="29199"/>
                </a:lnTo>
                <a:lnTo>
                  <a:pt x="1280" y="40629"/>
                </a:lnTo>
                <a:lnTo>
                  <a:pt x="8900" y="50779"/>
                </a:lnTo>
                <a:lnTo>
                  <a:pt x="19049" y="58399"/>
                </a:lnTo>
                <a:lnTo>
                  <a:pt x="30479" y="59679"/>
                </a:lnTo>
                <a:lnTo>
                  <a:pt x="40660" y="58399"/>
                </a:lnTo>
                <a:lnTo>
                  <a:pt x="50810" y="50779"/>
                </a:lnTo>
                <a:lnTo>
                  <a:pt x="58430" y="40629"/>
                </a:lnTo>
                <a:lnTo>
                  <a:pt x="59710" y="29199"/>
                </a:lnTo>
                <a:lnTo>
                  <a:pt x="58430" y="19049"/>
                </a:lnTo>
                <a:lnTo>
                  <a:pt x="50810" y="8869"/>
                </a:lnTo>
                <a:lnTo>
                  <a:pt x="40660" y="1249"/>
                </a:lnTo>
                <a:lnTo>
                  <a:pt x="30479" y="0"/>
                </a:lnTo>
                <a:close/>
              </a:path>
            </a:pathLst>
          </a:custGeom>
          <a:solidFill>
            <a:srgbClr val="FF981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58" name="object 58"/>
          <p:cNvSpPr>
            <a:spLocks noGrp="1"/>
          </p:cNvSpPr>
          <p:nvPr>
            <p:ph type="dt" sz="quarter" idx="4294967295"/>
          </p:nvPr>
        </p:nvSpPr>
        <p:spPr>
          <a:xfrm>
            <a:off x="444500" y="6561138"/>
            <a:ext cx="558800" cy="184666"/>
          </a:xfrm>
        </p:spPr>
        <p:txBody>
          <a:bodyPr vert="horz" rtlCol="0"/>
          <a:lstStyle/>
          <a:p>
            <a:pPr>
              <a:defRPr/>
            </a:pPr>
            <a:r>
              <a:rPr lang="en-US" smtClean="0"/>
              <a:t>5/23/18</a:t>
            </a:r>
            <a:endParaRPr/>
          </a:p>
        </p:txBody>
      </p:sp>
      <p:sp>
        <p:nvSpPr>
          <p:cNvPr id="59" name="object 59"/>
          <p:cNvSpPr>
            <a:spLocks noGrp="1"/>
          </p:cNvSpPr>
          <p:nvPr>
            <p:ph type="sldNum" sz="quarter" idx="12"/>
          </p:nvPr>
        </p:nvSpPr>
        <p:spPr/>
        <p:txBody>
          <a:bodyPr vert="horz" rtlCol="0"/>
          <a:lstStyle/>
          <a:p>
            <a:pPr marL="25400">
              <a:defRPr/>
            </a:pPr>
            <a:fld id="{B5325564-D66F-4DB8-B717-3851E0D856EA}" type="slidenum">
              <a:rPr spc="-10"/>
              <a:pPr marL="25400">
                <a:defRPr/>
              </a:pPr>
              <a:t>82</a:t>
            </a:fld>
            <a:endParaRPr spc="-1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0700" y="885825"/>
            <a:ext cx="1647825" cy="635000"/>
          </a:xfrm>
          <a:prstGeom prst="rect">
            <a:avLst/>
          </a:prstGeom>
        </p:spPr>
        <p:txBody>
          <a:bodyPr lIns="0" tIns="0" rIns="0" bIns="0">
            <a:spAutoFit/>
          </a:bodyPr>
          <a:lstStyle/>
          <a:p>
            <a:pPr marL="12700" fontAlgn="auto">
              <a:lnSpc>
                <a:spcPts val="5975"/>
              </a:lnSpc>
              <a:spcBef>
                <a:spcPts val="0"/>
              </a:spcBef>
              <a:spcAft>
                <a:spcPts val="0"/>
              </a:spcAft>
              <a:defRPr/>
            </a:pPr>
            <a:r>
              <a:rPr sz="5000" b="1" spc="-35" dirty="0">
                <a:solidFill>
                  <a:srgbClr val="03607B"/>
                </a:solidFill>
                <a:latin typeface="Times New Roman"/>
                <a:cs typeface="Times New Roman"/>
              </a:rPr>
              <a:t>F</a:t>
            </a:r>
            <a:r>
              <a:rPr sz="5000" b="1" spc="-5" dirty="0">
                <a:solidFill>
                  <a:srgbClr val="03607B"/>
                </a:solidFill>
                <a:latin typeface="Times New Roman"/>
                <a:cs typeface="Times New Roman"/>
              </a:rPr>
              <a:t>ATS</a:t>
            </a:r>
            <a:endParaRPr sz="5000">
              <a:latin typeface="Times New Roman"/>
              <a:cs typeface="Times New Roman"/>
            </a:endParaRPr>
          </a:p>
        </p:txBody>
      </p:sp>
      <p:sp>
        <p:nvSpPr>
          <p:cNvPr id="71683" name="object 3"/>
          <p:cNvSpPr txBox="1">
            <a:spLocks noChangeArrowheads="1"/>
          </p:cNvSpPr>
          <p:nvPr/>
        </p:nvSpPr>
        <p:spPr bwMode="auto">
          <a:xfrm>
            <a:off x="536575" y="1792288"/>
            <a:ext cx="7815263" cy="413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500" baseline="7000">
                <a:solidFill>
                  <a:srgbClr val="0AD0D9"/>
                </a:solidFill>
                <a:latin typeface="OpenSymbol" pitchFamily="2" charset="0"/>
              </a:rPr>
              <a:t></a:t>
            </a:r>
            <a:r>
              <a:rPr lang="en-US" altLang="en-US" sz="3200">
                <a:latin typeface="Times New Roman" pitchFamily="18" charset="0"/>
                <a:cs typeface="Times New Roman" pitchFamily="18" charset="0"/>
              </a:rPr>
              <a:t>Fats are composed of Carbon, hydrogen and oxygen.</a:t>
            </a:r>
          </a:p>
          <a:p>
            <a:pPr eaLnBrk="1" hangingPunct="1">
              <a:spcBef>
                <a:spcPts val="788"/>
              </a:spcBef>
            </a:pPr>
            <a:r>
              <a:rPr lang="en-US" altLang="en-US" sz="4500" baseline="6000">
                <a:solidFill>
                  <a:srgbClr val="0AD0D9"/>
                </a:solidFill>
                <a:latin typeface="OpenSymbol" pitchFamily="2" charset="0"/>
              </a:rPr>
              <a:t></a:t>
            </a:r>
            <a:r>
              <a:rPr lang="en-US" altLang="en-US" sz="3200">
                <a:latin typeface="Times New Roman" pitchFamily="18" charset="0"/>
                <a:cs typeface="Times New Roman" pitchFamily="18" charset="0"/>
              </a:rPr>
              <a:t>They are composed of smaller units called fatty acids.</a:t>
            </a:r>
          </a:p>
          <a:p>
            <a:pPr eaLnBrk="1" hangingPunct="1">
              <a:spcBef>
                <a:spcPts val="800"/>
              </a:spcBef>
            </a:pPr>
            <a:r>
              <a:rPr lang="en-US" altLang="en-US" sz="4500" baseline="6000">
                <a:solidFill>
                  <a:srgbClr val="0AD0D9"/>
                </a:solidFill>
                <a:latin typeface="OpenSymbol" pitchFamily="2" charset="0"/>
              </a:rPr>
              <a:t></a:t>
            </a:r>
            <a:r>
              <a:rPr lang="en-US" altLang="en-US" sz="3200">
                <a:latin typeface="Times New Roman" pitchFamily="18" charset="0"/>
                <a:cs typeface="Times New Roman" pitchFamily="18" charset="0"/>
              </a:rPr>
              <a:t>Some fats such as ground nut oil, gingerly oil are </a:t>
            </a:r>
            <a:r>
              <a:rPr lang="en-US" altLang="en-US" sz="3200">
                <a:solidFill>
                  <a:srgbClr val="FF0000"/>
                </a:solidFill>
                <a:latin typeface="Times New Roman" pitchFamily="18" charset="0"/>
                <a:cs typeface="Times New Roman" pitchFamily="18" charset="0"/>
              </a:rPr>
              <a:t>liquid at room temperature</a:t>
            </a:r>
            <a:r>
              <a:rPr lang="en-US" altLang="en-US" sz="3200">
                <a:latin typeface="Times New Roman" pitchFamily="18" charset="0"/>
                <a:cs typeface="Times New Roman" pitchFamily="18" charset="0"/>
              </a:rPr>
              <a:t>.</a:t>
            </a:r>
          </a:p>
          <a:p>
            <a:pPr eaLnBrk="1" hangingPunct="1">
              <a:lnSpc>
                <a:spcPts val="3825"/>
              </a:lnSpc>
              <a:spcBef>
                <a:spcPts val="938"/>
              </a:spcBef>
            </a:pPr>
            <a:r>
              <a:rPr lang="en-US" altLang="en-US" sz="4500" baseline="7000">
                <a:solidFill>
                  <a:srgbClr val="0AD0D9"/>
                </a:solidFill>
                <a:latin typeface="OpenSymbol" pitchFamily="2" charset="0"/>
              </a:rPr>
              <a:t></a:t>
            </a:r>
            <a:r>
              <a:rPr lang="en-US" altLang="en-US" sz="3200">
                <a:solidFill>
                  <a:srgbClr val="FF0000"/>
                </a:solidFill>
                <a:latin typeface="Times New Roman" pitchFamily="18" charset="0"/>
                <a:cs typeface="Times New Roman" pitchFamily="18" charset="0"/>
              </a:rPr>
              <a:t>Insoluble in water </a:t>
            </a:r>
            <a:r>
              <a:rPr lang="en-US" altLang="en-US" sz="3200">
                <a:latin typeface="Times New Roman" pitchFamily="18" charset="0"/>
                <a:cs typeface="Times New Roman" pitchFamily="18" charset="0"/>
              </a:rPr>
              <a:t>but soluble in organic compounds like ether, benzene or chloroform.</a:t>
            </a:r>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83</a:t>
            </a:fld>
            <a:endParaRPr lang="en-IN"/>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434975"/>
            <a:ext cx="6532563"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Times New Roman"/>
                <a:cs typeface="Times New Roman"/>
              </a:rPr>
              <a:t>CLAS</a:t>
            </a:r>
            <a:r>
              <a:rPr sz="5000" b="1" spc="5" dirty="0">
                <a:solidFill>
                  <a:srgbClr val="03607B"/>
                </a:solidFill>
                <a:latin typeface="Times New Roman"/>
                <a:cs typeface="Times New Roman"/>
              </a:rPr>
              <a:t>S</a:t>
            </a:r>
            <a:r>
              <a:rPr sz="5000" b="1" spc="-10" dirty="0">
                <a:solidFill>
                  <a:srgbClr val="03607B"/>
                </a:solidFill>
                <a:latin typeface="Times New Roman"/>
                <a:cs typeface="Times New Roman"/>
              </a:rPr>
              <a:t>I</a:t>
            </a:r>
            <a:r>
              <a:rPr sz="5000" b="1" spc="-35" dirty="0">
                <a:solidFill>
                  <a:srgbClr val="03607B"/>
                </a:solidFill>
                <a:latin typeface="Times New Roman"/>
                <a:cs typeface="Times New Roman"/>
              </a:rPr>
              <a:t>F</a:t>
            </a:r>
            <a:r>
              <a:rPr sz="5000" b="1" spc="-5" dirty="0">
                <a:solidFill>
                  <a:srgbClr val="03607B"/>
                </a:solidFill>
                <a:latin typeface="Times New Roman"/>
                <a:cs typeface="Times New Roman"/>
              </a:rPr>
              <a:t>ICA</a:t>
            </a:r>
            <a:r>
              <a:rPr sz="5000" b="1" dirty="0">
                <a:solidFill>
                  <a:srgbClr val="03607B"/>
                </a:solidFill>
                <a:latin typeface="Times New Roman"/>
                <a:cs typeface="Times New Roman"/>
              </a:rPr>
              <a:t>T</a:t>
            </a:r>
            <a:r>
              <a:rPr sz="5000" b="1" spc="-10" dirty="0">
                <a:solidFill>
                  <a:srgbClr val="03607B"/>
                </a:solidFill>
                <a:latin typeface="Times New Roman"/>
                <a:cs typeface="Times New Roman"/>
              </a:rPr>
              <a:t>I</a:t>
            </a:r>
            <a:r>
              <a:rPr sz="5000" b="1" spc="-45" dirty="0">
                <a:solidFill>
                  <a:srgbClr val="03607B"/>
                </a:solidFill>
                <a:latin typeface="Times New Roman"/>
                <a:cs typeface="Times New Roman"/>
              </a:rPr>
              <a:t>O</a:t>
            </a:r>
            <a:r>
              <a:rPr sz="5000" b="1" dirty="0">
                <a:solidFill>
                  <a:srgbClr val="03607B"/>
                </a:solidFill>
                <a:latin typeface="Times New Roman"/>
                <a:cs typeface="Times New Roman"/>
              </a:rPr>
              <a:t>N</a:t>
            </a:r>
            <a:r>
              <a:rPr sz="5000" b="1" spc="-5" dirty="0">
                <a:solidFill>
                  <a:srgbClr val="03607B"/>
                </a:solidFill>
                <a:latin typeface="Times New Roman"/>
                <a:cs typeface="Times New Roman"/>
              </a:rPr>
              <a:t> </a:t>
            </a:r>
            <a:r>
              <a:rPr sz="5000" b="1" spc="-45" dirty="0">
                <a:solidFill>
                  <a:srgbClr val="03607B"/>
                </a:solidFill>
                <a:latin typeface="Times New Roman"/>
                <a:cs typeface="Times New Roman"/>
              </a:rPr>
              <a:t>O</a:t>
            </a:r>
            <a:r>
              <a:rPr sz="5000" b="1" spc="-35" dirty="0">
                <a:solidFill>
                  <a:srgbClr val="03607B"/>
                </a:solidFill>
                <a:latin typeface="Times New Roman"/>
                <a:cs typeface="Times New Roman"/>
              </a:rPr>
              <a:t>F</a:t>
            </a:r>
            <a:endParaRPr sz="5000">
              <a:latin typeface="Times New Roman"/>
              <a:cs typeface="Times New Roman"/>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72708"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B1B36677-0B0D-408C-9DB2-DC3DF5E2B0C6}" type="slidenum">
              <a:rPr lang="en-US" altLang="en-US" smtClean="0">
                <a:solidFill>
                  <a:srgbClr val="035C74"/>
                </a:solidFill>
                <a:latin typeface="Constantia" pitchFamily="18" charset="0"/>
              </a:rPr>
              <a:pPr eaLnBrk="1" fontAlgn="base" hangingPunct="1">
                <a:spcBef>
                  <a:spcPct val="0"/>
                </a:spcBef>
                <a:spcAft>
                  <a:spcPct val="0"/>
                </a:spcAft>
              </a:pPr>
              <a:t>84</a:t>
            </a:fld>
            <a:endParaRPr lang="en-US" altLang="en-US" smtClean="0">
              <a:solidFill>
                <a:srgbClr val="035C74"/>
              </a:solidFill>
              <a:latin typeface="Constantia" pitchFamily="18" charset="0"/>
            </a:endParaRPr>
          </a:p>
        </p:txBody>
      </p:sp>
      <p:sp>
        <p:nvSpPr>
          <p:cNvPr id="3" name="object 3"/>
          <p:cNvSpPr txBox="1"/>
          <p:nvPr/>
        </p:nvSpPr>
        <p:spPr>
          <a:xfrm>
            <a:off x="444500" y="1196975"/>
            <a:ext cx="6030913" cy="3324225"/>
          </a:xfrm>
          <a:prstGeom prst="rect">
            <a:avLst/>
          </a:prstGeom>
        </p:spPr>
        <p:txBody>
          <a:bodyPr lIns="0" tIns="0" rIns="0" bIns="0">
            <a:spAutoFit/>
          </a:bodyPr>
          <a:lstStyle/>
          <a:p>
            <a:pPr marL="12700" fontAlgn="auto">
              <a:spcBef>
                <a:spcPts val="0"/>
              </a:spcBef>
              <a:spcAft>
                <a:spcPts val="0"/>
              </a:spcAft>
              <a:defRPr/>
            </a:pPr>
            <a:r>
              <a:rPr sz="5000" b="1" spc="-35" dirty="0">
                <a:solidFill>
                  <a:srgbClr val="03607B"/>
                </a:solidFill>
                <a:latin typeface="Times New Roman"/>
                <a:cs typeface="Times New Roman"/>
              </a:rPr>
              <a:t>F</a:t>
            </a:r>
            <a:r>
              <a:rPr sz="5000" b="1" spc="-5" dirty="0">
                <a:solidFill>
                  <a:srgbClr val="03607B"/>
                </a:solidFill>
                <a:latin typeface="Times New Roman"/>
                <a:cs typeface="Times New Roman"/>
              </a:rPr>
              <a:t>ATS</a:t>
            </a:r>
            <a:endParaRPr sz="5000">
              <a:latin typeface="Times New Roman"/>
              <a:cs typeface="Times New Roman"/>
            </a:endParaRPr>
          </a:p>
          <a:p>
            <a:pPr marL="104139" fontAlgn="auto">
              <a:spcBef>
                <a:spcPts val="3210"/>
              </a:spcBef>
              <a:spcAft>
                <a:spcPts val="0"/>
              </a:spcAft>
              <a:defRPr/>
            </a:pPr>
            <a:r>
              <a:rPr sz="3200" spc="5" dirty="0">
                <a:latin typeface="Times New Roman"/>
                <a:cs typeface="Times New Roman"/>
              </a:rPr>
              <a:t>F</a:t>
            </a:r>
            <a:r>
              <a:rPr sz="3200" spc="-10" dirty="0">
                <a:latin typeface="Times New Roman"/>
                <a:cs typeface="Times New Roman"/>
              </a:rPr>
              <a:t>a</a:t>
            </a:r>
            <a:r>
              <a:rPr sz="3200" spc="-20" dirty="0">
                <a:latin typeface="Times New Roman"/>
                <a:cs typeface="Times New Roman"/>
              </a:rPr>
              <a:t>t</a:t>
            </a:r>
            <a:r>
              <a:rPr sz="3200" dirty="0">
                <a:latin typeface="Times New Roman"/>
                <a:cs typeface="Times New Roman"/>
              </a:rPr>
              <a:t>s</a:t>
            </a:r>
            <a:r>
              <a:rPr sz="3200" spc="5" dirty="0">
                <a:latin typeface="Times New Roman"/>
                <a:cs typeface="Times New Roman"/>
              </a:rPr>
              <a:t> </a:t>
            </a:r>
            <a:r>
              <a:rPr sz="3200" spc="-20" dirty="0">
                <a:latin typeface="Times New Roman"/>
                <a:cs typeface="Times New Roman"/>
              </a:rPr>
              <a:t>a</a:t>
            </a:r>
            <a:r>
              <a:rPr sz="3200" spc="-15" dirty="0">
                <a:latin typeface="Times New Roman"/>
                <a:cs typeface="Times New Roman"/>
              </a:rPr>
              <a:t>re</a:t>
            </a:r>
            <a:r>
              <a:rPr sz="3200" spc="10" dirty="0">
                <a:latin typeface="Times New Roman"/>
                <a:cs typeface="Times New Roman"/>
              </a:rPr>
              <a:t> </a:t>
            </a:r>
            <a:r>
              <a:rPr sz="3200" spc="-20" dirty="0">
                <a:latin typeface="Times New Roman"/>
                <a:cs typeface="Times New Roman"/>
              </a:rPr>
              <a:t>cl</a:t>
            </a:r>
            <a:r>
              <a:rPr sz="3200" spc="-10" dirty="0">
                <a:latin typeface="Times New Roman"/>
                <a:cs typeface="Times New Roman"/>
              </a:rPr>
              <a:t>a</a:t>
            </a:r>
            <a:r>
              <a:rPr sz="3200" dirty="0">
                <a:latin typeface="Times New Roman"/>
                <a:cs typeface="Times New Roman"/>
              </a:rPr>
              <a:t>s</a:t>
            </a:r>
            <a:r>
              <a:rPr sz="3200" spc="-10" dirty="0">
                <a:latin typeface="Times New Roman"/>
                <a:cs typeface="Times New Roman"/>
              </a:rPr>
              <a:t>s</a:t>
            </a:r>
            <a:r>
              <a:rPr sz="3200" spc="-15" dirty="0">
                <a:latin typeface="Times New Roman"/>
                <a:cs typeface="Times New Roman"/>
              </a:rPr>
              <a:t>i</a:t>
            </a:r>
            <a:r>
              <a:rPr sz="3200" spc="-10" dirty="0">
                <a:latin typeface="Times New Roman"/>
                <a:cs typeface="Times New Roman"/>
              </a:rPr>
              <a:t>f</a:t>
            </a:r>
            <a:r>
              <a:rPr sz="3200" spc="-20" dirty="0">
                <a:latin typeface="Times New Roman"/>
                <a:cs typeface="Times New Roman"/>
              </a:rPr>
              <a:t>ie</a:t>
            </a:r>
            <a:r>
              <a:rPr sz="3200" dirty="0">
                <a:latin typeface="Times New Roman"/>
                <a:cs typeface="Times New Roman"/>
              </a:rPr>
              <a:t>d</a:t>
            </a:r>
            <a:r>
              <a:rPr sz="3200" spc="10" dirty="0">
                <a:latin typeface="Times New Roman"/>
                <a:cs typeface="Times New Roman"/>
              </a:rPr>
              <a:t> </a:t>
            </a:r>
            <a:r>
              <a:rPr sz="3200" spc="-20" dirty="0">
                <a:latin typeface="Times New Roman"/>
                <a:cs typeface="Times New Roman"/>
              </a:rPr>
              <a:t>a</a:t>
            </a:r>
            <a:r>
              <a:rPr sz="3200" dirty="0">
                <a:latin typeface="Times New Roman"/>
                <a:cs typeface="Times New Roman"/>
              </a:rPr>
              <a:t>s</a:t>
            </a:r>
            <a:endParaRPr sz="3200">
              <a:latin typeface="Times New Roman"/>
              <a:cs typeface="Times New Roman"/>
            </a:endParaRPr>
          </a:p>
          <a:p>
            <a:pPr marL="104139" fontAlgn="auto">
              <a:spcBef>
                <a:spcPts val="800"/>
              </a:spcBef>
              <a:spcAft>
                <a:spcPts val="0"/>
              </a:spcAft>
              <a:defRPr/>
            </a:pPr>
            <a:r>
              <a:rPr sz="4575" spc="8167" baseline="7285" dirty="0">
                <a:solidFill>
                  <a:srgbClr val="0AD0D9"/>
                </a:solidFill>
                <a:latin typeface="OpenSymbol"/>
                <a:cs typeface="OpenSymbol"/>
              </a:rPr>
              <a:t></a:t>
            </a:r>
            <a:r>
              <a:rPr sz="3200" b="1" spc="5" dirty="0">
                <a:solidFill>
                  <a:srgbClr val="FF0000"/>
                </a:solidFill>
                <a:latin typeface="Times New Roman"/>
                <a:cs typeface="Times New Roman"/>
              </a:rPr>
              <a:t>S</a:t>
            </a:r>
            <a:r>
              <a:rPr sz="3200" b="1" spc="-15" dirty="0">
                <a:solidFill>
                  <a:srgbClr val="FF0000"/>
                </a:solidFill>
                <a:latin typeface="Times New Roman"/>
                <a:cs typeface="Times New Roman"/>
              </a:rPr>
              <a:t>i</a:t>
            </a:r>
            <a:r>
              <a:rPr sz="3200" b="1" spc="30" dirty="0">
                <a:solidFill>
                  <a:srgbClr val="FF0000"/>
                </a:solidFill>
                <a:latin typeface="Times New Roman"/>
                <a:cs typeface="Times New Roman"/>
              </a:rPr>
              <a:t>m</a:t>
            </a:r>
            <a:r>
              <a:rPr sz="3200" b="1" spc="5" dirty="0">
                <a:solidFill>
                  <a:srgbClr val="FF0000"/>
                </a:solidFill>
                <a:latin typeface="Times New Roman"/>
                <a:cs typeface="Times New Roman"/>
              </a:rPr>
              <a:t>p</a:t>
            </a:r>
            <a:r>
              <a:rPr sz="3200" b="1" spc="-15" dirty="0">
                <a:solidFill>
                  <a:srgbClr val="FF0000"/>
                </a:solidFill>
                <a:latin typeface="Times New Roman"/>
                <a:cs typeface="Times New Roman"/>
              </a:rPr>
              <a:t>le</a:t>
            </a:r>
            <a:r>
              <a:rPr sz="3200" b="1" dirty="0">
                <a:solidFill>
                  <a:srgbClr val="FF0000"/>
                </a:solidFill>
                <a:latin typeface="Times New Roman"/>
                <a:cs typeface="Times New Roman"/>
              </a:rPr>
              <a:t> </a:t>
            </a:r>
            <a:r>
              <a:rPr sz="3200" b="1" spc="-20" dirty="0">
                <a:solidFill>
                  <a:srgbClr val="FF0000"/>
                </a:solidFill>
                <a:latin typeface="Times New Roman"/>
                <a:cs typeface="Times New Roman"/>
              </a:rPr>
              <a:t>l</a:t>
            </a:r>
            <a:r>
              <a:rPr sz="3200" b="1" spc="-15" dirty="0">
                <a:solidFill>
                  <a:srgbClr val="FF0000"/>
                </a:solidFill>
                <a:latin typeface="Times New Roman"/>
                <a:cs typeface="Times New Roman"/>
              </a:rPr>
              <a:t>i</a:t>
            </a:r>
            <a:r>
              <a:rPr sz="3200" b="1" spc="5" dirty="0">
                <a:solidFill>
                  <a:srgbClr val="FF0000"/>
                </a:solidFill>
                <a:latin typeface="Times New Roman"/>
                <a:cs typeface="Times New Roman"/>
              </a:rPr>
              <a:t>p</a:t>
            </a:r>
            <a:r>
              <a:rPr sz="3200" b="1" spc="-15" dirty="0">
                <a:solidFill>
                  <a:srgbClr val="FF0000"/>
                </a:solidFill>
                <a:latin typeface="Times New Roman"/>
                <a:cs typeface="Times New Roman"/>
              </a:rPr>
              <a:t>i</a:t>
            </a:r>
            <a:r>
              <a:rPr sz="3200" b="1" spc="5" dirty="0">
                <a:solidFill>
                  <a:srgbClr val="FF0000"/>
                </a:solidFill>
                <a:latin typeface="Times New Roman"/>
                <a:cs typeface="Times New Roman"/>
              </a:rPr>
              <a:t>d</a:t>
            </a:r>
            <a:r>
              <a:rPr sz="3200" b="1" dirty="0">
                <a:solidFill>
                  <a:srgbClr val="FF0000"/>
                </a:solidFill>
                <a:latin typeface="Times New Roman"/>
                <a:cs typeface="Times New Roman"/>
              </a:rPr>
              <a:t>s:</a:t>
            </a:r>
            <a:r>
              <a:rPr sz="3200" b="1" spc="45" dirty="0">
                <a:solidFill>
                  <a:srgbClr val="FF0000"/>
                </a:solidFill>
                <a:latin typeface="Times New Roman"/>
                <a:cs typeface="Times New Roman"/>
              </a:rPr>
              <a:t> </a:t>
            </a:r>
            <a:r>
              <a:rPr sz="3200" spc="-20" dirty="0">
                <a:latin typeface="Times New Roman"/>
                <a:cs typeface="Times New Roman"/>
              </a:rPr>
              <a:t>t</a:t>
            </a:r>
            <a:r>
              <a:rPr sz="3200" spc="-15" dirty="0">
                <a:latin typeface="Times New Roman"/>
                <a:cs typeface="Times New Roman"/>
              </a:rPr>
              <a:t>ri</a:t>
            </a:r>
            <a:r>
              <a:rPr sz="3200" spc="5" dirty="0">
                <a:latin typeface="Times New Roman"/>
                <a:cs typeface="Times New Roman"/>
              </a:rPr>
              <a:t>g</a:t>
            </a:r>
            <a:r>
              <a:rPr sz="3200" spc="-15" dirty="0">
                <a:latin typeface="Times New Roman"/>
                <a:cs typeface="Times New Roman"/>
              </a:rPr>
              <a:t>l</a:t>
            </a:r>
            <a:r>
              <a:rPr sz="3200" spc="15" dirty="0">
                <a:latin typeface="Times New Roman"/>
                <a:cs typeface="Times New Roman"/>
              </a:rPr>
              <a:t>y</a:t>
            </a:r>
            <a:r>
              <a:rPr sz="3200" spc="-20" dirty="0">
                <a:latin typeface="Times New Roman"/>
                <a:cs typeface="Times New Roman"/>
              </a:rPr>
              <a:t>c</a:t>
            </a:r>
            <a:r>
              <a:rPr sz="3200" spc="-10" dirty="0">
                <a:latin typeface="Times New Roman"/>
                <a:cs typeface="Times New Roman"/>
              </a:rPr>
              <a:t>e</a:t>
            </a:r>
            <a:r>
              <a:rPr sz="3200" spc="-15" dirty="0">
                <a:latin typeface="Times New Roman"/>
                <a:cs typeface="Times New Roman"/>
              </a:rPr>
              <a:t>ri</a:t>
            </a:r>
            <a:r>
              <a:rPr sz="3200" spc="5" dirty="0">
                <a:latin typeface="Times New Roman"/>
                <a:cs typeface="Times New Roman"/>
              </a:rPr>
              <a:t>d</a:t>
            </a:r>
            <a:r>
              <a:rPr sz="3200" spc="-10" dirty="0">
                <a:latin typeface="Times New Roman"/>
                <a:cs typeface="Times New Roman"/>
              </a:rPr>
              <a:t>e</a:t>
            </a:r>
            <a:r>
              <a:rPr sz="3200" dirty="0">
                <a:latin typeface="Times New Roman"/>
                <a:cs typeface="Times New Roman"/>
              </a:rPr>
              <a:t>s</a:t>
            </a:r>
            <a:endParaRPr sz="3200">
              <a:latin typeface="Times New Roman"/>
              <a:cs typeface="Times New Roman"/>
            </a:endParaRPr>
          </a:p>
          <a:p>
            <a:pPr marL="104139" fontAlgn="auto">
              <a:spcBef>
                <a:spcPts val="790"/>
              </a:spcBef>
              <a:spcAft>
                <a:spcPts val="0"/>
              </a:spcAft>
              <a:defRPr/>
            </a:pPr>
            <a:r>
              <a:rPr sz="4575" spc="8167" baseline="6375" dirty="0">
                <a:solidFill>
                  <a:srgbClr val="0AD0D9"/>
                </a:solidFill>
                <a:latin typeface="OpenSymbol"/>
                <a:cs typeface="OpenSymbol"/>
              </a:rPr>
              <a:t></a:t>
            </a:r>
            <a:r>
              <a:rPr sz="3200" b="1" spc="5" dirty="0">
                <a:solidFill>
                  <a:srgbClr val="FF0000"/>
                </a:solidFill>
                <a:latin typeface="Times New Roman"/>
                <a:cs typeface="Times New Roman"/>
              </a:rPr>
              <a:t>Co</a:t>
            </a:r>
            <a:r>
              <a:rPr sz="3200" b="1" spc="30" dirty="0">
                <a:solidFill>
                  <a:srgbClr val="FF0000"/>
                </a:solidFill>
                <a:latin typeface="Times New Roman"/>
                <a:cs typeface="Times New Roman"/>
              </a:rPr>
              <a:t>m</a:t>
            </a:r>
            <a:r>
              <a:rPr sz="3200" b="1" spc="5" dirty="0">
                <a:solidFill>
                  <a:srgbClr val="FF0000"/>
                </a:solidFill>
                <a:latin typeface="Times New Roman"/>
                <a:cs typeface="Times New Roman"/>
              </a:rPr>
              <a:t>p</a:t>
            </a:r>
            <a:r>
              <a:rPr sz="3200" b="1" dirty="0">
                <a:solidFill>
                  <a:srgbClr val="FF0000"/>
                </a:solidFill>
                <a:latin typeface="Times New Roman"/>
                <a:cs typeface="Times New Roman"/>
              </a:rPr>
              <a:t>o</a:t>
            </a:r>
            <a:r>
              <a:rPr sz="3200" b="1" spc="5" dirty="0">
                <a:solidFill>
                  <a:srgbClr val="FF0000"/>
                </a:solidFill>
                <a:latin typeface="Times New Roman"/>
                <a:cs typeface="Times New Roman"/>
              </a:rPr>
              <a:t>un</a:t>
            </a:r>
            <a:r>
              <a:rPr sz="3200" b="1" dirty="0">
                <a:solidFill>
                  <a:srgbClr val="FF0000"/>
                </a:solidFill>
                <a:latin typeface="Times New Roman"/>
                <a:cs typeface="Times New Roman"/>
              </a:rPr>
              <a:t>d</a:t>
            </a:r>
            <a:r>
              <a:rPr sz="3200" b="1" spc="5" dirty="0">
                <a:solidFill>
                  <a:srgbClr val="FF0000"/>
                </a:solidFill>
                <a:latin typeface="Times New Roman"/>
                <a:cs typeface="Times New Roman"/>
              </a:rPr>
              <a:t> </a:t>
            </a:r>
            <a:r>
              <a:rPr sz="3200" b="1" spc="-20" dirty="0">
                <a:solidFill>
                  <a:srgbClr val="FF0000"/>
                </a:solidFill>
                <a:latin typeface="Times New Roman"/>
                <a:cs typeface="Times New Roman"/>
              </a:rPr>
              <a:t>lipi</a:t>
            </a:r>
            <a:r>
              <a:rPr sz="3200" b="1" spc="5" dirty="0">
                <a:solidFill>
                  <a:srgbClr val="FF0000"/>
                </a:solidFill>
                <a:latin typeface="Times New Roman"/>
                <a:cs typeface="Times New Roman"/>
              </a:rPr>
              <a:t>d</a:t>
            </a:r>
            <a:r>
              <a:rPr sz="3200" b="1" dirty="0">
                <a:solidFill>
                  <a:srgbClr val="FF0000"/>
                </a:solidFill>
                <a:latin typeface="Times New Roman"/>
                <a:cs typeface="Times New Roman"/>
              </a:rPr>
              <a:t>s:</a:t>
            </a:r>
            <a:r>
              <a:rPr sz="3200" b="1" spc="45" dirty="0">
                <a:solidFill>
                  <a:srgbClr val="FF0000"/>
                </a:solidFill>
                <a:latin typeface="Times New Roman"/>
                <a:cs typeface="Times New Roman"/>
              </a:rPr>
              <a:t> </a:t>
            </a:r>
            <a:r>
              <a:rPr sz="3200" spc="5" dirty="0">
                <a:latin typeface="Times New Roman"/>
                <a:cs typeface="Times New Roman"/>
              </a:rPr>
              <a:t>pho</a:t>
            </a:r>
            <a:r>
              <a:rPr sz="3200" spc="-10" dirty="0">
                <a:latin typeface="Times New Roman"/>
                <a:cs typeface="Times New Roman"/>
              </a:rPr>
              <a:t>s</a:t>
            </a:r>
            <a:r>
              <a:rPr sz="3200" spc="5" dirty="0">
                <a:latin typeface="Times New Roman"/>
                <a:cs typeface="Times New Roman"/>
              </a:rPr>
              <a:t>pho</a:t>
            </a:r>
            <a:r>
              <a:rPr sz="3200" spc="-15" dirty="0">
                <a:latin typeface="Times New Roman"/>
                <a:cs typeface="Times New Roman"/>
              </a:rPr>
              <a:t>l</a:t>
            </a:r>
            <a:r>
              <a:rPr sz="3200" spc="-20" dirty="0">
                <a:latin typeface="Times New Roman"/>
                <a:cs typeface="Times New Roman"/>
              </a:rPr>
              <a:t>i</a:t>
            </a:r>
            <a:r>
              <a:rPr sz="3200" spc="5" dirty="0">
                <a:latin typeface="Times New Roman"/>
                <a:cs typeface="Times New Roman"/>
              </a:rPr>
              <a:t>p</a:t>
            </a:r>
            <a:r>
              <a:rPr sz="3200" spc="-15" dirty="0">
                <a:latin typeface="Times New Roman"/>
                <a:cs typeface="Times New Roman"/>
              </a:rPr>
              <a:t>i</a:t>
            </a:r>
            <a:r>
              <a:rPr sz="3200" spc="5" dirty="0">
                <a:latin typeface="Times New Roman"/>
                <a:cs typeface="Times New Roman"/>
              </a:rPr>
              <a:t>d</a:t>
            </a:r>
            <a:r>
              <a:rPr sz="3200" dirty="0">
                <a:latin typeface="Times New Roman"/>
                <a:cs typeface="Times New Roman"/>
              </a:rPr>
              <a:t>s</a:t>
            </a:r>
            <a:endParaRPr sz="3200">
              <a:latin typeface="Times New Roman"/>
              <a:cs typeface="Times New Roman"/>
            </a:endParaRPr>
          </a:p>
          <a:p>
            <a:pPr marL="104139" fontAlgn="auto">
              <a:spcBef>
                <a:spcPts val="800"/>
              </a:spcBef>
              <a:spcAft>
                <a:spcPts val="0"/>
              </a:spcAft>
              <a:defRPr/>
            </a:pPr>
            <a:r>
              <a:rPr sz="4575" spc="8167" baseline="6375" dirty="0">
                <a:solidFill>
                  <a:srgbClr val="0AD0D9"/>
                </a:solidFill>
                <a:latin typeface="OpenSymbol"/>
                <a:cs typeface="OpenSymbol"/>
              </a:rPr>
              <a:t></a:t>
            </a:r>
            <a:r>
              <a:rPr sz="3200" b="1" spc="5" dirty="0">
                <a:solidFill>
                  <a:srgbClr val="FF0000"/>
                </a:solidFill>
                <a:latin typeface="Times New Roman"/>
                <a:cs typeface="Times New Roman"/>
              </a:rPr>
              <a:t>D</a:t>
            </a:r>
            <a:r>
              <a:rPr sz="3200" b="1" spc="-10" dirty="0">
                <a:solidFill>
                  <a:srgbClr val="FF0000"/>
                </a:solidFill>
                <a:latin typeface="Times New Roman"/>
                <a:cs typeface="Times New Roman"/>
              </a:rPr>
              <a:t>er</a:t>
            </a:r>
            <a:r>
              <a:rPr sz="3200" b="1" spc="-20" dirty="0">
                <a:solidFill>
                  <a:srgbClr val="FF0000"/>
                </a:solidFill>
                <a:latin typeface="Times New Roman"/>
                <a:cs typeface="Times New Roman"/>
              </a:rPr>
              <a:t>i</a:t>
            </a:r>
            <a:r>
              <a:rPr sz="3200" b="1" spc="5" dirty="0">
                <a:solidFill>
                  <a:srgbClr val="FF0000"/>
                </a:solidFill>
                <a:latin typeface="Times New Roman"/>
                <a:cs typeface="Times New Roman"/>
              </a:rPr>
              <a:t>v</a:t>
            </a:r>
            <a:r>
              <a:rPr sz="3200" b="1" spc="-10" dirty="0">
                <a:solidFill>
                  <a:srgbClr val="FF0000"/>
                </a:solidFill>
                <a:latin typeface="Times New Roman"/>
                <a:cs typeface="Times New Roman"/>
              </a:rPr>
              <a:t>e</a:t>
            </a:r>
            <a:r>
              <a:rPr sz="3200" b="1" dirty="0">
                <a:solidFill>
                  <a:srgbClr val="FF0000"/>
                </a:solidFill>
                <a:latin typeface="Times New Roman"/>
                <a:cs typeface="Times New Roman"/>
              </a:rPr>
              <a:t>d</a:t>
            </a:r>
            <a:r>
              <a:rPr sz="3200" b="1" spc="5" dirty="0">
                <a:solidFill>
                  <a:srgbClr val="FF0000"/>
                </a:solidFill>
                <a:latin typeface="Times New Roman"/>
                <a:cs typeface="Times New Roman"/>
              </a:rPr>
              <a:t> </a:t>
            </a:r>
            <a:r>
              <a:rPr sz="3200" b="1" spc="-15" dirty="0">
                <a:solidFill>
                  <a:srgbClr val="FF0000"/>
                </a:solidFill>
                <a:latin typeface="Times New Roman"/>
                <a:cs typeface="Times New Roman"/>
              </a:rPr>
              <a:t>li</a:t>
            </a:r>
            <a:r>
              <a:rPr sz="3200" b="1" spc="5" dirty="0">
                <a:solidFill>
                  <a:srgbClr val="FF0000"/>
                </a:solidFill>
                <a:latin typeface="Times New Roman"/>
                <a:cs typeface="Times New Roman"/>
              </a:rPr>
              <a:t>p</a:t>
            </a:r>
            <a:r>
              <a:rPr sz="3200" b="1" spc="-20" dirty="0">
                <a:solidFill>
                  <a:srgbClr val="FF0000"/>
                </a:solidFill>
                <a:latin typeface="Times New Roman"/>
                <a:cs typeface="Times New Roman"/>
              </a:rPr>
              <a:t>i</a:t>
            </a:r>
            <a:r>
              <a:rPr sz="3200" b="1" spc="5" dirty="0">
                <a:solidFill>
                  <a:srgbClr val="FF0000"/>
                </a:solidFill>
                <a:latin typeface="Times New Roman"/>
                <a:cs typeface="Times New Roman"/>
              </a:rPr>
              <a:t>d</a:t>
            </a:r>
            <a:r>
              <a:rPr sz="3200" b="1" dirty="0">
                <a:solidFill>
                  <a:srgbClr val="FF0000"/>
                </a:solidFill>
                <a:latin typeface="Times New Roman"/>
                <a:cs typeface="Times New Roman"/>
              </a:rPr>
              <a:t>s:</a:t>
            </a:r>
            <a:r>
              <a:rPr sz="3200" b="1" spc="40" dirty="0">
                <a:solidFill>
                  <a:srgbClr val="FF0000"/>
                </a:solidFill>
                <a:latin typeface="Times New Roman"/>
                <a:cs typeface="Times New Roman"/>
              </a:rPr>
              <a:t> </a:t>
            </a:r>
            <a:r>
              <a:rPr sz="3200" spc="-10" dirty="0">
                <a:latin typeface="Times New Roman"/>
                <a:cs typeface="Times New Roman"/>
              </a:rPr>
              <a:t>c</a:t>
            </a:r>
            <a:r>
              <a:rPr sz="3200" spc="5" dirty="0">
                <a:latin typeface="Times New Roman"/>
                <a:cs typeface="Times New Roman"/>
              </a:rPr>
              <a:t>ho</a:t>
            </a:r>
            <a:r>
              <a:rPr sz="3200" spc="-20" dirty="0">
                <a:latin typeface="Times New Roman"/>
                <a:cs typeface="Times New Roman"/>
              </a:rPr>
              <a:t>le</a:t>
            </a:r>
            <a:r>
              <a:rPr sz="3200" dirty="0">
                <a:latin typeface="Times New Roman"/>
                <a:cs typeface="Times New Roman"/>
              </a:rPr>
              <a:t>s</a:t>
            </a:r>
            <a:r>
              <a:rPr sz="3200" spc="-15" dirty="0">
                <a:latin typeface="Times New Roman"/>
                <a:cs typeface="Times New Roman"/>
              </a:rPr>
              <a:t>t</a:t>
            </a:r>
            <a:r>
              <a:rPr sz="3200" spc="-10" dirty="0">
                <a:latin typeface="Times New Roman"/>
                <a:cs typeface="Times New Roman"/>
              </a:rPr>
              <a:t>er</a:t>
            </a:r>
            <a:r>
              <a:rPr sz="3200" spc="5" dirty="0">
                <a:latin typeface="Times New Roman"/>
                <a:cs typeface="Times New Roman"/>
              </a:rPr>
              <a:t>o</a:t>
            </a:r>
            <a:r>
              <a:rPr sz="3200" spc="-10" dirty="0">
                <a:latin typeface="Times New Roman"/>
                <a:cs typeface="Times New Roman"/>
              </a:rPr>
              <a:t>l</a:t>
            </a:r>
            <a:endParaRPr sz="3200">
              <a:latin typeface="Times New Roman"/>
              <a:cs typeface="Times New Roman"/>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rtlCol="0"/>
          <a:lstStyle/>
          <a:p>
            <a:pPr marL="546100" eaLnBrk="1" fontAlgn="auto" hangingPunct="1">
              <a:spcBef>
                <a:spcPts val="0"/>
              </a:spcBef>
              <a:spcAft>
                <a:spcPts val="0"/>
              </a:spcAft>
              <a:defRPr/>
            </a:pPr>
            <a:r>
              <a:rPr spc="-35" dirty="0"/>
              <a:t>F</a:t>
            </a:r>
            <a:r>
              <a:rPr spc="-5" dirty="0"/>
              <a:t>ATT</a:t>
            </a:r>
            <a:r>
              <a:rPr dirty="0"/>
              <a:t>Y </a:t>
            </a:r>
            <a:r>
              <a:rPr spc="-5" dirty="0"/>
              <a:t>AC</a:t>
            </a:r>
            <a:r>
              <a:rPr spc="-10" dirty="0"/>
              <a:t>I</a:t>
            </a:r>
            <a:r>
              <a:rPr spc="-5" dirty="0"/>
              <a:t>DS</a:t>
            </a: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73732"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19A1F3F8-0F0E-4068-BE80-F65D8F2D7BA1}" type="slidenum">
              <a:rPr lang="en-US" altLang="en-US" smtClean="0">
                <a:solidFill>
                  <a:srgbClr val="035C74"/>
                </a:solidFill>
                <a:latin typeface="Constantia" pitchFamily="18" charset="0"/>
              </a:rPr>
              <a:pPr eaLnBrk="1" fontAlgn="base" hangingPunct="1">
                <a:spcBef>
                  <a:spcPct val="0"/>
                </a:spcBef>
                <a:spcAft>
                  <a:spcPct val="0"/>
                </a:spcAft>
              </a:pPr>
              <a:t>85</a:t>
            </a:fld>
            <a:endParaRPr lang="en-US" altLang="en-US" smtClean="0">
              <a:solidFill>
                <a:srgbClr val="035C74"/>
              </a:solidFill>
              <a:latin typeface="Constantia" pitchFamily="18" charset="0"/>
            </a:endParaRPr>
          </a:p>
        </p:txBody>
      </p:sp>
      <p:sp>
        <p:nvSpPr>
          <p:cNvPr id="3" name="object 3"/>
          <p:cNvSpPr txBox="1">
            <a:spLocks noGrp="1"/>
          </p:cNvSpPr>
          <p:nvPr>
            <p:ph type="body" idx="1"/>
          </p:nvPr>
        </p:nvSpPr>
        <p:spPr/>
        <p:txBody>
          <a:bodyPr tIns="630747" rtlCol="0"/>
          <a:lstStyle/>
          <a:p>
            <a:pPr marL="165100" eaLnBrk="1" fontAlgn="auto" hangingPunct="1">
              <a:spcBef>
                <a:spcPts val="0"/>
              </a:spcBef>
              <a:spcAft>
                <a:spcPts val="0"/>
              </a:spcAft>
              <a:defRPr/>
            </a:pPr>
            <a:r>
              <a:rPr spc="5" dirty="0"/>
              <a:t>F</a:t>
            </a:r>
            <a:r>
              <a:rPr spc="-10" dirty="0"/>
              <a:t>a</a:t>
            </a:r>
            <a:r>
              <a:rPr spc="-20" dirty="0"/>
              <a:t>t</a:t>
            </a:r>
            <a:r>
              <a:rPr dirty="0"/>
              <a:t>s</a:t>
            </a:r>
            <a:r>
              <a:rPr spc="5" dirty="0"/>
              <a:t> </a:t>
            </a:r>
            <a:r>
              <a:rPr spc="15" dirty="0"/>
              <a:t>y</a:t>
            </a:r>
            <a:r>
              <a:rPr spc="-20" dirty="0"/>
              <a:t>i</a:t>
            </a:r>
            <a:r>
              <a:rPr spc="-10" dirty="0"/>
              <a:t>e</a:t>
            </a:r>
            <a:r>
              <a:rPr spc="-15" dirty="0"/>
              <a:t>l</a:t>
            </a:r>
            <a:r>
              <a:rPr dirty="0"/>
              <a:t>d</a:t>
            </a:r>
            <a:r>
              <a:rPr spc="5" dirty="0"/>
              <a:t> </a:t>
            </a:r>
            <a:r>
              <a:rPr spc="-10" dirty="0"/>
              <a:t>fa</a:t>
            </a:r>
            <a:r>
              <a:rPr spc="-20" dirty="0"/>
              <a:t>t</a:t>
            </a:r>
            <a:r>
              <a:rPr spc="-15" dirty="0"/>
              <a:t>t</a:t>
            </a:r>
            <a:r>
              <a:rPr dirty="0"/>
              <a:t>y</a:t>
            </a:r>
            <a:r>
              <a:rPr spc="15" dirty="0"/>
              <a:t> </a:t>
            </a:r>
            <a:r>
              <a:rPr spc="-10" dirty="0"/>
              <a:t>ac</a:t>
            </a:r>
            <a:r>
              <a:rPr spc="-15" dirty="0"/>
              <a:t>i</a:t>
            </a:r>
            <a:r>
              <a:rPr spc="5" dirty="0"/>
              <a:t>d</a:t>
            </a:r>
            <a:r>
              <a:rPr dirty="0"/>
              <a:t>s </a:t>
            </a:r>
            <a:r>
              <a:rPr spc="-10" dirty="0"/>
              <a:t>a</a:t>
            </a:r>
            <a:r>
              <a:rPr dirty="0"/>
              <a:t>nd</a:t>
            </a:r>
            <a:r>
              <a:rPr spc="15" dirty="0"/>
              <a:t> </a:t>
            </a:r>
            <a:r>
              <a:rPr spc="5" dirty="0"/>
              <a:t>g</a:t>
            </a:r>
            <a:r>
              <a:rPr spc="-20" dirty="0"/>
              <a:t>l</a:t>
            </a:r>
            <a:r>
              <a:rPr spc="15" dirty="0"/>
              <a:t>y</a:t>
            </a:r>
            <a:r>
              <a:rPr spc="-10" dirty="0"/>
              <a:t>ce</a:t>
            </a:r>
            <a:r>
              <a:rPr dirty="0"/>
              <a:t>r</a:t>
            </a:r>
            <a:r>
              <a:rPr spc="5" dirty="0"/>
              <a:t>o</a:t>
            </a:r>
            <a:r>
              <a:rPr spc="-10" dirty="0"/>
              <a:t>l</a:t>
            </a:r>
            <a:r>
              <a:rPr spc="-5" dirty="0"/>
              <a:t> </a:t>
            </a:r>
            <a:r>
              <a:rPr spc="5" dirty="0"/>
              <a:t>o</a:t>
            </a:r>
            <a:r>
              <a:rPr dirty="0"/>
              <a:t>n</a:t>
            </a:r>
            <a:r>
              <a:rPr spc="5" dirty="0"/>
              <a:t> h</a:t>
            </a:r>
            <a:r>
              <a:rPr spc="15" dirty="0"/>
              <a:t>y</a:t>
            </a:r>
            <a:r>
              <a:rPr dirty="0"/>
              <a:t>dr</a:t>
            </a:r>
            <a:r>
              <a:rPr spc="5" dirty="0"/>
              <a:t>o</a:t>
            </a:r>
            <a:r>
              <a:rPr spc="-15" dirty="0"/>
              <a:t>l</a:t>
            </a:r>
            <a:r>
              <a:rPr spc="15" dirty="0"/>
              <a:t>y</a:t>
            </a:r>
            <a:r>
              <a:rPr dirty="0"/>
              <a:t>s</a:t>
            </a:r>
            <a:r>
              <a:rPr spc="-20" dirty="0"/>
              <a:t>i</a:t>
            </a:r>
            <a:r>
              <a:rPr dirty="0"/>
              <a:t>s.</a:t>
            </a:r>
          </a:p>
          <a:p>
            <a:pPr marL="165100" eaLnBrk="1" fontAlgn="auto" hangingPunct="1">
              <a:spcBef>
                <a:spcPts val="800"/>
              </a:spcBef>
              <a:spcAft>
                <a:spcPts val="0"/>
              </a:spcAft>
              <a:defRPr/>
            </a:pPr>
            <a:r>
              <a:rPr sz="4575" spc="8167" baseline="7285" dirty="0">
                <a:solidFill>
                  <a:srgbClr val="0AD0D9"/>
                </a:solidFill>
                <a:latin typeface="OpenSymbol"/>
                <a:cs typeface="OpenSymbol"/>
              </a:rPr>
              <a:t></a:t>
            </a:r>
            <a:r>
              <a:rPr spc="5" dirty="0"/>
              <a:t>S</a:t>
            </a:r>
            <a:r>
              <a:rPr spc="-10" dirty="0"/>
              <a:t>a</a:t>
            </a:r>
            <a:r>
              <a:rPr spc="-15" dirty="0"/>
              <a:t>tur</a:t>
            </a:r>
            <a:r>
              <a:rPr spc="-10" dirty="0"/>
              <a:t>a</a:t>
            </a:r>
            <a:r>
              <a:rPr spc="-15" dirty="0"/>
              <a:t>t</a:t>
            </a:r>
            <a:r>
              <a:rPr spc="-10" dirty="0"/>
              <a:t>e</a:t>
            </a:r>
            <a:r>
              <a:rPr dirty="0"/>
              <a:t>d</a:t>
            </a:r>
            <a:r>
              <a:rPr spc="5" dirty="0"/>
              <a:t> </a:t>
            </a:r>
            <a:r>
              <a:rPr spc="-20" dirty="0"/>
              <a:t>f</a:t>
            </a:r>
            <a:r>
              <a:rPr spc="-10" dirty="0"/>
              <a:t>a</a:t>
            </a:r>
            <a:r>
              <a:rPr spc="-15" dirty="0"/>
              <a:t>tt</a:t>
            </a:r>
            <a:r>
              <a:rPr dirty="0"/>
              <a:t>y</a:t>
            </a:r>
            <a:r>
              <a:rPr spc="15" dirty="0"/>
              <a:t> </a:t>
            </a:r>
            <a:r>
              <a:rPr spc="-10" dirty="0"/>
              <a:t>ac</a:t>
            </a:r>
            <a:r>
              <a:rPr spc="-15" dirty="0"/>
              <a:t>i</a:t>
            </a:r>
            <a:r>
              <a:rPr spc="5" dirty="0"/>
              <a:t>d</a:t>
            </a:r>
            <a:r>
              <a:rPr spc="-10" dirty="0"/>
              <a:t>s:</a:t>
            </a:r>
            <a:endParaRPr/>
          </a:p>
          <a:p>
            <a:pPr marL="165100" eaLnBrk="1" fontAlgn="auto" hangingPunct="1">
              <a:spcBef>
                <a:spcPts val="790"/>
              </a:spcBef>
              <a:spcAft>
                <a:spcPts val="0"/>
              </a:spcAft>
              <a:defRPr/>
            </a:pPr>
            <a:r>
              <a:rPr sz="4575" spc="8167" baseline="6375" dirty="0">
                <a:solidFill>
                  <a:srgbClr val="0AD0D9"/>
                </a:solidFill>
                <a:latin typeface="OpenSymbol"/>
                <a:cs typeface="OpenSymbol"/>
              </a:rPr>
              <a:t></a:t>
            </a:r>
            <a:r>
              <a:rPr spc="5" dirty="0"/>
              <a:t>Un</a:t>
            </a:r>
            <a:r>
              <a:rPr dirty="0"/>
              <a:t>s</a:t>
            </a:r>
            <a:r>
              <a:rPr spc="-20" dirty="0"/>
              <a:t>at</a:t>
            </a:r>
            <a:r>
              <a:rPr spc="5" dirty="0"/>
              <a:t>u</a:t>
            </a:r>
            <a:r>
              <a:rPr spc="-15" dirty="0"/>
              <a:t>r</a:t>
            </a:r>
            <a:r>
              <a:rPr spc="-20" dirty="0"/>
              <a:t>at</a:t>
            </a:r>
            <a:r>
              <a:rPr spc="-10" dirty="0"/>
              <a:t>e</a:t>
            </a:r>
            <a:r>
              <a:rPr dirty="0"/>
              <a:t>d</a:t>
            </a:r>
            <a:r>
              <a:rPr spc="5" dirty="0"/>
              <a:t> </a:t>
            </a:r>
            <a:r>
              <a:rPr spc="-10" dirty="0"/>
              <a:t>fa</a:t>
            </a:r>
            <a:r>
              <a:rPr spc="-15" dirty="0"/>
              <a:t>t</a:t>
            </a:r>
            <a:r>
              <a:rPr spc="-20" dirty="0"/>
              <a:t>t</a:t>
            </a:r>
            <a:r>
              <a:rPr dirty="0"/>
              <a:t>y</a:t>
            </a:r>
            <a:r>
              <a:rPr spc="20" dirty="0"/>
              <a:t> </a:t>
            </a:r>
            <a:r>
              <a:rPr spc="-20" dirty="0"/>
              <a:t>a</a:t>
            </a:r>
            <a:r>
              <a:rPr spc="-10" dirty="0"/>
              <a:t>c</a:t>
            </a:r>
            <a:r>
              <a:rPr spc="-15" dirty="0"/>
              <a:t>i</a:t>
            </a:r>
            <a:r>
              <a:rPr spc="5" dirty="0"/>
              <a:t>d</a:t>
            </a:r>
            <a:r>
              <a:rPr dirty="0"/>
              <a:t>s</a:t>
            </a:r>
            <a:r>
              <a:rPr spc="-10" dirty="0"/>
              <a:t>:</a:t>
            </a:r>
            <a:endParaRPr/>
          </a:p>
          <a:p>
            <a:pPr marL="558800" eaLnBrk="1" fontAlgn="auto" hangingPunct="1">
              <a:spcBef>
                <a:spcPts val="800"/>
              </a:spcBef>
              <a:spcAft>
                <a:spcPts val="0"/>
              </a:spcAft>
              <a:defRPr/>
            </a:pPr>
            <a:r>
              <a:rPr sz="4050" spc="7365" baseline="9259" dirty="0">
                <a:solidFill>
                  <a:srgbClr val="0E6FC6"/>
                </a:solidFill>
                <a:latin typeface="OpenSymbol"/>
                <a:cs typeface="OpenSymbol"/>
              </a:rPr>
              <a:t></a:t>
            </a:r>
            <a:r>
              <a:rPr spc="-10" dirty="0"/>
              <a:t>M</a:t>
            </a:r>
            <a:r>
              <a:rPr spc="5" dirty="0"/>
              <a:t>ono</a:t>
            </a:r>
            <a:r>
              <a:rPr dirty="0"/>
              <a:t>u</a:t>
            </a:r>
            <a:r>
              <a:rPr spc="5" dirty="0"/>
              <a:t>n</a:t>
            </a:r>
            <a:r>
              <a:rPr dirty="0"/>
              <a:t>s</a:t>
            </a:r>
            <a:r>
              <a:rPr spc="-10" dirty="0"/>
              <a:t>a</a:t>
            </a:r>
            <a:r>
              <a:rPr spc="-15" dirty="0"/>
              <a:t>tur</a:t>
            </a:r>
            <a:r>
              <a:rPr spc="-10" dirty="0"/>
              <a:t>a</a:t>
            </a:r>
            <a:r>
              <a:rPr spc="-15" dirty="0"/>
              <a:t>t</a:t>
            </a:r>
            <a:r>
              <a:rPr spc="-10" dirty="0"/>
              <a:t>e</a:t>
            </a:r>
            <a:r>
              <a:rPr dirty="0"/>
              <a:t>d</a:t>
            </a:r>
            <a:r>
              <a:rPr spc="5" dirty="0"/>
              <a:t> </a:t>
            </a:r>
            <a:r>
              <a:rPr spc="-10" dirty="0"/>
              <a:t>a</a:t>
            </a:r>
            <a:r>
              <a:rPr spc="5" dirty="0"/>
              <a:t>n</a:t>
            </a:r>
            <a:r>
              <a:rPr dirty="0"/>
              <a:t>d</a:t>
            </a:r>
            <a:endParaRPr/>
          </a:p>
          <a:p>
            <a:pPr marL="558800" eaLnBrk="1" fontAlgn="auto" hangingPunct="1">
              <a:spcBef>
                <a:spcPts val="800"/>
              </a:spcBef>
              <a:spcAft>
                <a:spcPts val="0"/>
              </a:spcAft>
              <a:defRPr/>
            </a:pPr>
            <a:r>
              <a:rPr sz="4050" spc="7365" baseline="9259" dirty="0">
                <a:solidFill>
                  <a:srgbClr val="0E6FC6"/>
                </a:solidFill>
                <a:latin typeface="OpenSymbol"/>
                <a:cs typeface="OpenSymbol"/>
              </a:rPr>
              <a:t></a:t>
            </a:r>
            <a:r>
              <a:rPr spc="5" dirty="0"/>
              <a:t>Po</a:t>
            </a:r>
            <a:r>
              <a:rPr spc="-20" dirty="0"/>
              <a:t>l</a:t>
            </a:r>
            <a:r>
              <a:rPr spc="15" dirty="0"/>
              <a:t>y</a:t>
            </a:r>
            <a:r>
              <a:rPr spc="5" dirty="0"/>
              <a:t>un</a:t>
            </a:r>
            <a:r>
              <a:rPr dirty="0"/>
              <a:t>s</a:t>
            </a:r>
            <a:r>
              <a:rPr spc="-20" dirty="0"/>
              <a:t>at</a:t>
            </a:r>
            <a:r>
              <a:rPr spc="5" dirty="0"/>
              <a:t>u</a:t>
            </a:r>
            <a:r>
              <a:rPr spc="-15" dirty="0"/>
              <a:t>r</a:t>
            </a:r>
            <a:r>
              <a:rPr spc="-10" dirty="0"/>
              <a:t>a</a:t>
            </a:r>
            <a:r>
              <a:rPr spc="-20" dirty="0"/>
              <a:t>te</a:t>
            </a:r>
            <a:r>
              <a:rPr dirty="0"/>
              <a:t>d</a:t>
            </a:r>
            <a:r>
              <a:rPr spc="5" dirty="0"/>
              <a:t> </a:t>
            </a:r>
            <a:r>
              <a:rPr spc="-10" dirty="0"/>
              <a:t>fa</a:t>
            </a:r>
            <a:r>
              <a:rPr spc="-15" dirty="0"/>
              <a:t>t</a:t>
            </a:r>
            <a:r>
              <a:rPr spc="-20" dirty="0"/>
              <a:t>t</a:t>
            </a:r>
            <a:r>
              <a:rPr dirty="0"/>
              <a:t>y</a:t>
            </a:r>
            <a:r>
              <a:rPr spc="25" dirty="0"/>
              <a:t> </a:t>
            </a:r>
            <a:r>
              <a:rPr spc="-10" dirty="0"/>
              <a:t>ac</a:t>
            </a:r>
            <a:r>
              <a:rPr spc="-20" dirty="0"/>
              <a:t>i</a:t>
            </a:r>
            <a:r>
              <a:rPr spc="5" dirty="0"/>
              <a:t>d</a:t>
            </a:r>
            <a:r>
              <a:rPr dirty="0"/>
              <a:t>s.</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0700" y="587375"/>
            <a:ext cx="4311650" cy="660400"/>
          </a:xfrm>
          <a:prstGeom prst="rect">
            <a:avLst/>
          </a:prstGeom>
        </p:spPr>
        <p:txBody>
          <a:bodyPr lIns="0" tIns="0" rIns="0" bIns="0">
            <a:spAutoFit/>
          </a:bodyPr>
          <a:lstStyle/>
          <a:p>
            <a:pPr marL="12700" fontAlgn="auto">
              <a:spcBef>
                <a:spcPts val="0"/>
              </a:spcBef>
              <a:spcAft>
                <a:spcPts val="0"/>
              </a:spcAft>
              <a:defRPr/>
            </a:pPr>
            <a:r>
              <a:rPr sz="5000" b="1" spc="-35" dirty="0">
                <a:solidFill>
                  <a:srgbClr val="03607B"/>
                </a:solidFill>
                <a:latin typeface="Times New Roman"/>
                <a:cs typeface="Times New Roman"/>
              </a:rPr>
              <a:t>F</a:t>
            </a:r>
            <a:r>
              <a:rPr sz="5000" b="1" spc="-5" dirty="0">
                <a:solidFill>
                  <a:srgbClr val="03607B"/>
                </a:solidFill>
                <a:latin typeface="Times New Roman"/>
                <a:cs typeface="Times New Roman"/>
              </a:rPr>
              <a:t>ATT</a:t>
            </a:r>
            <a:r>
              <a:rPr sz="5000" b="1" dirty="0">
                <a:solidFill>
                  <a:srgbClr val="03607B"/>
                </a:solidFill>
                <a:latin typeface="Times New Roman"/>
                <a:cs typeface="Times New Roman"/>
              </a:rPr>
              <a:t>Y </a:t>
            </a:r>
            <a:r>
              <a:rPr sz="5000" b="1" spc="-5" dirty="0">
                <a:solidFill>
                  <a:srgbClr val="03607B"/>
                </a:solidFill>
                <a:latin typeface="Times New Roman"/>
                <a:cs typeface="Times New Roman"/>
              </a:rPr>
              <a:t>AC</a:t>
            </a:r>
            <a:r>
              <a:rPr sz="5000" b="1" spc="-10" dirty="0">
                <a:solidFill>
                  <a:srgbClr val="03607B"/>
                </a:solidFill>
                <a:latin typeface="Times New Roman"/>
                <a:cs typeface="Times New Roman"/>
              </a:rPr>
              <a:t>I</a:t>
            </a:r>
            <a:r>
              <a:rPr sz="5000" b="1" spc="-5" dirty="0">
                <a:solidFill>
                  <a:srgbClr val="03607B"/>
                </a:solidFill>
                <a:latin typeface="Times New Roman"/>
                <a:cs typeface="Times New Roman"/>
              </a:rPr>
              <a:t>DS</a:t>
            </a:r>
            <a:endParaRPr sz="5000">
              <a:latin typeface="Times New Roman"/>
              <a:cs typeface="Times New Roman"/>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74756"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14AC0AD5-529E-47C4-90AE-1F8AB380208A}" type="slidenum">
              <a:rPr lang="en-US" altLang="en-US" smtClean="0">
                <a:solidFill>
                  <a:srgbClr val="035C74"/>
                </a:solidFill>
                <a:latin typeface="Constantia" pitchFamily="18" charset="0"/>
              </a:rPr>
              <a:pPr eaLnBrk="1" fontAlgn="base" hangingPunct="1">
                <a:spcBef>
                  <a:spcPct val="0"/>
                </a:spcBef>
                <a:spcAft>
                  <a:spcPct val="0"/>
                </a:spcAft>
              </a:pPr>
              <a:t>86</a:t>
            </a:fld>
            <a:endParaRPr lang="en-US" altLang="en-US" smtClean="0">
              <a:solidFill>
                <a:srgbClr val="035C74"/>
              </a:solidFill>
              <a:latin typeface="Constantia" pitchFamily="18" charset="0"/>
            </a:endParaRPr>
          </a:p>
        </p:txBody>
      </p:sp>
      <p:sp>
        <p:nvSpPr>
          <p:cNvPr id="74757" name="object 3"/>
          <p:cNvSpPr txBox="1">
            <a:spLocks noChangeArrowheads="1"/>
          </p:cNvSpPr>
          <p:nvPr/>
        </p:nvSpPr>
        <p:spPr bwMode="auto">
          <a:xfrm>
            <a:off x="384175" y="1323975"/>
            <a:ext cx="8134350" cy="513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500" baseline="6000">
                <a:solidFill>
                  <a:srgbClr val="0AD0D9"/>
                </a:solidFill>
                <a:latin typeface="OpenSymbol" pitchFamily="2" charset="0"/>
              </a:rPr>
              <a:t></a:t>
            </a:r>
            <a:r>
              <a:rPr lang="en-US" altLang="en-US" sz="3200">
                <a:solidFill>
                  <a:srgbClr val="FF0000"/>
                </a:solidFill>
                <a:latin typeface="Times New Roman" pitchFamily="18" charset="0"/>
                <a:cs typeface="Times New Roman" pitchFamily="18" charset="0"/>
              </a:rPr>
              <a:t>All animal fats </a:t>
            </a:r>
            <a:r>
              <a:rPr lang="en-US" altLang="en-US" sz="3200">
                <a:latin typeface="Times New Roman" pitchFamily="18" charset="0"/>
                <a:cs typeface="Times New Roman" pitchFamily="18" charset="0"/>
              </a:rPr>
              <a:t>contain saturated fatty acids </a:t>
            </a:r>
            <a:r>
              <a:rPr lang="en-US" altLang="en-US" sz="3200">
                <a:solidFill>
                  <a:srgbClr val="FF0000"/>
                </a:solidFill>
                <a:latin typeface="Times New Roman" pitchFamily="18" charset="0"/>
                <a:cs typeface="Times New Roman" pitchFamily="18" charset="0"/>
              </a:rPr>
              <a:t>except fish oil.</a:t>
            </a:r>
            <a:endParaRPr lang="en-US" altLang="en-US" sz="3200">
              <a:latin typeface="Times New Roman" pitchFamily="18" charset="0"/>
              <a:cs typeface="Times New Roman" pitchFamily="18" charset="0"/>
            </a:endParaRPr>
          </a:p>
          <a:p>
            <a:pPr eaLnBrk="1" hangingPunct="1">
              <a:lnSpc>
                <a:spcPts val="3825"/>
              </a:lnSpc>
              <a:spcBef>
                <a:spcPts val="938"/>
              </a:spcBef>
            </a:pPr>
            <a:r>
              <a:rPr lang="en-US" altLang="en-US" sz="4500" baseline="7000">
                <a:solidFill>
                  <a:srgbClr val="0AD0D9"/>
                </a:solidFill>
                <a:latin typeface="OpenSymbol" pitchFamily="2" charset="0"/>
              </a:rPr>
              <a:t></a:t>
            </a:r>
            <a:r>
              <a:rPr lang="en-US" altLang="en-US" sz="3200">
                <a:solidFill>
                  <a:srgbClr val="FF0000"/>
                </a:solidFill>
                <a:latin typeface="Times New Roman" pitchFamily="18" charset="0"/>
                <a:cs typeface="Times New Roman" pitchFamily="18" charset="0"/>
              </a:rPr>
              <a:t>All vegetable oils </a:t>
            </a:r>
            <a:r>
              <a:rPr lang="en-US" altLang="en-US" sz="3200">
                <a:latin typeface="Times New Roman" pitchFamily="18" charset="0"/>
                <a:cs typeface="Times New Roman" pitchFamily="18" charset="0"/>
              </a:rPr>
              <a:t>contain polyunsaturated fatty acids except </a:t>
            </a:r>
            <a:r>
              <a:rPr lang="en-US" altLang="en-US" sz="3200">
                <a:solidFill>
                  <a:srgbClr val="FF0000"/>
                </a:solidFill>
                <a:latin typeface="Times New Roman" pitchFamily="18" charset="0"/>
                <a:cs typeface="Times New Roman" pitchFamily="18" charset="0"/>
              </a:rPr>
              <a:t>coconut and palm oils</a:t>
            </a:r>
            <a:r>
              <a:rPr lang="en-US" altLang="en-US" sz="3200">
                <a:latin typeface="Times New Roman" pitchFamily="18" charset="0"/>
                <a:cs typeface="Times New Roman" pitchFamily="18" charset="0"/>
              </a:rPr>
              <a:t>.</a:t>
            </a:r>
          </a:p>
          <a:p>
            <a:pPr eaLnBrk="1" hangingPunct="1">
              <a:spcBef>
                <a:spcPts val="675"/>
              </a:spcBef>
            </a:pPr>
            <a:r>
              <a:rPr lang="en-US" altLang="en-US" sz="4500" baseline="6000">
                <a:solidFill>
                  <a:srgbClr val="0AD0D9"/>
                </a:solidFill>
                <a:latin typeface="OpenSymbol" pitchFamily="2" charset="0"/>
              </a:rPr>
              <a:t></a:t>
            </a:r>
            <a:r>
              <a:rPr lang="en-US" altLang="en-US" sz="3200">
                <a:latin typeface="Times New Roman" pitchFamily="18" charset="0"/>
                <a:cs typeface="Times New Roman" pitchFamily="18" charset="0"/>
              </a:rPr>
              <a:t>Saturated fatty acids are </a:t>
            </a:r>
            <a:r>
              <a:rPr lang="en-US" altLang="en-US" sz="3200">
                <a:solidFill>
                  <a:srgbClr val="FF0000"/>
                </a:solidFill>
                <a:latin typeface="Times New Roman" pitchFamily="18" charset="0"/>
                <a:cs typeface="Times New Roman" pitchFamily="18" charset="0"/>
              </a:rPr>
              <a:t>cholesterologenic</a:t>
            </a:r>
            <a:r>
              <a:rPr lang="en-US" altLang="en-US" sz="3200">
                <a:latin typeface="Times New Roman" pitchFamily="18" charset="0"/>
                <a:cs typeface="Times New Roman" pitchFamily="18" charset="0"/>
              </a:rPr>
              <a:t>, i.e. they increase blood cholesterol level.</a:t>
            </a:r>
          </a:p>
          <a:p>
            <a:pPr eaLnBrk="1" hangingPunct="1">
              <a:spcBef>
                <a:spcPts val="800"/>
              </a:spcBef>
            </a:pPr>
            <a:r>
              <a:rPr lang="en-US" altLang="en-US" sz="4500" baseline="7000">
                <a:solidFill>
                  <a:srgbClr val="0AD0D9"/>
                </a:solidFill>
                <a:latin typeface="OpenSymbol" pitchFamily="2" charset="0"/>
              </a:rPr>
              <a:t></a:t>
            </a:r>
            <a:r>
              <a:rPr lang="en-US" altLang="en-US" sz="3200">
                <a:latin typeface="Times New Roman" pitchFamily="18" charset="0"/>
                <a:cs typeface="Times New Roman" pitchFamily="18" charset="0"/>
              </a:rPr>
              <a:t>Since high blood cholesterol is a risk factor for coronary heart disease, diet rich in preformed cholesterol and saturated fat is to taken with caution after a certain age.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1209675"/>
            <a:ext cx="8032750" cy="635000"/>
          </a:xfrm>
          <a:prstGeom prst="rect">
            <a:avLst/>
          </a:prstGeom>
        </p:spPr>
        <p:txBody>
          <a:bodyPr lIns="0" tIns="0" rIns="0" bIns="0">
            <a:spAutoFit/>
          </a:bodyPr>
          <a:lstStyle/>
          <a:p>
            <a:pPr marL="12700" fontAlgn="auto">
              <a:lnSpc>
                <a:spcPts val="5975"/>
              </a:lnSpc>
              <a:spcBef>
                <a:spcPts val="0"/>
              </a:spcBef>
              <a:spcAft>
                <a:spcPts val="0"/>
              </a:spcAft>
              <a:defRPr/>
            </a:pPr>
            <a:r>
              <a:rPr sz="5000" b="1" spc="-35" dirty="0">
                <a:solidFill>
                  <a:srgbClr val="03607B"/>
                </a:solidFill>
                <a:latin typeface="Times New Roman"/>
                <a:cs typeface="Times New Roman"/>
              </a:rPr>
              <a:t>E</a:t>
            </a:r>
            <a:r>
              <a:rPr sz="5000" b="1" spc="-5" dirty="0">
                <a:solidFill>
                  <a:srgbClr val="03607B"/>
                </a:solidFill>
                <a:latin typeface="Times New Roman"/>
                <a:cs typeface="Times New Roman"/>
              </a:rPr>
              <a:t>SSENTIA</a:t>
            </a:r>
            <a:r>
              <a:rPr sz="5000" b="1" dirty="0">
                <a:solidFill>
                  <a:srgbClr val="03607B"/>
                </a:solidFill>
                <a:latin typeface="Times New Roman"/>
                <a:cs typeface="Times New Roman"/>
              </a:rPr>
              <a:t>L </a:t>
            </a:r>
            <a:r>
              <a:rPr sz="5000" b="1" spc="-35" dirty="0">
                <a:solidFill>
                  <a:srgbClr val="03607B"/>
                </a:solidFill>
                <a:latin typeface="Times New Roman"/>
                <a:cs typeface="Times New Roman"/>
              </a:rPr>
              <a:t>FAT</a:t>
            </a:r>
            <a:r>
              <a:rPr sz="5000" b="1" spc="-45" dirty="0">
                <a:solidFill>
                  <a:srgbClr val="03607B"/>
                </a:solidFill>
                <a:latin typeface="Times New Roman"/>
                <a:cs typeface="Times New Roman"/>
              </a:rPr>
              <a:t>T</a:t>
            </a:r>
            <a:r>
              <a:rPr sz="5000" b="1" dirty="0">
                <a:solidFill>
                  <a:srgbClr val="03607B"/>
                </a:solidFill>
                <a:latin typeface="Times New Roman"/>
                <a:cs typeface="Times New Roman"/>
              </a:rPr>
              <a:t>Y</a:t>
            </a:r>
            <a:r>
              <a:rPr sz="5000" b="1" spc="-5" dirty="0">
                <a:solidFill>
                  <a:srgbClr val="03607B"/>
                </a:solidFill>
                <a:latin typeface="Times New Roman"/>
                <a:cs typeface="Times New Roman"/>
              </a:rPr>
              <a:t> A</a:t>
            </a:r>
            <a:r>
              <a:rPr sz="5000" b="1" dirty="0">
                <a:solidFill>
                  <a:srgbClr val="03607B"/>
                </a:solidFill>
                <a:latin typeface="Times New Roman"/>
                <a:cs typeface="Times New Roman"/>
              </a:rPr>
              <a:t>C</a:t>
            </a:r>
            <a:r>
              <a:rPr sz="5000" b="1" spc="-10" dirty="0">
                <a:solidFill>
                  <a:srgbClr val="03607B"/>
                </a:solidFill>
                <a:latin typeface="Times New Roman"/>
                <a:cs typeface="Times New Roman"/>
              </a:rPr>
              <a:t>I</a:t>
            </a:r>
            <a:r>
              <a:rPr sz="5000" b="1" spc="-5" dirty="0">
                <a:solidFill>
                  <a:srgbClr val="03607B"/>
                </a:solidFill>
                <a:latin typeface="Times New Roman"/>
                <a:cs typeface="Times New Roman"/>
              </a:rPr>
              <a:t>DS</a:t>
            </a:r>
            <a:endParaRPr sz="5000">
              <a:latin typeface="Times New Roman"/>
              <a:cs typeface="Times New Roman"/>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75780"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9099D356-0258-4804-8941-2E27664DC06B}" type="slidenum">
              <a:rPr lang="en-US" altLang="en-US" smtClean="0">
                <a:solidFill>
                  <a:srgbClr val="035C74"/>
                </a:solidFill>
                <a:latin typeface="Constantia" pitchFamily="18" charset="0"/>
              </a:rPr>
              <a:pPr eaLnBrk="1" fontAlgn="base" hangingPunct="1">
                <a:spcBef>
                  <a:spcPct val="0"/>
                </a:spcBef>
                <a:spcAft>
                  <a:spcPct val="0"/>
                </a:spcAft>
              </a:pPr>
              <a:t>87</a:t>
            </a:fld>
            <a:endParaRPr lang="en-US" altLang="en-US" smtClean="0">
              <a:solidFill>
                <a:srgbClr val="035C74"/>
              </a:solidFill>
              <a:latin typeface="Constantia" pitchFamily="18" charset="0"/>
            </a:endParaRPr>
          </a:p>
        </p:txBody>
      </p:sp>
      <p:sp>
        <p:nvSpPr>
          <p:cNvPr id="75781" name="object 3"/>
          <p:cNvSpPr txBox="1">
            <a:spLocks noChangeArrowheads="1"/>
          </p:cNvSpPr>
          <p:nvPr/>
        </p:nvSpPr>
        <p:spPr bwMode="auto">
          <a:xfrm>
            <a:off x="536575" y="2479675"/>
            <a:ext cx="8015288"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en-US" altLang="en-US" sz="4500" baseline="6000">
                <a:solidFill>
                  <a:srgbClr val="0AD0D9"/>
                </a:solidFill>
                <a:latin typeface="OpenSymbol" pitchFamily="2" charset="0"/>
              </a:rPr>
              <a:t></a:t>
            </a:r>
            <a:r>
              <a:rPr lang="en-US" altLang="en-US" sz="3200">
                <a:latin typeface="Times New Roman" pitchFamily="18" charset="0"/>
                <a:cs typeface="Times New Roman" pitchFamily="18" charset="0"/>
              </a:rPr>
              <a:t>Those fatty acids </a:t>
            </a:r>
            <a:r>
              <a:rPr lang="en-US" altLang="en-US" sz="3200">
                <a:solidFill>
                  <a:srgbClr val="FF0000"/>
                </a:solidFill>
                <a:latin typeface="Times New Roman" pitchFamily="18" charset="0"/>
                <a:cs typeface="Times New Roman" pitchFamily="18" charset="0"/>
              </a:rPr>
              <a:t>which cannot be synthesized by human body </a:t>
            </a:r>
            <a:r>
              <a:rPr lang="en-US" altLang="en-US" sz="3200">
                <a:latin typeface="Times New Roman" pitchFamily="18" charset="0"/>
                <a:cs typeface="Times New Roman" pitchFamily="18" charset="0"/>
              </a:rPr>
              <a:t>and derived only from food are called EFAs.</a:t>
            </a:r>
          </a:p>
          <a:p>
            <a:pPr eaLnBrk="1" hangingPunct="1">
              <a:spcBef>
                <a:spcPts val="25"/>
              </a:spcBef>
            </a:pPr>
            <a:endParaRPr lang="en-US" altLang="en-US" sz="4700">
              <a:latin typeface="Times New Roman" pitchFamily="18" charset="0"/>
              <a:cs typeface="Times New Roman" pitchFamily="18" charset="0"/>
            </a:endParaRPr>
          </a:p>
          <a:p>
            <a:pPr eaLnBrk="1" hangingPunct="1"/>
            <a:r>
              <a:rPr lang="en-US" altLang="en-US" sz="4500" baseline="6000">
                <a:solidFill>
                  <a:srgbClr val="0AD0D9"/>
                </a:solidFill>
                <a:latin typeface="OpenSymbol" pitchFamily="2" charset="0"/>
              </a:rPr>
              <a:t></a:t>
            </a:r>
            <a:r>
              <a:rPr lang="en-US" altLang="en-US" sz="3200">
                <a:latin typeface="Times New Roman" pitchFamily="18" charset="0"/>
                <a:cs typeface="Times New Roman" pitchFamily="18" charset="0"/>
              </a:rPr>
              <a:t>These are linoleic acid, arachidonic acid, linolenic acids and eichosapentaenoic acids.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rtlCol="0"/>
          <a:lstStyle/>
          <a:p>
            <a:pPr marL="469900" eaLnBrk="1" fontAlgn="auto" hangingPunct="1">
              <a:spcBef>
                <a:spcPts val="0"/>
              </a:spcBef>
              <a:spcAft>
                <a:spcPts val="0"/>
              </a:spcAft>
              <a:defRPr/>
            </a:pPr>
            <a:r>
              <a:rPr spc="-35" dirty="0"/>
              <a:t>F</a:t>
            </a:r>
            <a:r>
              <a:rPr spc="-5" dirty="0"/>
              <a:t>UN</a:t>
            </a:r>
            <a:r>
              <a:rPr dirty="0"/>
              <a:t>C</a:t>
            </a:r>
            <a:r>
              <a:rPr spc="-35" dirty="0"/>
              <a:t>TI</a:t>
            </a:r>
            <a:r>
              <a:rPr spc="-50" dirty="0"/>
              <a:t>O</a:t>
            </a:r>
            <a:r>
              <a:rPr dirty="0"/>
              <a:t>NS</a:t>
            </a:r>
            <a:r>
              <a:rPr spc="-5" dirty="0"/>
              <a:t> </a:t>
            </a:r>
            <a:r>
              <a:rPr spc="-45" dirty="0"/>
              <a:t>O</a:t>
            </a:r>
            <a:r>
              <a:rPr spc="-35" dirty="0"/>
              <a:t>F</a:t>
            </a:r>
            <a:r>
              <a:rPr spc="-10" dirty="0"/>
              <a:t> </a:t>
            </a:r>
            <a:r>
              <a:rPr spc="-35" dirty="0"/>
              <a:t>F</a:t>
            </a:r>
            <a:r>
              <a:rPr dirty="0"/>
              <a:t>A</a:t>
            </a:r>
            <a:r>
              <a:rPr spc="-40" dirty="0"/>
              <a:t>T</a:t>
            </a:r>
            <a:r>
              <a:rPr dirty="0"/>
              <a:t>S</a:t>
            </a:r>
          </a:p>
        </p:txBody>
      </p:sp>
      <p:sp>
        <p:nvSpPr>
          <p:cNvPr id="76803" name="object 3"/>
          <p:cNvSpPr txBox="1">
            <a:spLocks noChangeArrowheads="1"/>
          </p:cNvSpPr>
          <p:nvPr/>
        </p:nvSpPr>
        <p:spPr bwMode="auto">
          <a:xfrm>
            <a:off x="536575" y="1712913"/>
            <a:ext cx="8010525" cy="404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622300" indent="-609600" eaLnBrk="0" hangingPunct="0">
              <a:tabLst>
                <a:tab pos="622300" algn="l"/>
              </a:tabLst>
              <a:defRPr>
                <a:solidFill>
                  <a:schemeClr val="tx1"/>
                </a:solidFill>
                <a:latin typeface="Calibri" pitchFamily="34" charset="0"/>
                <a:cs typeface="Arial" charset="0"/>
              </a:defRPr>
            </a:lvl1pPr>
            <a:lvl2pPr marL="742950" indent="-285750" eaLnBrk="0" hangingPunct="0">
              <a:tabLst>
                <a:tab pos="622300" algn="l"/>
              </a:tabLst>
              <a:defRPr>
                <a:solidFill>
                  <a:schemeClr val="tx1"/>
                </a:solidFill>
                <a:latin typeface="Calibri" pitchFamily="34" charset="0"/>
                <a:cs typeface="Arial" charset="0"/>
              </a:defRPr>
            </a:lvl2pPr>
            <a:lvl3pPr marL="1143000" indent="-228600" eaLnBrk="0" hangingPunct="0">
              <a:tabLst>
                <a:tab pos="622300" algn="l"/>
              </a:tabLst>
              <a:defRPr>
                <a:solidFill>
                  <a:schemeClr val="tx1"/>
                </a:solidFill>
                <a:latin typeface="Calibri" pitchFamily="34" charset="0"/>
                <a:cs typeface="Arial" charset="0"/>
              </a:defRPr>
            </a:lvl3pPr>
            <a:lvl4pPr marL="1600200" indent="-228600" eaLnBrk="0" hangingPunct="0">
              <a:tabLst>
                <a:tab pos="622300" algn="l"/>
              </a:tabLst>
              <a:defRPr>
                <a:solidFill>
                  <a:schemeClr val="tx1"/>
                </a:solidFill>
                <a:latin typeface="Calibri" pitchFamily="34" charset="0"/>
                <a:cs typeface="Arial" charset="0"/>
              </a:defRPr>
            </a:lvl4pPr>
            <a:lvl5pPr marL="2057400" indent="-228600" eaLnBrk="0" hangingPunct="0">
              <a:tabLst>
                <a:tab pos="622300"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622300"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622300"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622300"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622300" algn="l"/>
              </a:tabLst>
              <a:defRPr>
                <a:solidFill>
                  <a:schemeClr val="tx1"/>
                </a:solidFill>
                <a:latin typeface="Calibri" pitchFamily="34" charset="0"/>
                <a:cs typeface="Arial" charset="0"/>
              </a:defRPr>
            </a:lvl9pPr>
          </a:lstStyle>
          <a:p>
            <a:pPr eaLnBrk="1" hangingPunct="1">
              <a:buClr>
                <a:srgbClr val="0AD0D9"/>
              </a:buClr>
              <a:buSzPct val="95000"/>
              <a:buFont typeface="Times New Roman" pitchFamily="18" charset="0"/>
              <a:buAutoNum type="arabicPeriod"/>
            </a:pPr>
            <a:r>
              <a:rPr lang="en-US" altLang="en-US" sz="3200">
                <a:solidFill>
                  <a:srgbClr val="03607B"/>
                </a:solidFill>
                <a:latin typeface="Times New Roman" pitchFamily="18" charset="0"/>
                <a:cs typeface="Times New Roman" pitchFamily="18" charset="0"/>
              </a:rPr>
              <a:t>Fats provide energy: </a:t>
            </a:r>
            <a:r>
              <a:rPr lang="en-US" altLang="en-US" sz="3200">
                <a:latin typeface="Times New Roman" pitchFamily="18" charset="0"/>
                <a:cs typeface="Times New Roman" pitchFamily="18" charset="0"/>
              </a:rPr>
              <a:t>1 gram of fat provides 9 calories of energy i.e., twice the number of calories from carbohydrates and proteins.</a:t>
            </a:r>
          </a:p>
          <a:p>
            <a:pPr eaLnBrk="1" hangingPunct="1">
              <a:spcBef>
                <a:spcPts val="788"/>
              </a:spcBef>
              <a:buClr>
                <a:srgbClr val="0AD0D9"/>
              </a:buClr>
              <a:buSzPct val="95000"/>
              <a:buFont typeface="Times New Roman" pitchFamily="18" charset="0"/>
              <a:buAutoNum type="arabicPeriod"/>
            </a:pPr>
            <a:r>
              <a:rPr lang="en-US" altLang="en-US" sz="3200">
                <a:solidFill>
                  <a:srgbClr val="03607B"/>
                </a:solidFill>
                <a:latin typeface="Times New Roman" pitchFamily="18" charset="0"/>
                <a:cs typeface="Times New Roman" pitchFamily="18" charset="0"/>
              </a:rPr>
              <a:t>Carries of fat soluble vitamins: </a:t>
            </a:r>
            <a:r>
              <a:rPr lang="en-US" altLang="en-US" sz="3200">
                <a:latin typeface="Times New Roman" pitchFamily="18" charset="0"/>
                <a:cs typeface="Times New Roman" pitchFamily="18" charset="0"/>
              </a:rPr>
              <a:t>Vitamin A,D,E, and K.</a:t>
            </a:r>
          </a:p>
          <a:p>
            <a:pPr eaLnBrk="1" hangingPunct="1">
              <a:spcBef>
                <a:spcPts val="800"/>
              </a:spcBef>
              <a:buClr>
                <a:srgbClr val="0AD0D9"/>
              </a:buClr>
              <a:buSzPct val="95000"/>
              <a:buFont typeface="Times New Roman" pitchFamily="18" charset="0"/>
              <a:buAutoNum type="arabicPeriod"/>
            </a:pPr>
            <a:r>
              <a:rPr lang="en-US" altLang="en-US" sz="3200">
                <a:latin typeface="Times New Roman" pitchFamily="18" charset="0"/>
                <a:cs typeface="Times New Roman" pitchFamily="18" charset="0"/>
              </a:rPr>
              <a:t>Dietary fats </a:t>
            </a:r>
            <a:r>
              <a:rPr lang="en-US" altLang="en-US" sz="3200">
                <a:solidFill>
                  <a:srgbClr val="03607B"/>
                </a:solidFill>
                <a:latin typeface="Times New Roman" pitchFamily="18" charset="0"/>
                <a:cs typeface="Times New Roman" pitchFamily="18" charset="0"/>
              </a:rPr>
              <a:t>supplies essential fatty acids </a:t>
            </a:r>
            <a:r>
              <a:rPr lang="en-US" altLang="en-US" sz="3200">
                <a:latin typeface="Times New Roman" pitchFamily="18" charset="0"/>
                <a:cs typeface="Times New Roman" pitchFamily="18" charset="0"/>
              </a:rPr>
              <a:t>are needed for growth and maintenance of the integrity of the skin.</a:t>
            </a:r>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88</a:t>
            </a:fld>
            <a:endParaRPr lang="en-IN"/>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0700" y="796925"/>
            <a:ext cx="6586538" cy="660400"/>
          </a:xfrm>
          <a:prstGeom prst="rect">
            <a:avLst/>
          </a:prstGeom>
        </p:spPr>
        <p:txBody>
          <a:bodyPr lIns="0" tIns="0" rIns="0" bIns="0">
            <a:spAutoFit/>
          </a:bodyPr>
          <a:lstStyle/>
          <a:p>
            <a:pPr marL="12700" fontAlgn="auto">
              <a:spcBef>
                <a:spcPts val="0"/>
              </a:spcBef>
              <a:spcAft>
                <a:spcPts val="0"/>
              </a:spcAft>
              <a:defRPr/>
            </a:pPr>
            <a:r>
              <a:rPr sz="5000" b="1" spc="-35" dirty="0">
                <a:solidFill>
                  <a:srgbClr val="03607B"/>
                </a:solidFill>
                <a:latin typeface="Times New Roman"/>
                <a:cs typeface="Times New Roman"/>
              </a:rPr>
              <a:t>F</a:t>
            </a:r>
            <a:r>
              <a:rPr sz="5000" b="1" spc="-5" dirty="0">
                <a:solidFill>
                  <a:srgbClr val="03607B"/>
                </a:solidFill>
                <a:latin typeface="Times New Roman"/>
                <a:cs typeface="Times New Roman"/>
              </a:rPr>
              <a:t>U</a:t>
            </a:r>
            <a:r>
              <a:rPr sz="5000" b="1" dirty="0">
                <a:solidFill>
                  <a:srgbClr val="03607B"/>
                </a:solidFill>
                <a:latin typeface="Times New Roman"/>
                <a:cs typeface="Times New Roman"/>
              </a:rPr>
              <a:t>N</a:t>
            </a:r>
            <a:r>
              <a:rPr sz="5000" b="1" spc="-5" dirty="0">
                <a:solidFill>
                  <a:srgbClr val="03607B"/>
                </a:solidFill>
                <a:latin typeface="Times New Roman"/>
                <a:cs typeface="Times New Roman"/>
              </a:rPr>
              <a:t>CT</a:t>
            </a:r>
            <a:r>
              <a:rPr sz="5000" b="1" spc="-25" dirty="0">
                <a:solidFill>
                  <a:srgbClr val="03607B"/>
                </a:solidFill>
                <a:latin typeface="Times New Roman"/>
                <a:cs typeface="Times New Roman"/>
              </a:rPr>
              <a:t>I</a:t>
            </a:r>
            <a:r>
              <a:rPr sz="5000" b="1" spc="-50" dirty="0">
                <a:solidFill>
                  <a:srgbClr val="03607B"/>
                </a:solidFill>
                <a:latin typeface="Times New Roman"/>
                <a:cs typeface="Times New Roman"/>
              </a:rPr>
              <a:t>O</a:t>
            </a:r>
            <a:r>
              <a:rPr sz="5000" b="1" dirty="0">
                <a:solidFill>
                  <a:srgbClr val="03607B"/>
                </a:solidFill>
                <a:latin typeface="Times New Roman"/>
                <a:cs typeface="Times New Roman"/>
              </a:rPr>
              <a:t>NS</a:t>
            </a:r>
            <a:r>
              <a:rPr sz="5000" b="1" spc="-5" dirty="0">
                <a:solidFill>
                  <a:srgbClr val="03607B"/>
                </a:solidFill>
                <a:latin typeface="Times New Roman"/>
                <a:cs typeface="Times New Roman"/>
              </a:rPr>
              <a:t> </a:t>
            </a:r>
            <a:r>
              <a:rPr sz="5000" b="1" spc="-45" dirty="0">
                <a:solidFill>
                  <a:srgbClr val="03607B"/>
                </a:solidFill>
                <a:latin typeface="Times New Roman"/>
                <a:cs typeface="Times New Roman"/>
              </a:rPr>
              <a:t>O</a:t>
            </a:r>
            <a:r>
              <a:rPr sz="5000" b="1" spc="-35" dirty="0">
                <a:solidFill>
                  <a:srgbClr val="03607B"/>
                </a:solidFill>
                <a:latin typeface="Times New Roman"/>
                <a:cs typeface="Times New Roman"/>
              </a:rPr>
              <a:t>F</a:t>
            </a:r>
            <a:r>
              <a:rPr sz="5000" b="1" spc="-10" dirty="0">
                <a:solidFill>
                  <a:srgbClr val="03607B"/>
                </a:solidFill>
                <a:latin typeface="Times New Roman"/>
                <a:cs typeface="Times New Roman"/>
              </a:rPr>
              <a:t> </a:t>
            </a:r>
            <a:r>
              <a:rPr sz="5000" b="1" spc="-25" dirty="0">
                <a:solidFill>
                  <a:srgbClr val="03607B"/>
                </a:solidFill>
                <a:latin typeface="Times New Roman"/>
                <a:cs typeface="Times New Roman"/>
              </a:rPr>
              <a:t>F</a:t>
            </a:r>
            <a:r>
              <a:rPr sz="5000" b="1" spc="-5" dirty="0">
                <a:solidFill>
                  <a:srgbClr val="03607B"/>
                </a:solidFill>
                <a:latin typeface="Times New Roman"/>
                <a:cs typeface="Times New Roman"/>
              </a:rPr>
              <a:t>AT</a:t>
            </a:r>
            <a:r>
              <a:rPr sz="5000" b="1" dirty="0">
                <a:solidFill>
                  <a:srgbClr val="03607B"/>
                </a:solidFill>
                <a:latin typeface="Times New Roman"/>
                <a:cs typeface="Times New Roman"/>
              </a:rPr>
              <a:t>S</a:t>
            </a:r>
            <a:endParaRPr sz="5000">
              <a:latin typeface="Times New Roman"/>
              <a:cs typeface="Times New Roman"/>
            </a:endParaRPr>
          </a:p>
        </p:txBody>
      </p:sp>
      <p:sp>
        <p:nvSpPr>
          <p:cNvPr id="77827" name="object 3"/>
          <p:cNvSpPr txBox="1">
            <a:spLocks noChangeArrowheads="1"/>
          </p:cNvSpPr>
          <p:nvPr/>
        </p:nvSpPr>
        <p:spPr bwMode="auto">
          <a:xfrm>
            <a:off x="536575" y="2017713"/>
            <a:ext cx="7826375"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622300" indent="-609600" eaLnBrk="0" hangingPunct="0">
              <a:tabLst>
                <a:tab pos="622300" algn="l"/>
              </a:tabLst>
              <a:defRPr>
                <a:solidFill>
                  <a:schemeClr val="tx1"/>
                </a:solidFill>
                <a:latin typeface="Calibri" pitchFamily="34" charset="0"/>
                <a:cs typeface="Arial" charset="0"/>
              </a:defRPr>
            </a:lvl1pPr>
            <a:lvl2pPr marL="742950" indent="-285750" eaLnBrk="0" hangingPunct="0">
              <a:tabLst>
                <a:tab pos="622300" algn="l"/>
              </a:tabLst>
              <a:defRPr>
                <a:solidFill>
                  <a:schemeClr val="tx1"/>
                </a:solidFill>
                <a:latin typeface="Calibri" pitchFamily="34" charset="0"/>
                <a:cs typeface="Arial" charset="0"/>
              </a:defRPr>
            </a:lvl2pPr>
            <a:lvl3pPr marL="1143000" indent="-228600" eaLnBrk="0" hangingPunct="0">
              <a:tabLst>
                <a:tab pos="622300" algn="l"/>
              </a:tabLst>
              <a:defRPr>
                <a:solidFill>
                  <a:schemeClr val="tx1"/>
                </a:solidFill>
                <a:latin typeface="Calibri" pitchFamily="34" charset="0"/>
                <a:cs typeface="Arial" charset="0"/>
              </a:defRPr>
            </a:lvl3pPr>
            <a:lvl4pPr marL="1600200" indent="-228600" eaLnBrk="0" hangingPunct="0">
              <a:tabLst>
                <a:tab pos="622300" algn="l"/>
              </a:tabLst>
              <a:defRPr>
                <a:solidFill>
                  <a:schemeClr val="tx1"/>
                </a:solidFill>
                <a:latin typeface="Calibri" pitchFamily="34" charset="0"/>
                <a:cs typeface="Arial" charset="0"/>
              </a:defRPr>
            </a:lvl4pPr>
            <a:lvl5pPr marL="2057400" indent="-228600" eaLnBrk="0" hangingPunct="0">
              <a:tabLst>
                <a:tab pos="622300"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622300"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622300"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622300"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622300" algn="l"/>
              </a:tabLst>
              <a:defRPr>
                <a:solidFill>
                  <a:schemeClr val="tx1"/>
                </a:solidFill>
                <a:latin typeface="Calibri" pitchFamily="34" charset="0"/>
                <a:cs typeface="Arial" charset="0"/>
              </a:defRPr>
            </a:lvl9pPr>
          </a:lstStyle>
          <a:p>
            <a:pPr eaLnBrk="1" hangingPunct="1">
              <a:buClr>
                <a:srgbClr val="0AD0D9"/>
              </a:buClr>
              <a:buSzPct val="95000"/>
              <a:buFont typeface="Times New Roman" pitchFamily="18" charset="0"/>
              <a:buAutoNum type="arabicPeriod" startAt="4"/>
            </a:pPr>
            <a:r>
              <a:rPr lang="en-US" altLang="en-US" sz="3200">
                <a:latin typeface="Times New Roman" pitchFamily="18" charset="0"/>
                <a:cs typeface="Times New Roman" pitchFamily="18" charset="0"/>
              </a:rPr>
              <a:t>They </a:t>
            </a:r>
            <a:r>
              <a:rPr lang="en-US" altLang="en-US" sz="3200">
                <a:solidFill>
                  <a:srgbClr val="03607B"/>
                </a:solidFill>
                <a:latin typeface="Times New Roman" pitchFamily="18" charset="0"/>
                <a:cs typeface="Times New Roman" pitchFamily="18" charset="0"/>
              </a:rPr>
              <a:t>maintain </a:t>
            </a:r>
            <a:r>
              <a:rPr lang="en-US" altLang="en-US" sz="3200">
                <a:latin typeface="Times New Roman" pitchFamily="18" charset="0"/>
                <a:cs typeface="Times New Roman" pitchFamily="18" charset="0"/>
              </a:rPr>
              <a:t>our </a:t>
            </a:r>
            <a:r>
              <a:rPr lang="en-US" altLang="en-US" sz="3200">
                <a:solidFill>
                  <a:srgbClr val="03607B"/>
                </a:solidFill>
                <a:latin typeface="Times New Roman" pitchFamily="18" charset="0"/>
                <a:cs typeface="Times New Roman" pitchFamily="18" charset="0"/>
              </a:rPr>
              <a:t>body temperature.</a:t>
            </a:r>
            <a:endParaRPr lang="en-US" altLang="en-US" sz="3200">
              <a:latin typeface="Times New Roman" pitchFamily="18" charset="0"/>
              <a:cs typeface="Times New Roman" pitchFamily="18" charset="0"/>
            </a:endParaRPr>
          </a:p>
          <a:p>
            <a:pPr eaLnBrk="1" hangingPunct="1">
              <a:lnSpc>
                <a:spcPts val="3825"/>
              </a:lnSpc>
              <a:spcBef>
                <a:spcPts val="938"/>
              </a:spcBef>
              <a:buClr>
                <a:srgbClr val="0AD0D9"/>
              </a:buClr>
              <a:buSzPct val="95000"/>
              <a:buFont typeface="Times New Roman" pitchFamily="18" charset="0"/>
              <a:buAutoNum type="arabicPeriod" startAt="4"/>
            </a:pPr>
            <a:r>
              <a:rPr lang="en-US" altLang="en-US" sz="3200">
                <a:latin typeface="Times New Roman" pitchFamily="18" charset="0"/>
                <a:cs typeface="Times New Roman" pitchFamily="18" charset="0"/>
              </a:rPr>
              <a:t>Fats provide </a:t>
            </a:r>
            <a:r>
              <a:rPr lang="en-US" altLang="en-US" sz="3200">
                <a:solidFill>
                  <a:srgbClr val="03607B"/>
                </a:solidFill>
                <a:latin typeface="Times New Roman" pitchFamily="18" charset="0"/>
                <a:cs typeface="Times New Roman" pitchFamily="18" charset="0"/>
              </a:rPr>
              <a:t>support for many organs </a:t>
            </a:r>
            <a:r>
              <a:rPr lang="en-US" altLang="en-US" sz="3200">
                <a:latin typeface="Times New Roman" pitchFamily="18" charset="0"/>
                <a:cs typeface="Times New Roman" pitchFamily="18" charset="0"/>
              </a:rPr>
              <a:t>in our body such as heart, kidneys, intestine etc.</a:t>
            </a:r>
          </a:p>
          <a:p>
            <a:pPr eaLnBrk="1" hangingPunct="1">
              <a:spcBef>
                <a:spcPts val="675"/>
              </a:spcBef>
              <a:buClr>
                <a:srgbClr val="0AD0D9"/>
              </a:buClr>
              <a:buSzPct val="95000"/>
              <a:buFont typeface="Times New Roman" pitchFamily="18" charset="0"/>
              <a:buAutoNum type="arabicPeriod" startAt="4"/>
            </a:pPr>
            <a:r>
              <a:rPr lang="en-US" altLang="en-US" sz="3200">
                <a:latin typeface="Times New Roman" pitchFamily="18" charset="0"/>
                <a:cs typeface="Times New Roman" pitchFamily="18" charset="0"/>
              </a:rPr>
              <a:t>Foods containing fats </a:t>
            </a:r>
            <a:r>
              <a:rPr lang="en-US" altLang="en-US" sz="3200">
                <a:solidFill>
                  <a:srgbClr val="03607B"/>
                </a:solidFill>
                <a:latin typeface="Times New Roman" pitchFamily="18" charset="0"/>
                <a:cs typeface="Times New Roman" pitchFamily="18" charset="0"/>
              </a:rPr>
              <a:t>provides taste to diet</a:t>
            </a:r>
            <a:r>
              <a:rPr lang="en-US" altLang="en-US" sz="3200">
                <a:latin typeface="Times New Roman" pitchFamily="18" charset="0"/>
                <a:cs typeface="Times New Roman" pitchFamily="18" charset="0"/>
              </a:rPr>
              <a:t>.</a:t>
            </a:r>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89</a:t>
            </a:fld>
            <a:endParaRPr lang="en-IN"/>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0700" y="720725"/>
            <a:ext cx="5846763" cy="660400"/>
          </a:xfrm>
          <a:prstGeom prst="rect">
            <a:avLst/>
          </a:prstGeom>
        </p:spPr>
        <p:txBody>
          <a:bodyPr lIns="0" tIns="0" rIns="0" bIns="0">
            <a:spAutoFit/>
          </a:bodyPr>
          <a:lstStyle/>
          <a:p>
            <a:pPr marL="12700" fontAlgn="auto">
              <a:spcBef>
                <a:spcPts val="0"/>
              </a:spcBef>
              <a:spcAft>
                <a:spcPts val="0"/>
              </a:spcAft>
              <a:defRPr/>
            </a:pPr>
            <a:r>
              <a:rPr sz="5000" b="1" spc="-40" dirty="0">
                <a:solidFill>
                  <a:srgbClr val="03607B"/>
                </a:solidFill>
                <a:latin typeface="Times New Roman"/>
                <a:cs typeface="Times New Roman"/>
              </a:rPr>
              <a:t>SO</a:t>
            </a:r>
            <a:r>
              <a:rPr sz="5000" b="1" dirty="0">
                <a:solidFill>
                  <a:srgbClr val="03607B"/>
                </a:solidFill>
                <a:latin typeface="Times New Roman"/>
                <a:cs typeface="Times New Roman"/>
              </a:rPr>
              <a:t>U</a:t>
            </a:r>
            <a:r>
              <a:rPr sz="5000" b="1" spc="-5" dirty="0">
                <a:solidFill>
                  <a:srgbClr val="03607B"/>
                </a:solidFill>
                <a:latin typeface="Times New Roman"/>
                <a:cs typeface="Times New Roman"/>
              </a:rPr>
              <a:t>RCE</a:t>
            </a:r>
            <a:r>
              <a:rPr sz="5000" b="1" dirty="0">
                <a:solidFill>
                  <a:srgbClr val="03607B"/>
                </a:solidFill>
                <a:latin typeface="Times New Roman"/>
                <a:cs typeface="Times New Roman"/>
              </a:rPr>
              <a:t>S </a:t>
            </a:r>
            <a:r>
              <a:rPr sz="5000" b="1" spc="-50" dirty="0">
                <a:solidFill>
                  <a:srgbClr val="03607B"/>
                </a:solidFill>
                <a:latin typeface="Times New Roman"/>
                <a:cs typeface="Times New Roman"/>
              </a:rPr>
              <a:t>O</a:t>
            </a:r>
            <a:r>
              <a:rPr sz="5000" b="1" spc="-35" dirty="0">
                <a:solidFill>
                  <a:srgbClr val="03607B"/>
                </a:solidFill>
                <a:latin typeface="Times New Roman"/>
                <a:cs typeface="Times New Roman"/>
              </a:rPr>
              <a:t>F</a:t>
            </a:r>
            <a:r>
              <a:rPr sz="5000" b="1" dirty="0">
                <a:solidFill>
                  <a:srgbClr val="03607B"/>
                </a:solidFill>
                <a:latin typeface="Times New Roman"/>
                <a:cs typeface="Times New Roman"/>
              </a:rPr>
              <a:t> </a:t>
            </a:r>
            <a:r>
              <a:rPr sz="5000" b="1" spc="-35" dirty="0">
                <a:solidFill>
                  <a:srgbClr val="03607B"/>
                </a:solidFill>
                <a:latin typeface="Times New Roman"/>
                <a:cs typeface="Times New Roman"/>
              </a:rPr>
              <a:t>F</a:t>
            </a:r>
            <a:r>
              <a:rPr sz="5000" b="1" dirty="0">
                <a:solidFill>
                  <a:srgbClr val="03607B"/>
                </a:solidFill>
                <a:latin typeface="Times New Roman"/>
                <a:cs typeface="Times New Roman"/>
              </a:rPr>
              <a:t>A</a:t>
            </a:r>
            <a:r>
              <a:rPr sz="5000" b="1" spc="-40" dirty="0">
                <a:solidFill>
                  <a:srgbClr val="03607B"/>
                </a:solidFill>
                <a:latin typeface="Times New Roman"/>
                <a:cs typeface="Times New Roman"/>
              </a:rPr>
              <a:t>T</a:t>
            </a:r>
            <a:r>
              <a:rPr sz="5000" b="1" dirty="0">
                <a:solidFill>
                  <a:srgbClr val="03607B"/>
                </a:solidFill>
                <a:latin typeface="Times New Roman"/>
                <a:cs typeface="Times New Roman"/>
              </a:rPr>
              <a:t>S</a:t>
            </a:r>
            <a:endParaRPr sz="5000">
              <a:latin typeface="Times New Roman"/>
              <a:cs typeface="Times New Roman"/>
            </a:endParaRPr>
          </a:p>
        </p:txBody>
      </p:sp>
      <p:sp>
        <p:nvSpPr>
          <p:cNvPr id="78851" name="object 3"/>
          <p:cNvSpPr txBox="1">
            <a:spLocks noChangeArrowheads="1"/>
          </p:cNvSpPr>
          <p:nvPr/>
        </p:nvSpPr>
        <p:spPr bwMode="auto">
          <a:xfrm>
            <a:off x="536575" y="1712913"/>
            <a:ext cx="8089900"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200">
                <a:latin typeface="Times New Roman" pitchFamily="18" charset="0"/>
                <a:cs typeface="Times New Roman" pitchFamily="18" charset="0"/>
              </a:rPr>
              <a:t>Dietary fats are derived from 2 main sources.</a:t>
            </a:r>
          </a:p>
          <a:p>
            <a:pPr eaLnBrk="1" hangingPunct="1">
              <a:spcBef>
                <a:spcPts val="788"/>
              </a:spcBef>
              <a:buClr>
                <a:srgbClr val="0AD0D9"/>
              </a:buClr>
              <a:buSzPct val="95000"/>
              <a:buFont typeface="Times New Roman" pitchFamily="18" charset="0"/>
              <a:buAutoNum type="arabicPeriod"/>
            </a:pPr>
            <a:r>
              <a:rPr lang="en-US" altLang="en-US" sz="3200">
                <a:solidFill>
                  <a:srgbClr val="03607B"/>
                </a:solidFill>
                <a:latin typeface="Times New Roman" pitchFamily="18" charset="0"/>
                <a:cs typeface="Times New Roman" pitchFamily="18" charset="0"/>
              </a:rPr>
              <a:t>Animal sources</a:t>
            </a:r>
            <a:r>
              <a:rPr lang="en-US" altLang="en-US" sz="3200">
                <a:latin typeface="Times New Roman" pitchFamily="18" charset="0"/>
                <a:cs typeface="Times New Roman" pitchFamily="18" charset="0"/>
              </a:rPr>
              <a:t>: ghee, butter, fat of meat, fish oils etc.</a:t>
            </a:r>
          </a:p>
          <a:p>
            <a:pPr eaLnBrk="1" hangingPunct="1">
              <a:spcBef>
                <a:spcPts val="800"/>
              </a:spcBef>
              <a:buClr>
                <a:srgbClr val="0AD0D9"/>
              </a:buClr>
              <a:buSzPct val="95000"/>
              <a:buFont typeface="Times New Roman" pitchFamily="18" charset="0"/>
              <a:buAutoNum type="arabicPeriod"/>
            </a:pPr>
            <a:r>
              <a:rPr lang="en-US" altLang="en-US" sz="3200">
                <a:solidFill>
                  <a:srgbClr val="03607B"/>
                </a:solidFill>
                <a:latin typeface="Times New Roman" pitchFamily="18" charset="0"/>
                <a:cs typeface="Times New Roman" pitchFamily="18" charset="0"/>
              </a:rPr>
              <a:t>Vegetable sources: </a:t>
            </a:r>
            <a:r>
              <a:rPr lang="en-US" altLang="en-US" sz="3200">
                <a:latin typeface="Times New Roman" pitchFamily="18" charset="0"/>
                <a:cs typeface="Times New Roman" pitchFamily="18" charset="0"/>
              </a:rPr>
              <a:t>various vegetable oils such as groundnut oil, ginger oil, mustard oil, cotton seed and nut oil and coconut oil etc.</a:t>
            </a:r>
          </a:p>
        </p:txBody>
      </p:sp>
      <p:sp>
        <p:nvSpPr>
          <p:cNvPr id="78852" name="object 4"/>
          <p:cNvSpPr>
            <a:spLocks noChangeArrowheads="1"/>
          </p:cNvSpPr>
          <p:nvPr/>
        </p:nvSpPr>
        <p:spPr bwMode="auto">
          <a:xfrm>
            <a:off x="0" y="4935538"/>
            <a:ext cx="5292725" cy="19177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8853" name="object 5"/>
          <p:cNvSpPr>
            <a:spLocks noChangeArrowheads="1"/>
          </p:cNvSpPr>
          <p:nvPr/>
        </p:nvSpPr>
        <p:spPr bwMode="auto">
          <a:xfrm>
            <a:off x="7086600" y="4968875"/>
            <a:ext cx="2057400" cy="18891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78854" name="object 6"/>
          <p:cNvSpPr>
            <a:spLocks noChangeArrowheads="1"/>
          </p:cNvSpPr>
          <p:nvPr/>
        </p:nvSpPr>
        <p:spPr bwMode="auto">
          <a:xfrm>
            <a:off x="5413375" y="5567363"/>
            <a:ext cx="1576388" cy="126841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90</a:t>
            </a:fld>
            <a:endParaRPr lang="en-IN"/>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300" y="688975"/>
            <a:ext cx="6069013" cy="635000"/>
          </a:xfrm>
          <a:prstGeom prst="rect">
            <a:avLst/>
          </a:prstGeom>
        </p:spPr>
        <p:txBody>
          <a:bodyPr lIns="0" tIns="0" rIns="0" bIns="0">
            <a:spAutoFit/>
          </a:bodyPr>
          <a:lstStyle/>
          <a:p>
            <a:pPr marL="12700" fontAlgn="auto">
              <a:spcBef>
                <a:spcPts val="0"/>
              </a:spcBef>
              <a:spcAft>
                <a:spcPts val="0"/>
              </a:spcAft>
              <a:defRPr/>
            </a:pPr>
            <a:r>
              <a:rPr sz="4800" b="1" spc="-35" dirty="0">
                <a:solidFill>
                  <a:srgbClr val="03607B"/>
                </a:solidFill>
                <a:latin typeface="Times New Roman"/>
                <a:cs typeface="Times New Roman"/>
              </a:rPr>
              <a:t>F</a:t>
            </a:r>
            <a:r>
              <a:rPr sz="4800" b="1" spc="-10" dirty="0">
                <a:solidFill>
                  <a:srgbClr val="03607B"/>
                </a:solidFill>
                <a:latin typeface="Times New Roman"/>
                <a:cs typeface="Times New Roman"/>
              </a:rPr>
              <a:t>A</a:t>
            </a:r>
            <a:r>
              <a:rPr sz="4800" b="1" spc="-35" dirty="0">
                <a:solidFill>
                  <a:srgbClr val="03607B"/>
                </a:solidFill>
                <a:latin typeface="Times New Roman"/>
                <a:cs typeface="Times New Roman"/>
              </a:rPr>
              <a:t>T</a:t>
            </a:r>
            <a:r>
              <a:rPr sz="4800" b="1" dirty="0">
                <a:solidFill>
                  <a:srgbClr val="03607B"/>
                </a:solidFill>
                <a:latin typeface="Times New Roman"/>
                <a:cs typeface="Times New Roman"/>
              </a:rPr>
              <a:t> </a:t>
            </a:r>
            <a:r>
              <a:rPr sz="4800" b="1" spc="-5" dirty="0">
                <a:solidFill>
                  <a:srgbClr val="03607B"/>
                </a:solidFill>
                <a:latin typeface="Times New Roman"/>
                <a:cs typeface="Times New Roman"/>
              </a:rPr>
              <a:t>RE</a:t>
            </a:r>
            <a:r>
              <a:rPr sz="4800" b="1" spc="-45" dirty="0">
                <a:solidFill>
                  <a:srgbClr val="03607B"/>
                </a:solidFill>
                <a:latin typeface="Times New Roman"/>
                <a:cs typeface="Times New Roman"/>
              </a:rPr>
              <a:t>Q</a:t>
            </a:r>
            <a:r>
              <a:rPr sz="4800" b="1" spc="-5" dirty="0">
                <a:solidFill>
                  <a:srgbClr val="03607B"/>
                </a:solidFill>
                <a:latin typeface="Times New Roman"/>
                <a:cs typeface="Times New Roman"/>
              </a:rPr>
              <a:t>UIR</a:t>
            </a:r>
            <a:r>
              <a:rPr sz="4800" b="1" dirty="0">
                <a:solidFill>
                  <a:srgbClr val="03607B"/>
                </a:solidFill>
                <a:latin typeface="Times New Roman"/>
                <a:cs typeface="Times New Roman"/>
              </a:rPr>
              <a:t>E</a:t>
            </a:r>
            <a:r>
              <a:rPr sz="4800" b="1" spc="-45" dirty="0">
                <a:solidFill>
                  <a:srgbClr val="03607B"/>
                </a:solidFill>
                <a:latin typeface="Times New Roman"/>
                <a:cs typeface="Times New Roman"/>
              </a:rPr>
              <a:t>ME</a:t>
            </a:r>
            <a:r>
              <a:rPr sz="4800" b="1" spc="-5" dirty="0">
                <a:solidFill>
                  <a:srgbClr val="03607B"/>
                </a:solidFill>
                <a:latin typeface="Times New Roman"/>
                <a:cs typeface="Times New Roman"/>
              </a:rPr>
              <a:t>NT</a:t>
            </a:r>
            <a:endParaRPr sz="4800">
              <a:latin typeface="Times New Roman"/>
              <a:cs typeface="Times New Roman"/>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79876"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E57DED5A-DB72-42EB-9211-F93F08B9920D}" type="slidenum">
              <a:rPr lang="en-US" altLang="en-US" smtClean="0">
                <a:solidFill>
                  <a:srgbClr val="035C74"/>
                </a:solidFill>
                <a:latin typeface="Constantia" pitchFamily="18" charset="0"/>
              </a:rPr>
              <a:pPr eaLnBrk="1" fontAlgn="base" hangingPunct="1">
                <a:spcBef>
                  <a:spcPct val="0"/>
                </a:spcBef>
                <a:spcAft>
                  <a:spcPct val="0"/>
                </a:spcAft>
              </a:pPr>
              <a:t>91</a:t>
            </a:fld>
            <a:endParaRPr lang="en-US" altLang="en-US" smtClean="0">
              <a:solidFill>
                <a:srgbClr val="035C74"/>
              </a:solidFill>
              <a:latin typeface="Constantia" pitchFamily="18" charset="0"/>
            </a:endParaRPr>
          </a:p>
        </p:txBody>
      </p:sp>
      <p:sp>
        <p:nvSpPr>
          <p:cNvPr id="79877" name="object 3"/>
          <p:cNvSpPr txBox="1">
            <a:spLocks noChangeArrowheads="1"/>
          </p:cNvSpPr>
          <p:nvPr/>
        </p:nvSpPr>
        <p:spPr bwMode="auto">
          <a:xfrm>
            <a:off x="536575" y="1552575"/>
            <a:ext cx="8051800" cy="405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tabLst>
                <a:tab pos="2852738" algn="l"/>
                <a:tab pos="4276725" algn="l"/>
                <a:tab pos="5172075" algn="l"/>
              </a:tabLst>
              <a:defRPr>
                <a:solidFill>
                  <a:schemeClr val="tx1"/>
                </a:solidFill>
                <a:latin typeface="Calibri" pitchFamily="34" charset="0"/>
                <a:cs typeface="Arial" charset="0"/>
              </a:defRPr>
            </a:lvl1pPr>
            <a:lvl2pPr marL="742950" indent="-285750" eaLnBrk="0" hangingPunct="0">
              <a:tabLst>
                <a:tab pos="2852738" algn="l"/>
                <a:tab pos="4276725" algn="l"/>
                <a:tab pos="5172075" algn="l"/>
              </a:tabLst>
              <a:defRPr>
                <a:solidFill>
                  <a:schemeClr val="tx1"/>
                </a:solidFill>
                <a:latin typeface="Calibri" pitchFamily="34" charset="0"/>
                <a:cs typeface="Arial" charset="0"/>
              </a:defRPr>
            </a:lvl2pPr>
            <a:lvl3pPr marL="1143000" indent="-228600" eaLnBrk="0" hangingPunct="0">
              <a:tabLst>
                <a:tab pos="2852738" algn="l"/>
                <a:tab pos="4276725" algn="l"/>
                <a:tab pos="5172075" algn="l"/>
              </a:tabLst>
              <a:defRPr>
                <a:solidFill>
                  <a:schemeClr val="tx1"/>
                </a:solidFill>
                <a:latin typeface="Calibri" pitchFamily="34" charset="0"/>
                <a:cs typeface="Arial" charset="0"/>
              </a:defRPr>
            </a:lvl3pPr>
            <a:lvl4pPr marL="1600200" indent="-228600" eaLnBrk="0" hangingPunct="0">
              <a:tabLst>
                <a:tab pos="2852738" algn="l"/>
                <a:tab pos="4276725" algn="l"/>
                <a:tab pos="5172075" algn="l"/>
              </a:tabLst>
              <a:defRPr>
                <a:solidFill>
                  <a:schemeClr val="tx1"/>
                </a:solidFill>
                <a:latin typeface="Calibri" pitchFamily="34" charset="0"/>
                <a:cs typeface="Arial" charset="0"/>
              </a:defRPr>
            </a:lvl4pPr>
            <a:lvl5pPr marL="2057400" indent="-228600" eaLnBrk="0" hangingPunct="0">
              <a:tabLst>
                <a:tab pos="2852738" algn="l"/>
                <a:tab pos="4276725" algn="l"/>
                <a:tab pos="5172075" algn="l"/>
              </a:tabLst>
              <a:defRPr>
                <a:solidFill>
                  <a:schemeClr val="tx1"/>
                </a:solidFill>
                <a:latin typeface="Calibri" pitchFamily="34" charset="0"/>
                <a:cs typeface="Arial" charset="0"/>
              </a:defRPr>
            </a:lvl5pPr>
            <a:lvl6pPr marL="2514600" indent="-228600" eaLnBrk="0" fontAlgn="base" hangingPunct="0">
              <a:spcBef>
                <a:spcPct val="0"/>
              </a:spcBef>
              <a:spcAft>
                <a:spcPct val="0"/>
              </a:spcAft>
              <a:tabLst>
                <a:tab pos="2852738" algn="l"/>
                <a:tab pos="4276725" algn="l"/>
                <a:tab pos="5172075" algn="l"/>
              </a:tabLst>
              <a:defRPr>
                <a:solidFill>
                  <a:schemeClr val="tx1"/>
                </a:solidFill>
                <a:latin typeface="Calibri" pitchFamily="34" charset="0"/>
                <a:cs typeface="Arial" charset="0"/>
              </a:defRPr>
            </a:lvl6pPr>
            <a:lvl7pPr marL="2971800" indent="-228600" eaLnBrk="0" fontAlgn="base" hangingPunct="0">
              <a:spcBef>
                <a:spcPct val="0"/>
              </a:spcBef>
              <a:spcAft>
                <a:spcPct val="0"/>
              </a:spcAft>
              <a:tabLst>
                <a:tab pos="2852738" algn="l"/>
                <a:tab pos="4276725" algn="l"/>
                <a:tab pos="5172075" algn="l"/>
              </a:tabLst>
              <a:defRPr>
                <a:solidFill>
                  <a:schemeClr val="tx1"/>
                </a:solidFill>
                <a:latin typeface="Calibri" pitchFamily="34" charset="0"/>
                <a:cs typeface="Arial" charset="0"/>
              </a:defRPr>
            </a:lvl7pPr>
            <a:lvl8pPr marL="3429000" indent="-228600" eaLnBrk="0" fontAlgn="base" hangingPunct="0">
              <a:spcBef>
                <a:spcPct val="0"/>
              </a:spcBef>
              <a:spcAft>
                <a:spcPct val="0"/>
              </a:spcAft>
              <a:tabLst>
                <a:tab pos="2852738" algn="l"/>
                <a:tab pos="4276725" algn="l"/>
                <a:tab pos="5172075" algn="l"/>
              </a:tabLst>
              <a:defRPr>
                <a:solidFill>
                  <a:schemeClr val="tx1"/>
                </a:solidFill>
                <a:latin typeface="Calibri" pitchFamily="34" charset="0"/>
                <a:cs typeface="Arial" charset="0"/>
              </a:defRPr>
            </a:lvl8pPr>
            <a:lvl9pPr marL="3886200" indent="-228600" eaLnBrk="0" fontAlgn="base" hangingPunct="0">
              <a:spcBef>
                <a:spcPct val="0"/>
              </a:spcBef>
              <a:spcAft>
                <a:spcPct val="0"/>
              </a:spcAft>
              <a:tabLst>
                <a:tab pos="2852738" algn="l"/>
                <a:tab pos="4276725" algn="l"/>
                <a:tab pos="5172075" algn="l"/>
              </a:tabLst>
              <a:defRPr>
                <a:solidFill>
                  <a:schemeClr val="tx1"/>
                </a:solidFill>
                <a:latin typeface="Calibri" pitchFamily="34" charset="0"/>
                <a:cs typeface="Arial" charset="0"/>
              </a:defRPr>
            </a:lvl9pPr>
          </a:lstStyle>
          <a:p>
            <a:pPr eaLnBrk="1" hangingPunct="1"/>
            <a:r>
              <a:rPr lang="en-US" altLang="en-US" sz="4500" baseline="6000">
                <a:solidFill>
                  <a:srgbClr val="0AD0D9"/>
                </a:solidFill>
                <a:latin typeface="OpenSymbol" pitchFamily="2" charset="0"/>
              </a:rPr>
              <a:t></a:t>
            </a:r>
            <a:r>
              <a:rPr lang="en-US" altLang="en-US" sz="3200">
                <a:latin typeface="Times New Roman" pitchFamily="18" charset="0"/>
                <a:cs typeface="Times New Roman" pitchFamily="18" charset="0"/>
              </a:rPr>
              <a:t>WHO Expert Committee on	prevention of coronary heart	disease has recommended only </a:t>
            </a:r>
            <a:r>
              <a:rPr lang="en-US" altLang="en-US" sz="3200">
                <a:solidFill>
                  <a:srgbClr val="FF0000"/>
                </a:solidFill>
                <a:latin typeface="Times New Roman" pitchFamily="18" charset="0"/>
                <a:cs typeface="Times New Roman" pitchFamily="18" charset="0"/>
              </a:rPr>
              <a:t>20-30% </a:t>
            </a:r>
            <a:r>
              <a:rPr lang="en-US" altLang="en-US" sz="3200">
                <a:latin typeface="Times New Roman" pitchFamily="18" charset="0"/>
                <a:cs typeface="Times New Roman" pitchFamily="18" charset="0"/>
              </a:rPr>
              <a:t>of total dietary	energy should be fats.</a:t>
            </a:r>
          </a:p>
          <a:p>
            <a:pPr eaLnBrk="1" hangingPunct="1">
              <a:spcBef>
                <a:spcPts val="788"/>
              </a:spcBef>
            </a:pPr>
            <a:r>
              <a:rPr lang="en-US" altLang="en-US" sz="4500" baseline="6000">
                <a:solidFill>
                  <a:srgbClr val="0AD0D9"/>
                </a:solidFill>
                <a:latin typeface="OpenSymbol" pitchFamily="2" charset="0"/>
              </a:rPr>
              <a:t></a:t>
            </a:r>
            <a:r>
              <a:rPr lang="en-US" altLang="en-US" sz="3200">
                <a:latin typeface="Times New Roman" pitchFamily="18" charset="0"/>
                <a:cs typeface="Times New Roman" pitchFamily="18" charset="0"/>
              </a:rPr>
              <a:t>Indian council of Medical Research (1989) has recommended	a daily intake not more than </a:t>
            </a:r>
            <a:r>
              <a:rPr lang="en-US" altLang="en-US" sz="3200">
                <a:solidFill>
                  <a:srgbClr val="FF0000"/>
                </a:solidFill>
                <a:latin typeface="Times New Roman" pitchFamily="18" charset="0"/>
                <a:cs typeface="Times New Roman" pitchFamily="18" charset="0"/>
              </a:rPr>
              <a:t>20% </a:t>
            </a:r>
            <a:r>
              <a:rPr lang="en-US" altLang="en-US" sz="3200">
                <a:latin typeface="Times New Roman" pitchFamily="18" charset="0"/>
                <a:cs typeface="Times New Roman" pitchFamily="18" charset="0"/>
              </a:rPr>
              <a:t>of total dietary	through fats.</a:t>
            </a:r>
          </a:p>
          <a:p>
            <a:pPr eaLnBrk="1" hangingPunct="1">
              <a:spcBef>
                <a:spcPts val="800"/>
              </a:spcBef>
            </a:pPr>
            <a:r>
              <a:rPr lang="en-US" altLang="en-US" sz="4500" baseline="7000">
                <a:solidFill>
                  <a:srgbClr val="0AD0D9"/>
                </a:solidFill>
                <a:latin typeface="OpenSymbol" pitchFamily="2" charset="0"/>
              </a:rPr>
              <a:t></a:t>
            </a:r>
            <a:r>
              <a:rPr lang="en-US" altLang="en-US" sz="3200">
                <a:latin typeface="Times New Roman" pitchFamily="18" charset="0"/>
                <a:cs typeface="Times New Roman" pitchFamily="18" charset="0"/>
              </a:rPr>
              <a:t>Saturated fats should contribute no more than </a:t>
            </a:r>
            <a:r>
              <a:rPr lang="en-US" altLang="en-US" sz="3200">
                <a:solidFill>
                  <a:srgbClr val="FF0000"/>
                </a:solidFill>
                <a:latin typeface="Times New Roman" pitchFamily="18" charset="0"/>
                <a:cs typeface="Times New Roman" pitchFamily="18" charset="0"/>
              </a:rPr>
              <a:t>10% </a:t>
            </a:r>
            <a:r>
              <a:rPr lang="en-US" altLang="en-US" sz="3200">
                <a:latin typeface="Times New Roman" pitchFamily="18" charset="0"/>
                <a:cs typeface="Times New Roman" pitchFamily="18" charset="0"/>
              </a:rPr>
              <a:t>of total energy intake.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1196975"/>
            <a:ext cx="7450138" cy="660400"/>
          </a:xfrm>
          <a:prstGeom prst="rect">
            <a:avLst/>
          </a:prstGeom>
        </p:spPr>
        <p:txBody>
          <a:bodyPr lIns="0" tIns="0" rIns="0" bIns="0">
            <a:spAutoFit/>
          </a:bodyPr>
          <a:lstStyle/>
          <a:p>
            <a:pPr marL="12700" fontAlgn="auto">
              <a:spcBef>
                <a:spcPts val="0"/>
              </a:spcBef>
              <a:spcAft>
                <a:spcPts val="0"/>
              </a:spcAft>
              <a:defRPr/>
            </a:pPr>
            <a:r>
              <a:rPr sz="5000" b="1" spc="-5" dirty="0">
                <a:solidFill>
                  <a:srgbClr val="03607B"/>
                </a:solidFill>
                <a:latin typeface="Times New Roman"/>
                <a:cs typeface="Times New Roman"/>
              </a:rPr>
              <a:t>DAIL</a:t>
            </a:r>
            <a:r>
              <a:rPr sz="5000" b="1" dirty="0">
                <a:solidFill>
                  <a:srgbClr val="03607B"/>
                </a:solidFill>
                <a:latin typeface="Times New Roman"/>
                <a:cs typeface="Times New Roman"/>
              </a:rPr>
              <a:t>Y </a:t>
            </a:r>
            <a:r>
              <a:rPr sz="5000" b="1" spc="-5" dirty="0">
                <a:solidFill>
                  <a:srgbClr val="03607B"/>
                </a:solidFill>
                <a:latin typeface="Times New Roman"/>
                <a:cs typeface="Times New Roman"/>
              </a:rPr>
              <a:t>RE</a:t>
            </a:r>
            <a:r>
              <a:rPr sz="5000" b="1" spc="-45" dirty="0">
                <a:solidFill>
                  <a:srgbClr val="03607B"/>
                </a:solidFill>
                <a:latin typeface="Times New Roman"/>
                <a:cs typeface="Times New Roman"/>
              </a:rPr>
              <a:t>Q</a:t>
            </a:r>
            <a:r>
              <a:rPr sz="5000" b="1" spc="-5" dirty="0">
                <a:solidFill>
                  <a:srgbClr val="03607B"/>
                </a:solidFill>
                <a:latin typeface="Times New Roman"/>
                <a:cs typeface="Times New Roman"/>
              </a:rPr>
              <a:t>U</a:t>
            </a:r>
            <a:r>
              <a:rPr sz="5000" b="1" spc="-10" dirty="0">
                <a:solidFill>
                  <a:srgbClr val="03607B"/>
                </a:solidFill>
                <a:latin typeface="Times New Roman"/>
                <a:cs typeface="Times New Roman"/>
              </a:rPr>
              <a:t>I</a:t>
            </a:r>
            <a:r>
              <a:rPr sz="5000" b="1" dirty="0">
                <a:solidFill>
                  <a:srgbClr val="03607B"/>
                </a:solidFill>
                <a:latin typeface="Times New Roman"/>
                <a:cs typeface="Times New Roman"/>
              </a:rPr>
              <a:t>R</a:t>
            </a:r>
            <a:r>
              <a:rPr sz="5000" b="1" spc="-40" dirty="0">
                <a:solidFill>
                  <a:srgbClr val="03607B"/>
                </a:solidFill>
                <a:latin typeface="Times New Roman"/>
                <a:cs typeface="Times New Roman"/>
              </a:rPr>
              <a:t>E</a:t>
            </a:r>
            <a:r>
              <a:rPr sz="5000" b="1" spc="-45" dirty="0">
                <a:solidFill>
                  <a:srgbClr val="03607B"/>
                </a:solidFill>
                <a:latin typeface="Times New Roman"/>
                <a:cs typeface="Times New Roman"/>
              </a:rPr>
              <a:t>M</a:t>
            </a:r>
            <a:r>
              <a:rPr sz="5000" b="1" spc="-35" dirty="0">
                <a:solidFill>
                  <a:srgbClr val="03607B"/>
                </a:solidFill>
                <a:latin typeface="Times New Roman"/>
                <a:cs typeface="Times New Roman"/>
              </a:rPr>
              <a:t>E</a:t>
            </a:r>
            <a:r>
              <a:rPr sz="5000" b="1" spc="-5" dirty="0">
                <a:solidFill>
                  <a:srgbClr val="03607B"/>
                </a:solidFill>
                <a:latin typeface="Times New Roman"/>
                <a:cs typeface="Times New Roman"/>
              </a:rPr>
              <a:t>NT</a:t>
            </a:r>
            <a:r>
              <a:rPr sz="5000" b="1" dirty="0">
                <a:solidFill>
                  <a:srgbClr val="03607B"/>
                </a:solidFill>
                <a:latin typeface="Times New Roman"/>
                <a:cs typeface="Times New Roman"/>
              </a:rPr>
              <a:t>S</a:t>
            </a:r>
            <a:endParaRPr sz="5000">
              <a:latin typeface="Times New Roman"/>
              <a:cs typeface="Times New Roman"/>
            </a:endParaRPr>
          </a:p>
        </p:txBody>
      </p:sp>
      <p:sp>
        <p:nvSpPr>
          <p:cNvPr id="5" name="object 5"/>
          <p:cNvSpPr>
            <a:spLocks noGrp="1"/>
          </p:cNvSpPr>
          <p:nvPr>
            <p:ph type="dt" sz="quarter" idx="11"/>
          </p:nvPr>
        </p:nvSpPr>
        <p:spPr/>
        <p:txBody>
          <a:bodyPr vert="horz" rtlCol="0"/>
          <a:lstStyle/>
          <a:p>
            <a:pPr>
              <a:defRPr/>
            </a:pPr>
            <a:r>
              <a:rPr lang="en-US" smtClean="0"/>
              <a:t>5/23/18</a:t>
            </a:r>
            <a:endParaRPr/>
          </a:p>
        </p:txBody>
      </p:sp>
      <p:sp>
        <p:nvSpPr>
          <p:cNvPr id="80900" name="object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3773691B-3284-410E-8DFA-F612459B2761}" type="slidenum">
              <a:rPr lang="en-US" altLang="en-US" smtClean="0">
                <a:solidFill>
                  <a:srgbClr val="035C74"/>
                </a:solidFill>
                <a:latin typeface="Constantia" pitchFamily="18" charset="0"/>
              </a:rPr>
              <a:pPr eaLnBrk="1" fontAlgn="base" hangingPunct="1">
                <a:spcBef>
                  <a:spcPct val="0"/>
                </a:spcBef>
                <a:spcAft>
                  <a:spcPct val="0"/>
                </a:spcAft>
              </a:pPr>
              <a:t>92</a:t>
            </a:fld>
            <a:endParaRPr lang="en-US" altLang="en-US" smtClean="0">
              <a:solidFill>
                <a:srgbClr val="035C74"/>
              </a:solidFill>
              <a:latin typeface="Constantia" pitchFamily="18" charset="0"/>
            </a:endParaRPr>
          </a:p>
        </p:txBody>
      </p:sp>
      <p:sp>
        <p:nvSpPr>
          <p:cNvPr id="3" name="object 3"/>
          <p:cNvSpPr txBox="1"/>
          <p:nvPr/>
        </p:nvSpPr>
        <p:spPr>
          <a:xfrm>
            <a:off x="536575" y="2038350"/>
            <a:ext cx="3360738" cy="3386138"/>
          </a:xfrm>
          <a:prstGeom prst="rect">
            <a:avLst/>
          </a:prstGeom>
        </p:spPr>
        <p:txBody>
          <a:bodyPr lIns="0" tIns="0" rIns="0" bIns="0">
            <a:spAutoFit/>
          </a:bodyPr>
          <a:lstStyle/>
          <a:p>
            <a:pPr marL="12700" fontAlgn="auto">
              <a:spcBef>
                <a:spcPts val="0"/>
              </a:spcBef>
              <a:spcAft>
                <a:spcPts val="0"/>
              </a:spcAft>
              <a:defRPr/>
            </a:pPr>
            <a:r>
              <a:rPr sz="4575" spc="8167" baseline="6375" dirty="0">
                <a:solidFill>
                  <a:srgbClr val="0AD0D9"/>
                </a:solidFill>
                <a:latin typeface="OpenSymbol"/>
                <a:cs typeface="OpenSymbol"/>
              </a:rPr>
              <a:t></a:t>
            </a:r>
            <a:r>
              <a:rPr sz="3200" spc="-25" dirty="0">
                <a:latin typeface="Times New Roman"/>
                <a:cs typeface="Times New Roman"/>
              </a:rPr>
              <a:t>C</a:t>
            </a:r>
            <a:r>
              <a:rPr sz="3200" spc="5" dirty="0">
                <a:latin typeface="Times New Roman"/>
                <a:cs typeface="Times New Roman"/>
              </a:rPr>
              <a:t>h</a:t>
            </a:r>
            <a:r>
              <a:rPr sz="3200" spc="-20" dirty="0">
                <a:latin typeface="Times New Roman"/>
                <a:cs typeface="Times New Roman"/>
              </a:rPr>
              <a:t>i</a:t>
            </a:r>
            <a:r>
              <a:rPr sz="3200" spc="-15" dirty="0">
                <a:latin typeface="Times New Roman"/>
                <a:cs typeface="Times New Roman"/>
              </a:rPr>
              <a:t>l</a:t>
            </a:r>
            <a:r>
              <a:rPr sz="3200" spc="5" dirty="0">
                <a:latin typeface="Times New Roman"/>
                <a:cs typeface="Times New Roman"/>
              </a:rPr>
              <a:t>d</a:t>
            </a:r>
            <a:r>
              <a:rPr sz="3200" spc="-15" dirty="0">
                <a:latin typeface="Times New Roman"/>
                <a:cs typeface="Times New Roman"/>
              </a:rPr>
              <a:t>r</a:t>
            </a:r>
            <a:r>
              <a:rPr sz="3200" spc="-10" dirty="0">
                <a:latin typeface="Times New Roman"/>
                <a:cs typeface="Times New Roman"/>
              </a:rPr>
              <a:t>e</a:t>
            </a:r>
            <a:r>
              <a:rPr sz="3200" spc="-15" dirty="0">
                <a:latin typeface="Times New Roman"/>
                <a:cs typeface="Times New Roman"/>
              </a:rPr>
              <a:t>n:</a:t>
            </a:r>
            <a:endParaRPr sz="3200">
              <a:latin typeface="Times New Roman"/>
              <a:cs typeface="Times New Roman"/>
            </a:endParaRPr>
          </a:p>
          <a:p>
            <a:pPr marL="12700" fontAlgn="auto">
              <a:spcBef>
                <a:spcPts val="800"/>
              </a:spcBef>
              <a:spcAft>
                <a:spcPts val="0"/>
              </a:spcAft>
              <a:defRPr/>
            </a:pPr>
            <a:r>
              <a:rPr sz="4575" spc="8167" baseline="6375" dirty="0">
                <a:solidFill>
                  <a:srgbClr val="0AD0D9"/>
                </a:solidFill>
                <a:latin typeface="OpenSymbol"/>
                <a:cs typeface="OpenSymbol"/>
              </a:rPr>
              <a:t></a:t>
            </a:r>
            <a:r>
              <a:rPr sz="3200" spc="5" dirty="0">
                <a:latin typeface="Times New Roman"/>
                <a:cs typeface="Times New Roman"/>
              </a:rPr>
              <a:t>Ado</a:t>
            </a:r>
            <a:r>
              <a:rPr sz="3200" spc="-20" dirty="0">
                <a:latin typeface="Times New Roman"/>
                <a:cs typeface="Times New Roman"/>
              </a:rPr>
              <a:t>l</a:t>
            </a:r>
            <a:r>
              <a:rPr sz="3200" spc="-10" dirty="0">
                <a:latin typeface="Times New Roman"/>
                <a:cs typeface="Times New Roman"/>
              </a:rPr>
              <a:t>e</a:t>
            </a:r>
            <a:r>
              <a:rPr sz="3200" dirty="0">
                <a:latin typeface="Times New Roman"/>
                <a:cs typeface="Times New Roman"/>
              </a:rPr>
              <a:t>s</a:t>
            </a:r>
            <a:r>
              <a:rPr sz="3200" spc="-10" dirty="0">
                <a:latin typeface="Times New Roman"/>
                <a:cs typeface="Times New Roman"/>
              </a:rPr>
              <a:t>c</a:t>
            </a:r>
            <a:r>
              <a:rPr sz="3200" spc="-20" dirty="0">
                <a:latin typeface="Times New Roman"/>
                <a:cs typeface="Times New Roman"/>
              </a:rPr>
              <a:t>e</a:t>
            </a:r>
            <a:r>
              <a:rPr sz="3200" spc="5" dirty="0">
                <a:latin typeface="Times New Roman"/>
                <a:cs typeface="Times New Roman"/>
              </a:rPr>
              <a:t>n</a:t>
            </a:r>
            <a:r>
              <a:rPr sz="3200" spc="-15" dirty="0">
                <a:latin typeface="Times New Roman"/>
                <a:cs typeface="Times New Roman"/>
              </a:rPr>
              <a:t>t</a:t>
            </a:r>
            <a:r>
              <a:rPr sz="3200" dirty="0">
                <a:latin typeface="Times New Roman"/>
                <a:cs typeface="Times New Roman"/>
              </a:rPr>
              <a:t>s</a:t>
            </a:r>
            <a:r>
              <a:rPr sz="3200" spc="-10" dirty="0">
                <a:latin typeface="Times New Roman"/>
                <a:cs typeface="Times New Roman"/>
              </a:rPr>
              <a:t>:</a:t>
            </a:r>
            <a:endParaRPr sz="3200">
              <a:latin typeface="Times New Roman"/>
              <a:cs typeface="Times New Roman"/>
            </a:endParaRPr>
          </a:p>
          <a:p>
            <a:pPr marL="12700" fontAlgn="auto">
              <a:spcBef>
                <a:spcPts val="800"/>
              </a:spcBef>
              <a:spcAft>
                <a:spcPts val="0"/>
              </a:spcAft>
              <a:defRPr/>
            </a:pPr>
            <a:r>
              <a:rPr sz="4575" spc="8167" baseline="7285" dirty="0">
                <a:solidFill>
                  <a:srgbClr val="0AD0D9"/>
                </a:solidFill>
                <a:latin typeface="OpenSymbol"/>
                <a:cs typeface="OpenSymbol"/>
              </a:rPr>
              <a:t></a:t>
            </a:r>
            <a:r>
              <a:rPr sz="3200" dirty="0">
                <a:latin typeface="Times New Roman"/>
                <a:cs typeface="Times New Roman"/>
              </a:rPr>
              <a:t>M</a:t>
            </a:r>
            <a:r>
              <a:rPr sz="3200" spc="-20" dirty="0">
                <a:latin typeface="Times New Roman"/>
                <a:cs typeface="Times New Roman"/>
              </a:rPr>
              <a:t>a</a:t>
            </a:r>
            <a:r>
              <a:rPr sz="3200" spc="5" dirty="0">
                <a:latin typeface="Times New Roman"/>
                <a:cs typeface="Times New Roman"/>
              </a:rPr>
              <a:t>n</a:t>
            </a:r>
            <a:r>
              <a:rPr sz="3200" spc="-10" dirty="0">
                <a:latin typeface="Times New Roman"/>
                <a:cs typeface="Times New Roman"/>
              </a:rPr>
              <a:t>:</a:t>
            </a:r>
            <a:endParaRPr sz="3200">
              <a:latin typeface="Times New Roman"/>
              <a:cs typeface="Times New Roman"/>
            </a:endParaRPr>
          </a:p>
          <a:p>
            <a:pPr marL="12700" fontAlgn="auto">
              <a:spcBef>
                <a:spcPts val="800"/>
              </a:spcBef>
              <a:spcAft>
                <a:spcPts val="0"/>
              </a:spcAft>
              <a:defRPr/>
            </a:pPr>
            <a:r>
              <a:rPr sz="4575" spc="8167" baseline="7285" dirty="0">
                <a:solidFill>
                  <a:srgbClr val="0AD0D9"/>
                </a:solidFill>
                <a:latin typeface="OpenSymbol"/>
                <a:cs typeface="OpenSymbol"/>
              </a:rPr>
              <a:t></a:t>
            </a:r>
            <a:r>
              <a:rPr sz="3200" spc="-20" dirty="0">
                <a:latin typeface="Times New Roman"/>
                <a:cs typeface="Times New Roman"/>
              </a:rPr>
              <a:t>W</a:t>
            </a:r>
            <a:r>
              <a:rPr sz="3200" spc="5" dirty="0">
                <a:latin typeface="Times New Roman"/>
                <a:cs typeface="Times New Roman"/>
              </a:rPr>
              <a:t>o</a:t>
            </a:r>
            <a:r>
              <a:rPr sz="3200" spc="-45" dirty="0">
                <a:latin typeface="Times New Roman"/>
                <a:cs typeface="Times New Roman"/>
              </a:rPr>
              <a:t>m</a:t>
            </a:r>
            <a:r>
              <a:rPr sz="3200" spc="-10" dirty="0">
                <a:latin typeface="Times New Roman"/>
                <a:cs typeface="Times New Roman"/>
              </a:rPr>
              <a:t>a</a:t>
            </a:r>
            <a:r>
              <a:rPr sz="3200" spc="-15" dirty="0">
                <a:latin typeface="Times New Roman"/>
                <a:cs typeface="Times New Roman"/>
              </a:rPr>
              <a:t>n:</a:t>
            </a:r>
            <a:endParaRPr sz="3200">
              <a:latin typeface="Times New Roman"/>
              <a:cs typeface="Times New Roman"/>
            </a:endParaRPr>
          </a:p>
          <a:p>
            <a:pPr marL="12700" fontAlgn="auto">
              <a:spcBef>
                <a:spcPts val="790"/>
              </a:spcBef>
              <a:spcAft>
                <a:spcPts val="0"/>
              </a:spcAft>
              <a:defRPr/>
            </a:pPr>
            <a:r>
              <a:rPr sz="4575" spc="8167" baseline="6375" dirty="0">
                <a:solidFill>
                  <a:srgbClr val="0AD0D9"/>
                </a:solidFill>
                <a:latin typeface="OpenSymbol"/>
                <a:cs typeface="OpenSymbol"/>
              </a:rPr>
              <a:t></a:t>
            </a:r>
            <a:r>
              <a:rPr sz="3200" spc="5" dirty="0">
                <a:latin typeface="Times New Roman"/>
                <a:cs typeface="Times New Roman"/>
              </a:rPr>
              <a:t>P</a:t>
            </a:r>
            <a:r>
              <a:rPr sz="3200" spc="-15" dirty="0">
                <a:latin typeface="Times New Roman"/>
                <a:cs typeface="Times New Roman"/>
              </a:rPr>
              <a:t>r</a:t>
            </a:r>
            <a:r>
              <a:rPr sz="3200" spc="-10" dirty="0">
                <a:latin typeface="Times New Roman"/>
                <a:cs typeface="Times New Roman"/>
              </a:rPr>
              <a:t>e</a:t>
            </a:r>
            <a:r>
              <a:rPr sz="3200" spc="5" dirty="0">
                <a:latin typeface="Times New Roman"/>
                <a:cs typeface="Times New Roman"/>
              </a:rPr>
              <a:t>g</a:t>
            </a:r>
            <a:r>
              <a:rPr sz="3200" spc="-20" dirty="0">
                <a:latin typeface="Times New Roman"/>
                <a:cs typeface="Times New Roman"/>
              </a:rPr>
              <a:t>n</a:t>
            </a:r>
            <a:r>
              <a:rPr sz="3200" spc="-10" dirty="0">
                <a:latin typeface="Times New Roman"/>
                <a:cs typeface="Times New Roman"/>
              </a:rPr>
              <a:t>a</a:t>
            </a:r>
            <a:r>
              <a:rPr sz="3200" spc="5" dirty="0">
                <a:latin typeface="Times New Roman"/>
                <a:cs typeface="Times New Roman"/>
              </a:rPr>
              <a:t>n</a:t>
            </a:r>
            <a:r>
              <a:rPr sz="3200" spc="-10" dirty="0">
                <a:latin typeface="Times New Roman"/>
                <a:cs typeface="Times New Roman"/>
              </a:rPr>
              <a:t>t</a:t>
            </a:r>
            <a:r>
              <a:rPr sz="3200" spc="-5" dirty="0">
                <a:latin typeface="Times New Roman"/>
                <a:cs typeface="Times New Roman"/>
              </a:rPr>
              <a:t> </a:t>
            </a:r>
            <a:r>
              <a:rPr sz="3200" spc="-20" dirty="0">
                <a:latin typeface="Times New Roman"/>
                <a:cs typeface="Times New Roman"/>
              </a:rPr>
              <a:t>Wo</a:t>
            </a:r>
            <a:r>
              <a:rPr sz="3200" spc="-35" dirty="0">
                <a:latin typeface="Times New Roman"/>
                <a:cs typeface="Times New Roman"/>
              </a:rPr>
              <a:t>m</a:t>
            </a:r>
            <a:r>
              <a:rPr sz="3200" spc="-10" dirty="0">
                <a:latin typeface="Times New Roman"/>
                <a:cs typeface="Times New Roman"/>
              </a:rPr>
              <a:t>a</a:t>
            </a:r>
            <a:r>
              <a:rPr sz="3200" spc="-15" dirty="0">
                <a:latin typeface="Times New Roman"/>
                <a:cs typeface="Times New Roman"/>
              </a:rPr>
              <a:t>n:</a:t>
            </a:r>
            <a:endParaRPr sz="3200">
              <a:latin typeface="Times New Roman"/>
              <a:cs typeface="Times New Roman"/>
            </a:endParaRPr>
          </a:p>
          <a:p>
            <a:pPr marL="12700" fontAlgn="auto">
              <a:spcBef>
                <a:spcPts val="800"/>
              </a:spcBef>
              <a:spcAft>
                <a:spcPts val="0"/>
              </a:spcAft>
              <a:defRPr/>
            </a:pPr>
            <a:r>
              <a:rPr sz="4575" spc="8167" baseline="6375" dirty="0">
                <a:solidFill>
                  <a:srgbClr val="0AD0D9"/>
                </a:solidFill>
                <a:latin typeface="OpenSymbol"/>
                <a:cs typeface="OpenSymbol"/>
              </a:rPr>
              <a:t></a:t>
            </a:r>
            <a:r>
              <a:rPr sz="3200" spc="-20" dirty="0">
                <a:latin typeface="Times New Roman"/>
                <a:cs typeface="Times New Roman"/>
              </a:rPr>
              <a:t>L</a:t>
            </a:r>
            <a:r>
              <a:rPr sz="3200" spc="-10" dirty="0">
                <a:latin typeface="Times New Roman"/>
                <a:cs typeface="Times New Roman"/>
              </a:rPr>
              <a:t>ac</a:t>
            </a:r>
            <a:r>
              <a:rPr sz="3200" spc="-20" dirty="0">
                <a:latin typeface="Times New Roman"/>
                <a:cs typeface="Times New Roman"/>
              </a:rPr>
              <a:t>t</a:t>
            </a:r>
            <a:r>
              <a:rPr sz="3200" spc="-10" dirty="0">
                <a:latin typeface="Times New Roman"/>
                <a:cs typeface="Times New Roman"/>
              </a:rPr>
              <a:t>a</a:t>
            </a:r>
            <a:r>
              <a:rPr sz="3200" spc="-15" dirty="0">
                <a:latin typeface="Times New Roman"/>
                <a:cs typeface="Times New Roman"/>
              </a:rPr>
              <a:t>ti</a:t>
            </a:r>
            <a:r>
              <a:rPr sz="3200" dirty="0">
                <a:latin typeface="Times New Roman"/>
                <a:cs typeface="Times New Roman"/>
              </a:rPr>
              <a:t>ng</a:t>
            </a:r>
            <a:r>
              <a:rPr sz="3200" spc="10" dirty="0">
                <a:latin typeface="Times New Roman"/>
                <a:cs typeface="Times New Roman"/>
              </a:rPr>
              <a:t> </a:t>
            </a:r>
            <a:r>
              <a:rPr sz="3200" spc="-5" dirty="0">
                <a:latin typeface="Times New Roman"/>
                <a:cs typeface="Times New Roman"/>
              </a:rPr>
              <a:t>w</a:t>
            </a:r>
            <a:r>
              <a:rPr sz="3200" spc="5" dirty="0">
                <a:latin typeface="Times New Roman"/>
                <a:cs typeface="Times New Roman"/>
              </a:rPr>
              <a:t>o</a:t>
            </a:r>
            <a:r>
              <a:rPr sz="3200" spc="-45" dirty="0">
                <a:latin typeface="Times New Roman"/>
                <a:cs typeface="Times New Roman"/>
              </a:rPr>
              <a:t>m</a:t>
            </a:r>
            <a:r>
              <a:rPr sz="3200" spc="-10" dirty="0">
                <a:latin typeface="Times New Roman"/>
                <a:cs typeface="Times New Roman"/>
              </a:rPr>
              <a:t>e</a:t>
            </a:r>
            <a:r>
              <a:rPr sz="3200" spc="5" dirty="0">
                <a:latin typeface="Times New Roman"/>
                <a:cs typeface="Times New Roman"/>
              </a:rPr>
              <a:t>n</a:t>
            </a:r>
            <a:r>
              <a:rPr sz="3200" spc="-10" dirty="0">
                <a:latin typeface="Times New Roman"/>
                <a:cs typeface="Times New Roman"/>
              </a:rPr>
              <a:t>:</a:t>
            </a:r>
            <a:endParaRPr sz="3200">
              <a:latin typeface="Times New Roman"/>
              <a:cs typeface="Times New Roman"/>
            </a:endParaRPr>
          </a:p>
        </p:txBody>
      </p:sp>
      <p:sp>
        <p:nvSpPr>
          <p:cNvPr id="4" name="object 4"/>
          <p:cNvSpPr txBox="1"/>
          <p:nvPr/>
        </p:nvSpPr>
        <p:spPr>
          <a:xfrm>
            <a:off x="5108575" y="2046288"/>
            <a:ext cx="1968500" cy="3376612"/>
          </a:xfrm>
          <a:prstGeom prst="rect">
            <a:avLst/>
          </a:prstGeom>
        </p:spPr>
        <p:txBody>
          <a:bodyPr lIns="0" tIns="0" rIns="0" bIns="0">
            <a:spAutoFit/>
          </a:bodyPr>
          <a:lstStyle/>
          <a:p>
            <a:pPr marL="12700" fontAlgn="auto">
              <a:spcBef>
                <a:spcPts val="0"/>
              </a:spcBef>
              <a:spcAft>
                <a:spcPts val="0"/>
              </a:spcAft>
              <a:defRPr/>
            </a:pPr>
            <a:r>
              <a:rPr sz="3200" dirty="0">
                <a:latin typeface="Times New Roman"/>
                <a:cs typeface="Times New Roman"/>
              </a:rPr>
              <a:t>25</a:t>
            </a:r>
            <a:r>
              <a:rPr sz="3200" spc="10" dirty="0">
                <a:latin typeface="Times New Roman"/>
                <a:cs typeface="Times New Roman"/>
              </a:rPr>
              <a:t> </a:t>
            </a:r>
            <a:r>
              <a:rPr sz="3200" spc="-25" dirty="0">
                <a:latin typeface="Times New Roman"/>
                <a:cs typeface="Times New Roman"/>
              </a:rPr>
              <a:t>gm</a:t>
            </a:r>
            <a:endParaRPr sz="3200">
              <a:latin typeface="Times New Roman"/>
              <a:cs typeface="Times New Roman"/>
            </a:endParaRPr>
          </a:p>
          <a:p>
            <a:pPr marL="12700" fontAlgn="auto">
              <a:spcBef>
                <a:spcPts val="800"/>
              </a:spcBef>
              <a:spcAft>
                <a:spcPts val="0"/>
              </a:spcAft>
              <a:defRPr/>
            </a:pPr>
            <a:r>
              <a:rPr sz="3200" dirty="0">
                <a:latin typeface="Times New Roman"/>
                <a:cs typeface="Times New Roman"/>
              </a:rPr>
              <a:t>22</a:t>
            </a:r>
            <a:r>
              <a:rPr sz="3200" spc="10" dirty="0">
                <a:latin typeface="Times New Roman"/>
                <a:cs typeface="Times New Roman"/>
              </a:rPr>
              <a:t> </a:t>
            </a:r>
            <a:r>
              <a:rPr sz="3200" spc="-25" dirty="0">
                <a:latin typeface="Times New Roman"/>
                <a:cs typeface="Times New Roman"/>
              </a:rPr>
              <a:t>gm</a:t>
            </a:r>
            <a:endParaRPr sz="3200">
              <a:latin typeface="Times New Roman"/>
              <a:cs typeface="Times New Roman"/>
            </a:endParaRPr>
          </a:p>
          <a:p>
            <a:pPr marL="12700" fontAlgn="auto">
              <a:spcBef>
                <a:spcPts val="800"/>
              </a:spcBef>
              <a:spcAft>
                <a:spcPts val="0"/>
              </a:spcAft>
              <a:defRPr/>
            </a:pPr>
            <a:r>
              <a:rPr sz="3200" dirty="0">
                <a:latin typeface="Times New Roman"/>
                <a:cs typeface="Times New Roman"/>
              </a:rPr>
              <a:t>20</a:t>
            </a:r>
            <a:r>
              <a:rPr sz="3200" spc="10" dirty="0">
                <a:latin typeface="Times New Roman"/>
                <a:cs typeface="Times New Roman"/>
              </a:rPr>
              <a:t> </a:t>
            </a:r>
            <a:r>
              <a:rPr sz="3200" spc="-25" dirty="0">
                <a:latin typeface="Times New Roman"/>
                <a:cs typeface="Times New Roman"/>
              </a:rPr>
              <a:t>gm</a:t>
            </a:r>
            <a:endParaRPr sz="3200">
              <a:latin typeface="Times New Roman"/>
              <a:cs typeface="Times New Roman"/>
            </a:endParaRPr>
          </a:p>
          <a:p>
            <a:pPr marL="927100" fontAlgn="auto">
              <a:spcBef>
                <a:spcPts val="800"/>
              </a:spcBef>
              <a:spcAft>
                <a:spcPts val="0"/>
              </a:spcAft>
              <a:defRPr/>
            </a:pPr>
            <a:r>
              <a:rPr sz="3200" dirty="0">
                <a:latin typeface="Times New Roman"/>
                <a:cs typeface="Times New Roman"/>
              </a:rPr>
              <a:t>20</a:t>
            </a:r>
            <a:r>
              <a:rPr sz="3200" spc="10" dirty="0">
                <a:latin typeface="Times New Roman"/>
                <a:cs typeface="Times New Roman"/>
              </a:rPr>
              <a:t> </a:t>
            </a:r>
            <a:r>
              <a:rPr sz="3200" spc="-25" dirty="0">
                <a:latin typeface="Times New Roman"/>
                <a:cs typeface="Times New Roman"/>
              </a:rPr>
              <a:t>gm</a:t>
            </a:r>
            <a:endParaRPr sz="3200">
              <a:latin typeface="Times New Roman"/>
              <a:cs typeface="Times New Roman"/>
            </a:endParaRPr>
          </a:p>
          <a:p>
            <a:pPr marL="12700" fontAlgn="auto">
              <a:spcBef>
                <a:spcPts val="790"/>
              </a:spcBef>
              <a:spcAft>
                <a:spcPts val="0"/>
              </a:spcAft>
              <a:defRPr/>
            </a:pPr>
            <a:r>
              <a:rPr sz="3200" dirty="0">
                <a:latin typeface="Times New Roman"/>
                <a:cs typeface="Times New Roman"/>
              </a:rPr>
              <a:t>30</a:t>
            </a:r>
            <a:r>
              <a:rPr sz="3200" spc="10" dirty="0">
                <a:latin typeface="Times New Roman"/>
                <a:cs typeface="Times New Roman"/>
              </a:rPr>
              <a:t> </a:t>
            </a:r>
            <a:r>
              <a:rPr sz="3200" spc="-25" dirty="0">
                <a:latin typeface="Times New Roman"/>
                <a:cs typeface="Times New Roman"/>
              </a:rPr>
              <a:t>gm</a:t>
            </a:r>
            <a:endParaRPr sz="3200">
              <a:latin typeface="Times New Roman"/>
              <a:cs typeface="Times New Roman"/>
            </a:endParaRPr>
          </a:p>
          <a:p>
            <a:pPr marL="12700" fontAlgn="auto">
              <a:spcBef>
                <a:spcPts val="800"/>
              </a:spcBef>
              <a:spcAft>
                <a:spcPts val="0"/>
              </a:spcAft>
              <a:defRPr/>
            </a:pPr>
            <a:r>
              <a:rPr sz="3200" dirty="0">
                <a:latin typeface="Times New Roman"/>
                <a:cs typeface="Times New Roman"/>
              </a:rPr>
              <a:t>45</a:t>
            </a:r>
            <a:r>
              <a:rPr sz="3200" spc="10" dirty="0">
                <a:latin typeface="Times New Roman"/>
                <a:cs typeface="Times New Roman"/>
              </a:rPr>
              <a:t> </a:t>
            </a:r>
            <a:r>
              <a:rPr sz="3200" spc="-25" dirty="0">
                <a:latin typeface="Times New Roman"/>
                <a:cs typeface="Times New Roman"/>
              </a:rPr>
              <a:t>gm</a:t>
            </a:r>
            <a:endParaRPr sz="3200">
              <a:latin typeface="Times New Roman"/>
              <a:cs typeface="Times New Roman"/>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1196975"/>
            <a:ext cx="6411913" cy="660400"/>
          </a:xfrm>
          <a:prstGeom prst="rect">
            <a:avLst/>
          </a:prstGeom>
        </p:spPr>
        <p:txBody>
          <a:bodyPr lIns="0" tIns="0" rIns="0" bIns="0">
            <a:spAutoFit/>
          </a:bodyPr>
          <a:lstStyle/>
          <a:p>
            <a:pPr marL="12700" fontAlgn="auto">
              <a:spcBef>
                <a:spcPts val="0"/>
              </a:spcBef>
              <a:spcAft>
                <a:spcPts val="0"/>
              </a:spcAft>
              <a:defRPr/>
            </a:pPr>
            <a:r>
              <a:rPr sz="5000" b="1" spc="-35" dirty="0">
                <a:solidFill>
                  <a:srgbClr val="03607B"/>
                </a:solidFill>
                <a:latin typeface="Times New Roman"/>
                <a:cs typeface="Times New Roman"/>
              </a:rPr>
              <a:t>F</a:t>
            </a:r>
            <a:r>
              <a:rPr sz="5000" b="1" spc="-5" dirty="0">
                <a:solidFill>
                  <a:srgbClr val="03607B"/>
                </a:solidFill>
                <a:latin typeface="Times New Roman"/>
                <a:cs typeface="Times New Roman"/>
              </a:rPr>
              <a:t>AT</a:t>
            </a:r>
            <a:r>
              <a:rPr sz="5000" b="1" dirty="0">
                <a:solidFill>
                  <a:srgbClr val="03607B"/>
                </a:solidFill>
                <a:latin typeface="Times New Roman"/>
                <a:cs typeface="Times New Roman"/>
              </a:rPr>
              <a:t>S </a:t>
            </a:r>
            <a:r>
              <a:rPr sz="5000" b="1" spc="-5" dirty="0">
                <a:solidFill>
                  <a:srgbClr val="03607B"/>
                </a:solidFill>
                <a:latin typeface="Times New Roman"/>
                <a:cs typeface="Times New Roman"/>
              </a:rPr>
              <a:t>AN</a:t>
            </a:r>
            <a:r>
              <a:rPr sz="5000" b="1" dirty="0">
                <a:solidFill>
                  <a:srgbClr val="03607B"/>
                </a:solidFill>
                <a:latin typeface="Times New Roman"/>
                <a:cs typeface="Times New Roman"/>
              </a:rPr>
              <a:t>D</a:t>
            </a:r>
            <a:r>
              <a:rPr sz="5000" b="1" spc="-10" dirty="0">
                <a:solidFill>
                  <a:srgbClr val="03607B"/>
                </a:solidFill>
                <a:latin typeface="Times New Roman"/>
                <a:cs typeface="Times New Roman"/>
              </a:rPr>
              <a:t> </a:t>
            </a:r>
            <a:r>
              <a:rPr sz="5000" b="1" dirty="0">
                <a:solidFill>
                  <a:srgbClr val="03607B"/>
                </a:solidFill>
                <a:latin typeface="Times New Roman"/>
                <a:cs typeface="Times New Roman"/>
              </a:rPr>
              <a:t>D</a:t>
            </a:r>
            <a:r>
              <a:rPr sz="5000" b="1" spc="-10" dirty="0">
                <a:solidFill>
                  <a:srgbClr val="03607B"/>
                </a:solidFill>
                <a:latin typeface="Times New Roman"/>
                <a:cs typeface="Times New Roman"/>
              </a:rPr>
              <a:t>I</a:t>
            </a:r>
            <a:r>
              <a:rPr sz="5000" b="1" spc="-5" dirty="0">
                <a:solidFill>
                  <a:srgbClr val="03607B"/>
                </a:solidFill>
                <a:latin typeface="Times New Roman"/>
                <a:cs typeface="Times New Roman"/>
              </a:rPr>
              <a:t>S</a:t>
            </a:r>
            <a:r>
              <a:rPr sz="5000" b="1" dirty="0">
                <a:solidFill>
                  <a:srgbClr val="03607B"/>
                </a:solidFill>
                <a:latin typeface="Times New Roman"/>
                <a:cs typeface="Times New Roman"/>
              </a:rPr>
              <a:t>E</a:t>
            </a:r>
            <a:r>
              <a:rPr sz="5000" b="1" spc="-5" dirty="0">
                <a:solidFill>
                  <a:srgbClr val="03607B"/>
                </a:solidFill>
                <a:latin typeface="Times New Roman"/>
                <a:cs typeface="Times New Roman"/>
              </a:rPr>
              <a:t>AS</a:t>
            </a:r>
            <a:r>
              <a:rPr sz="5000" b="1" dirty="0">
                <a:solidFill>
                  <a:srgbClr val="03607B"/>
                </a:solidFill>
                <a:latin typeface="Times New Roman"/>
                <a:cs typeface="Times New Roman"/>
              </a:rPr>
              <a:t>ES</a:t>
            </a:r>
            <a:endParaRPr sz="5000">
              <a:latin typeface="Times New Roman"/>
              <a:cs typeface="Times New Roman"/>
            </a:endParaRPr>
          </a:p>
        </p:txBody>
      </p:sp>
      <p:sp>
        <p:nvSpPr>
          <p:cNvPr id="4" name="object 4"/>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81924" name="object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anchorCtr="0" compatLnSpc="1">
            <a:prstTxWarp prst="textNoShape">
              <a:avLst/>
            </a:prstTxWarp>
          </a:bodyPr>
          <a:lstStyle>
            <a:lvl1pPr marL="25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079770E1-318F-44AB-AE82-A3AE0B5BC2D7}" type="slidenum">
              <a:rPr lang="en-US" altLang="en-US" smtClean="0">
                <a:solidFill>
                  <a:srgbClr val="035C74"/>
                </a:solidFill>
                <a:latin typeface="Constantia" pitchFamily="18" charset="0"/>
              </a:rPr>
              <a:pPr eaLnBrk="1" fontAlgn="base" hangingPunct="1">
                <a:spcBef>
                  <a:spcPct val="0"/>
                </a:spcBef>
                <a:spcAft>
                  <a:spcPct val="0"/>
                </a:spcAft>
              </a:pPr>
              <a:t>93</a:t>
            </a:fld>
            <a:endParaRPr lang="en-US" altLang="en-US" smtClean="0">
              <a:solidFill>
                <a:srgbClr val="035C74"/>
              </a:solidFill>
              <a:latin typeface="Constantia" pitchFamily="18" charset="0"/>
            </a:endParaRPr>
          </a:p>
        </p:txBody>
      </p:sp>
      <p:sp>
        <p:nvSpPr>
          <p:cNvPr id="81925" name="object 3"/>
          <p:cNvSpPr txBox="1">
            <a:spLocks noChangeArrowheads="1"/>
          </p:cNvSpPr>
          <p:nvPr/>
        </p:nvSpPr>
        <p:spPr bwMode="auto">
          <a:xfrm>
            <a:off x="536575" y="2536825"/>
            <a:ext cx="786765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5750"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500" baseline="6000">
                <a:solidFill>
                  <a:srgbClr val="0AD0D9"/>
                </a:solidFill>
                <a:latin typeface="OpenSymbol" pitchFamily="2" charset="0"/>
              </a:rPr>
              <a:t></a:t>
            </a:r>
            <a:r>
              <a:rPr lang="en-US" altLang="en-US" sz="3200" b="1">
                <a:latin typeface="Times New Roman" pitchFamily="18" charset="0"/>
                <a:cs typeface="Times New Roman" pitchFamily="18" charset="0"/>
              </a:rPr>
              <a:t>Obesity, Phrenoderma (</a:t>
            </a:r>
            <a:r>
              <a:rPr lang="en-US" altLang="en-US" sz="3200">
                <a:latin typeface="Times New Roman" pitchFamily="18" charset="0"/>
                <a:cs typeface="Times New Roman" pitchFamily="18" charset="0"/>
              </a:rPr>
              <a:t>rough and dry skin “toad skin”), </a:t>
            </a:r>
            <a:r>
              <a:rPr lang="en-US" altLang="en-US" sz="3200" b="1">
                <a:latin typeface="Times New Roman" pitchFamily="18" charset="0"/>
                <a:cs typeface="Times New Roman" pitchFamily="18" charset="0"/>
              </a:rPr>
              <a:t>Coronary Heart Disease (</a:t>
            </a:r>
            <a:r>
              <a:rPr lang="en-US" altLang="en-US" sz="3200">
                <a:latin typeface="Times New Roman" pitchFamily="18" charset="0"/>
                <a:cs typeface="Times New Roman" pitchFamily="18" charset="0"/>
              </a:rPr>
              <a:t>high intake of saturated fats), </a:t>
            </a:r>
            <a:r>
              <a:rPr lang="en-US" altLang="en-US" sz="3200" b="1">
                <a:latin typeface="Times New Roman" pitchFamily="18" charset="0"/>
                <a:cs typeface="Times New Roman" pitchFamily="18" charset="0"/>
              </a:rPr>
              <a:t>Cancer (</a:t>
            </a:r>
            <a:r>
              <a:rPr lang="en-US" altLang="en-US" sz="3200">
                <a:latin typeface="Times New Roman" pitchFamily="18" charset="0"/>
                <a:cs typeface="Times New Roman" pitchFamily="18" charset="0"/>
              </a:rPr>
              <a:t>Some recent studies show that high intake of fats increase the risk of colon and intestinal cancer) and </a:t>
            </a:r>
            <a:r>
              <a:rPr lang="en-US" altLang="en-US" sz="3200" b="1">
                <a:latin typeface="Times New Roman" pitchFamily="18" charset="0"/>
                <a:cs typeface="Times New Roman" pitchFamily="18" charset="0"/>
              </a:rPr>
              <a:t>Kwashiorkor .</a:t>
            </a:r>
            <a:endParaRPr lang="en-US" altLang="en-US" sz="3200">
              <a:latin typeface="Times New Roman" pitchFamily="18" charset="0"/>
              <a:cs typeface="Times New Roman" pitchFamily="18"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2100" y="1038225"/>
            <a:ext cx="7940675" cy="558800"/>
          </a:xfrm>
          <a:prstGeom prst="rect">
            <a:avLst/>
          </a:prstGeom>
        </p:spPr>
        <p:txBody>
          <a:bodyPr lIns="0" tIns="0" rIns="0" bIns="0">
            <a:spAutoFit/>
          </a:bodyPr>
          <a:lstStyle/>
          <a:p>
            <a:pPr marL="12700" fontAlgn="auto">
              <a:lnSpc>
                <a:spcPts val="5260"/>
              </a:lnSpc>
              <a:spcBef>
                <a:spcPts val="0"/>
              </a:spcBef>
              <a:spcAft>
                <a:spcPts val="0"/>
              </a:spcAft>
              <a:defRPr/>
            </a:pPr>
            <a:r>
              <a:rPr sz="4400" b="1" spc="-50" dirty="0">
                <a:solidFill>
                  <a:srgbClr val="03607B"/>
                </a:solidFill>
                <a:latin typeface="Times New Roman"/>
                <a:cs typeface="Times New Roman"/>
              </a:rPr>
              <a:t>M</a:t>
            </a:r>
            <a:r>
              <a:rPr sz="4400" b="1" spc="-30" dirty="0">
                <a:solidFill>
                  <a:srgbClr val="03607B"/>
                </a:solidFill>
                <a:latin typeface="Times New Roman"/>
                <a:cs typeface="Times New Roman"/>
              </a:rPr>
              <a:t>E</a:t>
            </a:r>
            <a:r>
              <a:rPr sz="4400" b="1" spc="-5" dirty="0">
                <a:solidFill>
                  <a:srgbClr val="03607B"/>
                </a:solidFill>
                <a:latin typeface="Times New Roman"/>
                <a:cs typeface="Times New Roman"/>
              </a:rPr>
              <a:t>ASUR</a:t>
            </a:r>
            <a:r>
              <a:rPr sz="4400" b="1" dirty="0">
                <a:solidFill>
                  <a:srgbClr val="03607B"/>
                </a:solidFill>
                <a:latin typeface="Times New Roman"/>
                <a:cs typeface="Times New Roman"/>
              </a:rPr>
              <a:t>E</a:t>
            </a:r>
            <a:r>
              <a:rPr sz="4400" b="1" spc="-50" dirty="0">
                <a:solidFill>
                  <a:srgbClr val="03607B"/>
                </a:solidFill>
                <a:latin typeface="Times New Roman"/>
                <a:cs typeface="Times New Roman"/>
              </a:rPr>
              <a:t>M</a:t>
            </a:r>
            <a:r>
              <a:rPr sz="4400" b="1" spc="-30" dirty="0">
                <a:solidFill>
                  <a:srgbClr val="03607B"/>
                </a:solidFill>
                <a:latin typeface="Times New Roman"/>
                <a:cs typeface="Times New Roman"/>
              </a:rPr>
              <a:t>E</a:t>
            </a:r>
            <a:r>
              <a:rPr sz="4400" b="1" spc="-5" dirty="0">
                <a:solidFill>
                  <a:srgbClr val="03607B"/>
                </a:solidFill>
                <a:latin typeface="Times New Roman"/>
                <a:cs typeface="Times New Roman"/>
              </a:rPr>
              <a:t>N</a:t>
            </a:r>
            <a:r>
              <a:rPr sz="4400" b="1" dirty="0">
                <a:solidFill>
                  <a:srgbClr val="03607B"/>
                </a:solidFill>
                <a:latin typeface="Times New Roman"/>
                <a:cs typeface="Times New Roman"/>
              </a:rPr>
              <a:t>T </a:t>
            </a:r>
            <a:r>
              <a:rPr sz="4400" b="1" spc="-40" dirty="0">
                <a:solidFill>
                  <a:srgbClr val="03607B"/>
                </a:solidFill>
                <a:latin typeface="Times New Roman"/>
                <a:cs typeface="Times New Roman"/>
              </a:rPr>
              <a:t>O</a:t>
            </a:r>
            <a:r>
              <a:rPr sz="4400" b="1" spc="-30" dirty="0">
                <a:solidFill>
                  <a:srgbClr val="03607B"/>
                </a:solidFill>
                <a:latin typeface="Times New Roman"/>
                <a:cs typeface="Times New Roman"/>
              </a:rPr>
              <a:t>F</a:t>
            </a:r>
            <a:r>
              <a:rPr sz="4400" b="1" spc="-5" dirty="0">
                <a:solidFill>
                  <a:srgbClr val="03607B"/>
                </a:solidFill>
                <a:latin typeface="Times New Roman"/>
                <a:cs typeface="Times New Roman"/>
              </a:rPr>
              <a:t> </a:t>
            </a:r>
            <a:r>
              <a:rPr sz="4400" b="1" spc="-30" dirty="0">
                <a:solidFill>
                  <a:srgbClr val="03607B"/>
                </a:solidFill>
                <a:latin typeface="Times New Roman"/>
                <a:cs typeface="Times New Roman"/>
              </a:rPr>
              <a:t>E</a:t>
            </a:r>
            <a:r>
              <a:rPr sz="4400" b="1" spc="-5" dirty="0">
                <a:solidFill>
                  <a:srgbClr val="03607B"/>
                </a:solidFill>
                <a:latin typeface="Times New Roman"/>
                <a:cs typeface="Times New Roman"/>
              </a:rPr>
              <a:t>N</a:t>
            </a:r>
            <a:r>
              <a:rPr sz="4400" b="1" dirty="0">
                <a:solidFill>
                  <a:srgbClr val="03607B"/>
                </a:solidFill>
                <a:latin typeface="Times New Roman"/>
                <a:cs typeface="Times New Roman"/>
              </a:rPr>
              <a:t>E</a:t>
            </a:r>
            <a:r>
              <a:rPr sz="4400" b="1" spc="-5" dirty="0">
                <a:solidFill>
                  <a:srgbClr val="03607B"/>
                </a:solidFill>
                <a:latin typeface="Times New Roman"/>
                <a:cs typeface="Times New Roman"/>
              </a:rPr>
              <a:t>RG</a:t>
            </a:r>
            <a:r>
              <a:rPr sz="4400" b="1" dirty="0">
                <a:solidFill>
                  <a:srgbClr val="03607B"/>
                </a:solidFill>
                <a:latin typeface="Times New Roman"/>
                <a:cs typeface="Times New Roman"/>
              </a:rPr>
              <a:t>Y</a:t>
            </a:r>
            <a:endParaRPr sz="4400">
              <a:latin typeface="Times New Roman"/>
              <a:cs typeface="Times New Roman"/>
            </a:endParaRPr>
          </a:p>
        </p:txBody>
      </p:sp>
      <p:sp>
        <p:nvSpPr>
          <p:cNvPr id="82947" name="object 3"/>
          <p:cNvSpPr txBox="1">
            <a:spLocks noChangeArrowheads="1"/>
          </p:cNvSpPr>
          <p:nvPr/>
        </p:nvSpPr>
        <p:spPr bwMode="auto">
          <a:xfrm>
            <a:off x="460375" y="1819275"/>
            <a:ext cx="8088313"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90000"/>
              </a:lnSpc>
            </a:pPr>
            <a:r>
              <a:rPr lang="en-US" altLang="en-US" sz="4200" baseline="7000">
                <a:solidFill>
                  <a:srgbClr val="0AD0D9"/>
                </a:solidFill>
                <a:latin typeface="OpenSymbol" pitchFamily="2" charset="0"/>
              </a:rPr>
              <a:t></a:t>
            </a:r>
            <a:r>
              <a:rPr lang="en-US" altLang="en-US" sz="3000">
                <a:latin typeface="Times New Roman" pitchFamily="18" charset="0"/>
                <a:cs typeface="Times New Roman" pitchFamily="18" charset="0"/>
              </a:rPr>
              <a:t>Calories are used to measure energy. We use calories to measure how much energy is there in certain foods. We use calories also to measure how much energy a person needs(energy requirements)</a:t>
            </a:r>
          </a:p>
          <a:p>
            <a:pPr eaLnBrk="1" hangingPunct="1">
              <a:lnSpc>
                <a:spcPts val="3225"/>
              </a:lnSpc>
              <a:spcBef>
                <a:spcPts val="800"/>
              </a:spcBef>
            </a:pPr>
            <a:r>
              <a:rPr lang="en-US" altLang="en-US" sz="4200" baseline="7000">
                <a:solidFill>
                  <a:srgbClr val="0AD0D9"/>
                </a:solidFill>
                <a:latin typeface="OpenSymbol" pitchFamily="2" charset="0"/>
              </a:rPr>
              <a:t></a:t>
            </a:r>
            <a:r>
              <a:rPr lang="en-US" altLang="en-US" sz="3000" b="1">
                <a:latin typeface="Times New Roman" pitchFamily="18" charset="0"/>
                <a:cs typeface="Times New Roman" pitchFamily="18" charset="0"/>
              </a:rPr>
              <a:t>Nutrients that provide calories, and the amounts are as follows:-</a:t>
            </a:r>
            <a:endParaRPr lang="en-US" altLang="en-US" sz="3000">
              <a:latin typeface="Times New Roman" pitchFamily="18" charset="0"/>
              <a:cs typeface="Times New Roman" pitchFamily="18" charset="0"/>
            </a:endParaRPr>
          </a:p>
          <a:p>
            <a:pPr eaLnBrk="1" hangingPunct="1">
              <a:spcBef>
                <a:spcPts val="338"/>
              </a:spcBef>
            </a:pPr>
            <a:r>
              <a:rPr lang="en-US" altLang="en-US" sz="3800" baseline="10000">
                <a:solidFill>
                  <a:srgbClr val="0E6FC6"/>
                </a:solidFill>
                <a:latin typeface="OpenSymbol" pitchFamily="2" charset="0"/>
              </a:rPr>
              <a:t></a:t>
            </a:r>
            <a:r>
              <a:rPr lang="en-US" altLang="en-US" sz="3000">
                <a:latin typeface="Times New Roman" pitchFamily="18" charset="0"/>
                <a:cs typeface="Times New Roman" pitchFamily="18" charset="0"/>
              </a:rPr>
              <a:t>One Gram of Carbohydrate provides 4 calories.</a:t>
            </a:r>
          </a:p>
          <a:p>
            <a:pPr eaLnBrk="1" hangingPunct="1">
              <a:spcBef>
                <a:spcPts val="375"/>
              </a:spcBef>
            </a:pPr>
            <a:r>
              <a:rPr lang="en-US" altLang="en-US" sz="3800" baseline="10000">
                <a:solidFill>
                  <a:srgbClr val="0E6FC6"/>
                </a:solidFill>
                <a:latin typeface="OpenSymbol" pitchFamily="2" charset="0"/>
              </a:rPr>
              <a:t></a:t>
            </a:r>
            <a:r>
              <a:rPr lang="en-US" altLang="en-US" sz="3000">
                <a:latin typeface="Times New Roman" pitchFamily="18" charset="0"/>
                <a:cs typeface="Times New Roman" pitchFamily="18" charset="0"/>
              </a:rPr>
              <a:t>One Gram of proteins provides 4 calories.</a:t>
            </a:r>
          </a:p>
          <a:p>
            <a:pPr eaLnBrk="1" hangingPunct="1">
              <a:lnSpc>
                <a:spcPts val="3588"/>
              </a:lnSpc>
              <a:spcBef>
                <a:spcPts val="388"/>
              </a:spcBef>
            </a:pPr>
            <a:r>
              <a:rPr lang="en-US" altLang="en-US" sz="3800" baseline="10000">
                <a:solidFill>
                  <a:srgbClr val="0E6FC6"/>
                </a:solidFill>
                <a:latin typeface="OpenSymbol" pitchFamily="2" charset="0"/>
              </a:rPr>
              <a:t></a:t>
            </a:r>
            <a:r>
              <a:rPr lang="en-US" altLang="en-US" sz="3000">
                <a:latin typeface="Times New Roman" pitchFamily="18" charset="0"/>
                <a:cs typeface="Times New Roman" pitchFamily="18" charset="0"/>
              </a:rPr>
              <a:t>One Gram of fats provides 9 calories.</a:t>
            </a:r>
          </a:p>
        </p:txBody>
      </p:sp>
      <p:sp>
        <p:nvSpPr>
          <p:cNvPr id="4" name="Slide Number Placeholder 3"/>
          <p:cNvSpPr>
            <a:spLocks noGrp="1"/>
          </p:cNvSpPr>
          <p:nvPr>
            <p:ph type="sldNum" sz="quarter" idx="12"/>
          </p:nvPr>
        </p:nvSpPr>
        <p:spPr/>
        <p:txBody>
          <a:bodyPr/>
          <a:lstStyle/>
          <a:p>
            <a:pPr>
              <a:defRPr/>
            </a:pPr>
            <a:fld id="{5595217C-E17E-4454-9889-C1EF631AD74B}" type="slidenum">
              <a:rPr lang="en-IN" smtClean="0"/>
              <a:pPr>
                <a:defRPr/>
              </a:pPr>
              <a:t>94</a:t>
            </a:fld>
            <a:endParaRPr lang="en-IN"/>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1285875"/>
            <a:ext cx="7940675" cy="558800"/>
          </a:xfrm>
          <a:prstGeom prst="rect">
            <a:avLst/>
          </a:prstGeom>
        </p:spPr>
        <p:txBody>
          <a:bodyPr lIns="0" tIns="0" rIns="0" bIns="0">
            <a:spAutoFit/>
          </a:bodyPr>
          <a:lstStyle/>
          <a:p>
            <a:pPr marL="12700" fontAlgn="auto">
              <a:lnSpc>
                <a:spcPts val="5260"/>
              </a:lnSpc>
              <a:spcBef>
                <a:spcPts val="0"/>
              </a:spcBef>
              <a:spcAft>
                <a:spcPts val="0"/>
              </a:spcAft>
              <a:defRPr/>
            </a:pPr>
            <a:r>
              <a:rPr sz="4400" b="1" spc="-50" dirty="0">
                <a:solidFill>
                  <a:srgbClr val="03607B"/>
                </a:solidFill>
                <a:latin typeface="Times New Roman"/>
                <a:cs typeface="Times New Roman"/>
              </a:rPr>
              <a:t>M</a:t>
            </a:r>
            <a:r>
              <a:rPr sz="4400" b="1" spc="-30" dirty="0">
                <a:solidFill>
                  <a:srgbClr val="03607B"/>
                </a:solidFill>
                <a:latin typeface="Times New Roman"/>
                <a:cs typeface="Times New Roman"/>
              </a:rPr>
              <a:t>E</a:t>
            </a:r>
            <a:r>
              <a:rPr sz="4400" b="1" spc="-5" dirty="0">
                <a:solidFill>
                  <a:srgbClr val="03607B"/>
                </a:solidFill>
                <a:latin typeface="Times New Roman"/>
                <a:cs typeface="Times New Roman"/>
              </a:rPr>
              <a:t>ASUR</a:t>
            </a:r>
            <a:r>
              <a:rPr sz="4400" b="1" dirty="0">
                <a:solidFill>
                  <a:srgbClr val="03607B"/>
                </a:solidFill>
                <a:latin typeface="Times New Roman"/>
                <a:cs typeface="Times New Roman"/>
              </a:rPr>
              <a:t>E</a:t>
            </a:r>
            <a:r>
              <a:rPr sz="4400" b="1" spc="-50" dirty="0">
                <a:solidFill>
                  <a:srgbClr val="03607B"/>
                </a:solidFill>
                <a:latin typeface="Times New Roman"/>
                <a:cs typeface="Times New Roman"/>
              </a:rPr>
              <a:t>M</a:t>
            </a:r>
            <a:r>
              <a:rPr sz="4400" b="1" spc="-30" dirty="0">
                <a:solidFill>
                  <a:srgbClr val="03607B"/>
                </a:solidFill>
                <a:latin typeface="Times New Roman"/>
                <a:cs typeface="Times New Roman"/>
              </a:rPr>
              <a:t>E</a:t>
            </a:r>
            <a:r>
              <a:rPr sz="4400" b="1" spc="-5" dirty="0">
                <a:solidFill>
                  <a:srgbClr val="03607B"/>
                </a:solidFill>
                <a:latin typeface="Times New Roman"/>
                <a:cs typeface="Times New Roman"/>
              </a:rPr>
              <a:t>N</a:t>
            </a:r>
            <a:r>
              <a:rPr sz="4400" b="1" dirty="0">
                <a:solidFill>
                  <a:srgbClr val="03607B"/>
                </a:solidFill>
                <a:latin typeface="Times New Roman"/>
                <a:cs typeface="Times New Roman"/>
              </a:rPr>
              <a:t>T </a:t>
            </a:r>
            <a:r>
              <a:rPr sz="4400" b="1" spc="-40" dirty="0">
                <a:solidFill>
                  <a:srgbClr val="03607B"/>
                </a:solidFill>
                <a:latin typeface="Times New Roman"/>
                <a:cs typeface="Times New Roman"/>
              </a:rPr>
              <a:t>O</a:t>
            </a:r>
            <a:r>
              <a:rPr sz="4400" b="1" spc="-30" dirty="0">
                <a:solidFill>
                  <a:srgbClr val="03607B"/>
                </a:solidFill>
                <a:latin typeface="Times New Roman"/>
                <a:cs typeface="Times New Roman"/>
              </a:rPr>
              <a:t>F</a:t>
            </a:r>
            <a:r>
              <a:rPr sz="4400" b="1" spc="-5" dirty="0">
                <a:solidFill>
                  <a:srgbClr val="03607B"/>
                </a:solidFill>
                <a:latin typeface="Times New Roman"/>
                <a:cs typeface="Times New Roman"/>
              </a:rPr>
              <a:t> </a:t>
            </a:r>
            <a:r>
              <a:rPr sz="4400" b="1" spc="-30" dirty="0">
                <a:solidFill>
                  <a:srgbClr val="03607B"/>
                </a:solidFill>
                <a:latin typeface="Times New Roman"/>
                <a:cs typeface="Times New Roman"/>
              </a:rPr>
              <a:t>E</a:t>
            </a:r>
            <a:r>
              <a:rPr sz="4400" b="1" spc="-5" dirty="0">
                <a:solidFill>
                  <a:srgbClr val="03607B"/>
                </a:solidFill>
                <a:latin typeface="Times New Roman"/>
                <a:cs typeface="Times New Roman"/>
              </a:rPr>
              <a:t>N</a:t>
            </a:r>
            <a:r>
              <a:rPr sz="4400" b="1" dirty="0">
                <a:solidFill>
                  <a:srgbClr val="03607B"/>
                </a:solidFill>
                <a:latin typeface="Times New Roman"/>
                <a:cs typeface="Times New Roman"/>
              </a:rPr>
              <a:t>E</a:t>
            </a:r>
            <a:r>
              <a:rPr sz="4400" b="1" spc="-5" dirty="0">
                <a:solidFill>
                  <a:srgbClr val="03607B"/>
                </a:solidFill>
                <a:latin typeface="Times New Roman"/>
                <a:cs typeface="Times New Roman"/>
              </a:rPr>
              <a:t>RG</a:t>
            </a:r>
            <a:r>
              <a:rPr sz="4400" b="1" dirty="0">
                <a:solidFill>
                  <a:srgbClr val="03607B"/>
                </a:solidFill>
                <a:latin typeface="Times New Roman"/>
                <a:cs typeface="Times New Roman"/>
              </a:rPr>
              <a:t>Y</a:t>
            </a:r>
            <a:endParaRPr sz="4400">
              <a:latin typeface="Times New Roman"/>
              <a:cs typeface="Times New Roman"/>
            </a:endParaRPr>
          </a:p>
        </p:txBody>
      </p:sp>
      <p:sp>
        <p:nvSpPr>
          <p:cNvPr id="83971" name="object 3"/>
          <p:cNvSpPr txBox="1">
            <a:spLocks noChangeArrowheads="1"/>
          </p:cNvSpPr>
          <p:nvPr/>
        </p:nvSpPr>
        <p:spPr bwMode="auto">
          <a:xfrm>
            <a:off x="536575" y="2401888"/>
            <a:ext cx="7994650"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84163" indent="-2730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4500" baseline="7000">
                <a:solidFill>
                  <a:srgbClr val="0AD0D9"/>
                </a:solidFill>
                <a:latin typeface="OpenSymbol" pitchFamily="2" charset="0"/>
              </a:rPr>
              <a:t></a:t>
            </a:r>
            <a:r>
              <a:rPr lang="en-US" altLang="en-US" sz="3200">
                <a:latin typeface="Times New Roman" pitchFamily="18" charset="0"/>
                <a:cs typeface="Times New Roman" pitchFamily="18" charset="0"/>
              </a:rPr>
              <a:t>Note that proteins are not including in “energy foods” because their main use is for body - building; what is left over from requirements for body building and repair can be used as fuel for energy.</a:t>
            </a:r>
          </a:p>
        </p:txBody>
      </p:sp>
      <p:sp>
        <p:nvSpPr>
          <p:cNvPr id="4" name="object 4"/>
          <p:cNvSpPr txBox="1"/>
          <p:nvPr/>
        </p:nvSpPr>
        <p:spPr>
          <a:xfrm>
            <a:off x="444500" y="6561138"/>
            <a:ext cx="558800" cy="177800"/>
          </a:xfrm>
          <a:prstGeom prst="rect">
            <a:avLst/>
          </a:prstGeom>
        </p:spPr>
        <p:txBody>
          <a:bodyPr lIns="0" tIns="0" rIns="0" bIns="0">
            <a:spAutoFit/>
          </a:bodyPr>
          <a:lstStyle/>
          <a:p>
            <a:pPr marL="12700" fontAlgn="auto">
              <a:spcBef>
                <a:spcPts val="0"/>
              </a:spcBef>
              <a:spcAft>
                <a:spcPts val="0"/>
              </a:spcAft>
              <a:defRPr/>
            </a:pPr>
            <a:r>
              <a:rPr sz="1200" spc="-10" dirty="0">
                <a:solidFill>
                  <a:srgbClr val="035C74"/>
                </a:solidFill>
                <a:latin typeface="Constantia"/>
                <a:cs typeface="Constantia"/>
              </a:rPr>
              <a:t>0</a:t>
            </a:r>
            <a:r>
              <a:rPr sz="1200" spc="-15" dirty="0">
                <a:solidFill>
                  <a:srgbClr val="035C74"/>
                </a:solidFill>
                <a:latin typeface="Constantia"/>
                <a:cs typeface="Constantia"/>
              </a:rPr>
              <a:t>2</a:t>
            </a:r>
            <a:r>
              <a:rPr sz="1200" spc="-10" dirty="0">
                <a:solidFill>
                  <a:srgbClr val="035C74"/>
                </a:solidFill>
                <a:latin typeface="Constantia"/>
                <a:cs typeface="Constantia"/>
              </a:rPr>
              <a:t>/</a:t>
            </a:r>
            <a:r>
              <a:rPr sz="1200" spc="-15" dirty="0">
                <a:solidFill>
                  <a:srgbClr val="035C74"/>
                </a:solidFill>
                <a:latin typeface="Constantia"/>
                <a:cs typeface="Constantia"/>
              </a:rPr>
              <a:t>1</a:t>
            </a:r>
            <a:r>
              <a:rPr sz="1200" spc="-10" dirty="0">
                <a:solidFill>
                  <a:srgbClr val="035C74"/>
                </a:solidFill>
                <a:latin typeface="Constantia"/>
                <a:cs typeface="Constantia"/>
              </a:rPr>
              <a:t>0/</a:t>
            </a:r>
            <a:r>
              <a:rPr sz="1200" spc="-15" dirty="0">
                <a:solidFill>
                  <a:srgbClr val="035C74"/>
                </a:solidFill>
                <a:latin typeface="Constantia"/>
                <a:cs typeface="Constantia"/>
              </a:rPr>
              <a:t>1</a:t>
            </a:r>
            <a:r>
              <a:rPr sz="1200" spc="-10" dirty="0">
                <a:solidFill>
                  <a:srgbClr val="035C74"/>
                </a:solidFill>
                <a:latin typeface="Constantia"/>
                <a:cs typeface="Constantia"/>
              </a:rPr>
              <a:t>4</a:t>
            </a:r>
            <a:endParaRPr sz="1200">
              <a:latin typeface="Constantia"/>
              <a:cs typeface="Constantia"/>
            </a:endParaRPr>
          </a:p>
        </p:txBody>
      </p:sp>
      <p:sp>
        <p:nvSpPr>
          <p:cNvPr id="5" name="object 5"/>
          <p:cNvSpPr txBox="1"/>
          <p:nvPr/>
        </p:nvSpPr>
        <p:spPr>
          <a:xfrm>
            <a:off x="8543925" y="6561138"/>
            <a:ext cx="155575" cy="177800"/>
          </a:xfrm>
          <a:prstGeom prst="rect">
            <a:avLst/>
          </a:prstGeom>
        </p:spPr>
        <p:txBody>
          <a:bodyPr lIns="0" tIns="0" rIns="0" bIns="0">
            <a:spAutoFit/>
          </a:bodyPr>
          <a:lstStyle/>
          <a:p>
            <a:pPr marL="12700" fontAlgn="auto">
              <a:spcBef>
                <a:spcPts val="0"/>
              </a:spcBef>
              <a:spcAft>
                <a:spcPts val="0"/>
              </a:spcAft>
              <a:defRPr/>
            </a:pPr>
            <a:r>
              <a:rPr sz="1200" spc="-5" dirty="0">
                <a:solidFill>
                  <a:srgbClr val="035C74"/>
                </a:solidFill>
                <a:latin typeface="Constantia"/>
                <a:cs typeface="Constantia"/>
              </a:rPr>
              <a:t>81</a:t>
            </a:r>
            <a:endParaRPr sz="1200">
              <a:latin typeface="Constantia"/>
              <a:cs typeface="Constantia"/>
            </a:endParaRPr>
          </a:p>
        </p:txBody>
      </p:sp>
      <p:sp>
        <p:nvSpPr>
          <p:cNvPr id="6" name="Slide Number Placeholder 5"/>
          <p:cNvSpPr>
            <a:spLocks noGrp="1"/>
          </p:cNvSpPr>
          <p:nvPr>
            <p:ph type="sldNum" sz="quarter" idx="12"/>
          </p:nvPr>
        </p:nvSpPr>
        <p:spPr/>
        <p:txBody>
          <a:bodyPr/>
          <a:lstStyle/>
          <a:p>
            <a:pPr>
              <a:defRPr/>
            </a:pPr>
            <a:fld id="{5595217C-E17E-4454-9889-C1EF631AD74B}" type="slidenum">
              <a:rPr lang="en-IN" smtClean="0"/>
              <a:pPr>
                <a:defRPr/>
              </a:pPr>
              <a:t>95</a:t>
            </a:fld>
            <a:endParaRPr lang="en-IN"/>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object 2"/>
          <p:cNvSpPr>
            <a:spLocks noChangeArrowheads="1"/>
          </p:cNvSpPr>
          <p:nvPr/>
        </p:nvSpPr>
        <p:spPr bwMode="auto">
          <a:xfrm>
            <a:off x="0" y="0"/>
            <a:ext cx="9144000" cy="68580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84995" name="object 3"/>
          <p:cNvSpPr>
            <a:spLocks/>
          </p:cNvSpPr>
          <p:nvPr/>
        </p:nvSpPr>
        <p:spPr bwMode="auto">
          <a:xfrm>
            <a:off x="1993900" y="3313113"/>
            <a:ext cx="815975" cy="2260600"/>
          </a:xfrm>
          <a:custGeom>
            <a:avLst/>
            <a:gdLst>
              <a:gd name="T0" fmla="*/ 336279 w 816610"/>
              <a:gd name="T1" fmla="*/ 1331227 h 2261870"/>
              <a:gd name="T2" fmla="*/ 267753 w 816610"/>
              <a:gd name="T3" fmla="*/ 1995318 h 2261870"/>
              <a:gd name="T4" fmla="*/ 246183 w 816610"/>
              <a:gd name="T5" fmla="*/ 2077568 h 2261870"/>
              <a:gd name="T6" fmla="*/ 228421 w 816610"/>
              <a:gd name="T7" fmla="*/ 2117170 h 2261870"/>
              <a:gd name="T8" fmla="*/ 187805 w 816610"/>
              <a:gd name="T9" fmla="*/ 2153725 h 2261870"/>
              <a:gd name="T10" fmla="*/ 137052 w 816610"/>
              <a:gd name="T11" fmla="*/ 2260345 h 2261870"/>
              <a:gd name="T12" fmla="*/ 498721 w 816610"/>
              <a:gd name="T13" fmla="*/ 2232929 h 2261870"/>
              <a:gd name="T14" fmla="*/ 373089 w 816610"/>
              <a:gd name="T15" fmla="*/ 2159818 h 2261870"/>
              <a:gd name="T16" fmla="*/ 473333 w 816610"/>
              <a:gd name="T17" fmla="*/ 837728 h 2261870"/>
              <a:gd name="T18" fmla="*/ 700494 w 816610"/>
              <a:gd name="T19" fmla="*/ 417341 h 2261870"/>
              <a:gd name="T20" fmla="*/ 302016 w 816610"/>
              <a:gd name="T21" fmla="*/ 2235975 h 2261870"/>
              <a:gd name="T22" fmla="*/ 436535 w 816610"/>
              <a:gd name="T23" fmla="*/ 2257299 h 2261870"/>
              <a:gd name="T24" fmla="*/ 498721 w 816610"/>
              <a:gd name="T25" fmla="*/ 2232929 h 2261870"/>
              <a:gd name="T26" fmla="*/ 421307 w 816610"/>
              <a:gd name="T27" fmla="*/ 2165910 h 2261870"/>
              <a:gd name="T28" fmla="*/ 54559 w 816610"/>
              <a:gd name="T29" fmla="*/ 1346459 h 2261870"/>
              <a:gd name="T30" fmla="*/ 369282 w 816610"/>
              <a:gd name="T31" fmla="*/ 246748 h 2261870"/>
              <a:gd name="T32" fmla="*/ 172577 w 816610"/>
              <a:gd name="T33" fmla="*/ 350322 h 2261870"/>
              <a:gd name="T34" fmla="*/ 71060 w 816610"/>
              <a:gd name="T35" fmla="*/ 554424 h 2261870"/>
              <a:gd name="T36" fmla="*/ 10147 w 816610"/>
              <a:gd name="T37" fmla="*/ 837728 h 2261870"/>
              <a:gd name="T38" fmla="*/ 2533 w 816610"/>
              <a:gd name="T39" fmla="*/ 1142357 h 2261870"/>
              <a:gd name="T40" fmla="*/ 30455 w 816610"/>
              <a:gd name="T41" fmla="*/ 1312949 h 2261870"/>
              <a:gd name="T42" fmla="*/ 43137 w 816610"/>
              <a:gd name="T43" fmla="*/ 1337320 h 2261870"/>
              <a:gd name="T44" fmla="*/ 83754 w 816610"/>
              <a:gd name="T45" fmla="*/ 1340366 h 2261870"/>
              <a:gd name="T46" fmla="*/ 96436 w 816610"/>
              <a:gd name="T47" fmla="*/ 1309903 h 2261870"/>
              <a:gd name="T48" fmla="*/ 102789 w 816610"/>
              <a:gd name="T49" fmla="*/ 1285533 h 2261870"/>
              <a:gd name="T50" fmla="*/ 105323 w 816610"/>
              <a:gd name="T51" fmla="*/ 1218514 h 2261870"/>
              <a:gd name="T52" fmla="*/ 97709 w 816610"/>
              <a:gd name="T53" fmla="*/ 1175866 h 2261870"/>
              <a:gd name="T54" fmla="*/ 62173 w 816610"/>
              <a:gd name="T55" fmla="*/ 1054015 h 2261870"/>
              <a:gd name="T56" fmla="*/ 57105 w 816610"/>
              <a:gd name="T57" fmla="*/ 1026598 h 2261870"/>
              <a:gd name="T58" fmla="*/ 52025 w 816610"/>
              <a:gd name="T59" fmla="*/ 977858 h 2261870"/>
              <a:gd name="T60" fmla="*/ 59639 w 816610"/>
              <a:gd name="T61" fmla="*/ 801173 h 2261870"/>
              <a:gd name="T62" fmla="*/ 102789 w 816610"/>
              <a:gd name="T63" fmla="*/ 612303 h 2261870"/>
              <a:gd name="T64" fmla="*/ 220807 w 816610"/>
              <a:gd name="T65" fmla="*/ 450850 h 2261870"/>
              <a:gd name="T66" fmla="*/ 706839 w 816610"/>
              <a:gd name="T67" fmla="*/ 414294 h 2261870"/>
              <a:gd name="T68" fmla="*/ 766475 w 816610"/>
              <a:gd name="T69" fmla="*/ 350322 h 2261870"/>
              <a:gd name="T70" fmla="*/ 619273 w 816610"/>
              <a:gd name="T71" fmla="*/ 313767 h 2261870"/>
              <a:gd name="T72" fmla="*/ 441615 w 816610"/>
              <a:gd name="T73" fmla="*/ 258934 h 2261870"/>
              <a:gd name="T74" fmla="*/ 511403 w 816610"/>
              <a:gd name="T75" fmla="*/ 432572 h 2261870"/>
              <a:gd name="T76" fmla="*/ 654809 w 816610"/>
              <a:gd name="T77" fmla="*/ 435618 h 2261870"/>
              <a:gd name="T78" fmla="*/ 760133 w 816610"/>
              <a:gd name="T79" fmla="*/ 9138 h 2261870"/>
              <a:gd name="T80" fmla="*/ 749985 w 816610"/>
              <a:gd name="T81" fmla="*/ 24369 h 2261870"/>
              <a:gd name="T82" fmla="*/ 739825 w 816610"/>
              <a:gd name="T83" fmla="*/ 54832 h 2261870"/>
              <a:gd name="T84" fmla="*/ 737291 w 816610"/>
              <a:gd name="T85" fmla="*/ 73110 h 2261870"/>
              <a:gd name="T86" fmla="*/ 737291 w 816610"/>
              <a:gd name="T87" fmla="*/ 146221 h 2261870"/>
              <a:gd name="T88" fmla="*/ 738564 w 816610"/>
              <a:gd name="T89" fmla="*/ 228471 h 2261870"/>
              <a:gd name="T90" fmla="*/ 734757 w 816610"/>
              <a:gd name="T91" fmla="*/ 249795 h 2261870"/>
              <a:gd name="T92" fmla="*/ 727143 w 816610"/>
              <a:gd name="T93" fmla="*/ 274165 h 2261870"/>
              <a:gd name="T94" fmla="*/ 714449 w 816610"/>
              <a:gd name="T95" fmla="*/ 298535 h 2261870"/>
              <a:gd name="T96" fmla="*/ 694141 w 816610"/>
              <a:gd name="T97" fmla="*/ 313767 h 2261870"/>
              <a:gd name="T98" fmla="*/ 793124 w 816610"/>
              <a:gd name="T99" fmla="*/ 289396 h 2261870"/>
              <a:gd name="T100" fmla="*/ 808352 w 816610"/>
              <a:gd name="T101" fmla="*/ 225424 h 2261870"/>
              <a:gd name="T102" fmla="*/ 814705 w 816610"/>
              <a:gd name="T103" fmla="*/ 167545 h 2261870"/>
              <a:gd name="T104" fmla="*/ 814705 w 816610"/>
              <a:gd name="T105" fmla="*/ 91388 h 2261870"/>
              <a:gd name="T106" fmla="*/ 805818 w 816610"/>
              <a:gd name="T107" fmla="*/ 45693 h 2261870"/>
              <a:gd name="T108" fmla="*/ 796931 w 816610"/>
              <a:gd name="T109" fmla="*/ 21323 h 2261870"/>
              <a:gd name="T110" fmla="*/ 790590 w 816610"/>
              <a:gd name="T111" fmla="*/ 9138 h 2261870"/>
              <a:gd name="T112" fmla="*/ 766475 w 816610"/>
              <a:gd name="T113" fmla="*/ 3045 h 2261870"/>
              <a:gd name="T114" fmla="*/ 782976 w 816610"/>
              <a:gd name="T115" fmla="*/ 3045 h 226187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16610" h="2261870">
                <a:moveTo>
                  <a:pt x="707389" y="414527"/>
                </a:moveTo>
                <a:lnTo>
                  <a:pt x="419099" y="414527"/>
                </a:lnTo>
                <a:lnTo>
                  <a:pt x="415289" y="457199"/>
                </a:lnTo>
                <a:lnTo>
                  <a:pt x="336541" y="1331975"/>
                </a:lnTo>
                <a:lnTo>
                  <a:pt x="294631" y="1767839"/>
                </a:lnTo>
                <a:lnTo>
                  <a:pt x="280665" y="1898903"/>
                </a:lnTo>
                <a:lnTo>
                  <a:pt x="275581" y="1941575"/>
                </a:lnTo>
                <a:lnTo>
                  <a:pt x="267961" y="1996439"/>
                </a:lnTo>
                <a:lnTo>
                  <a:pt x="259079" y="2033015"/>
                </a:lnTo>
                <a:lnTo>
                  <a:pt x="255269" y="2051303"/>
                </a:lnTo>
                <a:lnTo>
                  <a:pt x="250185" y="2066543"/>
                </a:lnTo>
                <a:lnTo>
                  <a:pt x="246375" y="2078735"/>
                </a:lnTo>
                <a:lnTo>
                  <a:pt x="241291" y="2093975"/>
                </a:lnTo>
                <a:lnTo>
                  <a:pt x="236219" y="2103119"/>
                </a:lnTo>
                <a:lnTo>
                  <a:pt x="233671" y="2109215"/>
                </a:lnTo>
                <a:lnTo>
                  <a:pt x="228599" y="2118359"/>
                </a:lnTo>
                <a:lnTo>
                  <a:pt x="220979" y="2127503"/>
                </a:lnTo>
                <a:lnTo>
                  <a:pt x="210811" y="2136647"/>
                </a:lnTo>
                <a:lnTo>
                  <a:pt x="199381" y="2148839"/>
                </a:lnTo>
                <a:lnTo>
                  <a:pt x="187951" y="2154935"/>
                </a:lnTo>
                <a:lnTo>
                  <a:pt x="175259" y="2164079"/>
                </a:lnTo>
                <a:lnTo>
                  <a:pt x="161281" y="2167127"/>
                </a:lnTo>
                <a:lnTo>
                  <a:pt x="146041" y="2173223"/>
                </a:lnTo>
                <a:lnTo>
                  <a:pt x="137159" y="2261615"/>
                </a:lnTo>
                <a:lnTo>
                  <a:pt x="170175" y="2249423"/>
                </a:lnTo>
                <a:lnTo>
                  <a:pt x="201929" y="2240279"/>
                </a:lnTo>
                <a:lnTo>
                  <a:pt x="233671" y="2234183"/>
                </a:lnTo>
                <a:lnTo>
                  <a:pt x="499109" y="2234183"/>
                </a:lnTo>
                <a:lnTo>
                  <a:pt x="505413" y="2167127"/>
                </a:lnTo>
                <a:lnTo>
                  <a:pt x="407669" y="2167127"/>
                </a:lnTo>
                <a:lnTo>
                  <a:pt x="391155" y="2164079"/>
                </a:lnTo>
                <a:lnTo>
                  <a:pt x="373379" y="2161031"/>
                </a:lnTo>
                <a:lnTo>
                  <a:pt x="353055" y="2154935"/>
                </a:lnTo>
                <a:lnTo>
                  <a:pt x="387345" y="1755647"/>
                </a:lnTo>
                <a:lnTo>
                  <a:pt x="420361" y="1408175"/>
                </a:lnTo>
                <a:lnTo>
                  <a:pt x="473701" y="838199"/>
                </a:lnTo>
                <a:lnTo>
                  <a:pt x="511801" y="432815"/>
                </a:lnTo>
                <a:lnTo>
                  <a:pt x="666749" y="432815"/>
                </a:lnTo>
                <a:lnTo>
                  <a:pt x="678179" y="429767"/>
                </a:lnTo>
                <a:lnTo>
                  <a:pt x="701039" y="417575"/>
                </a:lnTo>
                <a:lnTo>
                  <a:pt x="707389" y="414527"/>
                </a:lnTo>
                <a:close/>
              </a:path>
              <a:path w="816610" h="2261870">
                <a:moveTo>
                  <a:pt x="499109" y="2234183"/>
                </a:moveTo>
                <a:lnTo>
                  <a:pt x="283201" y="2234183"/>
                </a:lnTo>
                <a:lnTo>
                  <a:pt x="302251" y="2237231"/>
                </a:lnTo>
                <a:lnTo>
                  <a:pt x="344161" y="2243327"/>
                </a:lnTo>
                <a:lnTo>
                  <a:pt x="396239" y="2255519"/>
                </a:lnTo>
                <a:lnTo>
                  <a:pt x="414015" y="2258567"/>
                </a:lnTo>
                <a:lnTo>
                  <a:pt x="436875" y="2258567"/>
                </a:lnTo>
                <a:lnTo>
                  <a:pt x="444495" y="2255519"/>
                </a:lnTo>
                <a:lnTo>
                  <a:pt x="461009" y="2252471"/>
                </a:lnTo>
                <a:lnTo>
                  <a:pt x="478785" y="2243327"/>
                </a:lnTo>
                <a:lnTo>
                  <a:pt x="499109" y="2234183"/>
                </a:lnTo>
                <a:close/>
              </a:path>
              <a:path w="816610" h="2261870">
                <a:moveTo>
                  <a:pt x="507991" y="2139695"/>
                </a:moveTo>
                <a:lnTo>
                  <a:pt x="485131" y="2151887"/>
                </a:lnTo>
                <a:lnTo>
                  <a:pt x="463545" y="2161031"/>
                </a:lnTo>
                <a:lnTo>
                  <a:pt x="421635" y="2167127"/>
                </a:lnTo>
                <a:lnTo>
                  <a:pt x="505413" y="2167127"/>
                </a:lnTo>
                <a:lnTo>
                  <a:pt x="507991" y="2139695"/>
                </a:lnTo>
                <a:close/>
              </a:path>
              <a:path w="816610" h="2261870">
                <a:moveTo>
                  <a:pt x="72389" y="1347215"/>
                </a:moveTo>
                <a:lnTo>
                  <a:pt x="54601" y="1347215"/>
                </a:lnTo>
                <a:lnTo>
                  <a:pt x="58411" y="1350263"/>
                </a:lnTo>
                <a:lnTo>
                  <a:pt x="68579" y="1350263"/>
                </a:lnTo>
                <a:lnTo>
                  <a:pt x="72389" y="1347215"/>
                </a:lnTo>
                <a:close/>
              </a:path>
              <a:path w="816610" h="2261870">
                <a:moveTo>
                  <a:pt x="369569" y="246887"/>
                </a:moveTo>
                <a:lnTo>
                  <a:pt x="313681" y="252983"/>
                </a:lnTo>
                <a:lnTo>
                  <a:pt x="261615" y="274319"/>
                </a:lnTo>
                <a:lnTo>
                  <a:pt x="215895" y="304799"/>
                </a:lnTo>
                <a:lnTo>
                  <a:pt x="172711" y="350519"/>
                </a:lnTo>
                <a:lnTo>
                  <a:pt x="134611" y="408431"/>
                </a:lnTo>
                <a:lnTo>
                  <a:pt x="100321" y="478535"/>
                </a:lnTo>
                <a:lnTo>
                  <a:pt x="85081" y="515111"/>
                </a:lnTo>
                <a:lnTo>
                  <a:pt x="71115" y="554735"/>
                </a:lnTo>
                <a:lnTo>
                  <a:pt x="45719" y="646175"/>
                </a:lnTo>
                <a:lnTo>
                  <a:pt x="35551" y="691895"/>
                </a:lnTo>
                <a:lnTo>
                  <a:pt x="25395" y="740663"/>
                </a:lnTo>
                <a:lnTo>
                  <a:pt x="10155" y="838199"/>
                </a:lnTo>
                <a:lnTo>
                  <a:pt x="2535" y="935735"/>
                </a:lnTo>
                <a:lnTo>
                  <a:pt x="0" y="987551"/>
                </a:lnTo>
                <a:lnTo>
                  <a:pt x="0" y="1072895"/>
                </a:lnTo>
                <a:lnTo>
                  <a:pt x="2535" y="1142999"/>
                </a:lnTo>
                <a:lnTo>
                  <a:pt x="12691" y="1234439"/>
                </a:lnTo>
                <a:lnTo>
                  <a:pt x="26669" y="1301495"/>
                </a:lnTo>
                <a:lnTo>
                  <a:pt x="29205" y="1307591"/>
                </a:lnTo>
                <a:lnTo>
                  <a:pt x="30479" y="1313687"/>
                </a:lnTo>
                <a:lnTo>
                  <a:pt x="33015" y="1319783"/>
                </a:lnTo>
                <a:lnTo>
                  <a:pt x="38099" y="1328927"/>
                </a:lnTo>
                <a:lnTo>
                  <a:pt x="40635" y="1335023"/>
                </a:lnTo>
                <a:lnTo>
                  <a:pt x="43171" y="1338071"/>
                </a:lnTo>
                <a:lnTo>
                  <a:pt x="46981" y="1341119"/>
                </a:lnTo>
                <a:lnTo>
                  <a:pt x="52065" y="1347215"/>
                </a:lnTo>
                <a:lnTo>
                  <a:pt x="76199" y="1347215"/>
                </a:lnTo>
                <a:lnTo>
                  <a:pt x="83819" y="1341119"/>
                </a:lnTo>
                <a:lnTo>
                  <a:pt x="87629" y="1335023"/>
                </a:lnTo>
                <a:lnTo>
                  <a:pt x="90165" y="1325879"/>
                </a:lnTo>
                <a:lnTo>
                  <a:pt x="93975" y="1319783"/>
                </a:lnTo>
                <a:lnTo>
                  <a:pt x="96511" y="1310639"/>
                </a:lnTo>
                <a:lnTo>
                  <a:pt x="99059" y="1301495"/>
                </a:lnTo>
                <a:lnTo>
                  <a:pt x="100321" y="1298447"/>
                </a:lnTo>
                <a:lnTo>
                  <a:pt x="100321" y="1295399"/>
                </a:lnTo>
                <a:lnTo>
                  <a:pt x="102869" y="1286255"/>
                </a:lnTo>
                <a:lnTo>
                  <a:pt x="102869" y="1280159"/>
                </a:lnTo>
                <a:lnTo>
                  <a:pt x="104131" y="1277111"/>
                </a:lnTo>
                <a:lnTo>
                  <a:pt x="105405" y="1271015"/>
                </a:lnTo>
                <a:lnTo>
                  <a:pt x="105405" y="1219199"/>
                </a:lnTo>
                <a:lnTo>
                  <a:pt x="104131" y="1210055"/>
                </a:lnTo>
                <a:lnTo>
                  <a:pt x="102869" y="1203959"/>
                </a:lnTo>
                <a:lnTo>
                  <a:pt x="100321" y="1191767"/>
                </a:lnTo>
                <a:lnTo>
                  <a:pt x="97785" y="1176527"/>
                </a:lnTo>
                <a:lnTo>
                  <a:pt x="90165" y="1146047"/>
                </a:lnTo>
                <a:lnTo>
                  <a:pt x="74925" y="1100327"/>
                </a:lnTo>
                <a:lnTo>
                  <a:pt x="64769" y="1063751"/>
                </a:lnTo>
                <a:lnTo>
                  <a:pt x="62221" y="1054607"/>
                </a:lnTo>
                <a:lnTo>
                  <a:pt x="59685" y="1042415"/>
                </a:lnTo>
                <a:lnTo>
                  <a:pt x="59685" y="1039367"/>
                </a:lnTo>
                <a:lnTo>
                  <a:pt x="58411" y="1036319"/>
                </a:lnTo>
                <a:lnTo>
                  <a:pt x="57149" y="1027175"/>
                </a:lnTo>
                <a:lnTo>
                  <a:pt x="54601" y="1014983"/>
                </a:lnTo>
                <a:lnTo>
                  <a:pt x="54601" y="1002791"/>
                </a:lnTo>
                <a:lnTo>
                  <a:pt x="53339" y="990599"/>
                </a:lnTo>
                <a:lnTo>
                  <a:pt x="52065" y="978407"/>
                </a:lnTo>
                <a:lnTo>
                  <a:pt x="52065" y="905255"/>
                </a:lnTo>
                <a:lnTo>
                  <a:pt x="53339" y="871727"/>
                </a:lnTo>
                <a:lnTo>
                  <a:pt x="55875" y="838199"/>
                </a:lnTo>
                <a:lnTo>
                  <a:pt x="59685" y="801623"/>
                </a:lnTo>
                <a:lnTo>
                  <a:pt x="64769" y="768095"/>
                </a:lnTo>
                <a:lnTo>
                  <a:pt x="69841" y="734567"/>
                </a:lnTo>
                <a:lnTo>
                  <a:pt x="85081" y="670559"/>
                </a:lnTo>
                <a:lnTo>
                  <a:pt x="102869" y="612647"/>
                </a:lnTo>
                <a:lnTo>
                  <a:pt x="125729" y="560831"/>
                </a:lnTo>
                <a:lnTo>
                  <a:pt x="167639" y="496823"/>
                </a:lnTo>
                <a:lnTo>
                  <a:pt x="201929" y="466343"/>
                </a:lnTo>
                <a:lnTo>
                  <a:pt x="220979" y="451103"/>
                </a:lnTo>
                <a:lnTo>
                  <a:pt x="262889" y="432815"/>
                </a:lnTo>
                <a:lnTo>
                  <a:pt x="311145" y="417575"/>
                </a:lnTo>
                <a:lnTo>
                  <a:pt x="364485" y="414527"/>
                </a:lnTo>
                <a:lnTo>
                  <a:pt x="707389" y="414527"/>
                </a:lnTo>
                <a:lnTo>
                  <a:pt x="720089" y="408431"/>
                </a:lnTo>
                <a:lnTo>
                  <a:pt x="737865" y="390143"/>
                </a:lnTo>
                <a:lnTo>
                  <a:pt x="760725" y="362711"/>
                </a:lnTo>
                <a:lnTo>
                  <a:pt x="767071" y="350519"/>
                </a:lnTo>
                <a:lnTo>
                  <a:pt x="778501" y="329183"/>
                </a:lnTo>
                <a:lnTo>
                  <a:pt x="782314" y="320039"/>
                </a:lnTo>
                <a:lnTo>
                  <a:pt x="647699" y="320039"/>
                </a:lnTo>
                <a:lnTo>
                  <a:pt x="619755" y="313943"/>
                </a:lnTo>
                <a:lnTo>
                  <a:pt x="585465" y="304799"/>
                </a:lnTo>
                <a:lnTo>
                  <a:pt x="544829" y="289559"/>
                </a:lnTo>
                <a:lnTo>
                  <a:pt x="488941" y="271271"/>
                </a:lnTo>
                <a:lnTo>
                  <a:pt x="441959" y="259079"/>
                </a:lnTo>
                <a:lnTo>
                  <a:pt x="401311" y="249935"/>
                </a:lnTo>
                <a:lnTo>
                  <a:pt x="369569" y="246887"/>
                </a:lnTo>
                <a:close/>
              </a:path>
              <a:path w="816610" h="2261870">
                <a:moveTo>
                  <a:pt x="666749" y="432815"/>
                </a:moveTo>
                <a:lnTo>
                  <a:pt x="511801" y="432815"/>
                </a:lnTo>
                <a:lnTo>
                  <a:pt x="534661" y="435863"/>
                </a:lnTo>
                <a:lnTo>
                  <a:pt x="557521" y="441959"/>
                </a:lnTo>
                <a:lnTo>
                  <a:pt x="628649" y="441959"/>
                </a:lnTo>
                <a:lnTo>
                  <a:pt x="655319" y="435863"/>
                </a:lnTo>
                <a:lnTo>
                  <a:pt x="666749" y="432815"/>
                </a:lnTo>
                <a:close/>
              </a:path>
              <a:path w="816610" h="2261870">
                <a:moveTo>
                  <a:pt x="788669" y="6095"/>
                </a:moveTo>
                <a:lnTo>
                  <a:pt x="761999" y="6095"/>
                </a:lnTo>
                <a:lnTo>
                  <a:pt x="760725" y="9143"/>
                </a:lnTo>
                <a:lnTo>
                  <a:pt x="758189" y="9143"/>
                </a:lnTo>
                <a:lnTo>
                  <a:pt x="756915" y="12191"/>
                </a:lnTo>
                <a:lnTo>
                  <a:pt x="753105" y="18287"/>
                </a:lnTo>
                <a:lnTo>
                  <a:pt x="750569" y="24383"/>
                </a:lnTo>
                <a:lnTo>
                  <a:pt x="748021" y="30479"/>
                </a:lnTo>
                <a:lnTo>
                  <a:pt x="745485" y="39623"/>
                </a:lnTo>
                <a:lnTo>
                  <a:pt x="742949" y="45719"/>
                </a:lnTo>
                <a:lnTo>
                  <a:pt x="740401" y="54863"/>
                </a:lnTo>
                <a:lnTo>
                  <a:pt x="740401" y="60959"/>
                </a:lnTo>
                <a:lnTo>
                  <a:pt x="739139" y="64007"/>
                </a:lnTo>
                <a:lnTo>
                  <a:pt x="739139" y="67055"/>
                </a:lnTo>
                <a:lnTo>
                  <a:pt x="737865" y="73151"/>
                </a:lnTo>
                <a:lnTo>
                  <a:pt x="737865" y="82295"/>
                </a:lnTo>
                <a:lnTo>
                  <a:pt x="736591" y="94487"/>
                </a:lnTo>
                <a:lnTo>
                  <a:pt x="736591" y="118871"/>
                </a:lnTo>
                <a:lnTo>
                  <a:pt x="737865" y="146303"/>
                </a:lnTo>
                <a:lnTo>
                  <a:pt x="740401" y="176783"/>
                </a:lnTo>
                <a:lnTo>
                  <a:pt x="740401" y="213359"/>
                </a:lnTo>
                <a:lnTo>
                  <a:pt x="739139" y="219455"/>
                </a:lnTo>
                <a:lnTo>
                  <a:pt x="739139" y="228599"/>
                </a:lnTo>
                <a:lnTo>
                  <a:pt x="737865" y="234695"/>
                </a:lnTo>
                <a:lnTo>
                  <a:pt x="737865" y="237743"/>
                </a:lnTo>
                <a:lnTo>
                  <a:pt x="736591" y="243839"/>
                </a:lnTo>
                <a:lnTo>
                  <a:pt x="735329" y="249935"/>
                </a:lnTo>
                <a:lnTo>
                  <a:pt x="732781" y="262127"/>
                </a:lnTo>
                <a:lnTo>
                  <a:pt x="731519" y="265175"/>
                </a:lnTo>
                <a:lnTo>
                  <a:pt x="730245" y="271271"/>
                </a:lnTo>
                <a:lnTo>
                  <a:pt x="727709" y="274319"/>
                </a:lnTo>
                <a:lnTo>
                  <a:pt x="726435" y="280415"/>
                </a:lnTo>
                <a:lnTo>
                  <a:pt x="723899" y="286511"/>
                </a:lnTo>
                <a:lnTo>
                  <a:pt x="722625" y="289559"/>
                </a:lnTo>
                <a:lnTo>
                  <a:pt x="715005" y="298703"/>
                </a:lnTo>
                <a:lnTo>
                  <a:pt x="712469" y="304799"/>
                </a:lnTo>
                <a:lnTo>
                  <a:pt x="709921" y="304799"/>
                </a:lnTo>
                <a:lnTo>
                  <a:pt x="702301" y="310895"/>
                </a:lnTo>
                <a:lnTo>
                  <a:pt x="694681" y="313943"/>
                </a:lnTo>
                <a:lnTo>
                  <a:pt x="688335" y="320039"/>
                </a:lnTo>
                <a:lnTo>
                  <a:pt x="782314" y="320039"/>
                </a:lnTo>
                <a:lnTo>
                  <a:pt x="788669" y="304799"/>
                </a:lnTo>
                <a:lnTo>
                  <a:pt x="793741" y="289559"/>
                </a:lnTo>
                <a:lnTo>
                  <a:pt x="797551" y="277367"/>
                </a:lnTo>
                <a:lnTo>
                  <a:pt x="800099" y="265175"/>
                </a:lnTo>
                <a:lnTo>
                  <a:pt x="803909" y="249935"/>
                </a:lnTo>
                <a:lnTo>
                  <a:pt x="808981" y="225551"/>
                </a:lnTo>
                <a:lnTo>
                  <a:pt x="811529" y="210311"/>
                </a:lnTo>
                <a:lnTo>
                  <a:pt x="814065" y="195071"/>
                </a:lnTo>
                <a:lnTo>
                  <a:pt x="815339" y="182879"/>
                </a:lnTo>
                <a:lnTo>
                  <a:pt x="815339" y="167639"/>
                </a:lnTo>
                <a:lnTo>
                  <a:pt x="816601" y="149351"/>
                </a:lnTo>
                <a:lnTo>
                  <a:pt x="816601" y="118871"/>
                </a:lnTo>
                <a:lnTo>
                  <a:pt x="815339" y="106679"/>
                </a:lnTo>
                <a:lnTo>
                  <a:pt x="815339" y="91439"/>
                </a:lnTo>
                <a:lnTo>
                  <a:pt x="812791" y="79247"/>
                </a:lnTo>
                <a:lnTo>
                  <a:pt x="811529" y="67055"/>
                </a:lnTo>
                <a:lnTo>
                  <a:pt x="808981" y="57911"/>
                </a:lnTo>
                <a:lnTo>
                  <a:pt x="806445" y="45719"/>
                </a:lnTo>
                <a:lnTo>
                  <a:pt x="803909" y="36575"/>
                </a:lnTo>
                <a:lnTo>
                  <a:pt x="801361" y="30479"/>
                </a:lnTo>
                <a:lnTo>
                  <a:pt x="800099" y="24383"/>
                </a:lnTo>
                <a:lnTo>
                  <a:pt x="797551" y="21335"/>
                </a:lnTo>
                <a:lnTo>
                  <a:pt x="796289" y="18287"/>
                </a:lnTo>
                <a:lnTo>
                  <a:pt x="795015" y="15239"/>
                </a:lnTo>
                <a:lnTo>
                  <a:pt x="792479" y="12191"/>
                </a:lnTo>
                <a:lnTo>
                  <a:pt x="791205" y="9143"/>
                </a:lnTo>
                <a:lnTo>
                  <a:pt x="788669" y="6095"/>
                </a:lnTo>
                <a:close/>
              </a:path>
              <a:path w="816610" h="2261870">
                <a:moveTo>
                  <a:pt x="781049" y="0"/>
                </a:moveTo>
                <a:lnTo>
                  <a:pt x="770881" y="0"/>
                </a:lnTo>
                <a:lnTo>
                  <a:pt x="767071" y="3047"/>
                </a:lnTo>
                <a:lnTo>
                  <a:pt x="764535" y="3047"/>
                </a:lnTo>
                <a:lnTo>
                  <a:pt x="763261" y="6095"/>
                </a:lnTo>
                <a:lnTo>
                  <a:pt x="784859" y="6095"/>
                </a:lnTo>
                <a:lnTo>
                  <a:pt x="783585" y="3047"/>
                </a:lnTo>
                <a:lnTo>
                  <a:pt x="781049" y="0"/>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84996" name="object 4"/>
          <p:cNvSpPr>
            <a:spLocks/>
          </p:cNvSpPr>
          <p:nvPr/>
        </p:nvSpPr>
        <p:spPr bwMode="auto">
          <a:xfrm>
            <a:off x="1993900" y="3311525"/>
            <a:ext cx="815975" cy="2262188"/>
          </a:xfrm>
          <a:custGeom>
            <a:avLst/>
            <a:gdLst>
              <a:gd name="T0" fmla="*/ 460651 w 816610"/>
              <a:gd name="T1" fmla="*/ 2252020 h 2261870"/>
              <a:gd name="T2" fmla="*/ 413693 w 816610"/>
              <a:gd name="T3" fmla="*/ 2257092 h 2261870"/>
              <a:gd name="T4" fmla="*/ 282981 w 816610"/>
              <a:gd name="T5" fmla="*/ 2232967 h 2261870"/>
              <a:gd name="T6" fmla="*/ 170043 w 816610"/>
              <a:gd name="T7" fmla="*/ 2249471 h 2261870"/>
              <a:gd name="T8" fmla="*/ 220807 w 816610"/>
              <a:gd name="T9" fmla="*/ 2126272 h 2261870"/>
              <a:gd name="T10" fmla="*/ 249990 w 816610"/>
              <a:gd name="T11" fmla="*/ 2066566 h 2261870"/>
              <a:gd name="T12" fmla="*/ 267753 w 816610"/>
              <a:gd name="T13" fmla="*/ 1994165 h 2261870"/>
              <a:gd name="T14" fmla="*/ 336279 w 816610"/>
              <a:gd name="T15" fmla="*/ 1331132 h 2261870"/>
              <a:gd name="T16" fmla="*/ 310903 w 816610"/>
              <a:gd name="T17" fmla="*/ 416598 h 2261870"/>
              <a:gd name="T18" fmla="*/ 183998 w 816610"/>
              <a:gd name="T19" fmla="*/ 478846 h 2261870"/>
              <a:gd name="T20" fmla="*/ 85015 w 816610"/>
              <a:gd name="T21" fmla="*/ 670647 h 2261870"/>
              <a:gd name="T22" fmla="*/ 52025 w 816610"/>
              <a:gd name="T23" fmla="*/ 905626 h 2261870"/>
              <a:gd name="T24" fmla="*/ 52025 w 816610"/>
              <a:gd name="T25" fmla="*/ 978026 h 2261870"/>
              <a:gd name="T26" fmla="*/ 57105 w 816610"/>
              <a:gd name="T27" fmla="*/ 1025027 h 2261870"/>
              <a:gd name="T28" fmla="*/ 62173 w 816610"/>
              <a:gd name="T29" fmla="*/ 1052963 h 2261870"/>
              <a:gd name="T30" fmla="*/ 85015 w 816610"/>
              <a:gd name="T31" fmla="*/ 1130448 h 2261870"/>
              <a:gd name="T32" fmla="*/ 100243 w 816610"/>
              <a:gd name="T33" fmla="*/ 1190142 h 2261870"/>
              <a:gd name="T34" fmla="*/ 105323 w 816610"/>
              <a:gd name="T35" fmla="*/ 1223175 h 2261870"/>
              <a:gd name="T36" fmla="*/ 102789 w 816610"/>
              <a:gd name="T37" fmla="*/ 1280333 h 2261870"/>
              <a:gd name="T38" fmla="*/ 100243 w 816610"/>
              <a:gd name="T39" fmla="*/ 1298111 h 2261870"/>
              <a:gd name="T40" fmla="*/ 90095 w 816610"/>
              <a:gd name="T41" fmla="*/ 1326059 h 2261870"/>
              <a:gd name="T42" fmla="*/ 79947 w 816610"/>
              <a:gd name="T43" fmla="*/ 1342564 h 2261870"/>
              <a:gd name="T44" fmla="*/ 64719 w 816610"/>
              <a:gd name="T45" fmla="*/ 1350185 h 2261870"/>
              <a:gd name="T46" fmla="*/ 52025 w 816610"/>
              <a:gd name="T47" fmla="*/ 1346374 h 2261870"/>
              <a:gd name="T48" fmla="*/ 40603 w 816610"/>
              <a:gd name="T49" fmla="*/ 1333680 h 2261870"/>
              <a:gd name="T50" fmla="*/ 30455 w 816610"/>
              <a:gd name="T51" fmla="*/ 1313354 h 2261870"/>
              <a:gd name="T52" fmla="*/ 16488 w 816610"/>
              <a:gd name="T53" fmla="*/ 1258732 h 2261870"/>
              <a:gd name="T54" fmla="*/ 0 w 816610"/>
              <a:gd name="T55" fmla="*/ 1073290 h 2261870"/>
              <a:gd name="T56" fmla="*/ 6340 w 816610"/>
              <a:gd name="T57" fmla="*/ 886574 h 2261870"/>
              <a:gd name="T58" fmla="*/ 35523 w 816610"/>
              <a:gd name="T59" fmla="*/ 692236 h 2261870"/>
              <a:gd name="T60" fmla="*/ 85015 w 816610"/>
              <a:gd name="T61" fmla="*/ 514415 h 2261870"/>
              <a:gd name="T62" fmla="*/ 192885 w 816610"/>
              <a:gd name="T63" fmla="*/ 326425 h 2261870"/>
              <a:gd name="T64" fmla="*/ 369282 w 816610"/>
              <a:gd name="T65" fmla="*/ 246404 h 2261870"/>
              <a:gd name="T66" fmla="*/ 544405 w 816610"/>
              <a:gd name="T67" fmla="*/ 288320 h 2261870"/>
              <a:gd name="T68" fmla="*/ 668765 w 816610"/>
              <a:gd name="T69" fmla="*/ 318804 h 2261870"/>
              <a:gd name="T70" fmla="*/ 701755 w 816610"/>
              <a:gd name="T71" fmla="*/ 309903 h 2261870"/>
              <a:gd name="T72" fmla="*/ 716983 w 816610"/>
              <a:gd name="T73" fmla="*/ 295941 h 2261870"/>
              <a:gd name="T74" fmla="*/ 725870 w 816610"/>
              <a:gd name="T75" fmla="*/ 279418 h 2261870"/>
              <a:gd name="T76" fmla="*/ 732211 w 816610"/>
              <a:gd name="T77" fmla="*/ 260366 h 2261870"/>
              <a:gd name="T78" fmla="*/ 737291 w 816610"/>
              <a:gd name="T79" fmla="*/ 237502 h 2261870"/>
              <a:gd name="T80" fmla="*/ 739825 w 816610"/>
              <a:gd name="T81" fmla="*/ 213389 h 2261870"/>
              <a:gd name="T82" fmla="*/ 739825 w 816610"/>
              <a:gd name="T83" fmla="*/ 185435 h 2261870"/>
              <a:gd name="T84" fmla="*/ 736018 w 816610"/>
              <a:gd name="T85" fmla="*/ 109224 h 2261870"/>
              <a:gd name="T86" fmla="*/ 737291 w 816610"/>
              <a:gd name="T87" fmla="*/ 82551 h 2261870"/>
              <a:gd name="T88" fmla="*/ 738564 w 816610"/>
              <a:gd name="T89" fmla="*/ 62218 h 2261870"/>
              <a:gd name="T90" fmla="*/ 742371 w 816610"/>
              <a:gd name="T91" fmla="*/ 45725 h 2261870"/>
              <a:gd name="T92" fmla="*/ 752519 w 816610"/>
              <a:gd name="T93" fmla="*/ 16491 h 2261870"/>
              <a:gd name="T94" fmla="*/ 761406 w 816610"/>
              <a:gd name="T95" fmla="*/ 5060 h 2261870"/>
              <a:gd name="T96" fmla="*/ 770282 w 816610"/>
              <a:gd name="T97" fmla="*/ 0 h 2261870"/>
              <a:gd name="T98" fmla="*/ 782976 w 816610"/>
              <a:gd name="T99" fmla="*/ 1249 h 2261870"/>
              <a:gd name="T100" fmla="*/ 790590 w 816610"/>
              <a:gd name="T101" fmla="*/ 8870 h 2261870"/>
              <a:gd name="T102" fmla="*/ 796931 w 816610"/>
              <a:gd name="T103" fmla="*/ 19052 h 2261870"/>
              <a:gd name="T104" fmla="*/ 803284 w 816610"/>
              <a:gd name="T105" fmla="*/ 35544 h 2261870"/>
              <a:gd name="T106" fmla="*/ 812159 w 816610"/>
              <a:gd name="T107" fmla="*/ 78740 h 2261870"/>
              <a:gd name="T108" fmla="*/ 815966 w 816610"/>
              <a:gd name="T109" fmla="*/ 133368 h 2261870"/>
              <a:gd name="T110" fmla="*/ 813432 w 816610"/>
              <a:gd name="T111" fmla="*/ 194336 h 2261870"/>
              <a:gd name="T112" fmla="*/ 803284 w 816610"/>
              <a:gd name="T113" fmla="*/ 250214 h 2261870"/>
              <a:gd name="T114" fmla="*/ 777896 w 816610"/>
              <a:gd name="T115" fmla="*/ 327705 h 2261870"/>
              <a:gd name="T116" fmla="*/ 654809 w 816610"/>
              <a:gd name="T117" fmla="*/ 435650 h 2261870"/>
              <a:gd name="T118" fmla="*/ 557087 w 816610"/>
              <a:gd name="T119" fmla="*/ 439461 h 2261870"/>
              <a:gd name="T120" fmla="*/ 420034 w 816610"/>
              <a:gd name="T121" fmla="*/ 1406081 h 2261870"/>
              <a:gd name="T122" fmla="*/ 390851 w 816610"/>
              <a:gd name="T123" fmla="*/ 2163103 h 2261870"/>
              <a:gd name="T124" fmla="*/ 463185 w 816610"/>
              <a:gd name="T125" fmla="*/ 2159293 h 22618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16610" h="2261870">
                <a:moveTo>
                  <a:pt x="507991" y="2138665"/>
                </a:moveTo>
                <a:lnTo>
                  <a:pt x="499109" y="2232653"/>
                </a:lnTo>
                <a:lnTo>
                  <a:pt x="478785" y="2242809"/>
                </a:lnTo>
                <a:lnTo>
                  <a:pt x="461009" y="2251703"/>
                </a:lnTo>
                <a:lnTo>
                  <a:pt x="444495" y="2255513"/>
                </a:lnTo>
                <a:lnTo>
                  <a:pt x="436875" y="2256775"/>
                </a:lnTo>
                <a:lnTo>
                  <a:pt x="430529" y="2256775"/>
                </a:lnTo>
                <a:lnTo>
                  <a:pt x="414015" y="2256775"/>
                </a:lnTo>
                <a:lnTo>
                  <a:pt x="396239" y="2252965"/>
                </a:lnTo>
                <a:lnTo>
                  <a:pt x="344161" y="2242809"/>
                </a:lnTo>
                <a:lnTo>
                  <a:pt x="302251" y="2235189"/>
                </a:lnTo>
                <a:lnTo>
                  <a:pt x="283201" y="2232653"/>
                </a:lnTo>
                <a:lnTo>
                  <a:pt x="264151" y="2232653"/>
                </a:lnTo>
                <a:lnTo>
                  <a:pt x="233671" y="2233915"/>
                </a:lnTo>
                <a:lnTo>
                  <a:pt x="201929" y="2240273"/>
                </a:lnTo>
                <a:lnTo>
                  <a:pt x="170175" y="2249155"/>
                </a:lnTo>
                <a:lnTo>
                  <a:pt x="137159" y="2261859"/>
                </a:lnTo>
                <a:lnTo>
                  <a:pt x="146041" y="2171693"/>
                </a:lnTo>
                <a:lnTo>
                  <a:pt x="187951" y="2153905"/>
                </a:lnTo>
                <a:lnTo>
                  <a:pt x="220979" y="2125973"/>
                </a:lnTo>
                <a:lnTo>
                  <a:pt x="236219" y="2101839"/>
                </a:lnTo>
                <a:lnTo>
                  <a:pt x="241291" y="2091683"/>
                </a:lnTo>
                <a:lnTo>
                  <a:pt x="246375" y="2078979"/>
                </a:lnTo>
                <a:lnTo>
                  <a:pt x="250185" y="2066275"/>
                </a:lnTo>
                <a:lnTo>
                  <a:pt x="255269" y="2049773"/>
                </a:lnTo>
                <a:lnTo>
                  <a:pt x="259079" y="2033259"/>
                </a:lnTo>
                <a:lnTo>
                  <a:pt x="264151" y="2014209"/>
                </a:lnTo>
                <a:lnTo>
                  <a:pt x="267961" y="1993885"/>
                </a:lnTo>
                <a:lnTo>
                  <a:pt x="275581" y="1941819"/>
                </a:lnTo>
                <a:lnTo>
                  <a:pt x="280665" y="1897373"/>
                </a:lnTo>
                <a:lnTo>
                  <a:pt x="294631" y="1765285"/>
                </a:lnTo>
                <a:lnTo>
                  <a:pt x="336541" y="1330945"/>
                </a:lnTo>
                <a:lnTo>
                  <a:pt x="415289" y="454639"/>
                </a:lnTo>
                <a:lnTo>
                  <a:pt x="419099" y="412729"/>
                </a:lnTo>
                <a:lnTo>
                  <a:pt x="364485" y="412729"/>
                </a:lnTo>
                <a:lnTo>
                  <a:pt x="311145" y="416539"/>
                </a:lnTo>
                <a:lnTo>
                  <a:pt x="262889" y="430529"/>
                </a:lnTo>
                <a:lnTo>
                  <a:pt x="220979" y="449579"/>
                </a:lnTo>
                <a:lnTo>
                  <a:pt x="201929" y="464819"/>
                </a:lnTo>
                <a:lnTo>
                  <a:pt x="184141" y="478779"/>
                </a:lnTo>
                <a:lnTo>
                  <a:pt x="153661" y="516879"/>
                </a:lnTo>
                <a:lnTo>
                  <a:pt x="125729" y="560063"/>
                </a:lnTo>
                <a:lnTo>
                  <a:pt x="102869" y="610855"/>
                </a:lnTo>
                <a:lnTo>
                  <a:pt x="85081" y="670553"/>
                </a:lnTo>
                <a:lnTo>
                  <a:pt x="69841" y="734049"/>
                </a:lnTo>
                <a:lnTo>
                  <a:pt x="59685" y="801355"/>
                </a:lnTo>
                <a:lnTo>
                  <a:pt x="53339" y="869935"/>
                </a:lnTo>
                <a:lnTo>
                  <a:pt x="52065" y="905499"/>
                </a:lnTo>
                <a:lnTo>
                  <a:pt x="52065" y="941063"/>
                </a:lnTo>
                <a:lnTo>
                  <a:pt x="52065" y="953755"/>
                </a:lnTo>
                <a:lnTo>
                  <a:pt x="52065" y="966459"/>
                </a:lnTo>
                <a:lnTo>
                  <a:pt x="52065" y="977889"/>
                </a:lnTo>
                <a:lnTo>
                  <a:pt x="53339" y="990593"/>
                </a:lnTo>
                <a:lnTo>
                  <a:pt x="54601" y="1000749"/>
                </a:lnTo>
                <a:lnTo>
                  <a:pt x="54601" y="1013453"/>
                </a:lnTo>
                <a:lnTo>
                  <a:pt x="57149" y="1024883"/>
                </a:lnTo>
                <a:lnTo>
                  <a:pt x="58411" y="1035039"/>
                </a:lnTo>
                <a:lnTo>
                  <a:pt x="59685" y="1038849"/>
                </a:lnTo>
                <a:lnTo>
                  <a:pt x="59685" y="1042659"/>
                </a:lnTo>
                <a:lnTo>
                  <a:pt x="62221" y="1052815"/>
                </a:lnTo>
                <a:lnTo>
                  <a:pt x="64769" y="1061709"/>
                </a:lnTo>
                <a:lnTo>
                  <a:pt x="67305" y="1073139"/>
                </a:lnTo>
                <a:lnTo>
                  <a:pt x="74925" y="1099809"/>
                </a:lnTo>
                <a:lnTo>
                  <a:pt x="85081" y="1130289"/>
                </a:lnTo>
                <a:lnTo>
                  <a:pt x="90165" y="1145529"/>
                </a:lnTo>
                <a:lnTo>
                  <a:pt x="93975" y="1160769"/>
                </a:lnTo>
                <a:lnTo>
                  <a:pt x="97785" y="1174735"/>
                </a:lnTo>
                <a:lnTo>
                  <a:pt x="100321" y="1189975"/>
                </a:lnTo>
                <a:lnTo>
                  <a:pt x="102869" y="1202679"/>
                </a:lnTo>
                <a:lnTo>
                  <a:pt x="104131" y="1209025"/>
                </a:lnTo>
                <a:lnTo>
                  <a:pt x="105405" y="1216645"/>
                </a:lnTo>
                <a:lnTo>
                  <a:pt x="105405" y="1223003"/>
                </a:lnTo>
                <a:lnTo>
                  <a:pt x="105405" y="1229349"/>
                </a:lnTo>
                <a:lnTo>
                  <a:pt x="105405" y="1269985"/>
                </a:lnTo>
                <a:lnTo>
                  <a:pt x="104131" y="1275069"/>
                </a:lnTo>
                <a:lnTo>
                  <a:pt x="102869" y="1280153"/>
                </a:lnTo>
                <a:lnTo>
                  <a:pt x="102869" y="1283963"/>
                </a:lnTo>
                <a:lnTo>
                  <a:pt x="101595" y="1289035"/>
                </a:lnTo>
                <a:lnTo>
                  <a:pt x="100321" y="1294119"/>
                </a:lnTo>
                <a:lnTo>
                  <a:pt x="100321" y="1297929"/>
                </a:lnTo>
                <a:lnTo>
                  <a:pt x="99059" y="1301739"/>
                </a:lnTo>
                <a:lnTo>
                  <a:pt x="96511" y="1310633"/>
                </a:lnTo>
                <a:lnTo>
                  <a:pt x="93975" y="1318253"/>
                </a:lnTo>
                <a:lnTo>
                  <a:pt x="90165" y="1325873"/>
                </a:lnTo>
                <a:lnTo>
                  <a:pt x="87629" y="1333493"/>
                </a:lnTo>
                <a:lnTo>
                  <a:pt x="83819" y="1338565"/>
                </a:lnTo>
                <a:lnTo>
                  <a:pt x="82545" y="1339839"/>
                </a:lnTo>
                <a:lnTo>
                  <a:pt x="80009" y="1342375"/>
                </a:lnTo>
                <a:lnTo>
                  <a:pt x="76199" y="1346185"/>
                </a:lnTo>
                <a:lnTo>
                  <a:pt x="72389" y="1347459"/>
                </a:lnTo>
                <a:lnTo>
                  <a:pt x="68579" y="1349995"/>
                </a:lnTo>
                <a:lnTo>
                  <a:pt x="64769" y="1349995"/>
                </a:lnTo>
                <a:lnTo>
                  <a:pt x="60959" y="1349995"/>
                </a:lnTo>
                <a:lnTo>
                  <a:pt x="58411" y="1348733"/>
                </a:lnTo>
                <a:lnTo>
                  <a:pt x="54601" y="1347459"/>
                </a:lnTo>
                <a:lnTo>
                  <a:pt x="52065" y="1346185"/>
                </a:lnTo>
                <a:lnTo>
                  <a:pt x="49529" y="1343649"/>
                </a:lnTo>
                <a:lnTo>
                  <a:pt x="46981" y="1341113"/>
                </a:lnTo>
                <a:lnTo>
                  <a:pt x="43171" y="1337303"/>
                </a:lnTo>
                <a:lnTo>
                  <a:pt x="40635" y="1333493"/>
                </a:lnTo>
                <a:lnTo>
                  <a:pt x="38099" y="1328409"/>
                </a:lnTo>
                <a:lnTo>
                  <a:pt x="35551" y="1323325"/>
                </a:lnTo>
                <a:lnTo>
                  <a:pt x="33015" y="1318253"/>
                </a:lnTo>
                <a:lnTo>
                  <a:pt x="30479" y="1313169"/>
                </a:lnTo>
                <a:lnTo>
                  <a:pt x="29205" y="1305549"/>
                </a:lnTo>
                <a:lnTo>
                  <a:pt x="26669" y="1299203"/>
                </a:lnTo>
                <a:lnTo>
                  <a:pt x="22859" y="1283963"/>
                </a:lnTo>
                <a:lnTo>
                  <a:pt x="16501" y="1258555"/>
                </a:lnTo>
                <a:lnTo>
                  <a:pt x="12691" y="1231885"/>
                </a:lnTo>
                <a:lnTo>
                  <a:pt x="5071" y="1173473"/>
                </a:lnTo>
                <a:lnTo>
                  <a:pt x="1261" y="1108703"/>
                </a:lnTo>
                <a:lnTo>
                  <a:pt x="0" y="1073139"/>
                </a:lnTo>
                <a:lnTo>
                  <a:pt x="0" y="1036313"/>
                </a:lnTo>
                <a:lnTo>
                  <a:pt x="0" y="986783"/>
                </a:lnTo>
                <a:lnTo>
                  <a:pt x="2535" y="935979"/>
                </a:lnTo>
                <a:lnTo>
                  <a:pt x="6345" y="886449"/>
                </a:lnTo>
                <a:lnTo>
                  <a:pt x="10155" y="838193"/>
                </a:lnTo>
                <a:lnTo>
                  <a:pt x="17775" y="788663"/>
                </a:lnTo>
                <a:lnTo>
                  <a:pt x="25395" y="739133"/>
                </a:lnTo>
                <a:lnTo>
                  <a:pt x="35551" y="692139"/>
                </a:lnTo>
                <a:lnTo>
                  <a:pt x="45719" y="645145"/>
                </a:lnTo>
                <a:lnTo>
                  <a:pt x="58411" y="598163"/>
                </a:lnTo>
                <a:lnTo>
                  <a:pt x="71115" y="554979"/>
                </a:lnTo>
                <a:lnTo>
                  <a:pt x="85081" y="514343"/>
                </a:lnTo>
                <a:lnTo>
                  <a:pt x="100321" y="476249"/>
                </a:lnTo>
                <a:lnTo>
                  <a:pt x="116835" y="440679"/>
                </a:lnTo>
                <a:lnTo>
                  <a:pt x="153661" y="377189"/>
                </a:lnTo>
                <a:lnTo>
                  <a:pt x="193035" y="326379"/>
                </a:lnTo>
                <a:lnTo>
                  <a:pt x="238755" y="286999"/>
                </a:lnTo>
                <a:lnTo>
                  <a:pt x="287011" y="260329"/>
                </a:lnTo>
                <a:lnTo>
                  <a:pt x="341625" y="247649"/>
                </a:lnTo>
                <a:lnTo>
                  <a:pt x="369569" y="246369"/>
                </a:lnTo>
                <a:lnTo>
                  <a:pt x="401311" y="248899"/>
                </a:lnTo>
                <a:lnTo>
                  <a:pt x="441959" y="256519"/>
                </a:lnTo>
                <a:lnTo>
                  <a:pt x="488941" y="269229"/>
                </a:lnTo>
                <a:lnTo>
                  <a:pt x="544829" y="288279"/>
                </a:lnTo>
                <a:lnTo>
                  <a:pt x="585465" y="302239"/>
                </a:lnTo>
                <a:lnTo>
                  <a:pt x="619755" y="312419"/>
                </a:lnTo>
                <a:lnTo>
                  <a:pt x="647699" y="317479"/>
                </a:lnTo>
                <a:lnTo>
                  <a:pt x="669285" y="318759"/>
                </a:lnTo>
                <a:lnTo>
                  <a:pt x="679441" y="317479"/>
                </a:lnTo>
                <a:lnTo>
                  <a:pt x="688335" y="317479"/>
                </a:lnTo>
                <a:lnTo>
                  <a:pt x="694681" y="313669"/>
                </a:lnTo>
                <a:lnTo>
                  <a:pt x="702301" y="309859"/>
                </a:lnTo>
                <a:lnTo>
                  <a:pt x="709921" y="304799"/>
                </a:lnTo>
                <a:lnTo>
                  <a:pt x="712469" y="302239"/>
                </a:lnTo>
                <a:lnTo>
                  <a:pt x="715005" y="298429"/>
                </a:lnTo>
                <a:lnTo>
                  <a:pt x="717541" y="295899"/>
                </a:lnTo>
                <a:lnTo>
                  <a:pt x="720089" y="292089"/>
                </a:lnTo>
                <a:lnTo>
                  <a:pt x="722625" y="288279"/>
                </a:lnTo>
                <a:lnTo>
                  <a:pt x="723899" y="284469"/>
                </a:lnTo>
                <a:lnTo>
                  <a:pt x="726435" y="279379"/>
                </a:lnTo>
                <a:lnTo>
                  <a:pt x="727709" y="274319"/>
                </a:lnTo>
                <a:lnTo>
                  <a:pt x="730245" y="269229"/>
                </a:lnTo>
                <a:lnTo>
                  <a:pt x="731519" y="265419"/>
                </a:lnTo>
                <a:lnTo>
                  <a:pt x="732781" y="260329"/>
                </a:lnTo>
                <a:lnTo>
                  <a:pt x="734055" y="255269"/>
                </a:lnTo>
                <a:lnTo>
                  <a:pt x="735329" y="248899"/>
                </a:lnTo>
                <a:lnTo>
                  <a:pt x="736591" y="243839"/>
                </a:lnTo>
                <a:lnTo>
                  <a:pt x="737865" y="237469"/>
                </a:lnTo>
                <a:lnTo>
                  <a:pt x="737865" y="232409"/>
                </a:lnTo>
                <a:lnTo>
                  <a:pt x="739139" y="226039"/>
                </a:lnTo>
                <a:lnTo>
                  <a:pt x="739139" y="218419"/>
                </a:lnTo>
                <a:lnTo>
                  <a:pt x="740401" y="213359"/>
                </a:lnTo>
                <a:lnTo>
                  <a:pt x="740401" y="205739"/>
                </a:lnTo>
                <a:lnTo>
                  <a:pt x="740401" y="191749"/>
                </a:lnTo>
                <a:lnTo>
                  <a:pt x="740401" y="189219"/>
                </a:lnTo>
                <a:lnTo>
                  <a:pt x="740401" y="185409"/>
                </a:lnTo>
                <a:lnTo>
                  <a:pt x="740401" y="175259"/>
                </a:lnTo>
                <a:lnTo>
                  <a:pt x="737865" y="144779"/>
                </a:lnTo>
                <a:lnTo>
                  <a:pt x="736591" y="118109"/>
                </a:lnTo>
                <a:lnTo>
                  <a:pt x="736591" y="109209"/>
                </a:lnTo>
                <a:lnTo>
                  <a:pt x="736591" y="106679"/>
                </a:lnTo>
                <a:lnTo>
                  <a:pt x="736591" y="104119"/>
                </a:lnTo>
                <a:lnTo>
                  <a:pt x="736591" y="92689"/>
                </a:lnTo>
                <a:lnTo>
                  <a:pt x="737865" y="82539"/>
                </a:lnTo>
                <a:lnTo>
                  <a:pt x="737865" y="77449"/>
                </a:lnTo>
                <a:lnTo>
                  <a:pt x="737865" y="72389"/>
                </a:lnTo>
                <a:lnTo>
                  <a:pt x="739139" y="67299"/>
                </a:lnTo>
                <a:lnTo>
                  <a:pt x="739139" y="62209"/>
                </a:lnTo>
                <a:lnTo>
                  <a:pt x="740401" y="58399"/>
                </a:lnTo>
                <a:lnTo>
                  <a:pt x="740401" y="53339"/>
                </a:lnTo>
                <a:lnTo>
                  <a:pt x="741675" y="49529"/>
                </a:lnTo>
                <a:lnTo>
                  <a:pt x="742949" y="45719"/>
                </a:lnTo>
                <a:lnTo>
                  <a:pt x="745485" y="38099"/>
                </a:lnTo>
                <a:lnTo>
                  <a:pt x="748021" y="29199"/>
                </a:lnTo>
                <a:lnTo>
                  <a:pt x="750569" y="22859"/>
                </a:lnTo>
                <a:lnTo>
                  <a:pt x="753105" y="16489"/>
                </a:lnTo>
                <a:lnTo>
                  <a:pt x="756915" y="11429"/>
                </a:lnTo>
                <a:lnTo>
                  <a:pt x="758189" y="8869"/>
                </a:lnTo>
                <a:lnTo>
                  <a:pt x="760725" y="7619"/>
                </a:lnTo>
                <a:lnTo>
                  <a:pt x="761999" y="5059"/>
                </a:lnTo>
                <a:lnTo>
                  <a:pt x="763261" y="3809"/>
                </a:lnTo>
                <a:lnTo>
                  <a:pt x="764535" y="2529"/>
                </a:lnTo>
                <a:lnTo>
                  <a:pt x="767071" y="1249"/>
                </a:lnTo>
                <a:lnTo>
                  <a:pt x="770881" y="0"/>
                </a:lnTo>
                <a:lnTo>
                  <a:pt x="774691" y="0"/>
                </a:lnTo>
                <a:lnTo>
                  <a:pt x="778501" y="0"/>
                </a:lnTo>
                <a:lnTo>
                  <a:pt x="781049" y="0"/>
                </a:lnTo>
                <a:lnTo>
                  <a:pt x="783585" y="1249"/>
                </a:lnTo>
                <a:lnTo>
                  <a:pt x="784859" y="3809"/>
                </a:lnTo>
                <a:lnTo>
                  <a:pt x="787395" y="5059"/>
                </a:lnTo>
                <a:lnTo>
                  <a:pt x="788669" y="6339"/>
                </a:lnTo>
                <a:lnTo>
                  <a:pt x="791205" y="8869"/>
                </a:lnTo>
                <a:lnTo>
                  <a:pt x="792479" y="10149"/>
                </a:lnTo>
                <a:lnTo>
                  <a:pt x="795015" y="13959"/>
                </a:lnTo>
                <a:lnTo>
                  <a:pt x="796289" y="16489"/>
                </a:lnTo>
                <a:lnTo>
                  <a:pt x="797551" y="19049"/>
                </a:lnTo>
                <a:lnTo>
                  <a:pt x="800099" y="24109"/>
                </a:lnTo>
                <a:lnTo>
                  <a:pt x="801361" y="27919"/>
                </a:lnTo>
                <a:lnTo>
                  <a:pt x="802635" y="31729"/>
                </a:lnTo>
                <a:lnTo>
                  <a:pt x="803909" y="35539"/>
                </a:lnTo>
                <a:lnTo>
                  <a:pt x="806445" y="44439"/>
                </a:lnTo>
                <a:lnTo>
                  <a:pt x="808981" y="55869"/>
                </a:lnTo>
                <a:lnTo>
                  <a:pt x="811529" y="66019"/>
                </a:lnTo>
                <a:lnTo>
                  <a:pt x="812791" y="78729"/>
                </a:lnTo>
                <a:lnTo>
                  <a:pt x="815339" y="90159"/>
                </a:lnTo>
                <a:lnTo>
                  <a:pt x="815339" y="104119"/>
                </a:lnTo>
                <a:lnTo>
                  <a:pt x="816601" y="118109"/>
                </a:lnTo>
                <a:lnTo>
                  <a:pt x="816601" y="133349"/>
                </a:lnTo>
                <a:lnTo>
                  <a:pt x="816601" y="148589"/>
                </a:lnTo>
                <a:lnTo>
                  <a:pt x="815339" y="165079"/>
                </a:lnTo>
                <a:lnTo>
                  <a:pt x="815339" y="180319"/>
                </a:lnTo>
                <a:lnTo>
                  <a:pt x="814065" y="194309"/>
                </a:lnTo>
                <a:lnTo>
                  <a:pt x="811529" y="209549"/>
                </a:lnTo>
                <a:lnTo>
                  <a:pt x="808981" y="223509"/>
                </a:lnTo>
                <a:lnTo>
                  <a:pt x="806445" y="236219"/>
                </a:lnTo>
                <a:lnTo>
                  <a:pt x="803909" y="250179"/>
                </a:lnTo>
                <a:lnTo>
                  <a:pt x="800099" y="264139"/>
                </a:lnTo>
                <a:lnTo>
                  <a:pt x="797551" y="276849"/>
                </a:lnTo>
                <a:lnTo>
                  <a:pt x="793741" y="289559"/>
                </a:lnTo>
                <a:lnTo>
                  <a:pt x="778501" y="327659"/>
                </a:lnTo>
                <a:lnTo>
                  <a:pt x="753105" y="370819"/>
                </a:lnTo>
                <a:lnTo>
                  <a:pt x="745485" y="380999"/>
                </a:lnTo>
                <a:lnTo>
                  <a:pt x="701039" y="417819"/>
                </a:lnTo>
                <a:lnTo>
                  <a:pt x="655319" y="435589"/>
                </a:lnTo>
                <a:lnTo>
                  <a:pt x="628649" y="440679"/>
                </a:lnTo>
                <a:lnTo>
                  <a:pt x="600705" y="440679"/>
                </a:lnTo>
                <a:lnTo>
                  <a:pt x="579119" y="440679"/>
                </a:lnTo>
                <a:lnTo>
                  <a:pt x="557521" y="439399"/>
                </a:lnTo>
                <a:lnTo>
                  <a:pt x="534661" y="435589"/>
                </a:lnTo>
                <a:lnTo>
                  <a:pt x="511801" y="430529"/>
                </a:lnTo>
                <a:lnTo>
                  <a:pt x="473701" y="835645"/>
                </a:lnTo>
                <a:lnTo>
                  <a:pt x="420361" y="1405883"/>
                </a:lnTo>
                <a:lnTo>
                  <a:pt x="387345" y="1753855"/>
                </a:lnTo>
                <a:lnTo>
                  <a:pt x="353055" y="2153905"/>
                </a:lnTo>
                <a:lnTo>
                  <a:pt x="373379" y="2158989"/>
                </a:lnTo>
                <a:lnTo>
                  <a:pt x="391155" y="2162799"/>
                </a:lnTo>
                <a:lnTo>
                  <a:pt x="407669" y="2165335"/>
                </a:lnTo>
                <a:lnTo>
                  <a:pt x="421635" y="2166609"/>
                </a:lnTo>
                <a:lnTo>
                  <a:pt x="441959" y="2164073"/>
                </a:lnTo>
                <a:lnTo>
                  <a:pt x="463545" y="2158989"/>
                </a:lnTo>
                <a:lnTo>
                  <a:pt x="485131" y="2150095"/>
                </a:lnTo>
                <a:lnTo>
                  <a:pt x="507991" y="2138665"/>
                </a:lnTo>
                <a:close/>
              </a:path>
            </a:pathLst>
          </a:custGeom>
          <a:noFill/>
          <a:ln w="9344">
            <a:solidFill>
              <a:srgbClr val="7F7F7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84997" name="object 5"/>
          <p:cNvSpPr>
            <a:spLocks/>
          </p:cNvSpPr>
          <p:nvPr/>
        </p:nvSpPr>
        <p:spPr bwMode="auto">
          <a:xfrm>
            <a:off x="2632075" y="3216275"/>
            <a:ext cx="504825" cy="2374900"/>
          </a:xfrm>
          <a:custGeom>
            <a:avLst/>
            <a:gdLst>
              <a:gd name="T0" fmla="*/ 352183 w 506094"/>
              <a:gd name="T1" fmla="*/ 1158239 h 2374900"/>
              <a:gd name="T2" fmla="*/ 357241 w 506094"/>
              <a:gd name="T3" fmla="*/ 1170431 h 2374900"/>
              <a:gd name="T4" fmla="*/ 361041 w 506094"/>
              <a:gd name="T5" fmla="*/ 1191767 h 2374900"/>
              <a:gd name="T6" fmla="*/ 357241 w 506094"/>
              <a:gd name="T7" fmla="*/ 1289303 h 2374900"/>
              <a:gd name="T8" fmla="*/ 283775 w 506094"/>
              <a:gd name="T9" fmla="*/ 1993391 h 2374900"/>
              <a:gd name="T10" fmla="*/ 273631 w 506094"/>
              <a:gd name="T11" fmla="*/ 2170175 h 2374900"/>
              <a:gd name="T12" fmla="*/ 283775 w 506094"/>
              <a:gd name="T13" fmla="*/ 2316479 h 2374900"/>
              <a:gd name="T14" fmla="*/ 290105 w 506094"/>
              <a:gd name="T15" fmla="*/ 2340863 h 2374900"/>
              <a:gd name="T16" fmla="*/ 297706 w 506094"/>
              <a:gd name="T17" fmla="*/ 2359151 h 2374900"/>
              <a:gd name="T18" fmla="*/ 314178 w 506094"/>
              <a:gd name="T19" fmla="*/ 2374391 h 2374900"/>
              <a:gd name="T20" fmla="*/ 418042 w 506094"/>
              <a:gd name="T21" fmla="*/ 2252471 h 2374900"/>
              <a:gd name="T22" fmla="*/ 373715 w 506094"/>
              <a:gd name="T23" fmla="*/ 2191511 h 2374900"/>
              <a:gd name="T24" fmla="*/ 367384 w 506094"/>
              <a:gd name="T25" fmla="*/ 2179319 h 2374900"/>
              <a:gd name="T26" fmla="*/ 364842 w 506094"/>
              <a:gd name="T27" fmla="*/ 2109215 h 2374900"/>
              <a:gd name="T28" fmla="*/ 377515 w 506094"/>
              <a:gd name="T29" fmla="*/ 1929383 h 2374900"/>
              <a:gd name="T30" fmla="*/ 449724 w 506094"/>
              <a:gd name="T31" fmla="*/ 1255775 h 2374900"/>
              <a:gd name="T32" fmla="*/ 443399 w 506094"/>
              <a:gd name="T33" fmla="*/ 0 h 2374900"/>
              <a:gd name="T34" fmla="*/ 352183 w 506094"/>
              <a:gd name="T35" fmla="*/ 36575 h 2374900"/>
              <a:gd name="T36" fmla="*/ 287575 w 506094"/>
              <a:gd name="T37" fmla="*/ 115823 h 2374900"/>
              <a:gd name="T38" fmla="*/ 209024 w 506094"/>
              <a:gd name="T39" fmla="*/ 304799 h 2374900"/>
              <a:gd name="T40" fmla="*/ 171019 w 506094"/>
              <a:gd name="T41" fmla="*/ 481583 h 2374900"/>
              <a:gd name="T42" fmla="*/ 140616 w 506094"/>
              <a:gd name="T43" fmla="*/ 722375 h 2374900"/>
              <a:gd name="T44" fmla="*/ 91210 w 506094"/>
              <a:gd name="T45" fmla="*/ 2328671 h 2374900"/>
              <a:gd name="T46" fmla="*/ 153289 w 506094"/>
              <a:gd name="T47" fmla="*/ 1624583 h 2374900"/>
              <a:gd name="T48" fmla="*/ 174820 w 506094"/>
              <a:gd name="T49" fmla="*/ 1493519 h 2374900"/>
              <a:gd name="T50" fmla="*/ 212022 w 506094"/>
              <a:gd name="T51" fmla="*/ 1368551 h 2374900"/>
              <a:gd name="T52" fmla="*/ 253371 w 506094"/>
              <a:gd name="T53" fmla="*/ 405383 h 2374900"/>
              <a:gd name="T54" fmla="*/ 271103 w 506094"/>
              <a:gd name="T55" fmla="*/ 283463 h 2374900"/>
              <a:gd name="T56" fmla="*/ 279974 w 506094"/>
              <a:gd name="T57" fmla="*/ 249935 h 2374900"/>
              <a:gd name="T58" fmla="*/ 293905 w 506094"/>
              <a:gd name="T59" fmla="*/ 222503 h 2374900"/>
              <a:gd name="T60" fmla="*/ 311636 w 506094"/>
              <a:gd name="T61" fmla="*/ 204215 h 2374900"/>
              <a:gd name="T62" fmla="*/ 476327 w 506094"/>
              <a:gd name="T63" fmla="*/ 188975 h 2374900"/>
              <a:gd name="T64" fmla="*/ 482650 w 506094"/>
              <a:gd name="T65" fmla="*/ 167639 h 2374900"/>
              <a:gd name="T66" fmla="*/ 486450 w 506094"/>
              <a:gd name="T67" fmla="*/ 146303 h 2374900"/>
              <a:gd name="T68" fmla="*/ 486450 w 506094"/>
              <a:gd name="T69" fmla="*/ 94487 h 2374900"/>
              <a:gd name="T70" fmla="*/ 483928 w 506094"/>
              <a:gd name="T71" fmla="*/ 73151 h 2374900"/>
              <a:gd name="T72" fmla="*/ 480127 w 506094"/>
              <a:gd name="T73" fmla="*/ 51815 h 2374900"/>
              <a:gd name="T74" fmla="*/ 471248 w 506094"/>
              <a:gd name="T75" fmla="*/ 27431 h 2374900"/>
              <a:gd name="T76" fmla="*/ 454801 w 506094"/>
              <a:gd name="T77" fmla="*/ 6095 h 2374900"/>
              <a:gd name="T78" fmla="*/ 414248 w 506094"/>
              <a:gd name="T79" fmla="*/ 2142743 h 2374900"/>
              <a:gd name="T80" fmla="*/ 388916 w 506094"/>
              <a:gd name="T81" fmla="*/ 2185415 h 2374900"/>
              <a:gd name="T82" fmla="*/ 475049 w 506094"/>
              <a:gd name="T83" fmla="*/ 2121407 h 2374900"/>
              <a:gd name="T84" fmla="*/ 401589 w 506094"/>
              <a:gd name="T85" fmla="*/ 935735 h 2374900"/>
              <a:gd name="T86" fmla="*/ 340781 w 506094"/>
              <a:gd name="T87" fmla="*/ 999743 h 2374900"/>
              <a:gd name="T88" fmla="*/ 266030 w 506094"/>
              <a:gd name="T89" fmla="*/ 1136903 h 2374900"/>
              <a:gd name="T90" fmla="*/ 171019 w 506094"/>
              <a:gd name="T91" fmla="*/ 1368551 h 2374900"/>
              <a:gd name="T92" fmla="*/ 238169 w 506094"/>
              <a:gd name="T93" fmla="*/ 1301495 h 2374900"/>
              <a:gd name="T94" fmla="*/ 286304 w 506094"/>
              <a:gd name="T95" fmla="*/ 1207007 h 2374900"/>
              <a:gd name="T96" fmla="*/ 328109 w 506094"/>
              <a:gd name="T97" fmla="*/ 1158239 h 2374900"/>
              <a:gd name="T98" fmla="*/ 459847 w 506094"/>
              <a:gd name="T99" fmla="*/ 1112519 h 2374900"/>
              <a:gd name="T100" fmla="*/ 459847 w 506094"/>
              <a:gd name="T101" fmla="*/ 1048511 h 2374900"/>
              <a:gd name="T102" fmla="*/ 456047 w 506094"/>
              <a:gd name="T103" fmla="*/ 1008887 h 2374900"/>
              <a:gd name="T104" fmla="*/ 449724 w 506094"/>
              <a:gd name="T105" fmla="*/ 984503 h 2374900"/>
              <a:gd name="T106" fmla="*/ 443399 w 506094"/>
              <a:gd name="T107" fmla="*/ 966215 h 2374900"/>
              <a:gd name="T108" fmla="*/ 435799 w 506094"/>
              <a:gd name="T109" fmla="*/ 950975 h 2374900"/>
              <a:gd name="T110" fmla="*/ 425643 w 506094"/>
              <a:gd name="T111" fmla="*/ 941831 h 2374900"/>
              <a:gd name="T112" fmla="*/ 424397 w 506094"/>
              <a:gd name="T113" fmla="*/ 231647 h 2374900"/>
              <a:gd name="T114" fmla="*/ 333180 w 506094"/>
              <a:gd name="T115" fmla="*/ 204215 h 2374900"/>
              <a:gd name="T116" fmla="*/ 449724 w 506094"/>
              <a:gd name="T117" fmla="*/ 228599 h 2374900"/>
              <a:gd name="T118" fmla="*/ 467448 w 506094"/>
              <a:gd name="T119" fmla="*/ 210311 h 23749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6094" h="2374900">
                <a:moveTo>
                  <a:pt x="459598" y="1155191"/>
                </a:moveTo>
                <a:lnTo>
                  <a:pt x="346709" y="1155191"/>
                </a:lnTo>
                <a:lnTo>
                  <a:pt x="351794" y="1158239"/>
                </a:lnTo>
                <a:lnTo>
                  <a:pt x="353068" y="1158239"/>
                </a:lnTo>
                <a:lnTo>
                  <a:pt x="354329" y="1164335"/>
                </a:lnTo>
                <a:lnTo>
                  <a:pt x="355604" y="1164335"/>
                </a:lnTo>
                <a:lnTo>
                  <a:pt x="358139" y="1167383"/>
                </a:lnTo>
                <a:lnTo>
                  <a:pt x="358139" y="1170431"/>
                </a:lnTo>
                <a:lnTo>
                  <a:pt x="359414" y="1176527"/>
                </a:lnTo>
                <a:lnTo>
                  <a:pt x="360688" y="1179575"/>
                </a:lnTo>
                <a:lnTo>
                  <a:pt x="361949" y="1185671"/>
                </a:lnTo>
                <a:lnTo>
                  <a:pt x="361949" y="1191767"/>
                </a:lnTo>
                <a:lnTo>
                  <a:pt x="363224" y="1197863"/>
                </a:lnTo>
                <a:lnTo>
                  <a:pt x="363224" y="1222247"/>
                </a:lnTo>
                <a:lnTo>
                  <a:pt x="361949" y="1240535"/>
                </a:lnTo>
                <a:lnTo>
                  <a:pt x="358139" y="1289303"/>
                </a:lnTo>
                <a:lnTo>
                  <a:pt x="341638" y="1450847"/>
                </a:lnTo>
                <a:lnTo>
                  <a:pt x="304799" y="1795271"/>
                </a:lnTo>
                <a:lnTo>
                  <a:pt x="292108" y="1911095"/>
                </a:lnTo>
                <a:lnTo>
                  <a:pt x="284488" y="1993391"/>
                </a:lnTo>
                <a:lnTo>
                  <a:pt x="280678" y="2051303"/>
                </a:lnTo>
                <a:lnTo>
                  <a:pt x="276868" y="2103119"/>
                </a:lnTo>
                <a:lnTo>
                  <a:pt x="275594" y="2148839"/>
                </a:lnTo>
                <a:lnTo>
                  <a:pt x="274319" y="2170175"/>
                </a:lnTo>
                <a:lnTo>
                  <a:pt x="274319" y="2209799"/>
                </a:lnTo>
                <a:lnTo>
                  <a:pt x="276868" y="2252471"/>
                </a:lnTo>
                <a:lnTo>
                  <a:pt x="281939" y="2304287"/>
                </a:lnTo>
                <a:lnTo>
                  <a:pt x="284488" y="2316479"/>
                </a:lnTo>
                <a:lnTo>
                  <a:pt x="285749" y="2322575"/>
                </a:lnTo>
                <a:lnTo>
                  <a:pt x="288298" y="2328671"/>
                </a:lnTo>
                <a:lnTo>
                  <a:pt x="289559" y="2334767"/>
                </a:lnTo>
                <a:lnTo>
                  <a:pt x="290834" y="2340863"/>
                </a:lnTo>
                <a:lnTo>
                  <a:pt x="293369" y="2343911"/>
                </a:lnTo>
                <a:lnTo>
                  <a:pt x="294644" y="2350007"/>
                </a:lnTo>
                <a:lnTo>
                  <a:pt x="297179" y="2353055"/>
                </a:lnTo>
                <a:lnTo>
                  <a:pt x="298454" y="2359151"/>
                </a:lnTo>
                <a:lnTo>
                  <a:pt x="306074" y="2368295"/>
                </a:lnTo>
                <a:lnTo>
                  <a:pt x="307348" y="2368295"/>
                </a:lnTo>
                <a:lnTo>
                  <a:pt x="309884" y="2371343"/>
                </a:lnTo>
                <a:lnTo>
                  <a:pt x="314968" y="2374391"/>
                </a:lnTo>
                <a:lnTo>
                  <a:pt x="328934" y="2374391"/>
                </a:lnTo>
                <a:lnTo>
                  <a:pt x="360688" y="2350007"/>
                </a:lnTo>
                <a:lnTo>
                  <a:pt x="389894" y="2307335"/>
                </a:lnTo>
                <a:lnTo>
                  <a:pt x="419093" y="2252471"/>
                </a:lnTo>
                <a:lnTo>
                  <a:pt x="433084" y="2221991"/>
                </a:lnTo>
                <a:lnTo>
                  <a:pt x="446800" y="2194559"/>
                </a:lnTo>
                <a:lnTo>
                  <a:pt x="374654" y="2194559"/>
                </a:lnTo>
                <a:lnTo>
                  <a:pt x="374654" y="2191511"/>
                </a:lnTo>
                <a:lnTo>
                  <a:pt x="372118" y="2191511"/>
                </a:lnTo>
                <a:lnTo>
                  <a:pt x="369569" y="2185415"/>
                </a:lnTo>
                <a:lnTo>
                  <a:pt x="368308" y="2182367"/>
                </a:lnTo>
                <a:lnTo>
                  <a:pt x="368308" y="2179319"/>
                </a:lnTo>
                <a:lnTo>
                  <a:pt x="367034" y="2173223"/>
                </a:lnTo>
                <a:lnTo>
                  <a:pt x="367034" y="2170175"/>
                </a:lnTo>
                <a:lnTo>
                  <a:pt x="365759" y="2164079"/>
                </a:lnTo>
                <a:lnTo>
                  <a:pt x="365759" y="2109215"/>
                </a:lnTo>
                <a:lnTo>
                  <a:pt x="367034" y="2069591"/>
                </a:lnTo>
                <a:lnTo>
                  <a:pt x="369569" y="2033015"/>
                </a:lnTo>
                <a:lnTo>
                  <a:pt x="372118" y="1987295"/>
                </a:lnTo>
                <a:lnTo>
                  <a:pt x="378464" y="1929383"/>
                </a:lnTo>
                <a:lnTo>
                  <a:pt x="387358" y="1834895"/>
                </a:lnTo>
                <a:lnTo>
                  <a:pt x="419093" y="1548383"/>
                </a:lnTo>
                <a:lnTo>
                  <a:pt x="443234" y="1331975"/>
                </a:lnTo>
                <a:lnTo>
                  <a:pt x="450854" y="1255775"/>
                </a:lnTo>
                <a:lnTo>
                  <a:pt x="457193" y="1194815"/>
                </a:lnTo>
                <a:lnTo>
                  <a:pt x="458474" y="1167383"/>
                </a:lnTo>
                <a:lnTo>
                  <a:pt x="459598" y="1155191"/>
                </a:lnTo>
                <a:close/>
              </a:path>
              <a:path w="506094" h="2374900">
                <a:moveTo>
                  <a:pt x="444514" y="0"/>
                </a:moveTo>
                <a:lnTo>
                  <a:pt x="416564" y="0"/>
                </a:lnTo>
                <a:lnTo>
                  <a:pt x="401324" y="3047"/>
                </a:lnTo>
                <a:lnTo>
                  <a:pt x="368308" y="21335"/>
                </a:lnTo>
                <a:lnTo>
                  <a:pt x="353068" y="36575"/>
                </a:lnTo>
                <a:lnTo>
                  <a:pt x="336554" y="51815"/>
                </a:lnTo>
                <a:lnTo>
                  <a:pt x="321314" y="70103"/>
                </a:lnTo>
                <a:lnTo>
                  <a:pt x="304799" y="91439"/>
                </a:lnTo>
                <a:lnTo>
                  <a:pt x="288298" y="115823"/>
                </a:lnTo>
                <a:lnTo>
                  <a:pt x="274319" y="143255"/>
                </a:lnTo>
                <a:lnTo>
                  <a:pt x="259079" y="170687"/>
                </a:lnTo>
                <a:lnTo>
                  <a:pt x="232409" y="234695"/>
                </a:lnTo>
                <a:lnTo>
                  <a:pt x="209549" y="304799"/>
                </a:lnTo>
                <a:lnTo>
                  <a:pt x="199394" y="344423"/>
                </a:lnTo>
                <a:lnTo>
                  <a:pt x="190499" y="384047"/>
                </a:lnTo>
                <a:lnTo>
                  <a:pt x="180344" y="429767"/>
                </a:lnTo>
                <a:lnTo>
                  <a:pt x="171449" y="481583"/>
                </a:lnTo>
                <a:lnTo>
                  <a:pt x="163829" y="533399"/>
                </a:lnTo>
                <a:lnTo>
                  <a:pt x="154948" y="594359"/>
                </a:lnTo>
                <a:lnTo>
                  <a:pt x="148589" y="655319"/>
                </a:lnTo>
                <a:lnTo>
                  <a:pt x="140969" y="722375"/>
                </a:lnTo>
                <a:lnTo>
                  <a:pt x="134624" y="795527"/>
                </a:lnTo>
                <a:lnTo>
                  <a:pt x="44458" y="1856231"/>
                </a:lnTo>
                <a:lnTo>
                  <a:pt x="0" y="2328671"/>
                </a:lnTo>
                <a:lnTo>
                  <a:pt x="91439" y="2328671"/>
                </a:lnTo>
                <a:lnTo>
                  <a:pt x="139708" y="1752599"/>
                </a:lnTo>
                <a:lnTo>
                  <a:pt x="144779" y="1706879"/>
                </a:lnTo>
                <a:lnTo>
                  <a:pt x="148589" y="1664207"/>
                </a:lnTo>
                <a:lnTo>
                  <a:pt x="153674" y="1624583"/>
                </a:lnTo>
                <a:lnTo>
                  <a:pt x="158758" y="1588007"/>
                </a:lnTo>
                <a:lnTo>
                  <a:pt x="163829" y="1551431"/>
                </a:lnTo>
                <a:lnTo>
                  <a:pt x="168914" y="1520951"/>
                </a:lnTo>
                <a:lnTo>
                  <a:pt x="175259" y="1493519"/>
                </a:lnTo>
                <a:lnTo>
                  <a:pt x="181618" y="1469135"/>
                </a:lnTo>
                <a:lnTo>
                  <a:pt x="193048" y="1432559"/>
                </a:lnTo>
                <a:lnTo>
                  <a:pt x="203204" y="1395983"/>
                </a:lnTo>
                <a:lnTo>
                  <a:pt x="212555" y="1368551"/>
                </a:lnTo>
                <a:lnTo>
                  <a:pt x="171449" y="1368551"/>
                </a:lnTo>
                <a:lnTo>
                  <a:pt x="240029" y="551687"/>
                </a:lnTo>
                <a:lnTo>
                  <a:pt x="248924" y="448055"/>
                </a:lnTo>
                <a:lnTo>
                  <a:pt x="254008" y="405383"/>
                </a:lnTo>
                <a:lnTo>
                  <a:pt x="259079" y="365759"/>
                </a:lnTo>
                <a:lnTo>
                  <a:pt x="262889" y="335279"/>
                </a:lnTo>
                <a:lnTo>
                  <a:pt x="266699" y="307847"/>
                </a:lnTo>
                <a:lnTo>
                  <a:pt x="271784" y="283463"/>
                </a:lnTo>
                <a:lnTo>
                  <a:pt x="274319" y="274319"/>
                </a:lnTo>
                <a:lnTo>
                  <a:pt x="276868" y="265175"/>
                </a:lnTo>
                <a:lnTo>
                  <a:pt x="278129" y="259079"/>
                </a:lnTo>
                <a:lnTo>
                  <a:pt x="280678" y="249935"/>
                </a:lnTo>
                <a:lnTo>
                  <a:pt x="285749" y="237743"/>
                </a:lnTo>
                <a:lnTo>
                  <a:pt x="288298" y="234695"/>
                </a:lnTo>
                <a:lnTo>
                  <a:pt x="290834" y="228599"/>
                </a:lnTo>
                <a:lnTo>
                  <a:pt x="294644" y="222503"/>
                </a:lnTo>
                <a:lnTo>
                  <a:pt x="302264" y="213359"/>
                </a:lnTo>
                <a:lnTo>
                  <a:pt x="306074" y="210311"/>
                </a:lnTo>
                <a:lnTo>
                  <a:pt x="308609" y="207263"/>
                </a:lnTo>
                <a:lnTo>
                  <a:pt x="312419" y="204215"/>
                </a:lnTo>
                <a:lnTo>
                  <a:pt x="471184" y="204215"/>
                </a:lnTo>
                <a:lnTo>
                  <a:pt x="472433" y="201167"/>
                </a:lnTo>
                <a:lnTo>
                  <a:pt x="473714" y="198119"/>
                </a:lnTo>
                <a:lnTo>
                  <a:pt x="477524" y="188975"/>
                </a:lnTo>
                <a:lnTo>
                  <a:pt x="481334" y="182879"/>
                </a:lnTo>
                <a:lnTo>
                  <a:pt x="482614" y="176783"/>
                </a:lnTo>
                <a:lnTo>
                  <a:pt x="483863" y="173735"/>
                </a:lnTo>
                <a:lnTo>
                  <a:pt x="483863" y="167639"/>
                </a:lnTo>
                <a:lnTo>
                  <a:pt x="485144" y="161543"/>
                </a:lnTo>
                <a:lnTo>
                  <a:pt x="486424" y="158495"/>
                </a:lnTo>
                <a:lnTo>
                  <a:pt x="486424" y="152399"/>
                </a:lnTo>
                <a:lnTo>
                  <a:pt x="487673" y="146303"/>
                </a:lnTo>
                <a:lnTo>
                  <a:pt x="487673" y="143255"/>
                </a:lnTo>
                <a:lnTo>
                  <a:pt x="488954" y="137159"/>
                </a:lnTo>
                <a:lnTo>
                  <a:pt x="488954" y="100583"/>
                </a:lnTo>
                <a:lnTo>
                  <a:pt x="487673" y="94487"/>
                </a:lnTo>
                <a:lnTo>
                  <a:pt x="487673" y="88391"/>
                </a:lnTo>
                <a:lnTo>
                  <a:pt x="486424" y="82295"/>
                </a:lnTo>
                <a:lnTo>
                  <a:pt x="486424" y="76199"/>
                </a:lnTo>
                <a:lnTo>
                  <a:pt x="485144" y="73151"/>
                </a:lnTo>
                <a:lnTo>
                  <a:pt x="483863" y="67055"/>
                </a:lnTo>
                <a:lnTo>
                  <a:pt x="483863" y="60959"/>
                </a:lnTo>
                <a:lnTo>
                  <a:pt x="481334" y="54863"/>
                </a:lnTo>
                <a:lnTo>
                  <a:pt x="481334" y="51815"/>
                </a:lnTo>
                <a:lnTo>
                  <a:pt x="478804" y="45719"/>
                </a:lnTo>
                <a:lnTo>
                  <a:pt x="477524" y="39623"/>
                </a:lnTo>
                <a:lnTo>
                  <a:pt x="473714" y="30479"/>
                </a:lnTo>
                <a:lnTo>
                  <a:pt x="472433" y="27431"/>
                </a:lnTo>
                <a:lnTo>
                  <a:pt x="467374" y="21335"/>
                </a:lnTo>
                <a:lnTo>
                  <a:pt x="464813" y="15239"/>
                </a:lnTo>
                <a:lnTo>
                  <a:pt x="461003" y="12191"/>
                </a:lnTo>
                <a:lnTo>
                  <a:pt x="455944" y="6095"/>
                </a:lnTo>
                <a:lnTo>
                  <a:pt x="450854" y="3047"/>
                </a:lnTo>
                <a:lnTo>
                  <a:pt x="444514" y="0"/>
                </a:lnTo>
                <a:close/>
              </a:path>
              <a:path w="506094" h="2374900">
                <a:moveTo>
                  <a:pt x="488954" y="1978151"/>
                </a:moveTo>
                <a:lnTo>
                  <a:pt x="415289" y="2142743"/>
                </a:lnTo>
                <a:lnTo>
                  <a:pt x="406408" y="2157983"/>
                </a:lnTo>
                <a:lnTo>
                  <a:pt x="400049" y="2173223"/>
                </a:lnTo>
                <a:lnTo>
                  <a:pt x="393704" y="2182367"/>
                </a:lnTo>
                <a:lnTo>
                  <a:pt x="389894" y="2185415"/>
                </a:lnTo>
                <a:lnTo>
                  <a:pt x="382274" y="2194559"/>
                </a:lnTo>
                <a:lnTo>
                  <a:pt x="446800" y="2194559"/>
                </a:lnTo>
                <a:lnTo>
                  <a:pt x="448324" y="2191511"/>
                </a:lnTo>
                <a:lnTo>
                  <a:pt x="476243" y="2121407"/>
                </a:lnTo>
                <a:lnTo>
                  <a:pt x="505474" y="2039111"/>
                </a:lnTo>
                <a:lnTo>
                  <a:pt x="488954" y="1978151"/>
                </a:lnTo>
                <a:close/>
              </a:path>
              <a:path w="506094" h="2374900">
                <a:moveTo>
                  <a:pt x="416564" y="935735"/>
                </a:moveTo>
                <a:lnTo>
                  <a:pt x="402598" y="935735"/>
                </a:lnTo>
                <a:lnTo>
                  <a:pt x="384809" y="947927"/>
                </a:lnTo>
                <a:lnTo>
                  <a:pt x="374654" y="957071"/>
                </a:lnTo>
                <a:lnTo>
                  <a:pt x="364498" y="969263"/>
                </a:lnTo>
                <a:lnTo>
                  <a:pt x="341638" y="999743"/>
                </a:lnTo>
                <a:lnTo>
                  <a:pt x="330208" y="1021079"/>
                </a:lnTo>
                <a:lnTo>
                  <a:pt x="308609" y="1057655"/>
                </a:lnTo>
                <a:lnTo>
                  <a:pt x="288298" y="1094231"/>
                </a:lnTo>
                <a:lnTo>
                  <a:pt x="266699" y="1136903"/>
                </a:lnTo>
                <a:lnTo>
                  <a:pt x="247649" y="1179575"/>
                </a:lnTo>
                <a:lnTo>
                  <a:pt x="227338" y="1225295"/>
                </a:lnTo>
                <a:lnTo>
                  <a:pt x="208288" y="1271015"/>
                </a:lnTo>
                <a:lnTo>
                  <a:pt x="171449" y="1368551"/>
                </a:lnTo>
                <a:lnTo>
                  <a:pt x="212555" y="1368551"/>
                </a:lnTo>
                <a:lnTo>
                  <a:pt x="214634" y="1362455"/>
                </a:lnTo>
                <a:lnTo>
                  <a:pt x="227338" y="1331975"/>
                </a:lnTo>
                <a:lnTo>
                  <a:pt x="238768" y="1301495"/>
                </a:lnTo>
                <a:lnTo>
                  <a:pt x="251459" y="1274063"/>
                </a:lnTo>
                <a:lnTo>
                  <a:pt x="264164" y="1249679"/>
                </a:lnTo>
                <a:lnTo>
                  <a:pt x="278129" y="1225295"/>
                </a:lnTo>
                <a:lnTo>
                  <a:pt x="287024" y="1207007"/>
                </a:lnTo>
                <a:lnTo>
                  <a:pt x="304799" y="1182623"/>
                </a:lnTo>
                <a:lnTo>
                  <a:pt x="312419" y="1170431"/>
                </a:lnTo>
                <a:lnTo>
                  <a:pt x="321314" y="1164335"/>
                </a:lnTo>
                <a:lnTo>
                  <a:pt x="328934" y="1158239"/>
                </a:lnTo>
                <a:lnTo>
                  <a:pt x="331469" y="1155191"/>
                </a:lnTo>
                <a:lnTo>
                  <a:pt x="459598" y="1155191"/>
                </a:lnTo>
                <a:lnTo>
                  <a:pt x="461003" y="1139951"/>
                </a:lnTo>
                <a:lnTo>
                  <a:pt x="461003" y="1112519"/>
                </a:lnTo>
                <a:lnTo>
                  <a:pt x="462284" y="1097279"/>
                </a:lnTo>
                <a:lnTo>
                  <a:pt x="462284" y="1085087"/>
                </a:lnTo>
                <a:lnTo>
                  <a:pt x="461003" y="1066799"/>
                </a:lnTo>
                <a:lnTo>
                  <a:pt x="461003" y="1048511"/>
                </a:lnTo>
                <a:lnTo>
                  <a:pt x="459754" y="1036319"/>
                </a:lnTo>
                <a:lnTo>
                  <a:pt x="458474" y="1021079"/>
                </a:lnTo>
                <a:lnTo>
                  <a:pt x="457193" y="1014983"/>
                </a:lnTo>
                <a:lnTo>
                  <a:pt x="457193" y="1008887"/>
                </a:lnTo>
                <a:lnTo>
                  <a:pt x="455944" y="1002791"/>
                </a:lnTo>
                <a:lnTo>
                  <a:pt x="453383" y="996695"/>
                </a:lnTo>
                <a:lnTo>
                  <a:pt x="452134" y="990599"/>
                </a:lnTo>
                <a:lnTo>
                  <a:pt x="450854" y="984503"/>
                </a:lnTo>
                <a:lnTo>
                  <a:pt x="449573" y="981455"/>
                </a:lnTo>
                <a:lnTo>
                  <a:pt x="448324" y="975359"/>
                </a:lnTo>
                <a:lnTo>
                  <a:pt x="445763" y="969263"/>
                </a:lnTo>
                <a:lnTo>
                  <a:pt x="444514" y="966215"/>
                </a:lnTo>
                <a:lnTo>
                  <a:pt x="443234" y="963167"/>
                </a:lnTo>
                <a:lnTo>
                  <a:pt x="440704" y="957071"/>
                </a:lnTo>
                <a:lnTo>
                  <a:pt x="438143" y="954023"/>
                </a:lnTo>
                <a:lnTo>
                  <a:pt x="436894" y="950975"/>
                </a:lnTo>
                <a:lnTo>
                  <a:pt x="434333" y="947927"/>
                </a:lnTo>
                <a:lnTo>
                  <a:pt x="431804" y="947927"/>
                </a:lnTo>
                <a:lnTo>
                  <a:pt x="429274" y="941831"/>
                </a:lnTo>
                <a:lnTo>
                  <a:pt x="426713" y="941831"/>
                </a:lnTo>
                <a:lnTo>
                  <a:pt x="416564" y="935735"/>
                </a:lnTo>
                <a:close/>
              </a:path>
              <a:path w="506094" h="2374900">
                <a:moveTo>
                  <a:pt x="445763" y="228599"/>
                </a:moveTo>
                <a:lnTo>
                  <a:pt x="416564" y="228599"/>
                </a:lnTo>
                <a:lnTo>
                  <a:pt x="425464" y="231647"/>
                </a:lnTo>
                <a:lnTo>
                  <a:pt x="439424" y="231647"/>
                </a:lnTo>
                <a:lnTo>
                  <a:pt x="445763" y="228599"/>
                </a:lnTo>
                <a:close/>
              </a:path>
              <a:path w="506094" h="2374900">
                <a:moveTo>
                  <a:pt x="471184" y="204215"/>
                </a:moveTo>
                <a:lnTo>
                  <a:pt x="334018" y="204215"/>
                </a:lnTo>
                <a:lnTo>
                  <a:pt x="350519" y="210311"/>
                </a:lnTo>
                <a:lnTo>
                  <a:pt x="394978" y="225551"/>
                </a:lnTo>
                <a:lnTo>
                  <a:pt x="406408" y="228599"/>
                </a:lnTo>
                <a:lnTo>
                  <a:pt x="450854" y="228599"/>
                </a:lnTo>
                <a:lnTo>
                  <a:pt x="457193" y="222503"/>
                </a:lnTo>
                <a:lnTo>
                  <a:pt x="462284" y="219455"/>
                </a:lnTo>
                <a:lnTo>
                  <a:pt x="466094" y="213359"/>
                </a:lnTo>
                <a:lnTo>
                  <a:pt x="468623" y="210311"/>
                </a:lnTo>
                <a:lnTo>
                  <a:pt x="471184" y="204215"/>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84998" name="object 6"/>
          <p:cNvSpPr>
            <a:spLocks/>
          </p:cNvSpPr>
          <p:nvPr/>
        </p:nvSpPr>
        <p:spPr bwMode="auto">
          <a:xfrm>
            <a:off x="2632075" y="3213100"/>
            <a:ext cx="504825" cy="2378075"/>
          </a:xfrm>
          <a:custGeom>
            <a:avLst/>
            <a:gdLst>
              <a:gd name="T0" fmla="*/ 447200 w 506094"/>
              <a:gd name="T1" fmla="*/ 2193865 h 2377440"/>
              <a:gd name="T2" fmla="*/ 350912 w 506094"/>
              <a:gd name="T3" fmla="*/ 2361550 h 2377440"/>
              <a:gd name="T4" fmla="*/ 321779 w 506094"/>
              <a:gd name="T5" fmla="*/ 2378068 h 2377440"/>
              <a:gd name="T6" fmla="*/ 309107 w 506094"/>
              <a:gd name="T7" fmla="*/ 2374257 h 2377440"/>
              <a:gd name="T8" fmla="*/ 297706 w 506094"/>
              <a:gd name="T9" fmla="*/ 2360275 h 2377440"/>
              <a:gd name="T10" fmla="*/ 288833 w 506094"/>
              <a:gd name="T11" fmla="*/ 2337409 h 2377440"/>
              <a:gd name="T12" fmla="*/ 276174 w 506094"/>
              <a:gd name="T13" fmla="*/ 2253567 h 2377440"/>
              <a:gd name="T14" fmla="*/ 274903 w 506094"/>
              <a:gd name="T15" fmla="*/ 2150669 h 2377440"/>
              <a:gd name="T16" fmla="*/ 304035 w 506094"/>
              <a:gd name="T17" fmla="*/ 1796245 h 2377440"/>
              <a:gd name="T18" fmla="*/ 362313 w 506094"/>
              <a:gd name="T19" fmla="*/ 1218244 h 2377440"/>
              <a:gd name="T20" fmla="*/ 361041 w 506094"/>
              <a:gd name="T21" fmla="*/ 1187756 h 2377440"/>
              <a:gd name="T22" fmla="*/ 354712 w 506094"/>
              <a:gd name="T23" fmla="*/ 1167427 h 2377440"/>
              <a:gd name="T24" fmla="*/ 345840 w 506094"/>
              <a:gd name="T25" fmla="*/ 1157268 h 2377440"/>
              <a:gd name="T26" fmla="*/ 330638 w 506094"/>
              <a:gd name="T27" fmla="*/ 1158542 h 2377440"/>
              <a:gd name="T28" fmla="*/ 295176 w 506094"/>
              <a:gd name="T29" fmla="*/ 1195378 h 2377440"/>
              <a:gd name="T30" fmla="*/ 238169 w 506094"/>
              <a:gd name="T31" fmla="*/ 1304623 h 2377440"/>
              <a:gd name="T32" fmla="*/ 181163 w 506094"/>
              <a:gd name="T33" fmla="*/ 1469771 h 2377440"/>
              <a:gd name="T34" fmla="*/ 139358 w 506094"/>
              <a:gd name="T35" fmla="*/ 1755598 h 2377440"/>
              <a:gd name="T36" fmla="*/ 140616 w 506094"/>
              <a:gd name="T37" fmla="*/ 725349 h 2377440"/>
              <a:gd name="T38" fmla="*/ 179892 w 506094"/>
              <a:gd name="T39" fmla="*/ 431894 h 2377440"/>
              <a:gd name="T40" fmla="*/ 231826 w 506094"/>
              <a:gd name="T41" fmla="*/ 236282 h 2377440"/>
              <a:gd name="T42" fmla="*/ 304035 w 506094"/>
              <a:gd name="T43" fmla="*/ 93994 h 2377440"/>
              <a:gd name="T44" fmla="*/ 437044 w 506094"/>
              <a:gd name="T45" fmla="*/ 0 h 2377440"/>
              <a:gd name="T46" fmla="*/ 477603 w 506094"/>
              <a:gd name="T47" fmla="*/ 46982 h 2377440"/>
              <a:gd name="T48" fmla="*/ 483928 w 506094"/>
              <a:gd name="T49" fmla="*/ 73659 h 2377440"/>
              <a:gd name="T50" fmla="*/ 487728 w 506094"/>
              <a:gd name="T51" fmla="*/ 102896 h 2377440"/>
              <a:gd name="T52" fmla="*/ 485204 w 506094"/>
              <a:gd name="T53" fmla="*/ 158781 h 2377440"/>
              <a:gd name="T54" fmla="*/ 480127 w 506094"/>
              <a:gd name="T55" fmla="*/ 182928 h 2377440"/>
              <a:gd name="T56" fmla="*/ 467448 w 506094"/>
              <a:gd name="T57" fmla="*/ 210855 h 2377440"/>
              <a:gd name="T58" fmla="*/ 393988 w 506094"/>
              <a:gd name="T59" fmla="*/ 226099 h 2377440"/>
              <a:gd name="T60" fmla="*/ 317979 w 506094"/>
              <a:gd name="T61" fmla="*/ 205794 h 2377440"/>
              <a:gd name="T62" fmla="*/ 301506 w 506094"/>
              <a:gd name="T63" fmla="*/ 213416 h 2377440"/>
              <a:gd name="T64" fmla="*/ 287575 w 506094"/>
              <a:gd name="T65" fmla="*/ 235002 h 2377440"/>
              <a:gd name="T66" fmla="*/ 276174 w 506094"/>
              <a:gd name="T67" fmla="*/ 266770 h 2377440"/>
              <a:gd name="T68" fmla="*/ 258429 w 506094"/>
              <a:gd name="T69" fmla="*/ 368387 h 2377440"/>
              <a:gd name="T70" fmla="*/ 207766 w 506094"/>
              <a:gd name="T71" fmla="*/ 1271599 h 2377440"/>
              <a:gd name="T72" fmla="*/ 307835 w 506094"/>
              <a:gd name="T73" fmla="*/ 1059456 h 2377440"/>
              <a:gd name="T74" fmla="*/ 373715 w 506094"/>
              <a:gd name="T75" fmla="*/ 959095 h 2377440"/>
              <a:gd name="T76" fmla="*/ 410447 w 506094"/>
              <a:gd name="T77" fmla="*/ 938766 h 2377440"/>
              <a:gd name="T78" fmla="*/ 430721 w 506094"/>
              <a:gd name="T79" fmla="*/ 948936 h 2377440"/>
              <a:gd name="T80" fmla="*/ 442123 w 506094"/>
              <a:gd name="T81" fmla="*/ 964180 h 2377440"/>
              <a:gd name="T82" fmla="*/ 449724 w 506094"/>
              <a:gd name="T83" fmla="*/ 987047 h 2377440"/>
              <a:gd name="T84" fmla="*/ 456047 w 506094"/>
              <a:gd name="T85" fmla="*/ 1017535 h 2377440"/>
              <a:gd name="T86" fmla="*/ 461125 w 506094"/>
              <a:gd name="T87" fmla="*/ 1086133 h 2377440"/>
              <a:gd name="T88" fmla="*/ 456047 w 506094"/>
              <a:gd name="T89" fmla="*/ 1197915 h 2377440"/>
              <a:gd name="T90" fmla="*/ 377515 w 506094"/>
              <a:gd name="T91" fmla="*/ 1930905 h 2377440"/>
              <a:gd name="T92" fmla="*/ 364842 w 506094"/>
              <a:gd name="T93" fmla="*/ 2127803 h 2377440"/>
              <a:gd name="T94" fmla="*/ 364842 w 506094"/>
              <a:gd name="T95" fmla="*/ 2167188 h 2377440"/>
              <a:gd name="T96" fmla="*/ 367384 w 506094"/>
              <a:gd name="T97" fmla="*/ 2184968 h 2377440"/>
              <a:gd name="T98" fmla="*/ 371185 w 506094"/>
              <a:gd name="T99" fmla="*/ 2192590 h 2377440"/>
              <a:gd name="T100" fmla="*/ 374985 w 506094"/>
              <a:gd name="T101" fmla="*/ 2196401 h 2377440"/>
              <a:gd name="T102" fmla="*/ 383844 w 506094"/>
              <a:gd name="T103" fmla="*/ 2195139 h 2377440"/>
              <a:gd name="T104" fmla="*/ 405389 w 506094"/>
              <a:gd name="T105" fmla="*/ 2160840 h 23774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06094" h="2377440">
                <a:moveTo>
                  <a:pt x="488954" y="1981193"/>
                </a:moveTo>
                <a:lnTo>
                  <a:pt x="505474" y="2042153"/>
                </a:lnTo>
                <a:lnTo>
                  <a:pt x="476243" y="2122163"/>
                </a:lnTo>
                <a:lnTo>
                  <a:pt x="462284" y="2157715"/>
                </a:lnTo>
                <a:lnTo>
                  <a:pt x="448324" y="2193279"/>
                </a:lnTo>
                <a:lnTo>
                  <a:pt x="433084" y="2225033"/>
                </a:lnTo>
                <a:lnTo>
                  <a:pt x="419093" y="2255513"/>
                </a:lnTo>
                <a:lnTo>
                  <a:pt x="403859" y="2283445"/>
                </a:lnTo>
                <a:lnTo>
                  <a:pt x="379738" y="2325355"/>
                </a:lnTo>
                <a:lnTo>
                  <a:pt x="351794" y="2360919"/>
                </a:lnTo>
                <a:lnTo>
                  <a:pt x="344174" y="2367265"/>
                </a:lnTo>
                <a:lnTo>
                  <a:pt x="336554" y="2373623"/>
                </a:lnTo>
                <a:lnTo>
                  <a:pt x="328934" y="2376159"/>
                </a:lnTo>
                <a:lnTo>
                  <a:pt x="325124" y="2377433"/>
                </a:lnTo>
                <a:lnTo>
                  <a:pt x="322588" y="2377433"/>
                </a:lnTo>
                <a:lnTo>
                  <a:pt x="320039" y="2377433"/>
                </a:lnTo>
                <a:lnTo>
                  <a:pt x="317504" y="2376159"/>
                </a:lnTo>
                <a:lnTo>
                  <a:pt x="314968" y="2376159"/>
                </a:lnTo>
                <a:lnTo>
                  <a:pt x="312419" y="2374885"/>
                </a:lnTo>
                <a:lnTo>
                  <a:pt x="309884" y="2373623"/>
                </a:lnTo>
                <a:lnTo>
                  <a:pt x="307348" y="2371075"/>
                </a:lnTo>
                <a:lnTo>
                  <a:pt x="306074" y="2368539"/>
                </a:lnTo>
                <a:lnTo>
                  <a:pt x="303538" y="2366003"/>
                </a:lnTo>
                <a:lnTo>
                  <a:pt x="300989" y="2363455"/>
                </a:lnTo>
                <a:lnTo>
                  <a:pt x="298454" y="2359645"/>
                </a:lnTo>
                <a:lnTo>
                  <a:pt x="297179" y="2355835"/>
                </a:lnTo>
                <a:lnTo>
                  <a:pt x="294644" y="2352025"/>
                </a:lnTo>
                <a:lnTo>
                  <a:pt x="293369" y="2346953"/>
                </a:lnTo>
                <a:lnTo>
                  <a:pt x="290834" y="2341869"/>
                </a:lnTo>
                <a:lnTo>
                  <a:pt x="289559" y="2336785"/>
                </a:lnTo>
                <a:lnTo>
                  <a:pt x="288298" y="2331713"/>
                </a:lnTo>
                <a:lnTo>
                  <a:pt x="285749" y="2325355"/>
                </a:lnTo>
                <a:lnTo>
                  <a:pt x="284488" y="2319009"/>
                </a:lnTo>
                <a:lnTo>
                  <a:pt x="278129" y="2272015"/>
                </a:lnTo>
                <a:lnTo>
                  <a:pt x="276868" y="2252965"/>
                </a:lnTo>
                <a:lnTo>
                  <a:pt x="275594" y="2233915"/>
                </a:lnTo>
                <a:lnTo>
                  <a:pt x="274319" y="2211055"/>
                </a:lnTo>
                <a:lnTo>
                  <a:pt x="274319" y="2186933"/>
                </a:lnTo>
                <a:lnTo>
                  <a:pt x="274319" y="2170419"/>
                </a:lnTo>
                <a:lnTo>
                  <a:pt x="275594" y="2150095"/>
                </a:lnTo>
                <a:lnTo>
                  <a:pt x="276868" y="2105649"/>
                </a:lnTo>
                <a:lnTo>
                  <a:pt x="280678" y="2053583"/>
                </a:lnTo>
                <a:lnTo>
                  <a:pt x="284488" y="1995159"/>
                </a:lnTo>
                <a:lnTo>
                  <a:pt x="292108" y="1913875"/>
                </a:lnTo>
                <a:lnTo>
                  <a:pt x="304799" y="1795765"/>
                </a:lnTo>
                <a:lnTo>
                  <a:pt x="341638" y="1451603"/>
                </a:lnTo>
                <a:lnTo>
                  <a:pt x="358139" y="1290309"/>
                </a:lnTo>
                <a:lnTo>
                  <a:pt x="361949" y="1240779"/>
                </a:lnTo>
                <a:lnTo>
                  <a:pt x="363224" y="1223003"/>
                </a:lnTo>
                <a:lnTo>
                  <a:pt x="363224" y="1217919"/>
                </a:lnTo>
                <a:lnTo>
                  <a:pt x="363224" y="1212835"/>
                </a:lnTo>
                <a:lnTo>
                  <a:pt x="363224" y="1205215"/>
                </a:lnTo>
                <a:lnTo>
                  <a:pt x="363224" y="1198869"/>
                </a:lnTo>
                <a:lnTo>
                  <a:pt x="361949" y="1193785"/>
                </a:lnTo>
                <a:lnTo>
                  <a:pt x="361949" y="1187439"/>
                </a:lnTo>
                <a:lnTo>
                  <a:pt x="360688" y="1182355"/>
                </a:lnTo>
                <a:lnTo>
                  <a:pt x="359414" y="1178545"/>
                </a:lnTo>
                <a:lnTo>
                  <a:pt x="358139" y="1173473"/>
                </a:lnTo>
                <a:lnTo>
                  <a:pt x="358139" y="1169663"/>
                </a:lnTo>
                <a:lnTo>
                  <a:pt x="355604" y="1167115"/>
                </a:lnTo>
                <a:lnTo>
                  <a:pt x="354329" y="1164579"/>
                </a:lnTo>
                <a:lnTo>
                  <a:pt x="353068" y="1160769"/>
                </a:lnTo>
                <a:lnTo>
                  <a:pt x="351794" y="1159495"/>
                </a:lnTo>
                <a:lnTo>
                  <a:pt x="349258" y="1158233"/>
                </a:lnTo>
                <a:lnTo>
                  <a:pt x="346709" y="1156959"/>
                </a:lnTo>
                <a:lnTo>
                  <a:pt x="344174" y="1155685"/>
                </a:lnTo>
                <a:lnTo>
                  <a:pt x="341638" y="1155685"/>
                </a:lnTo>
                <a:lnTo>
                  <a:pt x="339089" y="1155685"/>
                </a:lnTo>
                <a:lnTo>
                  <a:pt x="335279" y="1156959"/>
                </a:lnTo>
                <a:lnTo>
                  <a:pt x="331469" y="1158233"/>
                </a:lnTo>
                <a:lnTo>
                  <a:pt x="328934" y="1160769"/>
                </a:lnTo>
                <a:lnTo>
                  <a:pt x="321314" y="1165853"/>
                </a:lnTo>
                <a:lnTo>
                  <a:pt x="312419" y="1173473"/>
                </a:lnTo>
                <a:lnTo>
                  <a:pt x="304799" y="1183629"/>
                </a:lnTo>
                <a:lnTo>
                  <a:pt x="295918" y="1195059"/>
                </a:lnTo>
                <a:lnTo>
                  <a:pt x="287024" y="1209025"/>
                </a:lnTo>
                <a:lnTo>
                  <a:pt x="278129" y="1225539"/>
                </a:lnTo>
                <a:lnTo>
                  <a:pt x="264164" y="1250935"/>
                </a:lnTo>
                <a:lnTo>
                  <a:pt x="251459" y="1276343"/>
                </a:lnTo>
                <a:lnTo>
                  <a:pt x="238768" y="1304275"/>
                </a:lnTo>
                <a:lnTo>
                  <a:pt x="227338" y="1334755"/>
                </a:lnTo>
                <a:lnTo>
                  <a:pt x="214634" y="1365235"/>
                </a:lnTo>
                <a:lnTo>
                  <a:pt x="203204" y="1398263"/>
                </a:lnTo>
                <a:lnTo>
                  <a:pt x="193048" y="1433815"/>
                </a:lnTo>
                <a:lnTo>
                  <a:pt x="181618" y="1469379"/>
                </a:lnTo>
                <a:lnTo>
                  <a:pt x="168914" y="1523993"/>
                </a:lnTo>
                <a:lnTo>
                  <a:pt x="158758" y="1588763"/>
                </a:lnTo>
                <a:lnTo>
                  <a:pt x="148589" y="1666225"/>
                </a:lnTo>
                <a:lnTo>
                  <a:pt x="144779" y="1709409"/>
                </a:lnTo>
                <a:lnTo>
                  <a:pt x="139708" y="1755129"/>
                </a:lnTo>
                <a:lnTo>
                  <a:pt x="91439" y="2329165"/>
                </a:lnTo>
                <a:lnTo>
                  <a:pt x="0" y="2329165"/>
                </a:lnTo>
                <a:lnTo>
                  <a:pt x="44458" y="1856725"/>
                </a:lnTo>
                <a:lnTo>
                  <a:pt x="134624" y="796283"/>
                </a:lnTo>
                <a:lnTo>
                  <a:pt x="140969" y="725155"/>
                </a:lnTo>
                <a:lnTo>
                  <a:pt x="148589" y="657849"/>
                </a:lnTo>
                <a:lnTo>
                  <a:pt x="154948" y="595609"/>
                </a:lnTo>
                <a:lnTo>
                  <a:pt x="163829" y="535929"/>
                </a:lnTo>
                <a:lnTo>
                  <a:pt x="171449" y="482589"/>
                </a:lnTo>
                <a:lnTo>
                  <a:pt x="180344" y="431779"/>
                </a:lnTo>
                <a:lnTo>
                  <a:pt x="190499" y="386059"/>
                </a:lnTo>
                <a:lnTo>
                  <a:pt x="199394" y="345429"/>
                </a:lnTo>
                <a:lnTo>
                  <a:pt x="209549" y="307329"/>
                </a:lnTo>
                <a:lnTo>
                  <a:pt x="220979" y="270509"/>
                </a:lnTo>
                <a:lnTo>
                  <a:pt x="232409" y="236219"/>
                </a:lnTo>
                <a:lnTo>
                  <a:pt x="246388" y="203179"/>
                </a:lnTo>
                <a:lnTo>
                  <a:pt x="259079" y="172699"/>
                </a:lnTo>
                <a:lnTo>
                  <a:pt x="274319" y="144779"/>
                </a:lnTo>
                <a:lnTo>
                  <a:pt x="288298" y="118109"/>
                </a:lnTo>
                <a:lnTo>
                  <a:pt x="304799" y="93969"/>
                </a:lnTo>
                <a:lnTo>
                  <a:pt x="336554" y="52059"/>
                </a:lnTo>
                <a:lnTo>
                  <a:pt x="368308" y="22859"/>
                </a:lnTo>
                <a:lnTo>
                  <a:pt x="416564" y="0"/>
                </a:lnTo>
                <a:lnTo>
                  <a:pt x="433084" y="0"/>
                </a:lnTo>
                <a:lnTo>
                  <a:pt x="438143" y="0"/>
                </a:lnTo>
                <a:lnTo>
                  <a:pt x="469904" y="25389"/>
                </a:lnTo>
                <a:lnTo>
                  <a:pt x="472433" y="29199"/>
                </a:lnTo>
                <a:lnTo>
                  <a:pt x="473714" y="33009"/>
                </a:lnTo>
                <a:lnTo>
                  <a:pt x="477524" y="41909"/>
                </a:lnTo>
                <a:lnTo>
                  <a:pt x="478804" y="46969"/>
                </a:lnTo>
                <a:lnTo>
                  <a:pt x="481334" y="52059"/>
                </a:lnTo>
                <a:lnTo>
                  <a:pt x="481334" y="57149"/>
                </a:lnTo>
                <a:lnTo>
                  <a:pt x="483863" y="62209"/>
                </a:lnTo>
                <a:lnTo>
                  <a:pt x="483863" y="67299"/>
                </a:lnTo>
                <a:lnTo>
                  <a:pt x="485144" y="73639"/>
                </a:lnTo>
                <a:lnTo>
                  <a:pt x="486424" y="78729"/>
                </a:lnTo>
                <a:lnTo>
                  <a:pt x="486424" y="85069"/>
                </a:lnTo>
                <a:lnTo>
                  <a:pt x="487673" y="90159"/>
                </a:lnTo>
                <a:lnTo>
                  <a:pt x="487673" y="96499"/>
                </a:lnTo>
                <a:lnTo>
                  <a:pt x="488954" y="102869"/>
                </a:lnTo>
                <a:lnTo>
                  <a:pt x="488954" y="137159"/>
                </a:lnTo>
                <a:lnTo>
                  <a:pt x="487673" y="143499"/>
                </a:lnTo>
                <a:lnTo>
                  <a:pt x="487673" y="148589"/>
                </a:lnTo>
                <a:lnTo>
                  <a:pt x="486424" y="153649"/>
                </a:lnTo>
                <a:lnTo>
                  <a:pt x="486424" y="158739"/>
                </a:lnTo>
                <a:lnTo>
                  <a:pt x="485144" y="163829"/>
                </a:lnTo>
                <a:lnTo>
                  <a:pt x="483863" y="168889"/>
                </a:lnTo>
                <a:lnTo>
                  <a:pt x="483863" y="173979"/>
                </a:lnTo>
                <a:lnTo>
                  <a:pt x="482614" y="177789"/>
                </a:lnTo>
                <a:lnTo>
                  <a:pt x="481334" y="182879"/>
                </a:lnTo>
                <a:lnTo>
                  <a:pt x="477524" y="191749"/>
                </a:lnTo>
                <a:lnTo>
                  <a:pt x="473714" y="199369"/>
                </a:lnTo>
                <a:lnTo>
                  <a:pt x="472433" y="203179"/>
                </a:lnTo>
                <a:lnTo>
                  <a:pt x="471184" y="206989"/>
                </a:lnTo>
                <a:lnTo>
                  <a:pt x="468623" y="210799"/>
                </a:lnTo>
                <a:lnTo>
                  <a:pt x="433084" y="233659"/>
                </a:lnTo>
                <a:lnTo>
                  <a:pt x="425464" y="232409"/>
                </a:lnTo>
                <a:lnTo>
                  <a:pt x="416564" y="231129"/>
                </a:lnTo>
                <a:lnTo>
                  <a:pt x="406408" y="228599"/>
                </a:lnTo>
                <a:lnTo>
                  <a:pt x="394978" y="226039"/>
                </a:lnTo>
                <a:lnTo>
                  <a:pt x="350519" y="210799"/>
                </a:lnTo>
                <a:lnTo>
                  <a:pt x="334018" y="206989"/>
                </a:lnTo>
                <a:lnTo>
                  <a:pt x="327659" y="205739"/>
                </a:lnTo>
                <a:lnTo>
                  <a:pt x="322588" y="205739"/>
                </a:lnTo>
                <a:lnTo>
                  <a:pt x="318778" y="205739"/>
                </a:lnTo>
                <a:lnTo>
                  <a:pt x="316229" y="206989"/>
                </a:lnTo>
                <a:lnTo>
                  <a:pt x="312419" y="206989"/>
                </a:lnTo>
                <a:lnTo>
                  <a:pt x="308609" y="209549"/>
                </a:lnTo>
                <a:lnTo>
                  <a:pt x="306074" y="212079"/>
                </a:lnTo>
                <a:lnTo>
                  <a:pt x="302264" y="213359"/>
                </a:lnTo>
                <a:lnTo>
                  <a:pt x="299728" y="217169"/>
                </a:lnTo>
                <a:lnTo>
                  <a:pt x="297179" y="220979"/>
                </a:lnTo>
                <a:lnTo>
                  <a:pt x="294644" y="224789"/>
                </a:lnTo>
                <a:lnTo>
                  <a:pt x="290834" y="229849"/>
                </a:lnTo>
                <a:lnTo>
                  <a:pt x="288298" y="234939"/>
                </a:lnTo>
                <a:lnTo>
                  <a:pt x="285749" y="240029"/>
                </a:lnTo>
                <a:lnTo>
                  <a:pt x="283214" y="246369"/>
                </a:lnTo>
                <a:lnTo>
                  <a:pt x="280678" y="252709"/>
                </a:lnTo>
                <a:lnTo>
                  <a:pt x="278129" y="260329"/>
                </a:lnTo>
                <a:lnTo>
                  <a:pt x="276868" y="266699"/>
                </a:lnTo>
                <a:lnTo>
                  <a:pt x="274319" y="274319"/>
                </a:lnTo>
                <a:lnTo>
                  <a:pt x="271784" y="284469"/>
                </a:lnTo>
                <a:lnTo>
                  <a:pt x="266699" y="308609"/>
                </a:lnTo>
                <a:lnTo>
                  <a:pt x="262889" y="335279"/>
                </a:lnTo>
                <a:lnTo>
                  <a:pt x="259079" y="368289"/>
                </a:lnTo>
                <a:lnTo>
                  <a:pt x="254008" y="407669"/>
                </a:lnTo>
                <a:lnTo>
                  <a:pt x="248924" y="450829"/>
                </a:lnTo>
                <a:lnTo>
                  <a:pt x="240029" y="553699"/>
                </a:lnTo>
                <a:lnTo>
                  <a:pt x="171449" y="1370319"/>
                </a:lnTo>
                <a:lnTo>
                  <a:pt x="208288" y="1271259"/>
                </a:lnTo>
                <a:lnTo>
                  <a:pt x="227338" y="1225539"/>
                </a:lnTo>
                <a:lnTo>
                  <a:pt x="247649" y="1179819"/>
                </a:lnTo>
                <a:lnTo>
                  <a:pt x="266699" y="1137909"/>
                </a:lnTo>
                <a:lnTo>
                  <a:pt x="288298" y="1097273"/>
                </a:lnTo>
                <a:lnTo>
                  <a:pt x="308609" y="1059173"/>
                </a:lnTo>
                <a:lnTo>
                  <a:pt x="330208" y="1022335"/>
                </a:lnTo>
                <a:lnTo>
                  <a:pt x="341638" y="1002023"/>
                </a:lnTo>
                <a:lnTo>
                  <a:pt x="353068" y="985509"/>
                </a:lnTo>
                <a:lnTo>
                  <a:pt x="364498" y="971543"/>
                </a:lnTo>
                <a:lnTo>
                  <a:pt x="374654" y="958839"/>
                </a:lnTo>
                <a:lnTo>
                  <a:pt x="384809" y="949945"/>
                </a:lnTo>
                <a:lnTo>
                  <a:pt x="393704" y="943599"/>
                </a:lnTo>
                <a:lnTo>
                  <a:pt x="402598" y="938515"/>
                </a:lnTo>
                <a:lnTo>
                  <a:pt x="406408" y="938515"/>
                </a:lnTo>
                <a:lnTo>
                  <a:pt x="411479" y="938515"/>
                </a:lnTo>
                <a:lnTo>
                  <a:pt x="416564" y="938515"/>
                </a:lnTo>
                <a:lnTo>
                  <a:pt x="421654" y="939789"/>
                </a:lnTo>
                <a:lnTo>
                  <a:pt x="426713" y="943599"/>
                </a:lnTo>
                <a:lnTo>
                  <a:pt x="429274" y="944873"/>
                </a:lnTo>
                <a:lnTo>
                  <a:pt x="431804" y="948683"/>
                </a:lnTo>
                <a:lnTo>
                  <a:pt x="434333" y="949945"/>
                </a:lnTo>
                <a:lnTo>
                  <a:pt x="436894" y="953755"/>
                </a:lnTo>
                <a:lnTo>
                  <a:pt x="438143" y="956303"/>
                </a:lnTo>
                <a:lnTo>
                  <a:pt x="440704" y="960113"/>
                </a:lnTo>
                <a:lnTo>
                  <a:pt x="443234" y="963923"/>
                </a:lnTo>
                <a:lnTo>
                  <a:pt x="444514" y="967733"/>
                </a:lnTo>
                <a:lnTo>
                  <a:pt x="445763" y="971543"/>
                </a:lnTo>
                <a:lnTo>
                  <a:pt x="448324" y="976615"/>
                </a:lnTo>
                <a:lnTo>
                  <a:pt x="449573" y="981699"/>
                </a:lnTo>
                <a:lnTo>
                  <a:pt x="450854" y="986783"/>
                </a:lnTo>
                <a:lnTo>
                  <a:pt x="452134" y="993129"/>
                </a:lnTo>
                <a:lnTo>
                  <a:pt x="453383" y="998213"/>
                </a:lnTo>
                <a:lnTo>
                  <a:pt x="455944" y="1004559"/>
                </a:lnTo>
                <a:lnTo>
                  <a:pt x="457193" y="1009643"/>
                </a:lnTo>
                <a:lnTo>
                  <a:pt x="457193" y="1017263"/>
                </a:lnTo>
                <a:lnTo>
                  <a:pt x="458474" y="1023609"/>
                </a:lnTo>
                <a:lnTo>
                  <a:pt x="459754" y="1037575"/>
                </a:lnTo>
                <a:lnTo>
                  <a:pt x="461003" y="1051553"/>
                </a:lnTo>
                <a:lnTo>
                  <a:pt x="461003" y="1068055"/>
                </a:lnTo>
                <a:lnTo>
                  <a:pt x="462284" y="1085843"/>
                </a:lnTo>
                <a:lnTo>
                  <a:pt x="462284" y="1099809"/>
                </a:lnTo>
                <a:lnTo>
                  <a:pt x="461003" y="1113775"/>
                </a:lnTo>
                <a:lnTo>
                  <a:pt x="461003" y="1141719"/>
                </a:lnTo>
                <a:lnTo>
                  <a:pt x="458474" y="1169663"/>
                </a:lnTo>
                <a:lnTo>
                  <a:pt x="457193" y="1197595"/>
                </a:lnTo>
                <a:lnTo>
                  <a:pt x="450854" y="1256019"/>
                </a:lnTo>
                <a:lnTo>
                  <a:pt x="443234" y="1334755"/>
                </a:lnTo>
                <a:lnTo>
                  <a:pt x="419093" y="1550663"/>
                </a:lnTo>
                <a:lnTo>
                  <a:pt x="387358" y="1837675"/>
                </a:lnTo>
                <a:lnTo>
                  <a:pt x="378464" y="1930389"/>
                </a:lnTo>
                <a:lnTo>
                  <a:pt x="372118" y="1990075"/>
                </a:lnTo>
                <a:lnTo>
                  <a:pt x="369569" y="2033259"/>
                </a:lnTo>
                <a:lnTo>
                  <a:pt x="367034" y="2072633"/>
                </a:lnTo>
                <a:lnTo>
                  <a:pt x="365759" y="2109459"/>
                </a:lnTo>
                <a:lnTo>
                  <a:pt x="365759" y="2127235"/>
                </a:lnTo>
                <a:lnTo>
                  <a:pt x="365759" y="2143749"/>
                </a:lnTo>
                <a:lnTo>
                  <a:pt x="365759" y="2151369"/>
                </a:lnTo>
                <a:lnTo>
                  <a:pt x="365759" y="2156453"/>
                </a:lnTo>
                <a:lnTo>
                  <a:pt x="365759" y="2161525"/>
                </a:lnTo>
                <a:lnTo>
                  <a:pt x="365759" y="2166609"/>
                </a:lnTo>
                <a:lnTo>
                  <a:pt x="367034" y="2171693"/>
                </a:lnTo>
                <a:lnTo>
                  <a:pt x="367034" y="2175503"/>
                </a:lnTo>
                <a:lnTo>
                  <a:pt x="368308" y="2180575"/>
                </a:lnTo>
                <a:lnTo>
                  <a:pt x="368308" y="2181849"/>
                </a:lnTo>
                <a:lnTo>
                  <a:pt x="368308" y="2184385"/>
                </a:lnTo>
                <a:lnTo>
                  <a:pt x="369569" y="2185659"/>
                </a:lnTo>
                <a:lnTo>
                  <a:pt x="369569" y="2186933"/>
                </a:lnTo>
                <a:lnTo>
                  <a:pt x="370844" y="2189469"/>
                </a:lnTo>
                <a:lnTo>
                  <a:pt x="370844" y="2190743"/>
                </a:lnTo>
                <a:lnTo>
                  <a:pt x="372118" y="2192005"/>
                </a:lnTo>
                <a:lnTo>
                  <a:pt x="372118" y="2193279"/>
                </a:lnTo>
                <a:lnTo>
                  <a:pt x="373379" y="2194553"/>
                </a:lnTo>
                <a:lnTo>
                  <a:pt x="374654" y="2194553"/>
                </a:lnTo>
                <a:lnTo>
                  <a:pt x="374654" y="2195815"/>
                </a:lnTo>
                <a:lnTo>
                  <a:pt x="375928" y="2195815"/>
                </a:lnTo>
                <a:lnTo>
                  <a:pt x="377189" y="2197089"/>
                </a:lnTo>
                <a:lnTo>
                  <a:pt x="378464" y="2197089"/>
                </a:lnTo>
                <a:lnTo>
                  <a:pt x="380999" y="2197089"/>
                </a:lnTo>
                <a:lnTo>
                  <a:pt x="382274" y="2195815"/>
                </a:lnTo>
                <a:lnTo>
                  <a:pt x="384809" y="2194553"/>
                </a:lnTo>
                <a:lnTo>
                  <a:pt x="387358" y="2190743"/>
                </a:lnTo>
                <a:lnTo>
                  <a:pt x="389894" y="2188195"/>
                </a:lnTo>
                <a:lnTo>
                  <a:pt x="393704" y="2184385"/>
                </a:lnTo>
                <a:lnTo>
                  <a:pt x="400049" y="2174229"/>
                </a:lnTo>
                <a:lnTo>
                  <a:pt x="406408" y="2160263"/>
                </a:lnTo>
                <a:lnTo>
                  <a:pt x="415289" y="2143749"/>
                </a:lnTo>
                <a:lnTo>
                  <a:pt x="434333" y="2103113"/>
                </a:lnTo>
                <a:lnTo>
                  <a:pt x="488954" y="1981193"/>
                </a:lnTo>
                <a:close/>
              </a:path>
            </a:pathLst>
          </a:custGeom>
          <a:noFill/>
          <a:ln w="9344">
            <a:solidFill>
              <a:srgbClr val="7F7F7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84999" name="object 7"/>
          <p:cNvSpPr>
            <a:spLocks noChangeArrowheads="1"/>
          </p:cNvSpPr>
          <p:nvPr/>
        </p:nvSpPr>
        <p:spPr bwMode="auto">
          <a:xfrm>
            <a:off x="3162300" y="3221038"/>
            <a:ext cx="1841500" cy="296227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85000" name="object 8"/>
          <p:cNvSpPr>
            <a:spLocks/>
          </p:cNvSpPr>
          <p:nvPr/>
        </p:nvSpPr>
        <p:spPr bwMode="auto">
          <a:xfrm>
            <a:off x="4289425" y="3217863"/>
            <a:ext cx="714375" cy="2965450"/>
          </a:xfrm>
          <a:custGeom>
            <a:avLst/>
            <a:gdLst>
              <a:gd name="T0" fmla="*/ 145801 w 715645"/>
              <a:gd name="T1" fmla="*/ 709940 h 2965450"/>
              <a:gd name="T2" fmla="*/ 187636 w 715645"/>
              <a:gd name="T3" fmla="*/ 397520 h 2965450"/>
              <a:gd name="T4" fmla="*/ 220587 w 715645"/>
              <a:gd name="T5" fmla="*/ 271790 h 2965450"/>
              <a:gd name="T6" fmla="*/ 263701 w 715645"/>
              <a:gd name="T7" fmla="*/ 163829 h 2965450"/>
              <a:gd name="T8" fmla="*/ 367666 w 715645"/>
              <a:gd name="T9" fmla="*/ 24140 h 2965450"/>
              <a:gd name="T10" fmla="*/ 415831 w 715645"/>
              <a:gd name="T11" fmla="*/ 1280 h 2965450"/>
              <a:gd name="T12" fmla="*/ 452584 w 715645"/>
              <a:gd name="T13" fmla="*/ 7619 h 2965450"/>
              <a:gd name="T14" fmla="*/ 470354 w 715645"/>
              <a:gd name="T15" fmla="*/ 29230 h 2965450"/>
              <a:gd name="T16" fmla="*/ 477960 w 715645"/>
              <a:gd name="T17" fmla="*/ 50810 h 2965450"/>
              <a:gd name="T18" fmla="*/ 484289 w 715645"/>
              <a:gd name="T19" fmla="*/ 77480 h 2965450"/>
              <a:gd name="T20" fmla="*/ 486814 w 715645"/>
              <a:gd name="T21" fmla="*/ 107960 h 2965450"/>
              <a:gd name="T22" fmla="*/ 484289 w 715645"/>
              <a:gd name="T23" fmla="*/ 163829 h 2965450"/>
              <a:gd name="T24" fmla="*/ 477960 w 715645"/>
              <a:gd name="T25" fmla="*/ 187970 h 2965450"/>
              <a:gd name="T26" fmla="*/ 442453 w 715645"/>
              <a:gd name="T27" fmla="*/ 232409 h 2965450"/>
              <a:gd name="T28" fmla="*/ 381602 w 715645"/>
              <a:gd name="T29" fmla="*/ 219730 h 2965450"/>
              <a:gd name="T30" fmla="*/ 324553 w 715645"/>
              <a:gd name="T31" fmla="*/ 198119 h 2965450"/>
              <a:gd name="T32" fmla="*/ 303011 w 715645"/>
              <a:gd name="T33" fmla="*/ 212110 h 2965450"/>
              <a:gd name="T34" fmla="*/ 273832 w 715645"/>
              <a:gd name="T35" fmla="*/ 285749 h 2965450"/>
              <a:gd name="T36" fmla="*/ 256095 w 715645"/>
              <a:gd name="T37" fmla="*/ 391180 h 2965450"/>
              <a:gd name="T38" fmla="*/ 193964 w 715645"/>
              <a:gd name="T39" fmla="*/ 1236994 h 2965450"/>
              <a:gd name="T40" fmla="*/ 300455 w 715645"/>
              <a:gd name="T41" fmla="*/ 1003310 h 2965450"/>
              <a:gd name="T42" fmla="*/ 399339 w 715645"/>
              <a:gd name="T43" fmla="*/ 932194 h 2965450"/>
              <a:gd name="T44" fmla="*/ 417108 w 715645"/>
              <a:gd name="T45" fmla="*/ 943624 h 2965450"/>
              <a:gd name="T46" fmla="*/ 432321 w 715645"/>
              <a:gd name="T47" fmla="*/ 966484 h 2965450"/>
              <a:gd name="T48" fmla="*/ 462747 w 715645"/>
              <a:gd name="T49" fmla="*/ 1104906 h 2965450"/>
              <a:gd name="T50" fmla="*/ 462747 w 715645"/>
              <a:gd name="T51" fmla="*/ 1216670 h 2965450"/>
              <a:gd name="T52" fmla="*/ 447534 w 715645"/>
              <a:gd name="T53" fmla="*/ 1319540 h 2965450"/>
              <a:gd name="T54" fmla="*/ 413305 w 715645"/>
              <a:gd name="T55" fmla="*/ 1433840 h 2965450"/>
              <a:gd name="T56" fmla="*/ 358782 w 715645"/>
              <a:gd name="T57" fmla="*/ 1530364 h 2965450"/>
              <a:gd name="T58" fmla="*/ 200324 w 715645"/>
              <a:gd name="T59" fmla="*/ 1623066 h 2965450"/>
              <a:gd name="T60" fmla="*/ 278914 w 715645"/>
              <a:gd name="T61" fmla="*/ 1769120 h 2965450"/>
              <a:gd name="T62" fmla="*/ 319471 w 715645"/>
              <a:gd name="T63" fmla="*/ 1918984 h 2965450"/>
              <a:gd name="T64" fmla="*/ 414552 w 715645"/>
              <a:gd name="T65" fmla="*/ 2467624 h 2965450"/>
              <a:gd name="T66" fmla="*/ 472879 w 715645"/>
              <a:gd name="T67" fmla="*/ 2726704 h 2965450"/>
              <a:gd name="T68" fmla="*/ 541338 w 715645"/>
              <a:gd name="T69" fmla="*/ 2851160 h 2965450"/>
              <a:gd name="T70" fmla="*/ 578091 w 715645"/>
              <a:gd name="T71" fmla="*/ 2866400 h 2965450"/>
              <a:gd name="T72" fmla="*/ 612320 w 715645"/>
              <a:gd name="T73" fmla="*/ 2852434 h 2965450"/>
              <a:gd name="T74" fmla="*/ 636419 w 715645"/>
              <a:gd name="T75" fmla="*/ 2813060 h 2965450"/>
              <a:gd name="T76" fmla="*/ 645303 w 715645"/>
              <a:gd name="T77" fmla="*/ 2786390 h 2965450"/>
              <a:gd name="T78" fmla="*/ 647828 w 715645"/>
              <a:gd name="T79" fmla="*/ 2763530 h 2965450"/>
              <a:gd name="T80" fmla="*/ 646550 w 715645"/>
              <a:gd name="T81" fmla="*/ 2731776 h 2965450"/>
              <a:gd name="T82" fmla="*/ 638943 w 715645"/>
              <a:gd name="T83" fmla="*/ 2674626 h 2965450"/>
              <a:gd name="T84" fmla="*/ 635140 w 715645"/>
              <a:gd name="T85" fmla="*/ 2604784 h 2965450"/>
              <a:gd name="T86" fmla="*/ 637696 w 715645"/>
              <a:gd name="T87" fmla="*/ 2584460 h 2965450"/>
              <a:gd name="T88" fmla="*/ 649106 w 715645"/>
              <a:gd name="T89" fmla="*/ 2548896 h 2965450"/>
              <a:gd name="T90" fmla="*/ 656713 w 715645"/>
              <a:gd name="T91" fmla="*/ 2534930 h 2965450"/>
              <a:gd name="T92" fmla="*/ 664319 w 715645"/>
              <a:gd name="T93" fmla="*/ 2527310 h 2965450"/>
              <a:gd name="T94" fmla="*/ 675729 w 715645"/>
              <a:gd name="T95" fmla="*/ 2527310 h 2965450"/>
              <a:gd name="T96" fmla="*/ 685861 w 715645"/>
              <a:gd name="T97" fmla="*/ 2532394 h 2965450"/>
              <a:gd name="T98" fmla="*/ 694745 w 715645"/>
              <a:gd name="T99" fmla="*/ 2546360 h 2965450"/>
              <a:gd name="T100" fmla="*/ 704877 w 715645"/>
              <a:gd name="T101" fmla="*/ 2578114 h 2965450"/>
              <a:gd name="T102" fmla="*/ 712483 w 715645"/>
              <a:gd name="T103" fmla="*/ 2631454 h 2965450"/>
              <a:gd name="T104" fmla="*/ 711205 w 715645"/>
              <a:gd name="T105" fmla="*/ 2705106 h 2965450"/>
              <a:gd name="T106" fmla="*/ 703598 w 715645"/>
              <a:gd name="T107" fmla="*/ 2773686 h 2965450"/>
              <a:gd name="T108" fmla="*/ 682057 w 715645"/>
              <a:gd name="T109" fmla="*/ 2849886 h 2965450"/>
              <a:gd name="T110" fmla="*/ 598386 w 715645"/>
              <a:gd name="T111" fmla="*/ 2959114 h 2965450"/>
              <a:gd name="T112" fmla="*/ 448781 w 715645"/>
              <a:gd name="T113" fmla="*/ 2874020 h 2965450"/>
              <a:gd name="T114" fmla="*/ 361307 w 715645"/>
              <a:gd name="T115" fmla="*/ 2631454 h 2965450"/>
              <a:gd name="T116" fmla="*/ 257372 w 715645"/>
              <a:gd name="T117" fmla="*/ 2057406 h 2965450"/>
              <a:gd name="T118" fmla="*/ 202849 w 715645"/>
              <a:gd name="T119" fmla="*/ 1764036 h 2965450"/>
              <a:gd name="T120" fmla="*/ 173701 w 715645"/>
              <a:gd name="T121" fmla="*/ 1670060 h 296545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15645" h="2965450">
                <a:moveTo>
                  <a:pt x="91439" y="2326654"/>
                </a:moveTo>
                <a:lnTo>
                  <a:pt x="0" y="2326654"/>
                </a:lnTo>
                <a:lnTo>
                  <a:pt x="80009" y="1424946"/>
                </a:lnTo>
                <a:lnTo>
                  <a:pt x="128290" y="883926"/>
                </a:lnTo>
                <a:lnTo>
                  <a:pt x="146060" y="709940"/>
                </a:lnTo>
                <a:lnTo>
                  <a:pt x="157490" y="600724"/>
                </a:lnTo>
                <a:lnTo>
                  <a:pt x="166390" y="525779"/>
                </a:lnTo>
                <a:lnTo>
                  <a:pt x="176540" y="459760"/>
                </a:lnTo>
                <a:lnTo>
                  <a:pt x="182879" y="426719"/>
                </a:lnTo>
                <a:lnTo>
                  <a:pt x="187970" y="397520"/>
                </a:lnTo>
                <a:lnTo>
                  <a:pt x="194309" y="369569"/>
                </a:lnTo>
                <a:lnTo>
                  <a:pt x="200680" y="344180"/>
                </a:lnTo>
                <a:lnTo>
                  <a:pt x="207020" y="318790"/>
                </a:lnTo>
                <a:lnTo>
                  <a:pt x="214640" y="294650"/>
                </a:lnTo>
                <a:lnTo>
                  <a:pt x="220979" y="271790"/>
                </a:lnTo>
                <a:lnTo>
                  <a:pt x="228599" y="248930"/>
                </a:lnTo>
                <a:lnTo>
                  <a:pt x="237500" y="226070"/>
                </a:lnTo>
                <a:lnTo>
                  <a:pt x="246400" y="204490"/>
                </a:lnTo>
                <a:lnTo>
                  <a:pt x="255269" y="182879"/>
                </a:lnTo>
                <a:lnTo>
                  <a:pt x="264170" y="163829"/>
                </a:lnTo>
                <a:lnTo>
                  <a:pt x="274319" y="144779"/>
                </a:lnTo>
                <a:lnTo>
                  <a:pt x="283220" y="127010"/>
                </a:lnTo>
                <a:lnTo>
                  <a:pt x="303550" y="94000"/>
                </a:lnTo>
                <a:lnTo>
                  <a:pt x="335279" y="53339"/>
                </a:lnTo>
                <a:lnTo>
                  <a:pt x="368320" y="24140"/>
                </a:lnTo>
                <a:lnTo>
                  <a:pt x="378470" y="16520"/>
                </a:lnTo>
                <a:lnTo>
                  <a:pt x="388619" y="11429"/>
                </a:lnTo>
                <a:lnTo>
                  <a:pt x="397520" y="6370"/>
                </a:lnTo>
                <a:lnTo>
                  <a:pt x="407669" y="3809"/>
                </a:lnTo>
                <a:lnTo>
                  <a:pt x="416570" y="1280"/>
                </a:lnTo>
                <a:lnTo>
                  <a:pt x="425470" y="0"/>
                </a:lnTo>
                <a:lnTo>
                  <a:pt x="433090" y="1280"/>
                </a:lnTo>
                <a:lnTo>
                  <a:pt x="440710" y="2560"/>
                </a:lnTo>
                <a:lnTo>
                  <a:pt x="447050" y="5090"/>
                </a:lnTo>
                <a:lnTo>
                  <a:pt x="453389" y="7619"/>
                </a:lnTo>
                <a:lnTo>
                  <a:pt x="458480" y="12710"/>
                </a:lnTo>
                <a:lnTo>
                  <a:pt x="463570" y="19049"/>
                </a:lnTo>
                <a:lnTo>
                  <a:pt x="466100" y="21610"/>
                </a:lnTo>
                <a:lnTo>
                  <a:pt x="468629" y="25420"/>
                </a:lnTo>
                <a:lnTo>
                  <a:pt x="471190" y="29230"/>
                </a:lnTo>
                <a:lnTo>
                  <a:pt x="472439" y="33040"/>
                </a:lnTo>
                <a:lnTo>
                  <a:pt x="475000" y="36850"/>
                </a:lnTo>
                <a:lnTo>
                  <a:pt x="476249" y="41909"/>
                </a:lnTo>
                <a:lnTo>
                  <a:pt x="477530" y="45719"/>
                </a:lnTo>
                <a:lnTo>
                  <a:pt x="478810" y="50810"/>
                </a:lnTo>
                <a:lnTo>
                  <a:pt x="480059" y="55900"/>
                </a:lnTo>
                <a:lnTo>
                  <a:pt x="482620" y="60959"/>
                </a:lnTo>
                <a:lnTo>
                  <a:pt x="483869" y="66050"/>
                </a:lnTo>
                <a:lnTo>
                  <a:pt x="483869" y="71140"/>
                </a:lnTo>
                <a:lnTo>
                  <a:pt x="485150" y="77480"/>
                </a:lnTo>
                <a:lnTo>
                  <a:pt x="486430" y="82570"/>
                </a:lnTo>
                <a:lnTo>
                  <a:pt x="486430" y="88910"/>
                </a:lnTo>
                <a:lnTo>
                  <a:pt x="486430" y="94000"/>
                </a:lnTo>
                <a:lnTo>
                  <a:pt x="487679" y="100340"/>
                </a:lnTo>
                <a:lnTo>
                  <a:pt x="487679" y="107960"/>
                </a:lnTo>
                <a:lnTo>
                  <a:pt x="487679" y="142250"/>
                </a:lnTo>
                <a:lnTo>
                  <a:pt x="486430" y="148589"/>
                </a:lnTo>
                <a:lnTo>
                  <a:pt x="486430" y="153680"/>
                </a:lnTo>
                <a:lnTo>
                  <a:pt x="485150" y="158770"/>
                </a:lnTo>
                <a:lnTo>
                  <a:pt x="485150" y="163829"/>
                </a:lnTo>
                <a:lnTo>
                  <a:pt x="483869" y="168920"/>
                </a:lnTo>
                <a:lnTo>
                  <a:pt x="482620" y="174010"/>
                </a:lnTo>
                <a:lnTo>
                  <a:pt x="481340" y="179069"/>
                </a:lnTo>
                <a:lnTo>
                  <a:pt x="480059" y="182879"/>
                </a:lnTo>
                <a:lnTo>
                  <a:pt x="478810" y="187970"/>
                </a:lnTo>
                <a:lnTo>
                  <a:pt x="477530" y="193060"/>
                </a:lnTo>
                <a:lnTo>
                  <a:pt x="473720" y="200680"/>
                </a:lnTo>
                <a:lnTo>
                  <a:pt x="469910" y="208300"/>
                </a:lnTo>
                <a:lnTo>
                  <a:pt x="466100" y="214640"/>
                </a:lnTo>
                <a:lnTo>
                  <a:pt x="443240" y="232409"/>
                </a:lnTo>
                <a:lnTo>
                  <a:pt x="438149" y="233690"/>
                </a:lnTo>
                <a:lnTo>
                  <a:pt x="431810" y="233690"/>
                </a:lnTo>
                <a:lnTo>
                  <a:pt x="424190" y="231160"/>
                </a:lnTo>
                <a:lnTo>
                  <a:pt x="405140" y="227350"/>
                </a:lnTo>
                <a:lnTo>
                  <a:pt x="382280" y="219730"/>
                </a:lnTo>
                <a:lnTo>
                  <a:pt x="356890" y="208300"/>
                </a:lnTo>
                <a:lnTo>
                  <a:pt x="347990" y="203210"/>
                </a:lnTo>
                <a:lnTo>
                  <a:pt x="340370" y="200680"/>
                </a:lnTo>
                <a:lnTo>
                  <a:pt x="332750" y="199400"/>
                </a:lnTo>
                <a:lnTo>
                  <a:pt x="325130" y="198119"/>
                </a:lnTo>
                <a:lnTo>
                  <a:pt x="321320" y="199400"/>
                </a:lnTo>
                <a:lnTo>
                  <a:pt x="316229" y="200680"/>
                </a:lnTo>
                <a:lnTo>
                  <a:pt x="312419" y="203210"/>
                </a:lnTo>
                <a:lnTo>
                  <a:pt x="307360" y="207020"/>
                </a:lnTo>
                <a:lnTo>
                  <a:pt x="303550" y="212110"/>
                </a:lnTo>
                <a:lnTo>
                  <a:pt x="298460" y="218450"/>
                </a:lnTo>
                <a:lnTo>
                  <a:pt x="294650" y="226070"/>
                </a:lnTo>
                <a:lnTo>
                  <a:pt x="289559" y="234970"/>
                </a:lnTo>
                <a:lnTo>
                  <a:pt x="288310" y="240029"/>
                </a:lnTo>
                <a:lnTo>
                  <a:pt x="274319" y="285749"/>
                </a:lnTo>
                <a:lnTo>
                  <a:pt x="270509" y="303550"/>
                </a:lnTo>
                <a:lnTo>
                  <a:pt x="266699" y="321320"/>
                </a:lnTo>
                <a:lnTo>
                  <a:pt x="262889" y="342899"/>
                </a:lnTo>
                <a:lnTo>
                  <a:pt x="260360" y="364510"/>
                </a:lnTo>
                <a:lnTo>
                  <a:pt x="256550" y="391180"/>
                </a:lnTo>
                <a:lnTo>
                  <a:pt x="252740" y="424190"/>
                </a:lnTo>
                <a:lnTo>
                  <a:pt x="243839" y="508010"/>
                </a:lnTo>
                <a:lnTo>
                  <a:pt x="222260" y="753124"/>
                </a:lnTo>
                <a:lnTo>
                  <a:pt x="179069" y="1281440"/>
                </a:lnTo>
                <a:lnTo>
                  <a:pt x="194309" y="1236994"/>
                </a:lnTo>
                <a:lnTo>
                  <a:pt x="209549" y="1196346"/>
                </a:lnTo>
                <a:lnTo>
                  <a:pt x="223540" y="1158246"/>
                </a:lnTo>
                <a:lnTo>
                  <a:pt x="238780" y="1122694"/>
                </a:lnTo>
                <a:lnTo>
                  <a:pt x="270509" y="1057924"/>
                </a:lnTo>
                <a:lnTo>
                  <a:pt x="300989" y="1003310"/>
                </a:lnTo>
                <a:lnTo>
                  <a:pt x="313700" y="986796"/>
                </a:lnTo>
                <a:lnTo>
                  <a:pt x="325130" y="971556"/>
                </a:lnTo>
                <a:lnTo>
                  <a:pt x="359420" y="941076"/>
                </a:lnTo>
                <a:lnTo>
                  <a:pt x="392429" y="930920"/>
                </a:lnTo>
                <a:lnTo>
                  <a:pt x="400049" y="932194"/>
                </a:lnTo>
                <a:lnTo>
                  <a:pt x="403859" y="933456"/>
                </a:lnTo>
                <a:lnTo>
                  <a:pt x="407669" y="934730"/>
                </a:lnTo>
                <a:lnTo>
                  <a:pt x="410230" y="937266"/>
                </a:lnTo>
                <a:lnTo>
                  <a:pt x="414040" y="939814"/>
                </a:lnTo>
                <a:lnTo>
                  <a:pt x="417850" y="943624"/>
                </a:lnTo>
                <a:lnTo>
                  <a:pt x="420380" y="947434"/>
                </a:lnTo>
                <a:lnTo>
                  <a:pt x="424190" y="951244"/>
                </a:lnTo>
                <a:lnTo>
                  <a:pt x="426719" y="955054"/>
                </a:lnTo>
                <a:lnTo>
                  <a:pt x="430529" y="960126"/>
                </a:lnTo>
                <a:lnTo>
                  <a:pt x="433090" y="966484"/>
                </a:lnTo>
                <a:lnTo>
                  <a:pt x="438149" y="979176"/>
                </a:lnTo>
                <a:lnTo>
                  <a:pt x="444520" y="993154"/>
                </a:lnTo>
                <a:lnTo>
                  <a:pt x="449579" y="1008394"/>
                </a:lnTo>
                <a:lnTo>
                  <a:pt x="459760" y="1064270"/>
                </a:lnTo>
                <a:lnTo>
                  <a:pt x="463570" y="1104906"/>
                </a:lnTo>
                <a:lnTo>
                  <a:pt x="464819" y="1127766"/>
                </a:lnTo>
                <a:lnTo>
                  <a:pt x="464819" y="1150626"/>
                </a:lnTo>
                <a:lnTo>
                  <a:pt x="464819" y="1172224"/>
                </a:lnTo>
                <a:lnTo>
                  <a:pt x="464819" y="1193810"/>
                </a:lnTo>
                <a:lnTo>
                  <a:pt x="463570" y="1216670"/>
                </a:lnTo>
                <a:lnTo>
                  <a:pt x="461009" y="1236994"/>
                </a:lnTo>
                <a:lnTo>
                  <a:pt x="458480" y="1258580"/>
                </a:lnTo>
                <a:lnTo>
                  <a:pt x="455950" y="1278904"/>
                </a:lnTo>
                <a:lnTo>
                  <a:pt x="452140" y="1299216"/>
                </a:lnTo>
                <a:lnTo>
                  <a:pt x="448330" y="1319540"/>
                </a:lnTo>
                <a:lnTo>
                  <a:pt x="443240" y="1338590"/>
                </a:lnTo>
                <a:lnTo>
                  <a:pt x="439430" y="1358914"/>
                </a:lnTo>
                <a:lnTo>
                  <a:pt x="433090" y="1377964"/>
                </a:lnTo>
                <a:lnTo>
                  <a:pt x="426719" y="1397014"/>
                </a:lnTo>
                <a:lnTo>
                  <a:pt x="414040" y="1433840"/>
                </a:lnTo>
                <a:lnTo>
                  <a:pt x="397520" y="1469404"/>
                </a:lnTo>
                <a:lnTo>
                  <a:pt x="388619" y="1485906"/>
                </a:lnTo>
                <a:lnTo>
                  <a:pt x="379750" y="1502420"/>
                </a:lnTo>
                <a:lnTo>
                  <a:pt x="369569" y="1516386"/>
                </a:lnTo>
                <a:lnTo>
                  <a:pt x="359420" y="1530364"/>
                </a:lnTo>
                <a:lnTo>
                  <a:pt x="336560" y="1554486"/>
                </a:lnTo>
                <a:lnTo>
                  <a:pt x="284500" y="1588776"/>
                </a:lnTo>
                <a:lnTo>
                  <a:pt x="223540" y="1607826"/>
                </a:lnTo>
                <a:lnTo>
                  <a:pt x="189250" y="1609100"/>
                </a:lnTo>
                <a:lnTo>
                  <a:pt x="200680" y="1623066"/>
                </a:lnTo>
                <a:lnTo>
                  <a:pt x="232409" y="1667524"/>
                </a:lnTo>
                <a:lnTo>
                  <a:pt x="257830" y="1715780"/>
                </a:lnTo>
                <a:lnTo>
                  <a:pt x="265450" y="1732294"/>
                </a:lnTo>
                <a:lnTo>
                  <a:pt x="271790" y="1750070"/>
                </a:lnTo>
                <a:lnTo>
                  <a:pt x="279410" y="1769120"/>
                </a:lnTo>
                <a:lnTo>
                  <a:pt x="285749" y="1790706"/>
                </a:lnTo>
                <a:lnTo>
                  <a:pt x="293369" y="1812304"/>
                </a:lnTo>
                <a:lnTo>
                  <a:pt x="299740" y="1836426"/>
                </a:lnTo>
                <a:lnTo>
                  <a:pt x="306080" y="1863096"/>
                </a:lnTo>
                <a:lnTo>
                  <a:pt x="320039" y="1918984"/>
                </a:lnTo>
                <a:lnTo>
                  <a:pt x="335279" y="1987564"/>
                </a:lnTo>
                <a:lnTo>
                  <a:pt x="351800" y="2076456"/>
                </a:lnTo>
                <a:lnTo>
                  <a:pt x="370850" y="2185684"/>
                </a:lnTo>
                <a:lnTo>
                  <a:pt x="391180" y="2315224"/>
                </a:lnTo>
                <a:lnTo>
                  <a:pt x="415289" y="2467624"/>
                </a:lnTo>
                <a:lnTo>
                  <a:pt x="428000" y="2532394"/>
                </a:lnTo>
                <a:lnTo>
                  <a:pt x="439430" y="2592080"/>
                </a:lnTo>
                <a:lnTo>
                  <a:pt x="450860" y="2644146"/>
                </a:lnTo>
                <a:lnTo>
                  <a:pt x="462290" y="2688604"/>
                </a:lnTo>
                <a:lnTo>
                  <a:pt x="473720" y="2726704"/>
                </a:lnTo>
                <a:lnTo>
                  <a:pt x="496580" y="2782580"/>
                </a:lnTo>
                <a:lnTo>
                  <a:pt x="506729" y="2805440"/>
                </a:lnTo>
                <a:lnTo>
                  <a:pt x="518159" y="2824490"/>
                </a:lnTo>
                <a:lnTo>
                  <a:pt x="529589" y="2839730"/>
                </a:lnTo>
                <a:lnTo>
                  <a:pt x="542300" y="2851160"/>
                </a:lnTo>
                <a:lnTo>
                  <a:pt x="548639" y="2854970"/>
                </a:lnTo>
                <a:lnTo>
                  <a:pt x="553730" y="2858780"/>
                </a:lnTo>
                <a:lnTo>
                  <a:pt x="560069" y="2862590"/>
                </a:lnTo>
                <a:lnTo>
                  <a:pt x="566440" y="2863864"/>
                </a:lnTo>
                <a:lnTo>
                  <a:pt x="579119" y="2866400"/>
                </a:lnTo>
                <a:lnTo>
                  <a:pt x="586739" y="2865126"/>
                </a:lnTo>
                <a:lnTo>
                  <a:pt x="594359" y="2863864"/>
                </a:lnTo>
                <a:lnTo>
                  <a:pt x="600730" y="2861316"/>
                </a:lnTo>
                <a:lnTo>
                  <a:pt x="607070" y="2857506"/>
                </a:lnTo>
                <a:lnTo>
                  <a:pt x="613409" y="2852434"/>
                </a:lnTo>
                <a:lnTo>
                  <a:pt x="618500" y="2846076"/>
                </a:lnTo>
                <a:lnTo>
                  <a:pt x="623590" y="2839730"/>
                </a:lnTo>
                <a:lnTo>
                  <a:pt x="628649" y="2830836"/>
                </a:lnTo>
                <a:lnTo>
                  <a:pt x="633740" y="2821954"/>
                </a:lnTo>
                <a:lnTo>
                  <a:pt x="637550" y="2813060"/>
                </a:lnTo>
                <a:lnTo>
                  <a:pt x="641360" y="2804166"/>
                </a:lnTo>
                <a:lnTo>
                  <a:pt x="642640" y="2800356"/>
                </a:lnTo>
                <a:lnTo>
                  <a:pt x="643889" y="2795284"/>
                </a:lnTo>
                <a:lnTo>
                  <a:pt x="645170" y="2791474"/>
                </a:lnTo>
                <a:lnTo>
                  <a:pt x="646450" y="2786390"/>
                </a:lnTo>
                <a:lnTo>
                  <a:pt x="647699" y="2782580"/>
                </a:lnTo>
                <a:lnTo>
                  <a:pt x="647699" y="2777496"/>
                </a:lnTo>
                <a:lnTo>
                  <a:pt x="647699" y="2772424"/>
                </a:lnTo>
                <a:lnTo>
                  <a:pt x="648980" y="2768614"/>
                </a:lnTo>
                <a:lnTo>
                  <a:pt x="648980" y="2763530"/>
                </a:lnTo>
                <a:lnTo>
                  <a:pt x="648980" y="2759720"/>
                </a:lnTo>
                <a:lnTo>
                  <a:pt x="648980" y="2753374"/>
                </a:lnTo>
                <a:lnTo>
                  <a:pt x="648980" y="2745754"/>
                </a:lnTo>
                <a:lnTo>
                  <a:pt x="647699" y="2739396"/>
                </a:lnTo>
                <a:lnTo>
                  <a:pt x="647699" y="2731776"/>
                </a:lnTo>
                <a:lnTo>
                  <a:pt x="646450" y="2722894"/>
                </a:lnTo>
                <a:lnTo>
                  <a:pt x="645170" y="2715274"/>
                </a:lnTo>
                <a:lnTo>
                  <a:pt x="642640" y="2696224"/>
                </a:lnTo>
                <a:lnTo>
                  <a:pt x="641360" y="2684794"/>
                </a:lnTo>
                <a:lnTo>
                  <a:pt x="640079" y="2674626"/>
                </a:lnTo>
                <a:lnTo>
                  <a:pt x="638830" y="2664470"/>
                </a:lnTo>
                <a:lnTo>
                  <a:pt x="637550" y="2655576"/>
                </a:lnTo>
                <a:lnTo>
                  <a:pt x="637550" y="2646694"/>
                </a:lnTo>
                <a:lnTo>
                  <a:pt x="636269" y="2639074"/>
                </a:lnTo>
                <a:lnTo>
                  <a:pt x="636269" y="2604784"/>
                </a:lnTo>
                <a:lnTo>
                  <a:pt x="637550" y="2600974"/>
                </a:lnTo>
                <a:lnTo>
                  <a:pt x="637550" y="2595890"/>
                </a:lnTo>
                <a:lnTo>
                  <a:pt x="637550" y="2592080"/>
                </a:lnTo>
                <a:lnTo>
                  <a:pt x="638830" y="2588270"/>
                </a:lnTo>
                <a:lnTo>
                  <a:pt x="638830" y="2584460"/>
                </a:lnTo>
                <a:lnTo>
                  <a:pt x="640079" y="2579376"/>
                </a:lnTo>
                <a:lnTo>
                  <a:pt x="642640" y="2570494"/>
                </a:lnTo>
                <a:lnTo>
                  <a:pt x="645170" y="2564136"/>
                </a:lnTo>
                <a:lnTo>
                  <a:pt x="647699" y="2555254"/>
                </a:lnTo>
                <a:lnTo>
                  <a:pt x="650260" y="2548896"/>
                </a:lnTo>
                <a:lnTo>
                  <a:pt x="651509" y="2546360"/>
                </a:lnTo>
                <a:lnTo>
                  <a:pt x="652790" y="2542550"/>
                </a:lnTo>
                <a:lnTo>
                  <a:pt x="654070" y="2540014"/>
                </a:lnTo>
                <a:lnTo>
                  <a:pt x="655319" y="2537466"/>
                </a:lnTo>
                <a:lnTo>
                  <a:pt x="657880" y="2534930"/>
                </a:lnTo>
                <a:lnTo>
                  <a:pt x="659129" y="2533656"/>
                </a:lnTo>
                <a:lnTo>
                  <a:pt x="660410" y="2531120"/>
                </a:lnTo>
                <a:lnTo>
                  <a:pt x="661690" y="2529846"/>
                </a:lnTo>
                <a:lnTo>
                  <a:pt x="664220" y="2528584"/>
                </a:lnTo>
                <a:lnTo>
                  <a:pt x="665500" y="2527310"/>
                </a:lnTo>
                <a:lnTo>
                  <a:pt x="668030" y="2527310"/>
                </a:lnTo>
                <a:lnTo>
                  <a:pt x="669310" y="2526036"/>
                </a:lnTo>
                <a:lnTo>
                  <a:pt x="673120" y="2526036"/>
                </a:lnTo>
                <a:lnTo>
                  <a:pt x="674369" y="2526036"/>
                </a:lnTo>
                <a:lnTo>
                  <a:pt x="676930" y="2527310"/>
                </a:lnTo>
                <a:lnTo>
                  <a:pt x="679460" y="2527310"/>
                </a:lnTo>
                <a:lnTo>
                  <a:pt x="680740" y="2527310"/>
                </a:lnTo>
                <a:lnTo>
                  <a:pt x="683270" y="2529846"/>
                </a:lnTo>
                <a:lnTo>
                  <a:pt x="684550" y="2531120"/>
                </a:lnTo>
                <a:lnTo>
                  <a:pt x="687080" y="2532394"/>
                </a:lnTo>
                <a:lnTo>
                  <a:pt x="688360" y="2536204"/>
                </a:lnTo>
                <a:lnTo>
                  <a:pt x="690890" y="2537466"/>
                </a:lnTo>
                <a:lnTo>
                  <a:pt x="692170" y="2541276"/>
                </a:lnTo>
                <a:lnTo>
                  <a:pt x="693419" y="2543824"/>
                </a:lnTo>
                <a:lnTo>
                  <a:pt x="695980" y="2546360"/>
                </a:lnTo>
                <a:lnTo>
                  <a:pt x="698510" y="2555254"/>
                </a:lnTo>
                <a:lnTo>
                  <a:pt x="702320" y="2562874"/>
                </a:lnTo>
                <a:lnTo>
                  <a:pt x="703600" y="2567946"/>
                </a:lnTo>
                <a:lnTo>
                  <a:pt x="704849" y="2573030"/>
                </a:lnTo>
                <a:lnTo>
                  <a:pt x="706130" y="2578114"/>
                </a:lnTo>
                <a:lnTo>
                  <a:pt x="707410" y="2583186"/>
                </a:lnTo>
                <a:lnTo>
                  <a:pt x="709940" y="2593354"/>
                </a:lnTo>
                <a:lnTo>
                  <a:pt x="711220" y="2606046"/>
                </a:lnTo>
                <a:lnTo>
                  <a:pt x="712469" y="2618750"/>
                </a:lnTo>
                <a:lnTo>
                  <a:pt x="713750" y="2631454"/>
                </a:lnTo>
                <a:lnTo>
                  <a:pt x="713750" y="2645420"/>
                </a:lnTo>
                <a:lnTo>
                  <a:pt x="715030" y="2660660"/>
                </a:lnTo>
                <a:lnTo>
                  <a:pt x="715030" y="2675900"/>
                </a:lnTo>
                <a:lnTo>
                  <a:pt x="713750" y="2691140"/>
                </a:lnTo>
                <a:lnTo>
                  <a:pt x="712469" y="2705106"/>
                </a:lnTo>
                <a:lnTo>
                  <a:pt x="711220" y="2719084"/>
                </a:lnTo>
                <a:lnTo>
                  <a:pt x="709940" y="2733050"/>
                </a:lnTo>
                <a:lnTo>
                  <a:pt x="708659" y="2747016"/>
                </a:lnTo>
                <a:lnTo>
                  <a:pt x="706130" y="2759720"/>
                </a:lnTo>
                <a:lnTo>
                  <a:pt x="704849" y="2773686"/>
                </a:lnTo>
                <a:lnTo>
                  <a:pt x="701039" y="2786390"/>
                </a:lnTo>
                <a:lnTo>
                  <a:pt x="698510" y="2800356"/>
                </a:lnTo>
                <a:lnTo>
                  <a:pt x="695980" y="2811786"/>
                </a:lnTo>
                <a:lnTo>
                  <a:pt x="692170" y="2825764"/>
                </a:lnTo>
                <a:lnTo>
                  <a:pt x="683270" y="2849886"/>
                </a:lnTo>
                <a:lnTo>
                  <a:pt x="674369" y="2874020"/>
                </a:lnTo>
                <a:lnTo>
                  <a:pt x="662939" y="2894344"/>
                </a:lnTo>
                <a:lnTo>
                  <a:pt x="652790" y="2913394"/>
                </a:lnTo>
                <a:lnTo>
                  <a:pt x="640079" y="2929896"/>
                </a:lnTo>
                <a:lnTo>
                  <a:pt x="599450" y="2959114"/>
                </a:lnTo>
                <a:lnTo>
                  <a:pt x="568970" y="2965460"/>
                </a:lnTo>
                <a:lnTo>
                  <a:pt x="552449" y="2964186"/>
                </a:lnTo>
                <a:lnTo>
                  <a:pt x="505480" y="2942600"/>
                </a:lnTo>
                <a:lnTo>
                  <a:pt x="476249" y="2914656"/>
                </a:lnTo>
                <a:lnTo>
                  <a:pt x="449579" y="2874020"/>
                </a:lnTo>
                <a:lnTo>
                  <a:pt x="422909" y="2821954"/>
                </a:lnTo>
                <a:lnTo>
                  <a:pt x="397520" y="2755910"/>
                </a:lnTo>
                <a:lnTo>
                  <a:pt x="386090" y="2717810"/>
                </a:lnTo>
                <a:lnTo>
                  <a:pt x="373379" y="2677174"/>
                </a:lnTo>
                <a:lnTo>
                  <a:pt x="361949" y="2631454"/>
                </a:lnTo>
                <a:lnTo>
                  <a:pt x="350519" y="2584460"/>
                </a:lnTo>
                <a:lnTo>
                  <a:pt x="342899" y="2551444"/>
                </a:lnTo>
                <a:lnTo>
                  <a:pt x="335279" y="2508260"/>
                </a:lnTo>
                <a:lnTo>
                  <a:pt x="313700" y="2393960"/>
                </a:lnTo>
                <a:lnTo>
                  <a:pt x="257830" y="2057406"/>
                </a:lnTo>
                <a:lnTo>
                  <a:pt x="243839" y="1965966"/>
                </a:lnTo>
                <a:lnTo>
                  <a:pt x="228599" y="1887230"/>
                </a:lnTo>
                <a:lnTo>
                  <a:pt x="215920" y="1819924"/>
                </a:lnTo>
                <a:lnTo>
                  <a:pt x="209549" y="1790706"/>
                </a:lnTo>
                <a:lnTo>
                  <a:pt x="203210" y="1764036"/>
                </a:lnTo>
                <a:lnTo>
                  <a:pt x="198119" y="1744986"/>
                </a:lnTo>
                <a:lnTo>
                  <a:pt x="193060" y="1725936"/>
                </a:lnTo>
                <a:lnTo>
                  <a:pt x="186689" y="1706886"/>
                </a:lnTo>
                <a:lnTo>
                  <a:pt x="180350" y="1687836"/>
                </a:lnTo>
                <a:lnTo>
                  <a:pt x="174010" y="1670060"/>
                </a:lnTo>
                <a:lnTo>
                  <a:pt x="166390" y="1651010"/>
                </a:lnTo>
                <a:lnTo>
                  <a:pt x="151150" y="1614184"/>
                </a:lnTo>
                <a:lnTo>
                  <a:pt x="91439" y="2326654"/>
                </a:lnTo>
                <a:close/>
              </a:path>
            </a:pathLst>
          </a:custGeom>
          <a:noFill/>
          <a:ln w="9344">
            <a:solidFill>
              <a:srgbClr val="7F7F7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85001" name="object 9"/>
          <p:cNvSpPr>
            <a:spLocks/>
          </p:cNvSpPr>
          <p:nvPr/>
        </p:nvSpPr>
        <p:spPr bwMode="auto">
          <a:xfrm>
            <a:off x="4445000" y="4298950"/>
            <a:ext cx="228600" cy="465138"/>
          </a:xfrm>
          <a:custGeom>
            <a:avLst/>
            <a:gdLst>
              <a:gd name="T0" fmla="*/ 0 w 228600"/>
              <a:gd name="T1" fmla="*/ 465137 h 464820"/>
              <a:gd name="T2" fmla="*/ 39380 w 228600"/>
              <a:gd name="T3" fmla="*/ 462587 h 464820"/>
              <a:gd name="T4" fmla="*/ 57149 w 228600"/>
              <a:gd name="T5" fmla="*/ 460050 h 464820"/>
              <a:gd name="T6" fmla="*/ 74950 w 228600"/>
              <a:gd name="T7" fmla="*/ 454962 h 464820"/>
              <a:gd name="T8" fmla="*/ 91439 w 228600"/>
              <a:gd name="T9" fmla="*/ 447337 h 464820"/>
              <a:gd name="T10" fmla="*/ 106679 w 228600"/>
              <a:gd name="T11" fmla="*/ 440986 h 464820"/>
              <a:gd name="T12" fmla="*/ 146060 w 228600"/>
              <a:gd name="T13" fmla="*/ 407948 h 464820"/>
              <a:gd name="T14" fmla="*/ 167639 w 228600"/>
              <a:gd name="T15" fmla="*/ 382523 h 464820"/>
              <a:gd name="T16" fmla="*/ 177820 w 228600"/>
              <a:gd name="T17" fmla="*/ 368547 h 464820"/>
              <a:gd name="T18" fmla="*/ 186689 w 228600"/>
              <a:gd name="T19" fmla="*/ 353297 h 464820"/>
              <a:gd name="T20" fmla="*/ 194309 w 228600"/>
              <a:gd name="T21" fmla="*/ 336771 h 464820"/>
              <a:gd name="T22" fmla="*/ 200680 w 228600"/>
              <a:gd name="T23" fmla="*/ 320258 h 464820"/>
              <a:gd name="T24" fmla="*/ 203210 w 228600"/>
              <a:gd name="T25" fmla="*/ 311358 h 464820"/>
              <a:gd name="T26" fmla="*/ 207020 w 228600"/>
              <a:gd name="T27" fmla="*/ 302458 h 464820"/>
              <a:gd name="T28" fmla="*/ 215920 w 228600"/>
              <a:gd name="T29" fmla="*/ 264332 h 464820"/>
              <a:gd name="T30" fmla="*/ 223540 w 228600"/>
              <a:gd name="T31" fmla="*/ 223668 h 464820"/>
              <a:gd name="T32" fmla="*/ 224789 w 228600"/>
              <a:gd name="T33" fmla="*/ 204605 h 464820"/>
              <a:gd name="T34" fmla="*/ 227350 w 228600"/>
              <a:gd name="T35" fmla="*/ 183004 h 464820"/>
              <a:gd name="T36" fmla="*/ 227350 w 228600"/>
              <a:gd name="T37" fmla="*/ 161391 h 464820"/>
              <a:gd name="T38" fmla="*/ 228599 w 228600"/>
              <a:gd name="T39" fmla="*/ 139791 h 464820"/>
              <a:gd name="T40" fmla="*/ 227350 w 228600"/>
              <a:gd name="T41" fmla="*/ 124540 h 464820"/>
              <a:gd name="T42" fmla="*/ 227350 w 228600"/>
              <a:gd name="T43" fmla="*/ 109290 h 464820"/>
              <a:gd name="T44" fmla="*/ 226070 w 228600"/>
              <a:gd name="T45" fmla="*/ 95314 h 464820"/>
              <a:gd name="T46" fmla="*/ 224789 w 228600"/>
              <a:gd name="T47" fmla="*/ 82601 h 464820"/>
              <a:gd name="T48" fmla="*/ 223540 w 228600"/>
              <a:gd name="T49" fmla="*/ 69889 h 464820"/>
              <a:gd name="T50" fmla="*/ 222260 w 228600"/>
              <a:gd name="T51" fmla="*/ 64813 h 464820"/>
              <a:gd name="T52" fmla="*/ 220979 w 228600"/>
              <a:gd name="T53" fmla="*/ 58451 h 464820"/>
              <a:gd name="T54" fmla="*/ 219730 w 228600"/>
              <a:gd name="T55" fmla="*/ 53375 h 464820"/>
              <a:gd name="T56" fmla="*/ 218450 w 228600"/>
              <a:gd name="T57" fmla="*/ 48288 h 464820"/>
              <a:gd name="T58" fmla="*/ 217169 w 228600"/>
              <a:gd name="T59" fmla="*/ 43201 h 464820"/>
              <a:gd name="T60" fmla="*/ 215920 w 228600"/>
              <a:gd name="T61" fmla="*/ 38125 h 464820"/>
              <a:gd name="T62" fmla="*/ 212110 w 228600"/>
              <a:gd name="T63" fmla="*/ 29225 h 464820"/>
              <a:gd name="T64" fmla="*/ 210830 w 228600"/>
              <a:gd name="T65" fmla="*/ 25412 h 464820"/>
              <a:gd name="T66" fmla="*/ 209549 w 228600"/>
              <a:gd name="T67" fmla="*/ 22875 h 464820"/>
              <a:gd name="T68" fmla="*/ 207020 w 228600"/>
              <a:gd name="T69" fmla="*/ 19062 h 464820"/>
              <a:gd name="T70" fmla="*/ 205739 w 228600"/>
              <a:gd name="T71" fmla="*/ 15249 h 464820"/>
              <a:gd name="T72" fmla="*/ 204490 w 228600"/>
              <a:gd name="T73" fmla="*/ 12700 h 464820"/>
              <a:gd name="T74" fmla="*/ 201929 w 228600"/>
              <a:gd name="T75" fmla="*/ 10162 h 464820"/>
              <a:gd name="T76" fmla="*/ 200680 w 228600"/>
              <a:gd name="T77" fmla="*/ 7624 h 464820"/>
              <a:gd name="T78" fmla="*/ 198119 w 228600"/>
              <a:gd name="T79" fmla="*/ 5074 h 464820"/>
              <a:gd name="T80" fmla="*/ 195590 w 228600"/>
              <a:gd name="T81" fmla="*/ 5074 h 464820"/>
              <a:gd name="T82" fmla="*/ 194309 w 228600"/>
              <a:gd name="T83" fmla="*/ 2537 h 464820"/>
              <a:gd name="T84" fmla="*/ 191780 w 228600"/>
              <a:gd name="T85" fmla="*/ 1262 h 464820"/>
              <a:gd name="T86" fmla="*/ 190499 w 228600"/>
              <a:gd name="T87" fmla="*/ 1262 h 464820"/>
              <a:gd name="T88" fmla="*/ 187970 w 228600"/>
              <a:gd name="T89" fmla="*/ 0 h 464820"/>
              <a:gd name="T90" fmla="*/ 185440 w 228600"/>
              <a:gd name="T91" fmla="*/ 0 h 464820"/>
              <a:gd name="T92" fmla="*/ 152399 w 228600"/>
              <a:gd name="T93" fmla="*/ 22875 h 464820"/>
              <a:gd name="T94" fmla="*/ 113050 w 228600"/>
              <a:gd name="T95" fmla="*/ 87689 h 464820"/>
              <a:gd name="T96" fmla="*/ 90190 w 228600"/>
              <a:gd name="T97" fmla="*/ 137253 h 464820"/>
              <a:gd name="T98" fmla="*/ 64769 w 228600"/>
              <a:gd name="T99" fmla="*/ 196980 h 464820"/>
              <a:gd name="T100" fmla="*/ 38099 w 228600"/>
              <a:gd name="T101" fmla="*/ 266881 h 464820"/>
              <a:gd name="T102" fmla="*/ 8900 w 228600"/>
              <a:gd name="T103" fmla="*/ 349484 h 464820"/>
              <a:gd name="T104" fmla="*/ 0 w 228600"/>
              <a:gd name="T105" fmla="*/ 465137 h 46482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28600" h="464820">
                <a:moveTo>
                  <a:pt x="0" y="464819"/>
                </a:moveTo>
                <a:lnTo>
                  <a:pt x="39380" y="462271"/>
                </a:lnTo>
                <a:lnTo>
                  <a:pt x="57149" y="459735"/>
                </a:lnTo>
                <a:lnTo>
                  <a:pt x="74950" y="454651"/>
                </a:lnTo>
                <a:lnTo>
                  <a:pt x="91439" y="447031"/>
                </a:lnTo>
                <a:lnTo>
                  <a:pt x="106679" y="440685"/>
                </a:lnTo>
                <a:lnTo>
                  <a:pt x="146060" y="407669"/>
                </a:lnTo>
                <a:lnTo>
                  <a:pt x="167639" y="382261"/>
                </a:lnTo>
                <a:lnTo>
                  <a:pt x="177820" y="368295"/>
                </a:lnTo>
                <a:lnTo>
                  <a:pt x="186689" y="353055"/>
                </a:lnTo>
                <a:lnTo>
                  <a:pt x="194309" y="336541"/>
                </a:lnTo>
                <a:lnTo>
                  <a:pt x="200680" y="320039"/>
                </a:lnTo>
                <a:lnTo>
                  <a:pt x="203210" y="311145"/>
                </a:lnTo>
                <a:lnTo>
                  <a:pt x="207020" y="302251"/>
                </a:lnTo>
                <a:lnTo>
                  <a:pt x="215920" y="264151"/>
                </a:lnTo>
                <a:lnTo>
                  <a:pt x="223540" y="223515"/>
                </a:lnTo>
                <a:lnTo>
                  <a:pt x="224789" y="204465"/>
                </a:lnTo>
                <a:lnTo>
                  <a:pt x="227350" y="182879"/>
                </a:lnTo>
                <a:lnTo>
                  <a:pt x="227350" y="161281"/>
                </a:lnTo>
                <a:lnTo>
                  <a:pt x="228599" y="139695"/>
                </a:lnTo>
                <a:lnTo>
                  <a:pt x="227350" y="124455"/>
                </a:lnTo>
                <a:lnTo>
                  <a:pt x="227350" y="109215"/>
                </a:lnTo>
                <a:lnTo>
                  <a:pt x="226070" y="95249"/>
                </a:lnTo>
                <a:lnTo>
                  <a:pt x="224789" y="82545"/>
                </a:lnTo>
                <a:lnTo>
                  <a:pt x="223540" y="69841"/>
                </a:lnTo>
                <a:lnTo>
                  <a:pt x="222260" y="64769"/>
                </a:lnTo>
                <a:lnTo>
                  <a:pt x="220979" y="58411"/>
                </a:lnTo>
                <a:lnTo>
                  <a:pt x="219730" y="53339"/>
                </a:lnTo>
                <a:lnTo>
                  <a:pt x="218450" y="48255"/>
                </a:lnTo>
                <a:lnTo>
                  <a:pt x="217169" y="43171"/>
                </a:lnTo>
                <a:lnTo>
                  <a:pt x="215920" y="38099"/>
                </a:lnTo>
                <a:lnTo>
                  <a:pt x="212110" y="29205"/>
                </a:lnTo>
                <a:lnTo>
                  <a:pt x="210830" y="25395"/>
                </a:lnTo>
                <a:lnTo>
                  <a:pt x="209549" y="22859"/>
                </a:lnTo>
                <a:lnTo>
                  <a:pt x="207020" y="19049"/>
                </a:lnTo>
                <a:lnTo>
                  <a:pt x="205739" y="15239"/>
                </a:lnTo>
                <a:lnTo>
                  <a:pt x="204490" y="12691"/>
                </a:lnTo>
                <a:lnTo>
                  <a:pt x="201929" y="10155"/>
                </a:lnTo>
                <a:lnTo>
                  <a:pt x="200680" y="7619"/>
                </a:lnTo>
                <a:lnTo>
                  <a:pt x="198119" y="5071"/>
                </a:lnTo>
                <a:lnTo>
                  <a:pt x="195590" y="5071"/>
                </a:lnTo>
                <a:lnTo>
                  <a:pt x="194309" y="2535"/>
                </a:lnTo>
                <a:lnTo>
                  <a:pt x="191780" y="1261"/>
                </a:lnTo>
                <a:lnTo>
                  <a:pt x="190499" y="1261"/>
                </a:lnTo>
                <a:lnTo>
                  <a:pt x="187970" y="0"/>
                </a:lnTo>
                <a:lnTo>
                  <a:pt x="185440" y="0"/>
                </a:lnTo>
                <a:lnTo>
                  <a:pt x="152399" y="22859"/>
                </a:lnTo>
                <a:lnTo>
                  <a:pt x="113050" y="87629"/>
                </a:lnTo>
                <a:lnTo>
                  <a:pt x="90190" y="137159"/>
                </a:lnTo>
                <a:lnTo>
                  <a:pt x="64769" y="196845"/>
                </a:lnTo>
                <a:lnTo>
                  <a:pt x="38099" y="266699"/>
                </a:lnTo>
                <a:lnTo>
                  <a:pt x="8900" y="349245"/>
                </a:lnTo>
                <a:lnTo>
                  <a:pt x="0" y="464819"/>
                </a:lnTo>
                <a:close/>
              </a:path>
            </a:pathLst>
          </a:custGeom>
          <a:noFill/>
          <a:ln w="9344">
            <a:solidFill>
              <a:srgbClr val="7F7F7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85002" name="object 10"/>
          <p:cNvSpPr>
            <a:spLocks/>
          </p:cNvSpPr>
          <p:nvPr/>
        </p:nvSpPr>
        <p:spPr bwMode="auto">
          <a:xfrm>
            <a:off x="5127625" y="3330575"/>
            <a:ext cx="893763" cy="2239963"/>
          </a:xfrm>
          <a:custGeom>
            <a:avLst/>
            <a:gdLst>
              <a:gd name="T0" fmla="*/ 284773 w 892810"/>
              <a:gd name="T1" fmla="*/ 457135 h 2240279"/>
              <a:gd name="T2" fmla="*/ 324195 w 892810"/>
              <a:gd name="T3" fmla="*/ 646084 h 2240279"/>
              <a:gd name="T4" fmla="*/ 355990 w 892810"/>
              <a:gd name="T5" fmla="*/ 874652 h 2240279"/>
              <a:gd name="T6" fmla="*/ 371246 w 892810"/>
              <a:gd name="T7" fmla="*/ 1100172 h 2240279"/>
              <a:gd name="T8" fmla="*/ 371246 w 892810"/>
              <a:gd name="T9" fmla="*/ 1283026 h 2240279"/>
              <a:gd name="T10" fmla="*/ 339451 w 892810"/>
              <a:gd name="T11" fmla="*/ 1673115 h 2240279"/>
              <a:gd name="T12" fmla="*/ 298779 w 892810"/>
              <a:gd name="T13" fmla="*/ 2026633 h 2240279"/>
              <a:gd name="T14" fmla="*/ 288587 w 892810"/>
              <a:gd name="T15" fmla="*/ 2075394 h 2240279"/>
              <a:gd name="T16" fmla="*/ 273330 w 892810"/>
              <a:gd name="T17" fmla="*/ 2102822 h 2240279"/>
              <a:gd name="T18" fmla="*/ 207241 w 892810"/>
              <a:gd name="T19" fmla="*/ 2239963 h 2240279"/>
              <a:gd name="T20" fmla="*/ 533968 w 892810"/>
              <a:gd name="T21" fmla="*/ 2215582 h 2240279"/>
              <a:gd name="T22" fmla="*/ 424643 w 892810"/>
              <a:gd name="T23" fmla="*/ 2148536 h 2240279"/>
              <a:gd name="T24" fmla="*/ 399195 w 892810"/>
              <a:gd name="T25" fmla="*/ 2072347 h 2240279"/>
              <a:gd name="T26" fmla="*/ 447527 w 892810"/>
              <a:gd name="T27" fmla="*/ 1539022 h 2240279"/>
              <a:gd name="T28" fmla="*/ 461501 w 892810"/>
              <a:gd name="T29" fmla="*/ 1167218 h 2240279"/>
              <a:gd name="T30" fmla="*/ 433521 w 892810"/>
              <a:gd name="T31" fmla="*/ 728368 h 2240279"/>
              <a:gd name="T32" fmla="*/ 401758 w 892810"/>
              <a:gd name="T33" fmla="*/ 499800 h 2240279"/>
              <a:gd name="T34" fmla="*/ 533968 w 892810"/>
              <a:gd name="T35" fmla="*/ 2215582 h 2240279"/>
              <a:gd name="T36" fmla="*/ 415732 w 892810"/>
              <a:gd name="T37" fmla="*/ 2233868 h 2240279"/>
              <a:gd name="T38" fmla="*/ 499642 w 892810"/>
              <a:gd name="T39" fmla="*/ 2233868 h 2240279"/>
              <a:gd name="T40" fmla="*/ 521245 w 892810"/>
              <a:gd name="T41" fmla="*/ 2133298 h 2240279"/>
              <a:gd name="T42" fmla="*/ 452592 w 892810"/>
              <a:gd name="T43" fmla="*/ 2151583 h 2240279"/>
              <a:gd name="T44" fmla="*/ 321663 w 892810"/>
              <a:gd name="T45" fmla="*/ 228567 h 2240279"/>
              <a:gd name="T46" fmla="*/ 197049 w 892810"/>
              <a:gd name="T47" fmla="*/ 341327 h 2240279"/>
              <a:gd name="T48" fmla="*/ 96633 w 892810"/>
              <a:gd name="T49" fmla="*/ 496753 h 2240279"/>
              <a:gd name="T50" fmla="*/ 29230 w 892810"/>
              <a:gd name="T51" fmla="*/ 719226 h 2240279"/>
              <a:gd name="T52" fmla="*/ 5095 w 892810"/>
              <a:gd name="T53" fmla="*/ 889889 h 2240279"/>
              <a:gd name="T54" fmla="*/ 0 w 892810"/>
              <a:gd name="T55" fmla="*/ 1054458 h 2240279"/>
              <a:gd name="T56" fmla="*/ 12724 w 892810"/>
              <a:gd name="T57" fmla="*/ 1194646 h 2240279"/>
              <a:gd name="T58" fmla="*/ 31794 w 892810"/>
              <a:gd name="T59" fmla="*/ 1270836 h 2240279"/>
              <a:gd name="T60" fmla="*/ 47050 w 892810"/>
              <a:gd name="T61" fmla="*/ 1298264 h 2240279"/>
              <a:gd name="T62" fmla="*/ 73749 w 892810"/>
              <a:gd name="T63" fmla="*/ 1304359 h 2240279"/>
              <a:gd name="T64" fmla="*/ 81377 w 892810"/>
              <a:gd name="T65" fmla="*/ 1298264 h 2240279"/>
              <a:gd name="T66" fmla="*/ 89005 w 892810"/>
              <a:gd name="T67" fmla="*/ 1279978 h 2240279"/>
              <a:gd name="T68" fmla="*/ 96633 w 892810"/>
              <a:gd name="T69" fmla="*/ 1249503 h 2240279"/>
              <a:gd name="T70" fmla="*/ 99165 w 892810"/>
              <a:gd name="T71" fmla="*/ 1203789 h 2240279"/>
              <a:gd name="T72" fmla="*/ 96633 w 892810"/>
              <a:gd name="T73" fmla="*/ 1179409 h 2240279"/>
              <a:gd name="T74" fmla="*/ 85191 w 892810"/>
              <a:gd name="T75" fmla="*/ 1127600 h 2240279"/>
              <a:gd name="T76" fmla="*/ 55929 w 892810"/>
              <a:gd name="T77" fmla="*/ 1033125 h 2240279"/>
              <a:gd name="T78" fmla="*/ 48301 w 892810"/>
              <a:gd name="T79" fmla="*/ 984364 h 2240279"/>
              <a:gd name="T80" fmla="*/ 49582 w 892810"/>
              <a:gd name="T81" fmla="*/ 871604 h 2240279"/>
              <a:gd name="T82" fmla="*/ 64838 w 892810"/>
              <a:gd name="T83" fmla="*/ 771034 h 2240279"/>
              <a:gd name="T84" fmla="*/ 123332 w 892810"/>
              <a:gd name="T85" fmla="*/ 569895 h 2240279"/>
              <a:gd name="T86" fmla="*/ 169100 w 892810"/>
              <a:gd name="T87" fmla="*/ 487610 h 2240279"/>
              <a:gd name="T88" fmla="*/ 378874 w 892810"/>
              <a:gd name="T89" fmla="*/ 380945 h 2240279"/>
              <a:gd name="T90" fmla="*/ 858164 w 892810"/>
              <a:gd name="T91" fmla="*/ 0 h 2240279"/>
              <a:gd name="T92" fmla="*/ 812395 w 892810"/>
              <a:gd name="T93" fmla="*/ 15237 h 2240279"/>
              <a:gd name="T94" fmla="*/ 704320 w 892810"/>
              <a:gd name="T95" fmla="*/ 198091 h 2240279"/>
              <a:gd name="T96" fmla="*/ 600090 w 892810"/>
              <a:gd name="T97" fmla="*/ 511991 h 2240279"/>
              <a:gd name="T98" fmla="*/ 461501 w 892810"/>
              <a:gd name="T99" fmla="*/ 1167218 h 2240279"/>
              <a:gd name="T100" fmla="*/ 583551 w 892810"/>
              <a:gd name="T101" fmla="*/ 780177 h 2240279"/>
              <a:gd name="T102" fmla="*/ 675089 w 892810"/>
              <a:gd name="T103" fmla="*/ 454087 h 2240279"/>
              <a:gd name="T104" fmla="*/ 742461 w 892810"/>
              <a:gd name="T105" fmla="*/ 286471 h 2240279"/>
              <a:gd name="T106" fmla="*/ 840376 w 892810"/>
              <a:gd name="T107" fmla="*/ 219424 h 2240279"/>
              <a:gd name="T108" fmla="*/ 869606 w 892810"/>
              <a:gd name="T109" fmla="*/ 204186 h 2240279"/>
              <a:gd name="T110" fmla="*/ 878517 w 892810"/>
              <a:gd name="T111" fmla="*/ 191996 h 2240279"/>
              <a:gd name="T112" fmla="*/ 887395 w 892810"/>
              <a:gd name="T113" fmla="*/ 167615 h 2240279"/>
              <a:gd name="T114" fmla="*/ 891209 w 892810"/>
              <a:gd name="T115" fmla="*/ 149330 h 2240279"/>
              <a:gd name="T116" fmla="*/ 893773 w 892810"/>
              <a:gd name="T117" fmla="*/ 88379 h 2240279"/>
              <a:gd name="T118" fmla="*/ 891209 w 892810"/>
              <a:gd name="T119" fmla="*/ 67046 h 2240279"/>
              <a:gd name="T120" fmla="*/ 887395 w 892810"/>
              <a:gd name="T121" fmla="*/ 48760 h 2240279"/>
              <a:gd name="T122" fmla="*/ 873420 w 892810"/>
              <a:gd name="T123" fmla="*/ 18284 h 224027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92810" h="2240279">
                <a:moveTo>
                  <a:pt x="378470" y="380999"/>
                </a:moveTo>
                <a:lnTo>
                  <a:pt x="261609" y="380999"/>
                </a:lnTo>
                <a:lnTo>
                  <a:pt x="273039" y="417575"/>
                </a:lnTo>
                <a:lnTo>
                  <a:pt x="284469" y="457199"/>
                </a:lnTo>
                <a:lnTo>
                  <a:pt x="295899" y="499871"/>
                </a:lnTo>
                <a:lnTo>
                  <a:pt x="306080" y="548639"/>
                </a:lnTo>
                <a:lnTo>
                  <a:pt x="314949" y="594359"/>
                </a:lnTo>
                <a:lnTo>
                  <a:pt x="323849" y="646175"/>
                </a:lnTo>
                <a:lnTo>
                  <a:pt x="332750" y="701039"/>
                </a:lnTo>
                <a:lnTo>
                  <a:pt x="341619" y="755903"/>
                </a:lnTo>
                <a:lnTo>
                  <a:pt x="349239" y="816863"/>
                </a:lnTo>
                <a:lnTo>
                  <a:pt x="355610" y="874775"/>
                </a:lnTo>
                <a:lnTo>
                  <a:pt x="360669" y="929639"/>
                </a:lnTo>
                <a:lnTo>
                  <a:pt x="365759" y="987551"/>
                </a:lnTo>
                <a:lnTo>
                  <a:pt x="368289" y="1045463"/>
                </a:lnTo>
                <a:lnTo>
                  <a:pt x="370850" y="1100327"/>
                </a:lnTo>
                <a:lnTo>
                  <a:pt x="372099" y="1158239"/>
                </a:lnTo>
                <a:lnTo>
                  <a:pt x="373379" y="1213103"/>
                </a:lnTo>
                <a:lnTo>
                  <a:pt x="372099" y="1243583"/>
                </a:lnTo>
                <a:lnTo>
                  <a:pt x="370850" y="1283207"/>
                </a:lnTo>
                <a:lnTo>
                  <a:pt x="368289" y="1328927"/>
                </a:lnTo>
                <a:lnTo>
                  <a:pt x="364479" y="1383791"/>
                </a:lnTo>
                <a:lnTo>
                  <a:pt x="354329" y="1514855"/>
                </a:lnTo>
                <a:lnTo>
                  <a:pt x="339089" y="1673351"/>
                </a:lnTo>
                <a:lnTo>
                  <a:pt x="322569" y="1828799"/>
                </a:lnTo>
                <a:lnTo>
                  <a:pt x="309890" y="1947671"/>
                </a:lnTo>
                <a:lnTo>
                  <a:pt x="303519" y="1990343"/>
                </a:lnTo>
                <a:lnTo>
                  <a:pt x="298460" y="2026919"/>
                </a:lnTo>
                <a:lnTo>
                  <a:pt x="294650" y="2051303"/>
                </a:lnTo>
                <a:lnTo>
                  <a:pt x="292089" y="2060447"/>
                </a:lnTo>
                <a:lnTo>
                  <a:pt x="289559" y="2069591"/>
                </a:lnTo>
                <a:lnTo>
                  <a:pt x="288279" y="2075687"/>
                </a:lnTo>
                <a:lnTo>
                  <a:pt x="285749" y="2078735"/>
                </a:lnTo>
                <a:lnTo>
                  <a:pt x="283220" y="2084831"/>
                </a:lnTo>
                <a:lnTo>
                  <a:pt x="279410" y="2090927"/>
                </a:lnTo>
                <a:lnTo>
                  <a:pt x="273039" y="2103119"/>
                </a:lnTo>
                <a:lnTo>
                  <a:pt x="264170" y="2112263"/>
                </a:lnTo>
                <a:lnTo>
                  <a:pt x="255269" y="2124455"/>
                </a:lnTo>
                <a:lnTo>
                  <a:pt x="217169" y="2154935"/>
                </a:lnTo>
                <a:lnTo>
                  <a:pt x="207020" y="2240279"/>
                </a:lnTo>
                <a:lnTo>
                  <a:pt x="243839" y="2228087"/>
                </a:lnTo>
                <a:lnTo>
                  <a:pt x="274319" y="2221991"/>
                </a:lnTo>
                <a:lnTo>
                  <a:pt x="300989" y="2215895"/>
                </a:lnTo>
                <a:lnTo>
                  <a:pt x="533399" y="2215895"/>
                </a:lnTo>
                <a:lnTo>
                  <a:pt x="541741" y="2151887"/>
                </a:lnTo>
                <a:lnTo>
                  <a:pt x="452109" y="2151887"/>
                </a:lnTo>
                <a:lnTo>
                  <a:pt x="438149" y="2148839"/>
                </a:lnTo>
                <a:lnTo>
                  <a:pt x="424190" y="2148839"/>
                </a:lnTo>
                <a:lnTo>
                  <a:pt x="410199" y="2142743"/>
                </a:lnTo>
                <a:lnTo>
                  <a:pt x="394959" y="2136647"/>
                </a:lnTo>
                <a:lnTo>
                  <a:pt x="396239" y="2109215"/>
                </a:lnTo>
                <a:lnTo>
                  <a:pt x="398769" y="2072639"/>
                </a:lnTo>
                <a:lnTo>
                  <a:pt x="405140" y="1978151"/>
                </a:lnTo>
                <a:lnTo>
                  <a:pt x="415289" y="1856231"/>
                </a:lnTo>
                <a:lnTo>
                  <a:pt x="429249" y="1703831"/>
                </a:lnTo>
                <a:lnTo>
                  <a:pt x="447050" y="1539239"/>
                </a:lnTo>
                <a:lnTo>
                  <a:pt x="468629" y="1377695"/>
                </a:lnTo>
                <a:lnTo>
                  <a:pt x="494019" y="1216151"/>
                </a:lnTo>
                <a:lnTo>
                  <a:pt x="502788" y="1167383"/>
                </a:lnTo>
                <a:lnTo>
                  <a:pt x="461009" y="1167383"/>
                </a:lnTo>
                <a:lnTo>
                  <a:pt x="454670" y="1005839"/>
                </a:lnTo>
                <a:lnTo>
                  <a:pt x="445769" y="862583"/>
                </a:lnTo>
                <a:lnTo>
                  <a:pt x="439430" y="792479"/>
                </a:lnTo>
                <a:lnTo>
                  <a:pt x="433059" y="728471"/>
                </a:lnTo>
                <a:lnTo>
                  <a:pt x="426719" y="667511"/>
                </a:lnTo>
                <a:lnTo>
                  <a:pt x="419099" y="609599"/>
                </a:lnTo>
                <a:lnTo>
                  <a:pt x="410199" y="551687"/>
                </a:lnTo>
                <a:lnTo>
                  <a:pt x="401330" y="499871"/>
                </a:lnTo>
                <a:lnTo>
                  <a:pt x="392429" y="448055"/>
                </a:lnTo>
                <a:lnTo>
                  <a:pt x="382280" y="396239"/>
                </a:lnTo>
                <a:lnTo>
                  <a:pt x="378470" y="380999"/>
                </a:lnTo>
                <a:close/>
              </a:path>
              <a:path w="892810" h="2240279">
                <a:moveTo>
                  <a:pt x="533399" y="2215895"/>
                </a:moveTo>
                <a:lnTo>
                  <a:pt x="335279" y="2215895"/>
                </a:lnTo>
                <a:lnTo>
                  <a:pt x="370850" y="2221991"/>
                </a:lnTo>
                <a:lnTo>
                  <a:pt x="392429" y="2228087"/>
                </a:lnTo>
                <a:lnTo>
                  <a:pt x="415289" y="2234183"/>
                </a:lnTo>
                <a:lnTo>
                  <a:pt x="435620" y="2240279"/>
                </a:lnTo>
                <a:lnTo>
                  <a:pt x="482589" y="2240279"/>
                </a:lnTo>
                <a:lnTo>
                  <a:pt x="491489" y="2237231"/>
                </a:lnTo>
                <a:lnTo>
                  <a:pt x="499109" y="2234183"/>
                </a:lnTo>
                <a:lnTo>
                  <a:pt x="515630" y="2225039"/>
                </a:lnTo>
                <a:lnTo>
                  <a:pt x="533399" y="2215895"/>
                </a:lnTo>
                <a:close/>
              </a:path>
              <a:path w="892810" h="2240279">
                <a:moveTo>
                  <a:pt x="546110" y="2118359"/>
                </a:moveTo>
                <a:lnTo>
                  <a:pt x="520689" y="2133599"/>
                </a:lnTo>
                <a:lnTo>
                  <a:pt x="496580" y="2142743"/>
                </a:lnTo>
                <a:lnTo>
                  <a:pt x="473720" y="2148839"/>
                </a:lnTo>
                <a:lnTo>
                  <a:pt x="462290" y="2148839"/>
                </a:lnTo>
                <a:lnTo>
                  <a:pt x="452109" y="2151887"/>
                </a:lnTo>
                <a:lnTo>
                  <a:pt x="541741" y="2151887"/>
                </a:lnTo>
                <a:lnTo>
                  <a:pt x="546110" y="2118359"/>
                </a:lnTo>
                <a:close/>
              </a:path>
              <a:path w="892810" h="2240279">
                <a:moveTo>
                  <a:pt x="335279" y="216407"/>
                </a:moveTo>
                <a:lnTo>
                  <a:pt x="321320" y="228599"/>
                </a:lnTo>
                <a:lnTo>
                  <a:pt x="307329" y="243839"/>
                </a:lnTo>
                <a:lnTo>
                  <a:pt x="275600" y="271271"/>
                </a:lnTo>
                <a:lnTo>
                  <a:pt x="232409" y="304799"/>
                </a:lnTo>
                <a:lnTo>
                  <a:pt x="196839" y="341375"/>
                </a:lnTo>
                <a:lnTo>
                  <a:pt x="181599" y="359663"/>
                </a:lnTo>
                <a:lnTo>
                  <a:pt x="167639" y="374903"/>
                </a:lnTo>
                <a:lnTo>
                  <a:pt x="143499" y="405383"/>
                </a:lnTo>
                <a:lnTo>
                  <a:pt x="96530" y="496823"/>
                </a:lnTo>
                <a:lnTo>
                  <a:pt x="71109" y="563879"/>
                </a:lnTo>
                <a:lnTo>
                  <a:pt x="58430" y="600455"/>
                </a:lnTo>
                <a:lnTo>
                  <a:pt x="38099" y="679703"/>
                </a:lnTo>
                <a:lnTo>
                  <a:pt x="29199" y="719327"/>
                </a:lnTo>
                <a:lnTo>
                  <a:pt x="21579" y="761999"/>
                </a:lnTo>
                <a:lnTo>
                  <a:pt x="15239" y="801623"/>
                </a:lnTo>
                <a:lnTo>
                  <a:pt x="10149" y="847343"/>
                </a:lnTo>
                <a:lnTo>
                  <a:pt x="5090" y="890015"/>
                </a:lnTo>
                <a:lnTo>
                  <a:pt x="2529" y="932687"/>
                </a:lnTo>
                <a:lnTo>
                  <a:pt x="1280" y="978407"/>
                </a:lnTo>
                <a:lnTo>
                  <a:pt x="0" y="1024127"/>
                </a:lnTo>
                <a:lnTo>
                  <a:pt x="0" y="1054607"/>
                </a:lnTo>
                <a:lnTo>
                  <a:pt x="1280" y="1085087"/>
                </a:lnTo>
                <a:lnTo>
                  <a:pt x="3809" y="1112519"/>
                </a:lnTo>
                <a:lnTo>
                  <a:pt x="6339" y="1142999"/>
                </a:lnTo>
                <a:lnTo>
                  <a:pt x="12710" y="1194815"/>
                </a:lnTo>
                <a:lnTo>
                  <a:pt x="22859" y="1243583"/>
                </a:lnTo>
                <a:lnTo>
                  <a:pt x="27950" y="1258823"/>
                </a:lnTo>
                <a:lnTo>
                  <a:pt x="29199" y="1264919"/>
                </a:lnTo>
                <a:lnTo>
                  <a:pt x="31760" y="1271015"/>
                </a:lnTo>
                <a:lnTo>
                  <a:pt x="36819" y="1283207"/>
                </a:lnTo>
                <a:lnTo>
                  <a:pt x="39380" y="1289303"/>
                </a:lnTo>
                <a:lnTo>
                  <a:pt x="44439" y="1295399"/>
                </a:lnTo>
                <a:lnTo>
                  <a:pt x="47000" y="1298447"/>
                </a:lnTo>
                <a:lnTo>
                  <a:pt x="50810" y="1301495"/>
                </a:lnTo>
                <a:lnTo>
                  <a:pt x="55869" y="1307591"/>
                </a:lnTo>
                <a:lnTo>
                  <a:pt x="72389" y="1307591"/>
                </a:lnTo>
                <a:lnTo>
                  <a:pt x="73670" y="1304543"/>
                </a:lnTo>
                <a:lnTo>
                  <a:pt x="77480" y="1304543"/>
                </a:lnTo>
                <a:lnTo>
                  <a:pt x="78729" y="1301495"/>
                </a:lnTo>
                <a:lnTo>
                  <a:pt x="80009" y="1298447"/>
                </a:lnTo>
                <a:lnTo>
                  <a:pt x="81290" y="1298447"/>
                </a:lnTo>
                <a:lnTo>
                  <a:pt x="82539" y="1295399"/>
                </a:lnTo>
                <a:lnTo>
                  <a:pt x="85100" y="1289303"/>
                </a:lnTo>
                <a:lnTo>
                  <a:pt x="86349" y="1289303"/>
                </a:lnTo>
                <a:lnTo>
                  <a:pt x="88910" y="1280159"/>
                </a:lnTo>
                <a:lnTo>
                  <a:pt x="91439" y="1274063"/>
                </a:lnTo>
                <a:lnTo>
                  <a:pt x="92720" y="1264919"/>
                </a:lnTo>
                <a:lnTo>
                  <a:pt x="95249" y="1258823"/>
                </a:lnTo>
                <a:lnTo>
                  <a:pt x="96530" y="1249679"/>
                </a:lnTo>
                <a:lnTo>
                  <a:pt x="97779" y="1240535"/>
                </a:lnTo>
                <a:lnTo>
                  <a:pt x="97779" y="1228343"/>
                </a:lnTo>
                <a:lnTo>
                  <a:pt x="99059" y="1219199"/>
                </a:lnTo>
                <a:lnTo>
                  <a:pt x="99059" y="1203959"/>
                </a:lnTo>
                <a:lnTo>
                  <a:pt x="97779" y="1197863"/>
                </a:lnTo>
                <a:lnTo>
                  <a:pt x="97779" y="1188719"/>
                </a:lnTo>
                <a:lnTo>
                  <a:pt x="96530" y="1182623"/>
                </a:lnTo>
                <a:lnTo>
                  <a:pt x="96530" y="1179575"/>
                </a:lnTo>
                <a:lnTo>
                  <a:pt x="95249" y="1170431"/>
                </a:lnTo>
                <a:lnTo>
                  <a:pt x="93969" y="1164335"/>
                </a:lnTo>
                <a:lnTo>
                  <a:pt x="92720" y="1158239"/>
                </a:lnTo>
                <a:lnTo>
                  <a:pt x="85100" y="1127759"/>
                </a:lnTo>
                <a:lnTo>
                  <a:pt x="74919" y="1097279"/>
                </a:lnTo>
                <a:lnTo>
                  <a:pt x="62240" y="1060703"/>
                </a:lnTo>
                <a:lnTo>
                  <a:pt x="57149" y="1042415"/>
                </a:lnTo>
                <a:lnTo>
                  <a:pt x="55869" y="1033271"/>
                </a:lnTo>
                <a:lnTo>
                  <a:pt x="53339" y="1021079"/>
                </a:lnTo>
                <a:lnTo>
                  <a:pt x="52059" y="1014983"/>
                </a:lnTo>
                <a:lnTo>
                  <a:pt x="50810" y="1002791"/>
                </a:lnTo>
                <a:lnTo>
                  <a:pt x="48249" y="984503"/>
                </a:lnTo>
                <a:lnTo>
                  <a:pt x="47000" y="972311"/>
                </a:lnTo>
                <a:lnTo>
                  <a:pt x="47000" y="917447"/>
                </a:lnTo>
                <a:lnTo>
                  <a:pt x="48249" y="896111"/>
                </a:lnTo>
                <a:lnTo>
                  <a:pt x="49529" y="871727"/>
                </a:lnTo>
                <a:lnTo>
                  <a:pt x="52059" y="847343"/>
                </a:lnTo>
                <a:lnTo>
                  <a:pt x="55869" y="822959"/>
                </a:lnTo>
                <a:lnTo>
                  <a:pt x="59679" y="795527"/>
                </a:lnTo>
                <a:lnTo>
                  <a:pt x="64769" y="771143"/>
                </a:lnTo>
                <a:lnTo>
                  <a:pt x="69860" y="740663"/>
                </a:lnTo>
                <a:lnTo>
                  <a:pt x="82539" y="685799"/>
                </a:lnTo>
                <a:lnTo>
                  <a:pt x="105399" y="612647"/>
                </a:lnTo>
                <a:lnTo>
                  <a:pt x="123200" y="569975"/>
                </a:lnTo>
                <a:lnTo>
                  <a:pt x="133349" y="548639"/>
                </a:lnTo>
                <a:lnTo>
                  <a:pt x="143499" y="530351"/>
                </a:lnTo>
                <a:lnTo>
                  <a:pt x="154929" y="509015"/>
                </a:lnTo>
                <a:lnTo>
                  <a:pt x="168920" y="487679"/>
                </a:lnTo>
                <a:lnTo>
                  <a:pt x="184160" y="466343"/>
                </a:lnTo>
                <a:lnTo>
                  <a:pt x="219699" y="423671"/>
                </a:lnTo>
                <a:lnTo>
                  <a:pt x="261609" y="380999"/>
                </a:lnTo>
                <a:lnTo>
                  <a:pt x="378470" y="380999"/>
                </a:lnTo>
                <a:lnTo>
                  <a:pt x="370850" y="350519"/>
                </a:lnTo>
                <a:lnTo>
                  <a:pt x="360669" y="301751"/>
                </a:lnTo>
                <a:lnTo>
                  <a:pt x="335279" y="216407"/>
                </a:lnTo>
                <a:close/>
              </a:path>
              <a:path w="892810" h="2240279">
                <a:moveTo>
                  <a:pt x="857249" y="0"/>
                </a:moveTo>
                <a:lnTo>
                  <a:pt x="839480" y="0"/>
                </a:lnTo>
                <a:lnTo>
                  <a:pt x="830579" y="3047"/>
                </a:lnTo>
                <a:lnTo>
                  <a:pt x="821679" y="9143"/>
                </a:lnTo>
                <a:lnTo>
                  <a:pt x="811529" y="15239"/>
                </a:lnTo>
                <a:lnTo>
                  <a:pt x="772149" y="64007"/>
                </a:lnTo>
                <a:lnTo>
                  <a:pt x="750569" y="100583"/>
                </a:lnTo>
                <a:lnTo>
                  <a:pt x="727709" y="146303"/>
                </a:lnTo>
                <a:lnTo>
                  <a:pt x="703569" y="198119"/>
                </a:lnTo>
                <a:lnTo>
                  <a:pt x="679460" y="259079"/>
                </a:lnTo>
                <a:lnTo>
                  <a:pt x="652790" y="332231"/>
                </a:lnTo>
                <a:lnTo>
                  <a:pt x="626120" y="414527"/>
                </a:lnTo>
                <a:lnTo>
                  <a:pt x="599450" y="512063"/>
                </a:lnTo>
                <a:lnTo>
                  <a:pt x="572780" y="618743"/>
                </a:lnTo>
                <a:lnTo>
                  <a:pt x="544829" y="737615"/>
                </a:lnTo>
                <a:lnTo>
                  <a:pt x="518159" y="868679"/>
                </a:lnTo>
                <a:lnTo>
                  <a:pt x="461009" y="1167383"/>
                </a:lnTo>
                <a:lnTo>
                  <a:pt x="502788" y="1167383"/>
                </a:lnTo>
                <a:lnTo>
                  <a:pt x="521969" y="1060703"/>
                </a:lnTo>
                <a:lnTo>
                  <a:pt x="552449" y="914399"/>
                </a:lnTo>
                <a:lnTo>
                  <a:pt x="582929" y="780287"/>
                </a:lnTo>
                <a:lnTo>
                  <a:pt x="613409" y="658367"/>
                </a:lnTo>
                <a:lnTo>
                  <a:pt x="628649" y="600455"/>
                </a:lnTo>
                <a:lnTo>
                  <a:pt x="645170" y="548639"/>
                </a:lnTo>
                <a:lnTo>
                  <a:pt x="674369" y="454151"/>
                </a:lnTo>
                <a:lnTo>
                  <a:pt x="689609" y="411479"/>
                </a:lnTo>
                <a:lnTo>
                  <a:pt x="703569" y="374903"/>
                </a:lnTo>
                <a:lnTo>
                  <a:pt x="716279" y="341375"/>
                </a:lnTo>
                <a:lnTo>
                  <a:pt x="741669" y="286511"/>
                </a:lnTo>
                <a:lnTo>
                  <a:pt x="765809" y="249935"/>
                </a:lnTo>
                <a:lnTo>
                  <a:pt x="798819" y="225551"/>
                </a:lnTo>
                <a:lnTo>
                  <a:pt x="819149" y="219455"/>
                </a:lnTo>
                <a:lnTo>
                  <a:pt x="839480" y="219455"/>
                </a:lnTo>
                <a:lnTo>
                  <a:pt x="848349" y="216407"/>
                </a:lnTo>
                <a:lnTo>
                  <a:pt x="855969" y="213359"/>
                </a:lnTo>
                <a:lnTo>
                  <a:pt x="862340" y="207263"/>
                </a:lnTo>
                <a:lnTo>
                  <a:pt x="868679" y="204215"/>
                </a:lnTo>
                <a:lnTo>
                  <a:pt x="871209" y="201167"/>
                </a:lnTo>
                <a:lnTo>
                  <a:pt x="873770" y="198119"/>
                </a:lnTo>
                <a:lnTo>
                  <a:pt x="876299" y="195071"/>
                </a:lnTo>
                <a:lnTo>
                  <a:pt x="877580" y="192023"/>
                </a:lnTo>
                <a:lnTo>
                  <a:pt x="881390" y="182879"/>
                </a:lnTo>
                <a:lnTo>
                  <a:pt x="882639" y="179831"/>
                </a:lnTo>
                <a:lnTo>
                  <a:pt x="883919" y="173735"/>
                </a:lnTo>
                <a:lnTo>
                  <a:pt x="886449" y="167639"/>
                </a:lnTo>
                <a:lnTo>
                  <a:pt x="887729" y="164591"/>
                </a:lnTo>
                <a:lnTo>
                  <a:pt x="889010" y="158495"/>
                </a:lnTo>
                <a:lnTo>
                  <a:pt x="889010" y="155447"/>
                </a:lnTo>
                <a:lnTo>
                  <a:pt x="890259" y="149351"/>
                </a:lnTo>
                <a:lnTo>
                  <a:pt x="891539" y="146303"/>
                </a:lnTo>
                <a:lnTo>
                  <a:pt x="891539" y="134111"/>
                </a:lnTo>
                <a:lnTo>
                  <a:pt x="892820" y="128015"/>
                </a:lnTo>
                <a:lnTo>
                  <a:pt x="892820" y="88391"/>
                </a:lnTo>
                <a:lnTo>
                  <a:pt x="891539" y="82295"/>
                </a:lnTo>
                <a:lnTo>
                  <a:pt x="891539" y="76199"/>
                </a:lnTo>
                <a:lnTo>
                  <a:pt x="890259" y="73151"/>
                </a:lnTo>
                <a:lnTo>
                  <a:pt x="890259" y="67055"/>
                </a:lnTo>
                <a:lnTo>
                  <a:pt x="889010" y="60959"/>
                </a:lnTo>
                <a:lnTo>
                  <a:pt x="887729" y="57911"/>
                </a:lnTo>
                <a:lnTo>
                  <a:pt x="886449" y="51815"/>
                </a:lnTo>
                <a:lnTo>
                  <a:pt x="886449" y="48767"/>
                </a:lnTo>
                <a:lnTo>
                  <a:pt x="883919" y="42671"/>
                </a:lnTo>
                <a:lnTo>
                  <a:pt x="882639" y="39623"/>
                </a:lnTo>
                <a:lnTo>
                  <a:pt x="880109" y="30479"/>
                </a:lnTo>
                <a:lnTo>
                  <a:pt x="872489" y="18287"/>
                </a:lnTo>
                <a:lnTo>
                  <a:pt x="869960" y="12191"/>
                </a:lnTo>
                <a:lnTo>
                  <a:pt x="861059" y="3047"/>
                </a:lnTo>
                <a:lnTo>
                  <a:pt x="857249" y="0"/>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85003" name="object 11"/>
          <p:cNvSpPr>
            <a:spLocks/>
          </p:cNvSpPr>
          <p:nvPr/>
        </p:nvSpPr>
        <p:spPr bwMode="auto">
          <a:xfrm>
            <a:off x="5127625" y="3327400"/>
            <a:ext cx="893763" cy="2243138"/>
          </a:xfrm>
          <a:custGeom>
            <a:avLst/>
            <a:gdLst>
              <a:gd name="T0" fmla="*/ 469129 w 892810"/>
              <a:gd name="T1" fmla="*/ 2243127 h 2242820"/>
              <a:gd name="T2" fmla="*/ 371246 w 892810"/>
              <a:gd name="T3" fmla="*/ 2224074 h 2242820"/>
              <a:gd name="T4" fmla="*/ 274612 w 892810"/>
              <a:gd name="T5" fmla="*/ 2222800 h 2242820"/>
              <a:gd name="T6" fmla="*/ 279708 w 892810"/>
              <a:gd name="T7" fmla="*/ 2093242 h 2242820"/>
              <a:gd name="T8" fmla="*/ 292401 w 892810"/>
              <a:gd name="T9" fmla="*/ 2062757 h 2242820"/>
              <a:gd name="T10" fmla="*/ 322913 w 892810"/>
              <a:gd name="T11" fmla="*/ 1830314 h 2242820"/>
              <a:gd name="T12" fmla="*/ 371246 w 892810"/>
              <a:gd name="T13" fmla="*/ 1284145 h 2242820"/>
              <a:gd name="T14" fmla="*/ 368682 w 892810"/>
              <a:gd name="T15" fmla="*/ 1046617 h 2242820"/>
              <a:gd name="T16" fmla="*/ 341984 w 892810"/>
              <a:gd name="T17" fmla="*/ 758290 h 2242820"/>
              <a:gd name="T18" fmla="*/ 296215 w 892810"/>
              <a:gd name="T19" fmla="*/ 501710 h 2242820"/>
              <a:gd name="T20" fmla="*/ 184357 w 892810"/>
              <a:gd name="T21" fmla="*/ 468695 h 2242820"/>
              <a:gd name="T22" fmla="*/ 90255 w 892810"/>
              <a:gd name="T23" fmla="*/ 663027 h 2242820"/>
              <a:gd name="T24" fmla="*/ 59743 w 892810"/>
              <a:gd name="T25" fmla="*/ 797658 h 2242820"/>
              <a:gd name="T26" fmla="*/ 47050 w 892810"/>
              <a:gd name="T27" fmla="*/ 919595 h 2242820"/>
              <a:gd name="T28" fmla="*/ 48301 w 892810"/>
              <a:gd name="T29" fmla="*/ 984375 h 2242820"/>
              <a:gd name="T30" fmla="*/ 55929 w 892810"/>
              <a:gd name="T31" fmla="*/ 1033912 h 2242820"/>
              <a:gd name="T32" fmla="*/ 80094 w 892810"/>
              <a:gd name="T33" fmla="*/ 1115207 h 2242820"/>
              <a:gd name="T34" fmla="*/ 95351 w 892810"/>
              <a:gd name="T35" fmla="*/ 1172365 h 2242820"/>
              <a:gd name="T36" fmla="*/ 99165 w 892810"/>
              <a:gd name="T37" fmla="*/ 1204124 h 2242820"/>
              <a:gd name="T38" fmla="*/ 96633 w 892810"/>
              <a:gd name="T39" fmla="*/ 1249850 h 2242820"/>
              <a:gd name="T40" fmla="*/ 86441 w 892810"/>
              <a:gd name="T41" fmla="*/ 1289218 h 2242820"/>
              <a:gd name="T42" fmla="*/ 80094 w 892810"/>
              <a:gd name="T43" fmla="*/ 1300649 h 2242820"/>
              <a:gd name="T44" fmla="*/ 72466 w 892810"/>
              <a:gd name="T45" fmla="*/ 1308270 h 2242820"/>
              <a:gd name="T46" fmla="*/ 55929 w 892810"/>
              <a:gd name="T47" fmla="*/ 1308270 h 2242820"/>
              <a:gd name="T48" fmla="*/ 41954 w 892810"/>
              <a:gd name="T49" fmla="*/ 1294302 h 2242820"/>
              <a:gd name="T50" fmla="*/ 29230 w 892810"/>
              <a:gd name="T51" fmla="*/ 1265092 h 2242820"/>
              <a:gd name="T52" fmla="*/ 1281 w 892810"/>
              <a:gd name="T53" fmla="*/ 1085997 h 2242820"/>
              <a:gd name="T54" fmla="*/ 5095 w 892810"/>
              <a:gd name="T55" fmla="*/ 890385 h 2242820"/>
              <a:gd name="T56" fmla="*/ 38140 w 892810"/>
              <a:gd name="T57" fmla="*/ 679531 h 2242820"/>
              <a:gd name="T58" fmla="*/ 111889 w 892810"/>
              <a:gd name="T59" fmla="*/ 466135 h 2242820"/>
              <a:gd name="T60" fmla="*/ 275894 w 892810"/>
              <a:gd name="T61" fmla="*/ 271798 h 2242820"/>
              <a:gd name="T62" fmla="*/ 361054 w 892810"/>
              <a:gd name="T63" fmla="*/ 303562 h 2242820"/>
              <a:gd name="T64" fmla="*/ 410637 w 892810"/>
              <a:gd name="T65" fmla="*/ 553784 h 2242820"/>
              <a:gd name="T66" fmla="*/ 446245 w 892810"/>
              <a:gd name="T67" fmla="*/ 862437 h 2242820"/>
              <a:gd name="T68" fmla="*/ 573391 w 892810"/>
              <a:gd name="T69" fmla="*/ 619837 h 2242820"/>
              <a:gd name="T70" fmla="*/ 704320 w 892810"/>
              <a:gd name="T71" fmla="*/ 200677 h 2242820"/>
              <a:gd name="T72" fmla="*/ 840376 w 892810"/>
              <a:gd name="T73" fmla="*/ 1249 h 2242820"/>
              <a:gd name="T74" fmla="*/ 865792 w 892810"/>
              <a:gd name="T75" fmla="*/ 8870 h 2242820"/>
              <a:gd name="T76" fmla="*/ 883581 w 892810"/>
              <a:gd name="T77" fmla="*/ 40635 h 2242820"/>
              <a:gd name="T78" fmla="*/ 889959 w 892810"/>
              <a:gd name="T79" fmla="*/ 63498 h 2242820"/>
              <a:gd name="T80" fmla="*/ 893773 w 892810"/>
              <a:gd name="T81" fmla="*/ 88892 h 2242820"/>
              <a:gd name="T82" fmla="*/ 892491 w 892810"/>
              <a:gd name="T83" fmla="*/ 146050 h 2242820"/>
              <a:gd name="T84" fmla="*/ 887395 w 892810"/>
              <a:gd name="T85" fmla="*/ 170193 h 2242820"/>
              <a:gd name="T86" fmla="*/ 877234 w 892810"/>
              <a:gd name="T87" fmla="*/ 195587 h 2242820"/>
              <a:gd name="T88" fmla="*/ 820023 w 892810"/>
              <a:gd name="T89" fmla="*/ 221010 h 2242820"/>
              <a:gd name="T90" fmla="*/ 774255 w 892810"/>
              <a:gd name="T91" fmla="*/ 243874 h 2242820"/>
              <a:gd name="T92" fmla="*/ 690345 w 892810"/>
              <a:gd name="T93" fmla="*/ 414068 h 2242820"/>
              <a:gd name="T94" fmla="*/ 583551 w 892810"/>
              <a:gd name="T95" fmla="*/ 781154 h 2242820"/>
              <a:gd name="T96" fmla="*/ 447527 w 892810"/>
              <a:gd name="T97" fmla="*/ 1539451 h 2242820"/>
              <a:gd name="T98" fmla="*/ 396662 w 892810"/>
              <a:gd name="T99" fmla="*/ 2109758 h 2242820"/>
              <a:gd name="T100" fmla="*/ 497110 w 892810"/>
              <a:gd name="T101" fmla="*/ 2144053 h 22428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92810" h="2242820">
                <a:moveTo>
                  <a:pt x="546110" y="2119615"/>
                </a:moveTo>
                <a:lnTo>
                  <a:pt x="533399" y="2217413"/>
                </a:lnTo>
                <a:lnTo>
                  <a:pt x="499109" y="2236463"/>
                </a:lnTo>
                <a:lnTo>
                  <a:pt x="476249" y="2242809"/>
                </a:lnTo>
                <a:lnTo>
                  <a:pt x="468629" y="2242809"/>
                </a:lnTo>
                <a:lnTo>
                  <a:pt x="453389" y="2241535"/>
                </a:lnTo>
                <a:lnTo>
                  <a:pt x="435620" y="2240273"/>
                </a:lnTo>
                <a:lnTo>
                  <a:pt x="415289" y="2236463"/>
                </a:lnTo>
                <a:lnTo>
                  <a:pt x="392429" y="2230105"/>
                </a:lnTo>
                <a:lnTo>
                  <a:pt x="370850" y="2223759"/>
                </a:lnTo>
                <a:lnTo>
                  <a:pt x="353049" y="2219949"/>
                </a:lnTo>
                <a:lnTo>
                  <a:pt x="335279" y="2217413"/>
                </a:lnTo>
                <a:lnTo>
                  <a:pt x="321320" y="2217413"/>
                </a:lnTo>
                <a:lnTo>
                  <a:pt x="300989" y="2217413"/>
                </a:lnTo>
                <a:lnTo>
                  <a:pt x="274319" y="2222485"/>
                </a:lnTo>
                <a:lnTo>
                  <a:pt x="243839" y="2230105"/>
                </a:lnTo>
                <a:lnTo>
                  <a:pt x="207020" y="2240273"/>
                </a:lnTo>
                <a:lnTo>
                  <a:pt x="217169" y="2156453"/>
                </a:lnTo>
                <a:lnTo>
                  <a:pt x="255269" y="2124699"/>
                </a:lnTo>
                <a:lnTo>
                  <a:pt x="279410" y="2092945"/>
                </a:lnTo>
                <a:lnTo>
                  <a:pt x="283220" y="2086599"/>
                </a:lnTo>
                <a:lnTo>
                  <a:pt x="285749" y="2080253"/>
                </a:lnTo>
                <a:lnTo>
                  <a:pt x="288279" y="2076443"/>
                </a:lnTo>
                <a:lnTo>
                  <a:pt x="289559" y="2070085"/>
                </a:lnTo>
                <a:lnTo>
                  <a:pt x="292089" y="2062465"/>
                </a:lnTo>
                <a:lnTo>
                  <a:pt x="294650" y="2053583"/>
                </a:lnTo>
                <a:lnTo>
                  <a:pt x="298460" y="2028175"/>
                </a:lnTo>
                <a:lnTo>
                  <a:pt x="303519" y="1992623"/>
                </a:lnTo>
                <a:lnTo>
                  <a:pt x="309890" y="1948165"/>
                </a:lnTo>
                <a:lnTo>
                  <a:pt x="322569" y="1830055"/>
                </a:lnTo>
                <a:lnTo>
                  <a:pt x="339089" y="1673845"/>
                </a:lnTo>
                <a:lnTo>
                  <a:pt x="354329" y="1515099"/>
                </a:lnTo>
                <a:lnTo>
                  <a:pt x="364479" y="1384285"/>
                </a:lnTo>
                <a:lnTo>
                  <a:pt x="368289" y="1330945"/>
                </a:lnTo>
                <a:lnTo>
                  <a:pt x="370850" y="1283963"/>
                </a:lnTo>
                <a:lnTo>
                  <a:pt x="372099" y="1244589"/>
                </a:lnTo>
                <a:lnTo>
                  <a:pt x="373379" y="1212835"/>
                </a:lnTo>
                <a:lnTo>
                  <a:pt x="372099" y="1158233"/>
                </a:lnTo>
                <a:lnTo>
                  <a:pt x="370850" y="1102345"/>
                </a:lnTo>
                <a:lnTo>
                  <a:pt x="368289" y="1046469"/>
                </a:lnTo>
                <a:lnTo>
                  <a:pt x="365759" y="989319"/>
                </a:lnTo>
                <a:lnTo>
                  <a:pt x="360669" y="932169"/>
                </a:lnTo>
                <a:lnTo>
                  <a:pt x="355610" y="875019"/>
                </a:lnTo>
                <a:lnTo>
                  <a:pt x="349239" y="816595"/>
                </a:lnTo>
                <a:lnTo>
                  <a:pt x="341619" y="758183"/>
                </a:lnTo>
                <a:lnTo>
                  <a:pt x="332750" y="701033"/>
                </a:lnTo>
                <a:lnTo>
                  <a:pt x="323849" y="647693"/>
                </a:lnTo>
                <a:lnTo>
                  <a:pt x="314949" y="595615"/>
                </a:lnTo>
                <a:lnTo>
                  <a:pt x="306080" y="548633"/>
                </a:lnTo>
                <a:lnTo>
                  <a:pt x="295899" y="501639"/>
                </a:lnTo>
                <a:lnTo>
                  <a:pt x="284469" y="458449"/>
                </a:lnTo>
                <a:lnTo>
                  <a:pt x="273039" y="419099"/>
                </a:lnTo>
                <a:lnTo>
                  <a:pt x="261609" y="382249"/>
                </a:lnTo>
                <a:lnTo>
                  <a:pt x="219699" y="425439"/>
                </a:lnTo>
                <a:lnTo>
                  <a:pt x="184160" y="468629"/>
                </a:lnTo>
                <a:lnTo>
                  <a:pt x="154929" y="510533"/>
                </a:lnTo>
                <a:lnTo>
                  <a:pt x="133349" y="549895"/>
                </a:lnTo>
                <a:lnTo>
                  <a:pt x="114299" y="591805"/>
                </a:lnTo>
                <a:lnTo>
                  <a:pt x="97779" y="637525"/>
                </a:lnTo>
                <a:lnTo>
                  <a:pt x="90159" y="662933"/>
                </a:lnTo>
                <a:lnTo>
                  <a:pt x="82539" y="687055"/>
                </a:lnTo>
                <a:lnTo>
                  <a:pt x="76199" y="714999"/>
                </a:lnTo>
                <a:lnTo>
                  <a:pt x="69860" y="742943"/>
                </a:lnTo>
                <a:lnTo>
                  <a:pt x="64769" y="770875"/>
                </a:lnTo>
                <a:lnTo>
                  <a:pt x="59679" y="797545"/>
                </a:lnTo>
                <a:lnTo>
                  <a:pt x="55869" y="824215"/>
                </a:lnTo>
                <a:lnTo>
                  <a:pt x="52059" y="849623"/>
                </a:lnTo>
                <a:lnTo>
                  <a:pt x="49529" y="873745"/>
                </a:lnTo>
                <a:lnTo>
                  <a:pt x="48249" y="897879"/>
                </a:lnTo>
                <a:lnTo>
                  <a:pt x="47000" y="919465"/>
                </a:lnTo>
                <a:lnTo>
                  <a:pt x="47000" y="942325"/>
                </a:lnTo>
                <a:lnTo>
                  <a:pt x="47000" y="952493"/>
                </a:lnTo>
                <a:lnTo>
                  <a:pt x="47000" y="962649"/>
                </a:lnTo>
                <a:lnTo>
                  <a:pt x="47000" y="974079"/>
                </a:lnTo>
                <a:lnTo>
                  <a:pt x="48249" y="984235"/>
                </a:lnTo>
                <a:lnTo>
                  <a:pt x="49529" y="994403"/>
                </a:lnTo>
                <a:lnTo>
                  <a:pt x="50810" y="1004559"/>
                </a:lnTo>
                <a:lnTo>
                  <a:pt x="52059" y="1014715"/>
                </a:lnTo>
                <a:lnTo>
                  <a:pt x="53339" y="1023609"/>
                </a:lnTo>
                <a:lnTo>
                  <a:pt x="55869" y="1033765"/>
                </a:lnTo>
                <a:lnTo>
                  <a:pt x="57149" y="1042659"/>
                </a:lnTo>
                <a:lnTo>
                  <a:pt x="62240" y="1061709"/>
                </a:lnTo>
                <a:lnTo>
                  <a:pt x="68579" y="1080759"/>
                </a:lnTo>
                <a:lnTo>
                  <a:pt x="74919" y="1098535"/>
                </a:lnTo>
                <a:lnTo>
                  <a:pt x="80009" y="1115049"/>
                </a:lnTo>
                <a:lnTo>
                  <a:pt x="85100" y="1130289"/>
                </a:lnTo>
                <a:lnTo>
                  <a:pt x="88910" y="1144255"/>
                </a:lnTo>
                <a:lnTo>
                  <a:pt x="92720" y="1158233"/>
                </a:lnTo>
                <a:lnTo>
                  <a:pt x="93969" y="1165853"/>
                </a:lnTo>
                <a:lnTo>
                  <a:pt x="95249" y="1172199"/>
                </a:lnTo>
                <a:lnTo>
                  <a:pt x="96530" y="1179819"/>
                </a:lnTo>
                <a:lnTo>
                  <a:pt x="96530" y="1184903"/>
                </a:lnTo>
                <a:lnTo>
                  <a:pt x="97779" y="1191249"/>
                </a:lnTo>
                <a:lnTo>
                  <a:pt x="97779" y="1198869"/>
                </a:lnTo>
                <a:lnTo>
                  <a:pt x="99059" y="1203953"/>
                </a:lnTo>
                <a:lnTo>
                  <a:pt x="99059" y="1210299"/>
                </a:lnTo>
                <a:lnTo>
                  <a:pt x="99059" y="1220455"/>
                </a:lnTo>
                <a:lnTo>
                  <a:pt x="97779" y="1230623"/>
                </a:lnTo>
                <a:lnTo>
                  <a:pt x="97779" y="1240779"/>
                </a:lnTo>
                <a:lnTo>
                  <a:pt x="96530" y="1249673"/>
                </a:lnTo>
                <a:lnTo>
                  <a:pt x="95249" y="1258555"/>
                </a:lnTo>
                <a:lnTo>
                  <a:pt x="92720" y="1266175"/>
                </a:lnTo>
                <a:lnTo>
                  <a:pt x="91439" y="1275069"/>
                </a:lnTo>
                <a:lnTo>
                  <a:pt x="88910" y="1281415"/>
                </a:lnTo>
                <a:lnTo>
                  <a:pt x="86349" y="1289035"/>
                </a:lnTo>
                <a:lnTo>
                  <a:pt x="85100" y="1291583"/>
                </a:lnTo>
                <a:lnTo>
                  <a:pt x="83819" y="1294119"/>
                </a:lnTo>
                <a:lnTo>
                  <a:pt x="82539" y="1296655"/>
                </a:lnTo>
                <a:lnTo>
                  <a:pt x="81290" y="1299203"/>
                </a:lnTo>
                <a:lnTo>
                  <a:pt x="80009" y="1300465"/>
                </a:lnTo>
                <a:lnTo>
                  <a:pt x="78729" y="1303013"/>
                </a:lnTo>
                <a:lnTo>
                  <a:pt x="77480" y="1304275"/>
                </a:lnTo>
                <a:lnTo>
                  <a:pt x="74919" y="1305549"/>
                </a:lnTo>
                <a:lnTo>
                  <a:pt x="73670" y="1306823"/>
                </a:lnTo>
                <a:lnTo>
                  <a:pt x="72389" y="1308085"/>
                </a:lnTo>
                <a:lnTo>
                  <a:pt x="68579" y="1309359"/>
                </a:lnTo>
                <a:lnTo>
                  <a:pt x="66050" y="1309359"/>
                </a:lnTo>
                <a:lnTo>
                  <a:pt x="62240" y="1309359"/>
                </a:lnTo>
                <a:lnTo>
                  <a:pt x="58430" y="1308085"/>
                </a:lnTo>
                <a:lnTo>
                  <a:pt x="55869" y="1308085"/>
                </a:lnTo>
                <a:lnTo>
                  <a:pt x="53339" y="1305549"/>
                </a:lnTo>
                <a:lnTo>
                  <a:pt x="50810" y="1303013"/>
                </a:lnTo>
                <a:lnTo>
                  <a:pt x="47000" y="1300465"/>
                </a:lnTo>
                <a:lnTo>
                  <a:pt x="44439" y="1296655"/>
                </a:lnTo>
                <a:lnTo>
                  <a:pt x="41909" y="1294119"/>
                </a:lnTo>
                <a:lnTo>
                  <a:pt x="39380" y="1289035"/>
                </a:lnTo>
                <a:lnTo>
                  <a:pt x="36819" y="1283963"/>
                </a:lnTo>
                <a:lnTo>
                  <a:pt x="34289" y="1278879"/>
                </a:lnTo>
                <a:lnTo>
                  <a:pt x="31760" y="1272533"/>
                </a:lnTo>
                <a:lnTo>
                  <a:pt x="29199" y="1264913"/>
                </a:lnTo>
                <a:lnTo>
                  <a:pt x="27950" y="1258555"/>
                </a:lnTo>
                <a:lnTo>
                  <a:pt x="22859" y="1243315"/>
                </a:lnTo>
                <a:lnTo>
                  <a:pt x="12710" y="1195059"/>
                </a:lnTo>
                <a:lnTo>
                  <a:pt x="6339" y="1142993"/>
                </a:lnTo>
                <a:lnTo>
                  <a:pt x="1280" y="1085843"/>
                </a:lnTo>
                <a:lnTo>
                  <a:pt x="0" y="1055363"/>
                </a:lnTo>
                <a:lnTo>
                  <a:pt x="0" y="1024883"/>
                </a:lnTo>
                <a:lnTo>
                  <a:pt x="1280" y="980425"/>
                </a:lnTo>
                <a:lnTo>
                  <a:pt x="2529" y="934705"/>
                </a:lnTo>
                <a:lnTo>
                  <a:pt x="5090" y="890259"/>
                </a:lnTo>
                <a:lnTo>
                  <a:pt x="10149" y="847075"/>
                </a:lnTo>
                <a:lnTo>
                  <a:pt x="15239" y="803903"/>
                </a:lnTo>
                <a:lnTo>
                  <a:pt x="21579" y="761993"/>
                </a:lnTo>
                <a:lnTo>
                  <a:pt x="29199" y="720083"/>
                </a:lnTo>
                <a:lnTo>
                  <a:pt x="38099" y="679435"/>
                </a:lnTo>
                <a:lnTo>
                  <a:pt x="48249" y="638799"/>
                </a:lnTo>
                <a:lnTo>
                  <a:pt x="58430" y="600699"/>
                </a:lnTo>
                <a:lnTo>
                  <a:pt x="71109" y="565135"/>
                </a:lnTo>
                <a:lnTo>
                  <a:pt x="82539" y="530845"/>
                </a:lnTo>
                <a:lnTo>
                  <a:pt x="111770" y="466069"/>
                </a:lnTo>
                <a:lnTo>
                  <a:pt x="143499" y="407669"/>
                </a:lnTo>
                <a:lnTo>
                  <a:pt x="167639" y="375909"/>
                </a:lnTo>
                <a:lnTo>
                  <a:pt x="196839" y="341619"/>
                </a:lnTo>
                <a:lnTo>
                  <a:pt x="232409" y="307329"/>
                </a:lnTo>
                <a:lnTo>
                  <a:pt x="275600" y="271759"/>
                </a:lnTo>
                <a:lnTo>
                  <a:pt x="307329" y="245089"/>
                </a:lnTo>
                <a:lnTo>
                  <a:pt x="321320" y="231129"/>
                </a:lnTo>
                <a:lnTo>
                  <a:pt x="335279" y="217169"/>
                </a:lnTo>
                <a:lnTo>
                  <a:pt x="347990" y="259079"/>
                </a:lnTo>
                <a:lnTo>
                  <a:pt x="360669" y="303519"/>
                </a:lnTo>
                <a:lnTo>
                  <a:pt x="370850" y="350519"/>
                </a:lnTo>
                <a:lnTo>
                  <a:pt x="382280" y="397489"/>
                </a:lnTo>
                <a:lnTo>
                  <a:pt x="392429" y="448299"/>
                </a:lnTo>
                <a:lnTo>
                  <a:pt x="401330" y="500365"/>
                </a:lnTo>
                <a:lnTo>
                  <a:pt x="410199" y="553705"/>
                </a:lnTo>
                <a:lnTo>
                  <a:pt x="419099" y="609593"/>
                </a:lnTo>
                <a:lnTo>
                  <a:pt x="426719" y="668005"/>
                </a:lnTo>
                <a:lnTo>
                  <a:pt x="433059" y="728965"/>
                </a:lnTo>
                <a:lnTo>
                  <a:pt x="439430" y="793735"/>
                </a:lnTo>
                <a:lnTo>
                  <a:pt x="445769" y="862315"/>
                </a:lnTo>
                <a:lnTo>
                  <a:pt x="454670" y="1008369"/>
                </a:lnTo>
                <a:lnTo>
                  <a:pt x="461009" y="1168389"/>
                </a:lnTo>
                <a:lnTo>
                  <a:pt x="518159" y="869935"/>
                </a:lnTo>
                <a:lnTo>
                  <a:pt x="544829" y="737859"/>
                </a:lnTo>
                <a:lnTo>
                  <a:pt x="572780" y="619749"/>
                </a:lnTo>
                <a:lnTo>
                  <a:pt x="599450" y="511795"/>
                </a:lnTo>
                <a:lnTo>
                  <a:pt x="626120" y="416539"/>
                </a:lnTo>
                <a:lnTo>
                  <a:pt x="652790" y="333999"/>
                </a:lnTo>
                <a:lnTo>
                  <a:pt x="679460" y="261609"/>
                </a:lnTo>
                <a:lnTo>
                  <a:pt x="703569" y="200649"/>
                </a:lnTo>
                <a:lnTo>
                  <a:pt x="727709" y="147309"/>
                </a:lnTo>
                <a:lnTo>
                  <a:pt x="750569" y="102869"/>
                </a:lnTo>
                <a:lnTo>
                  <a:pt x="772149" y="64769"/>
                </a:lnTo>
                <a:lnTo>
                  <a:pt x="802629" y="25389"/>
                </a:lnTo>
                <a:lnTo>
                  <a:pt x="839480" y="1249"/>
                </a:lnTo>
                <a:lnTo>
                  <a:pt x="847100" y="0"/>
                </a:lnTo>
                <a:lnTo>
                  <a:pt x="852159" y="1249"/>
                </a:lnTo>
                <a:lnTo>
                  <a:pt x="857249" y="2529"/>
                </a:lnTo>
                <a:lnTo>
                  <a:pt x="861059" y="5059"/>
                </a:lnTo>
                <a:lnTo>
                  <a:pt x="864869" y="8869"/>
                </a:lnTo>
                <a:lnTo>
                  <a:pt x="869960" y="13959"/>
                </a:lnTo>
                <a:lnTo>
                  <a:pt x="872489" y="19049"/>
                </a:lnTo>
                <a:lnTo>
                  <a:pt x="876299" y="25389"/>
                </a:lnTo>
                <a:lnTo>
                  <a:pt x="880109" y="33009"/>
                </a:lnTo>
                <a:lnTo>
                  <a:pt x="882639" y="40629"/>
                </a:lnTo>
                <a:lnTo>
                  <a:pt x="883919" y="44439"/>
                </a:lnTo>
                <a:lnTo>
                  <a:pt x="886449" y="49529"/>
                </a:lnTo>
                <a:lnTo>
                  <a:pt x="886449" y="53339"/>
                </a:lnTo>
                <a:lnTo>
                  <a:pt x="887729" y="58399"/>
                </a:lnTo>
                <a:lnTo>
                  <a:pt x="889010" y="63489"/>
                </a:lnTo>
                <a:lnTo>
                  <a:pt x="890259" y="68579"/>
                </a:lnTo>
                <a:lnTo>
                  <a:pt x="890259" y="73639"/>
                </a:lnTo>
                <a:lnTo>
                  <a:pt x="891539" y="78729"/>
                </a:lnTo>
                <a:lnTo>
                  <a:pt x="891539" y="83819"/>
                </a:lnTo>
                <a:lnTo>
                  <a:pt x="892820" y="88879"/>
                </a:lnTo>
                <a:lnTo>
                  <a:pt x="892820" y="93969"/>
                </a:lnTo>
                <a:lnTo>
                  <a:pt x="892820" y="129539"/>
                </a:lnTo>
                <a:lnTo>
                  <a:pt x="891539" y="134599"/>
                </a:lnTo>
                <a:lnTo>
                  <a:pt x="891539" y="140969"/>
                </a:lnTo>
                <a:lnTo>
                  <a:pt x="891539" y="146029"/>
                </a:lnTo>
                <a:lnTo>
                  <a:pt x="890259" y="151119"/>
                </a:lnTo>
                <a:lnTo>
                  <a:pt x="889010" y="156209"/>
                </a:lnTo>
                <a:lnTo>
                  <a:pt x="889010" y="160019"/>
                </a:lnTo>
                <a:lnTo>
                  <a:pt x="887729" y="165079"/>
                </a:lnTo>
                <a:lnTo>
                  <a:pt x="886449" y="170169"/>
                </a:lnTo>
                <a:lnTo>
                  <a:pt x="883919" y="175259"/>
                </a:lnTo>
                <a:lnTo>
                  <a:pt x="882639" y="180319"/>
                </a:lnTo>
                <a:lnTo>
                  <a:pt x="881390" y="184129"/>
                </a:lnTo>
                <a:lnTo>
                  <a:pt x="877580" y="191749"/>
                </a:lnTo>
                <a:lnTo>
                  <a:pt x="876299" y="195559"/>
                </a:lnTo>
                <a:lnTo>
                  <a:pt x="873770" y="198119"/>
                </a:lnTo>
                <a:lnTo>
                  <a:pt x="871209" y="201929"/>
                </a:lnTo>
                <a:lnTo>
                  <a:pt x="868679" y="204459"/>
                </a:lnTo>
                <a:lnTo>
                  <a:pt x="830579" y="220979"/>
                </a:lnTo>
                <a:lnTo>
                  <a:pt x="819149" y="220979"/>
                </a:lnTo>
                <a:lnTo>
                  <a:pt x="809000" y="224789"/>
                </a:lnTo>
                <a:lnTo>
                  <a:pt x="798819" y="227319"/>
                </a:lnTo>
                <a:lnTo>
                  <a:pt x="789950" y="232409"/>
                </a:lnTo>
                <a:lnTo>
                  <a:pt x="781049" y="237469"/>
                </a:lnTo>
                <a:lnTo>
                  <a:pt x="773429" y="243839"/>
                </a:lnTo>
                <a:lnTo>
                  <a:pt x="765809" y="250179"/>
                </a:lnTo>
                <a:lnTo>
                  <a:pt x="759470" y="259079"/>
                </a:lnTo>
                <a:lnTo>
                  <a:pt x="728990" y="313669"/>
                </a:lnTo>
                <a:lnTo>
                  <a:pt x="703569" y="377189"/>
                </a:lnTo>
                <a:lnTo>
                  <a:pt x="689609" y="414009"/>
                </a:lnTo>
                <a:lnTo>
                  <a:pt x="674369" y="454639"/>
                </a:lnTo>
                <a:lnTo>
                  <a:pt x="645170" y="548633"/>
                </a:lnTo>
                <a:lnTo>
                  <a:pt x="628649" y="601973"/>
                </a:lnTo>
                <a:lnTo>
                  <a:pt x="613409" y="659123"/>
                </a:lnTo>
                <a:lnTo>
                  <a:pt x="582929" y="781043"/>
                </a:lnTo>
                <a:lnTo>
                  <a:pt x="552449" y="914393"/>
                </a:lnTo>
                <a:lnTo>
                  <a:pt x="521969" y="1062983"/>
                </a:lnTo>
                <a:lnTo>
                  <a:pt x="494019" y="1217919"/>
                </a:lnTo>
                <a:lnTo>
                  <a:pt x="468629" y="1377939"/>
                </a:lnTo>
                <a:lnTo>
                  <a:pt x="447050" y="1539233"/>
                </a:lnTo>
                <a:lnTo>
                  <a:pt x="429249" y="1704325"/>
                </a:lnTo>
                <a:lnTo>
                  <a:pt x="415289" y="1856725"/>
                </a:lnTo>
                <a:lnTo>
                  <a:pt x="405140" y="1979919"/>
                </a:lnTo>
                <a:lnTo>
                  <a:pt x="398769" y="2073895"/>
                </a:lnTo>
                <a:lnTo>
                  <a:pt x="396239" y="2109459"/>
                </a:lnTo>
                <a:lnTo>
                  <a:pt x="410199" y="2145023"/>
                </a:lnTo>
                <a:lnTo>
                  <a:pt x="452109" y="2152643"/>
                </a:lnTo>
                <a:lnTo>
                  <a:pt x="462290" y="2151369"/>
                </a:lnTo>
                <a:lnTo>
                  <a:pt x="473720" y="2150095"/>
                </a:lnTo>
                <a:lnTo>
                  <a:pt x="496580" y="2143749"/>
                </a:lnTo>
                <a:lnTo>
                  <a:pt x="520689" y="2133593"/>
                </a:lnTo>
                <a:lnTo>
                  <a:pt x="546110" y="2119615"/>
                </a:lnTo>
                <a:close/>
              </a:path>
            </a:pathLst>
          </a:custGeom>
          <a:noFill/>
          <a:ln w="9344">
            <a:solidFill>
              <a:srgbClr val="7F7F7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85004" name="object 12"/>
          <p:cNvSpPr>
            <a:spLocks noChangeArrowheads="1"/>
          </p:cNvSpPr>
          <p:nvPr/>
        </p:nvSpPr>
        <p:spPr bwMode="auto">
          <a:xfrm>
            <a:off x="5811838" y="4149725"/>
            <a:ext cx="1196975" cy="145891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85005" name="object 13"/>
          <p:cNvSpPr>
            <a:spLocks/>
          </p:cNvSpPr>
          <p:nvPr/>
        </p:nvSpPr>
        <p:spPr bwMode="auto">
          <a:xfrm>
            <a:off x="7156450" y="5187950"/>
            <a:ext cx="123825" cy="401638"/>
          </a:xfrm>
          <a:custGeom>
            <a:avLst/>
            <a:gdLst>
              <a:gd name="T0" fmla="*/ 57444 w 123190"/>
              <a:gd name="T1" fmla="*/ 1275 h 401320"/>
              <a:gd name="T2" fmla="*/ 51041 w 123190"/>
              <a:gd name="T3" fmla="*/ 6363 h 401320"/>
              <a:gd name="T4" fmla="*/ 45955 w 123190"/>
              <a:gd name="T5" fmla="*/ 11438 h 401320"/>
              <a:gd name="T6" fmla="*/ 39552 w 123190"/>
              <a:gd name="T7" fmla="*/ 17802 h 401320"/>
              <a:gd name="T8" fmla="*/ 34466 w 123190"/>
              <a:gd name="T9" fmla="*/ 26690 h 401320"/>
              <a:gd name="T10" fmla="*/ 29350 w 123190"/>
              <a:gd name="T11" fmla="*/ 38129 h 401320"/>
              <a:gd name="T12" fmla="*/ 25520 w 123190"/>
              <a:gd name="T13" fmla="*/ 50844 h 401320"/>
              <a:gd name="T14" fmla="*/ 6372 w 123190"/>
              <a:gd name="T15" fmla="*/ 142357 h 401320"/>
              <a:gd name="T16" fmla="*/ 1255 w 123190"/>
              <a:gd name="T17" fmla="*/ 214804 h 401320"/>
              <a:gd name="T18" fmla="*/ 1255 w 123190"/>
              <a:gd name="T19" fmla="*/ 258022 h 401320"/>
              <a:gd name="T20" fmla="*/ 2542 w 123190"/>
              <a:gd name="T21" fmla="*/ 289788 h 401320"/>
              <a:gd name="T22" fmla="*/ 5085 w 123190"/>
              <a:gd name="T23" fmla="*/ 311405 h 401320"/>
              <a:gd name="T24" fmla="*/ 8915 w 123190"/>
              <a:gd name="T25" fmla="*/ 325382 h 401320"/>
              <a:gd name="T26" fmla="*/ 11488 w 123190"/>
              <a:gd name="T27" fmla="*/ 338096 h 401320"/>
              <a:gd name="T28" fmla="*/ 16574 w 123190"/>
              <a:gd name="T29" fmla="*/ 357161 h 401320"/>
              <a:gd name="T30" fmla="*/ 22977 w 123190"/>
              <a:gd name="T31" fmla="*/ 372413 h 401320"/>
              <a:gd name="T32" fmla="*/ 28063 w 123190"/>
              <a:gd name="T33" fmla="*/ 381301 h 401320"/>
              <a:gd name="T34" fmla="*/ 33179 w 123190"/>
              <a:gd name="T35" fmla="*/ 387665 h 401320"/>
              <a:gd name="T36" fmla="*/ 37009 w 123190"/>
              <a:gd name="T37" fmla="*/ 392740 h 401320"/>
              <a:gd name="T38" fmla="*/ 43381 w 123190"/>
              <a:gd name="T39" fmla="*/ 397829 h 401320"/>
              <a:gd name="T40" fmla="*/ 63816 w 123190"/>
              <a:gd name="T41" fmla="*/ 401642 h 401320"/>
              <a:gd name="T42" fmla="*/ 71476 w 123190"/>
              <a:gd name="T43" fmla="*/ 397829 h 401320"/>
              <a:gd name="T44" fmla="*/ 80421 w 123190"/>
              <a:gd name="T45" fmla="*/ 390203 h 401320"/>
              <a:gd name="T46" fmla="*/ 89337 w 123190"/>
              <a:gd name="T47" fmla="*/ 377488 h 401320"/>
              <a:gd name="T48" fmla="*/ 96996 w 123190"/>
              <a:gd name="T49" fmla="*/ 362236 h 401320"/>
              <a:gd name="T50" fmla="*/ 104656 w 123190"/>
              <a:gd name="T51" fmla="*/ 340634 h 401320"/>
              <a:gd name="T52" fmla="*/ 109772 w 123190"/>
              <a:gd name="T53" fmla="*/ 324106 h 401320"/>
              <a:gd name="T54" fmla="*/ 113602 w 123190"/>
              <a:gd name="T55" fmla="*/ 306317 h 401320"/>
              <a:gd name="T56" fmla="*/ 122547 w 123190"/>
              <a:gd name="T57" fmla="*/ 222430 h 401320"/>
              <a:gd name="T58" fmla="*/ 123804 w 123190"/>
              <a:gd name="T59" fmla="*/ 153796 h 401320"/>
              <a:gd name="T60" fmla="*/ 121261 w 123190"/>
              <a:gd name="T61" fmla="*/ 120754 h 401320"/>
              <a:gd name="T62" fmla="*/ 117431 w 123190"/>
              <a:gd name="T63" fmla="*/ 88974 h 401320"/>
              <a:gd name="T64" fmla="*/ 114888 w 123190"/>
              <a:gd name="T65" fmla="*/ 74997 h 401320"/>
              <a:gd name="T66" fmla="*/ 111059 w 123190"/>
              <a:gd name="T67" fmla="*/ 61007 h 401320"/>
              <a:gd name="T68" fmla="*/ 107229 w 123190"/>
              <a:gd name="T69" fmla="*/ 49568 h 401320"/>
              <a:gd name="T70" fmla="*/ 102113 w 123190"/>
              <a:gd name="T71" fmla="*/ 31779 h 401320"/>
              <a:gd name="T72" fmla="*/ 96996 w 123190"/>
              <a:gd name="T73" fmla="*/ 22877 h 401320"/>
              <a:gd name="T74" fmla="*/ 89337 w 123190"/>
              <a:gd name="T75" fmla="*/ 11438 h 401320"/>
              <a:gd name="T76" fmla="*/ 81678 w 123190"/>
              <a:gd name="T77" fmla="*/ 5088 h 401320"/>
              <a:gd name="T78" fmla="*/ 76592 w 123190"/>
              <a:gd name="T79" fmla="*/ 1275 h 401320"/>
              <a:gd name="T80" fmla="*/ 61273 w 123190"/>
              <a:gd name="T81" fmla="*/ 1275 h 401320"/>
              <a:gd name="T82" fmla="*/ 67646 w 123190"/>
              <a:gd name="T83" fmla="*/ 0 h 4013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3190" h="401320">
                <a:moveTo>
                  <a:pt x="76199" y="1274"/>
                </a:moveTo>
                <a:lnTo>
                  <a:pt x="57149" y="1274"/>
                </a:lnTo>
                <a:lnTo>
                  <a:pt x="54589" y="3809"/>
                </a:lnTo>
                <a:lnTo>
                  <a:pt x="50779" y="6358"/>
                </a:lnTo>
                <a:lnTo>
                  <a:pt x="48249" y="7619"/>
                </a:lnTo>
                <a:lnTo>
                  <a:pt x="45719" y="11429"/>
                </a:lnTo>
                <a:lnTo>
                  <a:pt x="41909" y="13978"/>
                </a:lnTo>
                <a:lnTo>
                  <a:pt x="39349" y="17788"/>
                </a:lnTo>
                <a:lnTo>
                  <a:pt x="36819" y="22859"/>
                </a:lnTo>
                <a:lnTo>
                  <a:pt x="34289" y="26669"/>
                </a:lnTo>
                <a:lnTo>
                  <a:pt x="31729" y="31754"/>
                </a:lnTo>
                <a:lnTo>
                  <a:pt x="29199" y="38099"/>
                </a:lnTo>
                <a:lnTo>
                  <a:pt x="27919" y="44458"/>
                </a:lnTo>
                <a:lnTo>
                  <a:pt x="25389" y="50804"/>
                </a:lnTo>
                <a:lnTo>
                  <a:pt x="12679" y="99059"/>
                </a:lnTo>
                <a:lnTo>
                  <a:pt x="6339" y="142244"/>
                </a:lnTo>
                <a:lnTo>
                  <a:pt x="1249" y="189238"/>
                </a:lnTo>
                <a:lnTo>
                  <a:pt x="1249" y="214634"/>
                </a:lnTo>
                <a:lnTo>
                  <a:pt x="0" y="240029"/>
                </a:lnTo>
                <a:lnTo>
                  <a:pt x="1249" y="257818"/>
                </a:lnTo>
                <a:lnTo>
                  <a:pt x="1249" y="273058"/>
                </a:lnTo>
                <a:lnTo>
                  <a:pt x="2529" y="289559"/>
                </a:lnTo>
                <a:lnTo>
                  <a:pt x="3809" y="304799"/>
                </a:lnTo>
                <a:lnTo>
                  <a:pt x="5059" y="311158"/>
                </a:lnTo>
                <a:lnTo>
                  <a:pt x="6339" y="318778"/>
                </a:lnTo>
                <a:lnTo>
                  <a:pt x="8869" y="325124"/>
                </a:lnTo>
                <a:lnTo>
                  <a:pt x="8869" y="331469"/>
                </a:lnTo>
                <a:lnTo>
                  <a:pt x="11429" y="337828"/>
                </a:lnTo>
                <a:lnTo>
                  <a:pt x="12679" y="344174"/>
                </a:lnTo>
                <a:lnTo>
                  <a:pt x="16489" y="356878"/>
                </a:lnTo>
                <a:lnTo>
                  <a:pt x="20299" y="367034"/>
                </a:lnTo>
                <a:lnTo>
                  <a:pt x="22859" y="372118"/>
                </a:lnTo>
                <a:lnTo>
                  <a:pt x="25389" y="377189"/>
                </a:lnTo>
                <a:lnTo>
                  <a:pt x="27919" y="380999"/>
                </a:lnTo>
                <a:lnTo>
                  <a:pt x="30479" y="383548"/>
                </a:lnTo>
                <a:lnTo>
                  <a:pt x="33009" y="387358"/>
                </a:lnTo>
                <a:lnTo>
                  <a:pt x="34289" y="391168"/>
                </a:lnTo>
                <a:lnTo>
                  <a:pt x="36819" y="392429"/>
                </a:lnTo>
                <a:lnTo>
                  <a:pt x="39349" y="396239"/>
                </a:lnTo>
                <a:lnTo>
                  <a:pt x="43159" y="397514"/>
                </a:lnTo>
                <a:lnTo>
                  <a:pt x="50779" y="401324"/>
                </a:lnTo>
                <a:lnTo>
                  <a:pt x="63489" y="401324"/>
                </a:lnTo>
                <a:lnTo>
                  <a:pt x="67299" y="400049"/>
                </a:lnTo>
                <a:lnTo>
                  <a:pt x="71109" y="397514"/>
                </a:lnTo>
                <a:lnTo>
                  <a:pt x="73639" y="396239"/>
                </a:lnTo>
                <a:lnTo>
                  <a:pt x="80009" y="389894"/>
                </a:lnTo>
                <a:lnTo>
                  <a:pt x="85069" y="382274"/>
                </a:lnTo>
                <a:lnTo>
                  <a:pt x="88879" y="377189"/>
                </a:lnTo>
                <a:lnTo>
                  <a:pt x="91439" y="372118"/>
                </a:lnTo>
                <a:lnTo>
                  <a:pt x="96499" y="361949"/>
                </a:lnTo>
                <a:lnTo>
                  <a:pt x="99059" y="354329"/>
                </a:lnTo>
                <a:lnTo>
                  <a:pt x="104119" y="340364"/>
                </a:lnTo>
                <a:lnTo>
                  <a:pt x="106679" y="332744"/>
                </a:lnTo>
                <a:lnTo>
                  <a:pt x="109209" y="323849"/>
                </a:lnTo>
                <a:lnTo>
                  <a:pt x="110489" y="314968"/>
                </a:lnTo>
                <a:lnTo>
                  <a:pt x="113019" y="306074"/>
                </a:lnTo>
                <a:lnTo>
                  <a:pt x="118109" y="267974"/>
                </a:lnTo>
                <a:lnTo>
                  <a:pt x="121919" y="222254"/>
                </a:lnTo>
                <a:lnTo>
                  <a:pt x="123169" y="198119"/>
                </a:lnTo>
                <a:lnTo>
                  <a:pt x="123169" y="153674"/>
                </a:lnTo>
                <a:lnTo>
                  <a:pt x="121919" y="135898"/>
                </a:lnTo>
                <a:lnTo>
                  <a:pt x="120639" y="120658"/>
                </a:lnTo>
                <a:lnTo>
                  <a:pt x="119359" y="104144"/>
                </a:lnTo>
                <a:lnTo>
                  <a:pt x="116829" y="88904"/>
                </a:lnTo>
                <a:lnTo>
                  <a:pt x="115549" y="82558"/>
                </a:lnTo>
                <a:lnTo>
                  <a:pt x="114299" y="74938"/>
                </a:lnTo>
                <a:lnTo>
                  <a:pt x="113019" y="68579"/>
                </a:lnTo>
                <a:lnTo>
                  <a:pt x="110489" y="60959"/>
                </a:lnTo>
                <a:lnTo>
                  <a:pt x="109209" y="54614"/>
                </a:lnTo>
                <a:lnTo>
                  <a:pt x="106679" y="49529"/>
                </a:lnTo>
                <a:lnTo>
                  <a:pt x="102869" y="36838"/>
                </a:lnTo>
                <a:lnTo>
                  <a:pt x="101589" y="31754"/>
                </a:lnTo>
                <a:lnTo>
                  <a:pt x="99059" y="26669"/>
                </a:lnTo>
                <a:lnTo>
                  <a:pt x="96499" y="22859"/>
                </a:lnTo>
                <a:lnTo>
                  <a:pt x="91439" y="15239"/>
                </a:lnTo>
                <a:lnTo>
                  <a:pt x="88879" y="11429"/>
                </a:lnTo>
                <a:lnTo>
                  <a:pt x="83819" y="6358"/>
                </a:lnTo>
                <a:lnTo>
                  <a:pt x="81259" y="5084"/>
                </a:lnTo>
                <a:lnTo>
                  <a:pt x="78729" y="2548"/>
                </a:lnTo>
                <a:lnTo>
                  <a:pt x="76199" y="1274"/>
                </a:lnTo>
                <a:close/>
              </a:path>
              <a:path w="123190" h="401320">
                <a:moveTo>
                  <a:pt x="67299" y="0"/>
                </a:moveTo>
                <a:lnTo>
                  <a:pt x="60959" y="1274"/>
                </a:lnTo>
                <a:lnTo>
                  <a:pt x="73639" y="1274"/>
                </a:lnTo>
                <a:lnTo>
                  <a:pt x="67299" y="0"/>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85006" name="object 14"/>
          <p:cNvSpPr>
            <a:spLocks/>
          </p:cNvSpPr>
          <p:nvPr/>
        </p:nvSpPr>
        <p:spPr bwMode="auto">
          <a:xfrm>
            <a:off x="7156450" y="5187950"/>
            <a:ext cx="123825" cy="401638"/>
          </a:xfrm>
          <a:custGeom>
            <a:avLst/>
            <a:gdLst>
              <a:gd name="T0" fmla="*/ 74019 w 123190"/>
              <a:gd name="T1" fmla="*/ 1275 h 401320"/>
              <a:gd name="T2" fmla="*/ 79135 w 123190"/>
              <a:gd name="T3" fmla="*/ 2550 h 401320"/>
              <a:gd name="T4" fmla="*/ 84251 w 123190"/>
              <a:gd name="T5" fmla="*/ 6363 h 401320"/>
              <a:gd name="T6" fmla="*/ 89337 w 123190"/>
              <a:gd name="T7" fmla="*/ 11438 h 401320"/>
              <a:gd name="T8" fmla="*/ 94453 w 123190"/>
              <a:gd name="T9" fmla="*/ 19064 h 401320"/>
              <a:gd name="T10" fmla="*/ 99570 w 123190"/>
              <a:gd name="T11" fmla="*/ 26690 h 401320"/>
              <a:gd name="T12" fmla="*/ 103399 w 123190"/>
              <a:gd name="T13" fmla="*/ 36867 h 401320"/>
              <a:gd name="T14" fmla="*/ 109772 w 123190"/>
              <a:gd name="T15" fmla="*/ 54657 h 401320"/>
              <a:gd name="T16" fmla="*/ 113602 w 123190"/>
              <a:gd name="T17" fmla="*/ 68633 h 401320"/>
              <a:gd name="T18" fmla="*/ 116145 w 123190"/>
              <a:gd name="T19" fmla="*/ 82623 h 401320"/>
              <a:gd name="T20" fmla="*/ 119974 w 123190"/>
              <a:gd name="T21" fmla="*/ 104227 h 401320"/>
              <a:gd name="T22" fmla="*/ 122547 w 123190"/>
              <a:gd name="T23" fmla="*/ 136006 h 401320"/>
              <a:gd name="T24" fmla="*/ 123804 w 123190"/>
              <a:gd name="T25" fmla="*/ 172861 h 401320"/>
              <a:gd name="T26" fmla="*/ 121261 w 123190"/>
              <a:gd name="T27" fmla="*/ 246583 h 401320"/>
              <a:gd name="T28" fmla="*/ 111059 w 123190"/>
              <a:gd name="T29" fmla="*/ 315218 h 401320"/>
              <a:gd name="T30" fmla="*/ 107229 w 123190"/>
              <a:gd name="T31" fmla="*/ 333008 h 401320"/>
              <a:gd name="T32" fmla="*/ 99570 w 123190"/>
              <a:gd name="T33" fmla="*/ 354610 h 401320"/>
              <a:gd name="T34" fmla="*/ 94453 w 123190"/>
              <a:gd name="T35" fmla="*/ 367325 h 401320"/>
              <a:gd name="T36" fmla="*/ 89337 w 123190"/>
              <a:gd name="T37" fmla="*/ 377488 h 401320"/>
              <a:gd name="T38" fmla="*/ 82964 w 123190"/>
              <a:gd name="T39" fmla="*/ 386390 h 401320"/>
              <a:gd name="T40" fmla="*/ 76592 w 123190"/>
              <a:gd name="T41" fmla="*/ 394016 h 401320"/>
              <a:gd name="T42" fmla="*/ 71476 w 123190"/>
              <a:gd name="T43" fmla="*/ 397829 h 401320"/>
              <a:gd name="T44" fmla="*/ 63816 w 123190"/>
              <a:gd name="T45" fmla="*/ 401642 h 401320"/>
              <a:gd name="T46" fmla="*/ 57444 w 123190"/>
              <a:gd name="T47" fmla="*/ 401642 h 401320"/>
              <a:gd name="T48" fmla="*/ 45955 w 123190"/>
              <a:gd name="T49" fmla="*/ 399104 h 401320"/>
              <a:gd name="T50" fmla="*/ 39552 w 123190"/>
              <a:gd name="T51" fmla="*/ 396553 h 401320"/>
              <a:gd name="T52" fmla="*/ 34466 w 123190"/>
              <a:gd name="T53" fmla="*/ 391478 h 401320"/>
              <a:gd name="T54" fmla="*/ 30636 w 123190"/>
              <a:gd name="T55" fmla="*/ 383852 h 401320"/>
              <a:gd name="T56" fmla="*/ 25520 w 123190"/>
              <a:gd name="T57" fmla="*/ 377488 h 401320"/>
              <a:gd name="T58" fmla="*/ 20404 w 123190"/>
              <a:gd name="T59" fmla="*/ 367325 h 401320"/>
              <a:gd name="T60" fmla="*/ 12744 w 123190"/>
              <a:gd name="T61" fmla="*/ 344447 h 401320"/>
              <a:gd name="T62" fmla="*/ 8915 w 123190"/>
              <a:gd name="T63" fmla="*/ 331732 h 401320"/>
              <a:gd name="T64" fmla="*/ 6372 w 123190"/>
              <a:gd name="T65" fmla="*/ 319031 h 401320"/>
              <a:gd name="T66" fmla="*/ 3829 w 123190"/>
              <a:gd name="T67" fmla="*/ 305041 h 401320"/>
              <a:gd name="T68" fmla="*/ 1255 w 123190"/>
              <a:gd name="T69" fmla="*/ 273274 h 401320"/>
              <a:gd name="T70" fmla="*/ 0 w 123190"/>
              <a:gd name="T71" fmla="*/ 240219 h 401320"/>
              <a:gd name="T72" fmla="*/ 1255 w 123190"/>
              <a:gd name="T73" fmla="*/ 189388 h 401320"/>
              <a:gd name="T74" fmla="*/ 6372 w 123190"/>
              <a:gd name="T75" fmla="*/ 142357 h 401320"/>
              <a:gd name="T76" fmla="*/ 12744 w 123190"/>
              <a:gd name="T77" fmla="*/ 99137 h 401320"/>
              <a:gd name="T78" fmla="*/ 22977 w 123190"/>
              <a:gd name="T79" fmla="*/ 58470 h 401320"/>
              <a:gd name="T80" fmla="*/ 28063 w 123190"/>
              <a:gd name="T81" fmla="*/ 44493 h 401320"/>
              <a:gd name="T82" fmla="*/ 31893 w 123190"/>
              <a:gd name="T83" fmla="*/ 31779 h 401320"/>
              <a:gd name="T84" fmla="*/ 37009 w 123190"/>
              <a:gd name="T85" fmla="*/ 22877 h 401320"/>
              <a:gd name="T86" fmla="*/ 42125 w 123190"/>
              <a:gd name="T87" fmla="*/ 13989 h 401320"/>
              <a:gd name="T88" fmla="*/ 48498 w 123190"/>
              <a:gd name="T89" fmla="*/ 7625 h 401320"/>
              <a:gd name="T90" fmla="*/ 54870 w 123190"/>
              <a:gd name="T91" fmla="*/ 3812 h 401320"/>
              <a:gd name="T92" fmla="*/ 61273 w 123190"/>
              <a:gd name="T93" fmla="*/ 1275 h 40132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3190" h="401320">
                <a:moveTo>
                  <a:pt x="67299" y="0"/>
                </a:moveTo>
                <a:lnTo>
                  <a:pt x="73639" y="1274"/>
                </a:lnTo>
                <a:lnTo>
                  <a:pt x="76199" y="1274"/>
                </a:lnTo>
                <a:lnTo>
                  <a:pt x="78729" y="2548"/>
                </a:lnTo>
                <a:lnTo>
                  <a:pt x="81259" y="5084"/>
                </a:lnTo>
                <a:lnTo>
                  <a:pt x="83819" y="6358"/>
                </a:lnTo>
                <a:lnTo>
                  <a:pt x="86349" y="8894"/>
                </a:lnTo>
                <a:lnTo>
                  <a:pt x="88879" y="11429"/>
                </a:lnTo>
                <a:lnTo>
                  <a:pt x="91439" y="15239"/>
                </a:lnTo>
                <a:lnTo>
                  <a:pt x="93969" y="19049"/>
                </a:lnTo>
                <a:lnTo>
                  <a:pt x="96499" y="22859"/>
                </a:lnTo>
                <a:lnTo>
                  <a:pt x="99059" y="26669"/>
                </a:lnTo>
                <a:lnTo>
                  <a:pt x="101589" y="31754"/>
                </a:lnTo>
                <a:lnTo>
                  <a:pt x="102869" y="36838"/>
                </a:lnTo>
                <a:lnTo>
                  <a:pt x="106679" y="49529"/>
                </a:lnTo>
                <a:lnTo>
                  <a:pt x="109209" y="54614"/>
                </a:lnTo>
                <a:lnTo>
                  <a:pt x="110489" y="60959"/>
                </a:lnTo>
                <a:lnTo>
                  <a:pt x="113019" y="68579"/>
                </a:lnTo>
                <a:lnTo>
                  <a:pt x="114299" y="74938"/>
                </a:lnTo>
                <a:lnTo>
                  <a:pt x="115549" y="82558"/>
                </a:lnTo>
                <a:lnTo>
                  <a:pt x="116829" y="88904"/>
                </a:lnTo>
                <a:lnTo>
                  <a:pt x="119359" y="104144"/>
                </a:lnTo>
                <a:lnTo>
                  <a:pt x="120639" y="120658"/>
                </a:lnTo>
                <a:lnTo>
                  <a:pt x="121919" y="135898"/>
                </a:lnTo>
                <a:lnTo>
                  <a:pt x="123169" y="153674"/>
                </a:lnTo>
                <a:lnTo>
                  <a:pt x="123169" y="172724"/>
                </a:lnTo>
                <a:lnTo>
                  <a:pt x="123169" y="198119"/>
                </a:lnTo>
                <a:lnTo>
                  <a:pt x="120639" y="246388"/>
                </a:lnTo>
                <a:lnTo>
                  <a:pt x="115549" y="288298"/>
                </a:lnTo>
                <a:lnTo>
                  <a:pt x="110489" y="314968"/>
                </a:lnTo>
                <a:lnTo>
                  <a:pt x="109209" y="323849"/>
                </a:lnTo>
                <a:lnTo>
                  <a:pt x="106679" y="332744"/>
                </a:lnTo>
                <a:lnTo>
                  <a:pt x="104119" y="340364"/>
                </a:lnTo>
                <a:lnTo>
                  <a:pt x="99059" y="354329"/>
                </a:lnTo>
                <a:lnTo>
                  <a:pt x="96499" y="361949"/>
                </a:lnTo>
                <a:lnTo>
                  <a:pt x="93969" y="367034"/>
                </a:lnTo>
                <a:lnTo>
                  <a:pt x="91439" y="372118"/>
                </a:lnTo>
                <a:lnTo>
                  <a:pt x="88879" y="377189"/>
                </a:lnTo>
                <a:lnTo>
                  <a:pt x="85069" y="382274"/>
                </a:lnTo>
                <a:lnTo>
                  <a:pt x="82539" y="386084"/>
                </a:lnTo>
                <a:lnTo>
                  <a:pt x="80009" y="389894"/>
                </a:lnTo>
                <a:lnTo>
                  <a:pt x="76199" y="393704"/>
                </a:lnTo>
                <a:lnTo>
                  <a:pt x="73639" y="396239"/>
                </a:lnTo>
                <a:lnTo>
                  <a:pt x="71109" y="397514"/>
                </a:lnTo>
                <a:lnTo>
                  <a:pt x="67299" y="400049"/>
                </a:lnTo>
                <a:lnTo>
                  <a:pt x="63489" y="401324"/>
                </a:lnTo>
                <a:lnTo>
                  <a:pt x="59679" y="401324"/>
                </a:lnTo>
                <a:lnTo>
                  <a:pt x="57149" y="401324"/>
                </a:lnTo>
                <a:lnTo>
                  <a:pt x="50779" y="401324"/>
                </a:lnTo>
                <a:lnTo>
                  <a:pt x="45719" y="398788"/>
                </a:lnTo>
                <a:lnTo>
                  <a:pt x="43159" y="397514"/>
                </a:lnTo>
                <a:lnTo>
                  <a:pt x="39349" y="396239"/>
                </a:lnTo>
                <a:lnTo>
                  <a:pt x="36819" y="392429"/>
                </a:lnTo>
                <a:lnTo>
                  <a:pt x="34289" y="391168"/>
                </a:lnTo>
                <a:lnTo>
                  <a:pt x="33009" y="387358"/>
                </a:lnTo>
                <a:lnTo>
                  <a:pt x="30479" y="383548"/>
                </a:lnTo>
                <a:lnTo>
                  <a:pt x="27919" y="380999"/>
                </a:lnTo>
                <a:lnTo>
                  <a:pt x="25389" y="377189"/>
                </a:lnTo>
                <a:lnTo>
                  <a:pt x="22859" y="372118"/>
                </a:lnTo>
                <a:lnTo>
                  <a:pt x="20299" y="367034"/>
                </a:lnTo>
                <a:lnTo>
                  <a:pt x="16489" y="356878"/>
                </a:lnTo>
                <a:lnTo>
                  <a:pt x="12679" y="344174"/>
                </a:lnTo>
                <a:lnTo>
                  <a:pt x="11429" y="337828"/>
                </a:lnTo>
                <a:lnTo>
                  <a:pt x="8869" y="331469"/>
                </a:lnTo>
                <a:lnTo>
                  <a:pt x="8869" y="325124"/>
                </a:lnTo>
                <a:lnTo>
                  <a:pt x="6339" y="318778"/>
                </a:lnTo>
                <a:lnTo>
                  <a:pt x="5059" y="311158"/>
                </a:lnTo>
                <a:lnTo>
                  <a:pt x="3809" y="304799"/>
                </a:lnTo>
                <a:lnTo>
                  <a:pt x="2529" y="289559"/>
                </a:lnTo>
                <a:lnTo>
                  <a:pt x="1249" y="273058"/>
                </a:lnTo>
                <a:lnTo>
                  <a:pt x="1249" y="257818"/>
                </a:lnTo>
                <a:lnTo>
                  <a:pt x="0" y="240029"/>
                </a:lnTo>
                <a:lnTo>
                  <a:pt x="1249" y="214634"/>
                </a:lnTo>
                <a:lnTo>
                  <a:pt x="1249" y="189238"/>
                </a:lnTo>
                <a:lnTo>
                  <a:pt x="3809" y="165104"/>
                </a:lnTo>
                <a:lnTo>
                  <a:pt x="6339" y="142244"/>
                </a:lnTo>
                <a:lnTo>
                  <a:pt x="8869" y="120658"/>
                </a:lnTo>
                <a:lnTo>
                  <a:pt x="12679" y="99059"/>
                </a:lnTo>
                <a:lnTo>
                  <a:pt x="17769" y="78748"/>
                </a:lnTo>
                <a:lnTo>
                  <a:pt x="22859" y="58424"/>
                </a:lnTo>
                <a:lnTo>
                  <a:pt x="25389" y="50804"/>
                </a:lnTo>
                <a:lnTo>
                  <a:pt x="27919" y="44458"/>
                </a:lnTo>
                <a:lnTo>
                  <a:pt x="29199" y="38099"/>
                </a:lnTo>
                <a:lnTo>
                  <a:pt x="31729" y="31754"/>
                </a:lnTo>
                <a:lnTo>
                  <a:pt x="34289" y="26669"/>
                </a:lnTo>
                <a:lnTo>
                  <a:pt x="36819" y="22859"/>
                </a:lnTo>
                <a:lnTo>
                  <a:pt x="39349" y="17788"/>
                </a:lnTo>
                <a:lnTo>
                  <a:pt x="41909" y="13978"/>
                </a:lnTo>
                <a:lnTo>
                  <a:pt x="45719" y="11429"/>
                </a:lnTo>
                <a:lnTo>
                  <a:pt x="48249" y="7619"/>
                </a:lnTo>
                <a:lnTo>
                  <a:pt x="50779" y="6358"/>
                </a:lnTo>
                <a:lnTo>
                  <a:pt x="54589" y="3809"/>
                </a:lnTo>
                <a:lnTo>
                  <a:pt x="57149" y="1274"/>
                </a:lnTo>
                <a:lnTo>
                  <a:pt x="60959" y="1274"/>
                </a:lnTo>
                <a:lnTo>
                  <a:pt x="67299" y="0"/>
                </a:lnTo>
                <a:close/>
              </a:path>
            </a:pathLst>
          </a:custGeom>
          <a:noFill/>
          <a:ln w="9344">
            <a:solidFill>
              <a:srgbClr val="7F7F7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85007" name="object 15"/>
          <p:cNvSpPr>
            <a:spLocks/>
          </p:cNvSpPr>
          <p:nvPr/>
        </p:nvSpPr>
        <p:spPr bwMode="auto">
          <a:xfrm>
            <a:off x="1981200" y="3300413"/>
            <a:ext cx="815975" cy="2262187"/>
          </a:xfrm>
          <a:custGeom>
            <a:avLst/>
            <a:gdLst>
              <a:gd name="T0" fmla="*/ 336292 w 816610"/>
              <a:gd name="T1" fmla="*/ 1332162 h 2261870"/>
              <a:gd name="T2" fmla="*/ 263959 w 816610"/>
              <a:gd name="T3" fmla="*/ 2015009 h 2261870"/>
              <a:gd name="T4" fmla="*/ 161169 w 816610"/>
              <a:gd name="T5" fmla="*/ 2167431 h 2261870"/>
              <a:gd name="T6" fmla="*/ 201772 w 816610"/>
              <a:gd name="T7" fmla="*/ 2240593 h 2261870"/>
              <a:gd name="T8" fmla="*/ 504942 w 816610"/>
              <a:gd name="T9" fmla="*/ 2167431 h 2261870"/>
              <a:gd name="T10" fmla="*/ 373089 w 816610"/>
              <a:gd name="T11" fmla="*/ 2158285 h 2261870"/>
              <a:gd name="T12" fmla="*/ 473346 w 816610"/>
              <a:gd name="T13" fmla="*/ 835268 h 2261870"/>
              <a:gd name="T14" fmla="*/ 700494 w 816610"/>
              <a:gd name="T15" fmla="*/ 417634 h 2261870"/>
              <a:gd name="T16" fmla="*/ 282994 w 816610"/>
              <a:gd name="T17" fmla="*/ 2234496 h 2261870"/>
              <a:gd name="T18" fmla="*/ 430194 w 816610"/>
              <a:gd name="T19" fmla="*/ 2258884 h 2261870"/>
              <a:gd name="T20" fmla="*/ 478413 w 816610"/>
              <a:gd name="T21" fmla="*/ 2243641 h 2261870"/>
              <a:gd name="T22" fmla="*/ 463185 w 816610"/>
              <a:gd name="T23" fmla="*/ 2158285 h 2261870"/>
              <a:gd name="T24" fmla="*/ 507609 w 816610"/>
              <a:gd name="T25" fmla="*/ 2139995 h 2261870"/>
              <a:gd name="T26" fmla="*/ 68526 w 816610"/>
              <a:gd name="T27" fmla="*/ 1350452 h 2261870"/>
              <a:gd name="T28" fmla="*/ 313450 w 816610"/>
              <a:gd name="T29" fmla="*/ 253018 h 2261870"/>
              <a:gd name="T30" fmla="*/ 134519 w 816610"/>
              <a:gd name="T31" fmla="*/ 408488 h 2261870"/>
              <a:gd name="T32" fmla="*/ 58379 w 816610"/>
              <a:gd name="T33" fmla="*/ 597491 h 2261870"/>
              <a:gd name="T34" fmla="*/ 2533 w 816610"/>
              <a:gd name="T35" fmla="*/ 935866 h 2261870"/>
              <a:gd name="T36" fmla="*/ 8887 w 816610"/>
              <a:gd name="T37" fmla="*/ 1204128 h 2261870"/>
              <a:gd name="T38" fmla="*/ 31729 w 816610"/>
              <a:gd name="T39" fmla="*/ 1313871 h 2261870"/>
              <a:gd name="T40" fmla="*/ 43150 w 816610"/>
              <a:gd name="T41" fmla="*/ 1338259 h 2261870"/>
              <a:gd name="T42" fmla="*/ 79947 w 816610"/>
              <a:gd name="T43" fmla="*/ 1341307 h 2261870"/>
              <a:gd name="T44" fmla="*/ 90095 w 816610"/>
              <a:gd name="T45" fmla="*/ 1326065 h 2261870"/>
              <a:gd name="T46" fmla="*/ 100256 w 816610"/>
              <a:gd name="T47" fmla="*/ 1298629 h 2261870"/>
              <a:gd name="T48" fmla="*/ 104063 w 816610"/>
              <a:gd name="T49" fmla="*/ 1280338 h 2261870"/>
              <a:gd name="T50" fmla="*/ 106596 w 816610"/>
              <a:gd name="T51" fmla="*/ 1240709 h 2261870"/>
              <a:gd name="T52" fmla="*/ 104063 w 816610"/>
              <a:gd name="T53" fmla="*/ 1210225 h 2261870"/>
              <a:gd name="T54" fmla="*/ 90095 w 816610"/>
              <a:gd name="T55" fmla="*/ 1146208 h 2261870"/>
              <a:gd name="T56" fmla="*/ 62186 w 816610"/>
              <a:gd name="T57" fmla="*/ 1051706 h 2261870"/>
              <a:gd name="T58" fmla="*/ 55832 w 816610"/>
              <a:gd name="T59" fmla="*/ 1012077 h 2261870"/>
              <a:gd name="T60" fmla="*/ 52025 w 816610"/>
              <a:gd name="T61" fmla="*/ 966350 h 2261870"/>
              <a:gd name="T62" fmla="*/ 69800 w 816610"/>
              <a:gd name="T63" fmla="*/ 734670 h 2261870"/>
              <a:gd name="T64" fmla="*/ 153555 w 816610"/>
              <a:gd name="T65" fmla="*/ 518232 h 2261870"/>
              <a:gd name="T66" fmla="*/ 286801 w 816610"/>
              <a:gd name="T67" fmla="*/ 420682 h 2261870"/>
              <a:gd name="T68" fmla="*/ 737291 w 816610"/>
              <a:gd name="T69" fmla="*/ 390198 h 2261870"/>
              <a:gd name="T70" fmla="*/ 766488 w 816610"/>
              <a:gd name="T71" fmla="*/ 350568 h 2261870"/>
              <a:gd name="T72" fmla="*/ 647195 w 816610"/>
              <a:gd name="T73" fmla="*/ 317035 h 2261870"/>
              <a:gd name="T74" fmla="*/ 441615 w 816610"/>
              <a:gd name="T75" fmla="*/ 256067 h 2261870"/>
              <a:gd name="T76" fmla="*/ 511416 w 816610"/>
              <a:gd name="T77" fmla="*/ 432876 h 2261870"/>
              <a:gd name="T78" fmla="*/ 662848 w 816610"/>
              <a:gd name="T79" fmla="*/ 432876 h 2261870"/>
              <a:gd name="T80" fmla="*/ 756326 w 816610"/>
              <a:gd name="T81" fmla="*/ 12193 h 2261870"/>
              <a:gd name="T82" fmla="*/ 742371 w 816610"/>
              <a:gd name="T83" fmla="*/ 45725 h 2261870"/>
              <a:gd name="T84" fmla="*/ 738564 w 816610"/>
              <a:gd name="T85" fmla="*/ 60968 h 2261870"/>
              <a:gd name="T86" fmla="*/ 736031 w 816610"/>
              <a:gd name="T87" fmla="*/ 91452 h 2261870"/>
              <a:gd name="T88" fmla="*/ 739838 w 816610"/>
              <a:gd name="T89" fmla="*/ 213389 h 2261870"/>
              <a:gd name="T90" fmla="*/ 737291 w 816610"/>
              <a:gd name="T91" fmla="*/ 237776 h 2261870"/>
              <a:gd name="T92" fmla="*/ 729677 w 816610"/>
              <a:gd name="T93" fmla="*/ 271309 h 2261870"/>
              <a:gd name="T94" fmla="*/ 687800 w 816610"/>
              <a:gd name="T95" fmla="*/ 317035 h 2261870"/>
              <a:gd name="T96" fmla="*/ 793137 w 816610"/>
              <a:gd name="T97" fmla="*/ 289600 h 2261870"/>
              <a:gd name="T98" fmla="*/ 805818 w 816610"/>
              <a:gd name="T99" fmla="*/ 234728 h 2261870"/>
              <a:gd name="T100" fmla="*/ 815979 w 816610"/>
              <a:gd name="T101" fmla="*/ 164614 h 2261870"/>
              <a:gd name="T102" fmla="*/ 805818 w 816610"/>
              <a:gd name="T103" fmla="*/ 45725 h 2261870"/>
              <a:gd name="T104" fmla="*/ 799477 w 816610"/>
              <a:gd name="T105" fmla="*/ 24386 h 2261870"/>
              <a:gd name="T106" fmla="*/ 791863 w 816610"/>
              <a:gd name="T107" fmla="*/ 9144 h 2261870"/>
              <a:gd name="T108" fmla="*/ 766488 w 816610"/>
              <a:gd name="T109" fmla="*/ 0 h 2261870"/>
              <a:gd name="T110" fmla="*/ 786783 w 816610"/>
              <a:gd name="T111" fmla="*/ 6096 h 226187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16610" h="2261870">
                <a:moveTo>
                  <a:pt x="710564" y="411479"/>
                </a:moveTo>
                <a:lnTo>
                  <a:pt x="419099" y="411479"/>
                </a:lnTo>
                <a:lnTo>
                  <a:pt x="415289" y="454151"/>
                </a:lnTo>
                <a:lnTo>
                  <a:pt x="336554" y="1331975"/>
                </a:lnTo>
                <a:lnTo>
                  <a:pt x="294644" y="1764791"/>
                </a:lnTo>
                <a:lnTo>
                  <a:pt x="280665" y="1895855"/>
                </a:lnTo>
                <a:lnTo>
                  <a:pt x="275594" y="1941575"/>
                </a:lnTo>
                <a:lnTo>
                  <a:pt x="264164" y="2014727"/>
                </a:lnTo>
                <a:lnTo>
                  <a:pt x="250185" y="2066543"/>
                </a:lnTo>
                <a:lnTo>
                  <a:pt x="233684" y="2109215"/>
                </a:lnTo>
                <a:lnTo>
                  <a:pt x="200655" y="2145791"/>
                </a:lnTo>
                <a:lnTo>
                  <a:pt x="161294" y="2167127"/>
                </a:lnTo>
                <a:lnTo>
                  <a:pt x="146054" y="2170175"/>
                </a:lnTo>
                <a:lnTo>
                  <a:pt x="137159" y="2261615"/>
                </a:lnTo>
                <a:lnTo>
                  <a:pt x="170175" y="2249423"/>
                </a:lnTo>
                <a:lnTo>
                  <a:pt x="201929" y="2240279"/>
                </a:lnTo>
                <a:lnTo>
                  <a:pt x="233684" y="2234183"/>
                </a:lnTo>
                <a:lnTo>
                  <a:pt x="264164" y="2231135"/>
                </a:lnTo>
                <a:lnTo>
                  <a:pt x="499109" y="2231135"/>
                </a:lnTo>
                <a:lnTo>
                  <a:pt x="505335" y="2167127"/>
                </a:lnTo>
                <a:lnTo>
                  <a:pt x="421635" y="2167127"/>
                </a:lnTo>
                <a:lnTo>
                  <a:pt x="407669" y="2164079"/>
                </a:lnTo>
                <a:lnTo>
                  <a:pt x="391155" y="2164079"/>
                </a:lnTo>
                <a:lnTo>
                  <a:pt x="373379" y="2157983"/>
                </a:lnTo>
                <a:lnTo>
                  <a:pt x="354329" y="2154935"/>
                </a:lnTo>
                <a:lnTo>
                  <a:pt x="387345" y="1755647"/>
                </a:lnTo>
                <a:lnTo>
                  <a:pt x="420374" y="1405127"/>
                </a:lnTo>
                <a:lnTo>
                  <a:pt x="473714" y="835151"/>
                </a:lnTo>
                <a:lnTo>
                  <a:pt x="511814" y="432815"/>
                </a:lnTo>
                <a:lnTo>
                  <a:pt x="663364" y="432815"/>
                </a:lnTo>
                <a:lnTo>
                  <a:pt x="679454" y="426719"/>
                </a:lnTo>
                <a:lnTo>
                  <a:pt x="701039" y="417575"/>
                </a:lnTo>
                <a:lnTo>
                  <a:pt x="710564" y="411479"/>
                </a:lnTo>
                <a:close/>
              </a:path>
              <a:path w="816610" h="2261870">
                <a:moveTo>
                  <a:pt x="499109" y="2231135"/>
                </a:moveTo>
                <a:lnTo>
                  <a:pt x="264164" y="2231135"/>
                </a:lnTo>
                <a:lnTo>
                  <a:pt x="283214" y="2234183"/>
                </a:lnTo>
                <a:lnTo>
                  <a:pt x="302264" y="2234183"/>
                </a:lnTo>
                <a:lnTo>
                  <a:pt x="344174" y="2243327"/>
                </a:lnTo>
                <a:lnTo>
                  <a:pt x="414015" y="2255519"/>
                </a:lnTo>
                <a:lnTo>
                  <a:pt x="430529" y="2258567"/>
                </a:lnTo>
                <a:lnTo>
                  <a:pt x="436875" y="2258567"/>
                </a:lnTo>
                <a:lnTo>
                  <a:pt x="444495" y="2255519"/>
                </a:lnTo>
                <a:lnTo>
                  <a:pt x="461009" y="2252471"/>
                </a:lnTo>
                <a:lnTo>
                  <a:pt x="478785" y="2243327"/>
                </a:lnTo>
                <a:lnTo>
                  <a:pt x="499109" y="2231135"/>
                </a:lnTo>
                <a:close/>
              </a:path>
              <a:path w="816610" h="2261870">
                <a:moveTo>
                  <a:pt x="508004" y="2139695"/>
                </a:moveTo>
                <a:lnTo>
                  <a:pt x="485144" y="2148839"/>
                </a:lnTo>
                <a:lnTo>
                  <a:pt x="463545" y="2157983"/>
                </a:lnTo>
                <a:lnTo>
                  <a:pt x="443234" y="2164079"/>
                </a:lnTo>
                <a:lnTo>
                  <a:pt x="421635" y="2167127"/>
                </a:lnTo>
                <a:lnTo>
                  <a:pt x="505335" y="2167127"/>
                </a:lnTo>
                <a:lnTo>
                  <a:pt x="508004" y="2139695"/>
                </a:lnTo>
                <a:close/>
              </a:path>
              <a:path w="816610" h="2261870">
                <a:moveTo>
                  <a:pt x="72389" y="1347215"/>
                </a:moveTo>
                <a:lnTo>
                  <a:pt x="58424" y="1347215"/>
                </a:lnTo>
                <a:lnTo>
                  <a:pt x="60959" y="1350263"/>
                </a:lnTo>
                <a:lnTo>
                  <a:pt x="68579" y="1350263"/>
                </a:lnTo>
                <a:lnTo>
                  <a:pt x="72389" y="1347215"/>
                </a:lnTo>
                <a:close/>
              </a:path>
              <a:path w="816610" h="2261870">
                <a:moveTo>
                  <a:pt x="369569" y="246887"/>
                </a:moveTo>
                <a:lnTo>
                  <a:pt x="341625" y="246887"/>
                </a:lnTo>
                <a:lnTo>
                  <a:pt x="313694" y="252983"/>
                </a:lnTo>
                <a:lnTo>
                  <a:pt x="262889" y="271271"/>
                </a:lnTo>
                <a:lnTo>
                  <a:pt x="215895" y="304799"/>
                </a:lnTo>
                <a:lnTo>
                  <a:pt x="172724" y="350519"/>
                </a:lnTo>
                <a:lnTo>
                  <a:pt x="134624" y="408431"/>
                </a:lnTo>
                <a:lnTo>
                  <a:pt x="100334" y="475487"/>
                </a:lnTo>
                <a:lnTo>
                  <a:pt x="85094" y="515111"/>
                </a:lnTo>
                <a:lnTo>
                  <a:pt x="71115" y="554735"/>
                </a:lnTo>
                <a:lnTo>
                  <a:pt x="58424" y="597407"/>
                </a:lnTo>
                <a:lnTo>
                  <a:pt x="45719" y="646175"/>
                </a:lnTo>
                <a:lnTo>
                  <a:pt x="25395" y="737615"/>
                </a:lnTo>
                <a:lnTo>
                  <a:pt x="10155" y="838199"/>
                </a:lnTo>
                <a:lnTo>
                  <a:pt x="2535" y="935735"/>
                </a:lnTo>
                <a:lnTo>
                  <a:pt x="0" y="987551"/>
                </a:lnTo>
                <a:lnTo>
                  <a:pt x="0" y="1072895"/>
                </a:lnTo>
                <a:lnTo>
                  <a:pt x="2535" y="1142999"/>
                </a:lnTo>
                <a:lnTo>
                  <a:pt x="8894" y="1203959"/>
                </a:lnTo>
                <a:lnTo>
                  <a:pt x="17775" y="1258823"/>
                </a:lnTo>
                <a:lnTo>
                  <a:pt x="26669" y="1298447"/>
                </a:lnTo>
                <a:lnTo>
                  <a:pt x="29205" y="1304543"/>
                </a:lnTo>
                <a:lnTo>
                  <a:pt x="31754" y="1313687"/>
                </a:lnTo>
                <a:lnTo>
                  <a:pt x="34289" y="1319783"/>
                </a:lnTo>
                <a:lnTo>
                  <a:pt x="39374" y="1328927"/>
                </a:lnTo>
                <a:lnTo>
                  <a:pt x="41909" y="1331975"/>
                </a:lnTo>
                <a:lnTo>
                  <a:pt x="43184" y="1338071"/>
                </a:lnTo>
                <a:lnTo>
                  <a:pt x="49529" y="1344167"/>
                </a:lnTo>
                <a:lnTo>
                  <a:pt x="52065" y="1347215"/>
                </a:lnTo>
                <a:lnTo>
                  <a:pt x="76199" y="1347215"/>
                </a:lnTo>
                <a:lnTo>
                  <a:pt x="80009" y="1341119"/>
                </a:lnTo>
                <a:lnTo>
                  <a:pt x="82545" y="1341119"/>
                </a:lnTo>
                <a:lnTo>
                  <a:pt x="83819" y="1338071"/>
                </a:lnTo>
                <a:lnTo>
                  <a:pt x="87629" y="1331975"/>
                </a:lnTo>
                <a:lnTo>
                  <a:pt x="90165" y="1325879"/>
                </a:lnTo>
                <a:lnTo>
                  <a:pt x="93975" y="1319783"/>
                </a:lnTo>
                <a:lnTo>
                  <a:pt x="96524" y="1310639"/>
                </a:lnTo>
                <a:lnTo>
                  <a:pt x="99059" y="1301495"/>
                </a:lnTo>
                <a:lnTo>
                  <a:pt x="100334" y="1298447"/>
                </a:lnTo>
                <a:lnTo>
                  <a:pt x="101595" y="1295399"/>
                </a:lnTo>
                <a:lnTo>
                  <a:pt x="101595" y="1289303"/>
                </a:lnTo>
                <a:lnTo>
                  <a:pt x="102869" y="1283207"/>
                </a:lnTo>
                <a:lnTo>
                  <a:pt x="104144" y="1280159"/>
                </a:lnTo>
                <a:lnTo>
                  <a:pt x="104144" y="1274063"/>
                </a:lnTo>
                <a:lnTo>
                  <a:pt x="105405" y="1271015"/>
                </a:lnTo>
                <a:lnTo>
                  <a:pt x="105405" y="1252727"/>
                </a:lnTo>
                <a:lnTo>
                  <a:pt x="106679" y="1240535"/>
                </a:lnTo>
                <a:lnTo>
                  <a:pt x="106679" y="1237487"/>
                </a:lnTo>
                <a:lnTo>
                  <a:pt x="105405" y="1228343"/>
                </a:lnTo>
                <a:lnTo>
                  <a:pt x="105405" y="1216151"/>
                </a:lnTo>
                <a:lnTo>
                  <a:pt x="104144" y="1210055"/>
                </a:lnTo>
                <a:lnTo>
                  <a:pt x="100334" y="1188719"/>
                </a:lnTo>
                <a:lnTo>
                  <a:pt x="97785" y="1173479"/>
                </a:lnTo>
                <a:lnTo>
                  <a:pt x="93975" y="1161287"/>
                </a:lnTo>
                <a:lnTo>
                  <a:pt x="90165" y="1146047"/>
                </a:lnTo>
                <a:lnTo>
                  <a:pt x="74925" y="1100327"/>
                </a:lnTo>
                <a:lnTo>
                  <a:pt x="67305" y="1072895"/>
                </a:lnTo>
                <a:lnTo>
                  <a:pt x="64769" y="1060703"/>
                </a:lnTo>
                <a:lnTo>
                  <a:pt x="62234" y="1051559"/>
                </a:lnTo>
                <a:lnTo>
                  <a:pt x="59685" y="1042415"/>
                </a:lnTo>
                <a:lnTo>
                  <a:pt x="59685" y="1039367"/>
                </a:lnTo>
                <a:lnTo>
                  <a:pt x="58424" y="1036319"/>
                </a:lnTo>
                <a:lnTo>
                  <a:pt x="55875" y="1011935"/>
                </a:lnTo>
                <a:lnTo>
                  <a:pt x="54614" y="1002791"/>
                </a:lnTo>
                <a:lnTo>
                  <a:pt x="53339" y="990599"/>
                </a:lnTo>
                <a:lnTo>
                  <a:pt x="53339" y="978407"/>
                </a:lnTo>
                <a:lnTo>
                  <a:pt x="52065" y="966215"/>
                </a:lnTo>
                <a:lnTo>
                  <a:pt x="52065" y="905255"/>
                </a:lnTo>
                <a:lnTo>
                  <a:pt x="53339" y="868679"/>
                </a:lnTo>
                <a:lnTo>
                  <a:pt x="59685" y="801623"/>
                </a:lnTo>
                <a:lnTo>
                  <a:pt x="69854" y="734567"/>
                </a:lnTo>
                <a:lnTo>
                  <a:pt x="85094" y="670559"/>
                </a:lnTo>
                <a:lnTo>
                  <a:pt x="102869" y="612647"/>
                </a:lnTo>
                <a:lnTo>
                  <a:pt x="125729" y="560831"/>
                </a:lnTo>
                <a:lnTo>
                  <a:pt x="153674" y="518159"/>
                </a:lnTo>
                <a:lnTo>
                  <a:pt x="168914" y="496823"/>
                </a:lnTo>
                <a:lnTo>
                  <a:pt x="201929" y="463295"/>
                </a:lnTo>
                <a:lnTo>
                  <a:pt x="241304" y="438911"/>
                </a:lnTo>
                <a:lnTo>
                  <a:pt x="287024" y="420623"/>
                </a:lnTo>
                <a:lnTo>
                  <a:pt x="364485" y="411479"/>
                </a:lnTo>
                <a:lnTo>
                  <a:pt x="710564" y="411479"/>
                </a:lnTo>
                <a:lnTo>
                  <a:pt x="720089" y="405383"/>
                </a:lnTo>
                <a:lnTo>
                  <a:pt x="737865" y="390143"/>
                </a:lnTo>
                <a:lnTo>
                  <a:pt x="746759" y="380999"/>
                </a:lnTo>
                <a:lnTo>
                  <a:pt x="753105" y="371855"/>
                </a:lnTo>
                <a:lnTo>
                  <a:pt x="760725" y="362711"/>
                </a:lnTo>
                <a:lnTo>
                  <a:pt x="767084" y="350519"/>
                </a:lnTo>
                <a:lnTo>
                  <a:pt x="778514" y="326135"/>
                </a:lnTo>
                <a:lnTo>
                  <a:pt x="781415" y="320039"/>
                </a:lnTo>
                <a:lnTo>
                  <a:pt x="669285" y="320039"/>
                </a:lnTo>
                <a:lnTo>
                  <a:pt x="647699" y="316991"/>
                </a:lnTo>
                <a:lnTo>
                  <a:pt x="619755" y="310895"/>
                </a:lnTo>
                <a:lnTo>
                  <a:pt x="585465" y="301751"/>
                </a:lnTo>
                <a:lnTo>
                  <a:pt x="544829" y="289559"/>
                </a:lnTo>
                <a:lnTo>
                  <a:pt x="441959" y="256031"/>
                </a:lnTo>
                <a:lnTo>
                  <a:pt x="401324" y="249935"/>
                </a:lnTo>
                <a:lnTo>
                  <a:pt x="369569" y="246887"/>
                </a:lnTo>
                <a:close/>
              </a:path>
              <a:path w="816610" h="2261870">
                <a:moveTo>
                  <a:pt x="663364" y="432815"/>
                </a:moveTo>
                <a:lnTo>
                  <a:pt x="511814" y="432815"/>
                </a:lnTo>
                <a:lnTo>
                  <a:pt x="579119" y="441959"/>
                </a:lnTo>
                <a:lnTo>
                  <a:pt x="628649" y="441959"/>
                </a:lnTo>
                <a:lnTo>
                  <a:pt x="655319" y="435863"/>
                </a:lnTo>
                <a:lnTo>
                  <a:pt x="663364" y="432815"/>
                </a:lnTo>
                <a:close/>
              </a:path>
              <a:path w="816610" h="2261870">
                <a:moveTo>
                  <a:pt x="788669" y="6095"/>
                </a:moveTo>
                <a:lnTo>
                  <a:pt x="760725" y="6095"/>
                </a:lnTo>
                <a:lnTo>
                  <a:pt x="758189" y="9143"/>
                </a:lnTo>
                <a:lnTo>
                  <a:pt x="756915" y="12191"/>
                </a:lnTo>
                <a:lnTo>
                  <a:pt x="753105" y="15239"/>
                </a:lnTo>
                <a:lnTo>
                  <a:pt x="748034" y="30479"/>
                </a:lnTo>
                <a:lnTo>
                  <a:pt x="745485" y="36575"/>
                </a:lnTo>
                <a:lnTo>
                  <a:pt x="742949" y="45719"/>
                </a:lnTo>
                <a:lnTo>
                  <a:pt x="741675" y="48767"/>
                </a:lnTo>
                <a:lnTo>
                  <a:pt x="741675" y="51815"/>
                </a:lnTo>
                <a:lnTo>
                  <a:pt x="740414" y="57911"/>
                </a:lnTo>
                <a:lnTo>
                  <a:pt x="739139" y="60959"/>
                </a:lnTo>
                <a:lnTo>
                  <a:pt x="739139" y="67055"/>
                </a:lnTo>
                <a:lnTo>
                  <a:pt x="737865" y="73151"/>
                </a:lnTo>
                <a:lnTo>
                  <a:pt x="737865" y="82295"/>
                </a:lnTo>
                <a:lnTo>
                  <a:pt x="736604" y="91439"/>
                </a:lnTo>
                <a:lnTo>
                  <a:pt x="736604" y="118871"/>
                </a:lnTo>
                <a:lnTo>
                  <a:pt x="739139" y="143255"/>
                </a:lnTo>
                <a:lnTo>
                  <a:pt x="740414" y="173735"/>
                </a:lnTo>
                <a:lnTo>
                  <a:pt x="740414" y="213359"/>
                </a:lnTo>
                <a:lnTo>
                  <a:pt x="739139" y="219455"/>
                </a:lnTo>
                <a:lnTo>
                  <a:pt x="739139" y="225551"/>
                </a:lnTo>
                <a:lnTo>
                  <a:pt x="737865" y="231647"/>
                </a:lnTo>
                <a:lnTo>
                  <a:pt x="737865" y="237743"/>
                </a:lnTo>
                <a:lnTo>
                  <a:pt x="736604" y="243839"/>
                </a:lnTo>
                <a:lnTo>
                  <a:pt x="734055" y="256031"/>
                </a:lnTo>
                <a:lnTo>
                  <a:pt x="732794" y="259079"/>
                </a:lnTo>
                <a:lnTo>
                  <a:pt x="730245" y="271271"/>
                </a:lnTo>
                <a:lnTo>
                  <a:pt x="727709" y="274319"/>
                </a:lnTo>
                <a:lnTo>
                  <a:pt x="726435" y="280415"/>
                </a:lnTo>
                <a:lnTo>
                  <a:pt x="725174" y="283463"/>
                </a:lnTo>
                <a:lnTo>
                  <a:pt x="688335" y="316991"/>
                </a:lnTo>
                <a:lnTo>
                  <a:pt x="679454" y="320039"/>
                </a:lnTo>
                <a:lnTo>
                  <a:pt x="781415" y="320039"/>
                </a:lnTo>
                <a:lnTo>
                  <a:pt x="788669" y="304799"/>
                </a:lnTo>
                <a:lnTo>
                  <a:pt x="793754" y="289559"/>
                </a:lnTo>
                <a:lnTo>
                  <a:pt x="797564" y="277367"/>
                </a:lnTo>
                <a:lnTo>
                  <a:pt x="800099" y="265175"/>
                </a:lnTo>
                <a:lnTo>
                  <a:pt x="803909" y="249935"/>
                </a:lnTo>
                <a:lnTo>
                  <a:pt x="806445" y="234695"/>
                </a:lnTo>
                <a:lnTo>
                  <a:pt x="808994" y="222503"/>
                </a:lnTo>
                <a:lnTo>
                  <a:pt x="811529" y="210311"/>
                </a:lnTo>
                <a:lnTo>
                  <a:pt x="814065" y="195071"/>
                </a:lnTo>
                <a:lnTo>
                  <a:pt x="816614" y="164591"/>
                </a:lnTo>
                <a:lnTo>
                  <a:pt x="816614" y="103631"/>
                </a:lnTo>
                <a:lnTo>
                  <a:pt x="814065" y="79247"/>
                </a:lnTo>
                <a:lnTo>
                  <a:pt x="808994" y="54863"/>
                </a:lnTo>
                <a:lnTo>
                  <a:pt x="806445" y="45719"/>
                </a:lnTo>
                <a:lnTo>
                  <a:pt x="803909" y="36575"/>
                </a:lnTo>
                <a:lnTo>
                  <a:pt x="802635" y="30479"/>
                </a:lnTo>
                <a:lnTo>
                  <a:pt x="801374" y="27431"/>
                </a:lnTo>
                <a:lnTo>
                  <a:pt x="800099" y="24383"/>
                </a:lnTo>
                <a:lnTo>
                  <a:pt x="797564" y="21335"/>
                </a:lnTo>
                <a:lnTo>
                  <a:pt x="796289" y="15239"/>
                </a:lnTo>
                <a:lnTo>
                  <a:pt x="795015" y="15239"/>
                </a:lnTo>
                <a:lnTo>
                  <a:pt x="792479" y="9143"/>
                </a:lnTo>
                <a:lnTo>
                  <a:pt x="791205" y="9143"/>
                </a:lnTo>
                <a:lnTo>
                  <a:pt x="788669" y="6095"/>
                </a:lnTo>
                <a:close/>
              </a:path>
              <a:path w="816610" h="2261870">
                <a:moveTo>
                  <a:pt x="783585" y="0"/>
                </a:moveTo>
                <a:lnTo>
                  <a:pt x="767084" y="0"/>
                </a:lnTo>
                <a:lnTo>
                  <a:pt x="764535" y="3047"/>
                </a:lnTo>
                <a:lnTo>
                  <a:pt x="763274" y="3047"/>
                </a:lnTo>
                <a:lnTo>
                  <a:pt x="761999" y="6095"/>
                </a:lnTo>
                <a:lnTo>
                  <a:pt x="787395" y="6095"/>
                </a:lnTo>
                <a:lnTo>
                  <a:pt x="784859" y="3047"/>
                </a:lnTo>
                <a:lnTo>
                  <a:pt x="78358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85008" name="object 16"/>
          <p:cNvSpPr>
            <a:spLocks/>
          </p:cNvSpPr>
          <p:nvPr/>
        </p:nvSpPr>
        <p:spPr bwMode="auto">
          <a:xfrm>
            <a:off x="1981200" y="3298825"/>
            <a:ext cx="815975" cy="2263775"/>
          </a:xfrm>
          <a:custGeom>
            <a:avLst/>
            <a:gdLst>
              <a:gd name="T0" fmla="*/ 460651 w 816610"/>
              <a:gd name="T1" fmla="*/ 2252341 h 2263140"/>
              <a:gd name="T2" fmla="*/ 413693 w 816610"/>
              <a:gd name="T3" fmla="*/ 2257427 h 2263140"/>
              <a:gd name="T4" fmla="*/ 282994 w 816610"/>
              <a:gd name="T5" fmla="*/ 2234561 h 2263140"/>
              <a:gd name="T6" fmla="*/ 170043 w 816610"/>
              <a:gd name="T7" fmla="*/ 2249805 h 2263140"/>
              <a:gd name="T8" fmla="*/ 210660 w 816610"/>
              <a:gd name="T9" fmla="*/ 2136734 h 2263140"/>
              <a:gd name="T10" fmla="*/ 236035 w 816610"/>
              <a:gd name="T11" fmla="*/ 2102435 h 2263140"/>
              <a:gd name="T12" fmla="*/ 255071 w 816610"/>
              <a:gd name="T13" fmla="*/ 2050354 h 2263140"/>
              <a:gd name="T14" fmla="*/ 294415 w 816610"/>
              <a:gd name="T15" fmla="*/ 1765799 h 2263140"/>
              <a:gd name="T16" fmla="*/ 364202 w 816610"/>
              <a:gd name="T17" fmla="*/ 412876 h 2263140"/>
              <a:gd name="T18" fmla="*/ 184011 w 816610"/>
              <a:gd name="T19" fmla="*/ 480194 h 2263140"/>
              <a:gd name="T20" fmla="*/ 85028 w 816610"/>
              <a:gd name="T21" fmla="*/ 670747 h 2263140"/>
              <a:gd name="T22" fmla="*/ 52025 w 816610"/>
              <a:gd name="T23" fmla="*/ 905759 h 2263140"/>
              <a:gd name="T24" fmla="*/ 53298 w 816610"/>
              <a:gd name="T25" fmla="*/ 978169 h 2263140"/>
              <a:gd name="T26" fmla="*/ 57105 w 816610"/>
              <a:gd name="T27" fmla="*/ 1025177 h 2263140"/>
              <a:gd name="T28" fmla="*/ 62186 w 816610"/>
              <a:gd name="T29" fmla="*/ 1053129 h 2263140"/>
              <a:gd name="T30" fmla="*/ 85028 w 816610"/>
              <a:gd name="T31" fmla="*/ 1130612 h 2263140"/>
              <a:gd name="T32" fmla="*/ 100256 w 816610"/>
              <a:gd name="T33" fmla="*/ 1190328 h 2263140"/>
              <a:gd name="T34" fmla="*/ 105323 w 816610"/>
              <a:gd name="T35" fmla="*/ 1223352 h 2263140"/>
              <a:gd name="T36" fmla="*/ 105323 w 816610"/>
              <a:gd name="T37" fmla="*/ 1253841 h 2263140"/>
              <a:gd name="T38" fmla="*/ 104063 w 816610"/>
              <a:gd name="T39" fmla="*/ 1275433 h 2263140"/>
              <a:gd name="T40" fmla="*/ 101516 w 816610"/>
              <a:gd name="T41" fmla="*/ 1294488 h 2263140"/>
              <a:gd name="T42" fmla="*/ 93902 w 816610"/>
              <a:gd name="T43" fmla="*/ 1319904 h 2263140"/>
              <a:gd name="T44" fmla="*/ 82481 w 816610"/>
              <a:gd name="T45" fmla="*/ 1340221 h 2263140"/>
              <a:gd name="T46" fmla="*/ 68526 w 816610"/>
              <a:gd name="T47" fmla="*/ 1350393 h 2263140"/>
              <a:gd name="T48" fmla="*/ 54572 w 816610"/>
              <a:gd name="T49" fmla="*/ 1347843 h 2263140"/>
              <a:gd name="T50" fmla="*/ 43150 w 816610"/>
              <a:gd name="T51" fmla="*/ 1337684 h 2263140"/>
              <a:gd name="T52" fmla="*/ 34262 w 816610"/>
              <a:gd name="T53" fmla="*/ 1319904 h 2263140"/>
              <a:gd name="T54" fmla="*/ 17761 w 816610"/>
              <a:gd name="T55" fmla="*/ 1258927 h 2263140"/>
              <a:gd name="T56" fmla="*/ 0 w 816610"/>
              <a:gd name="T57" fmla="*/ 1036610 h 2263140"/>
              <a:gd name="T58" fmla="*/ 10147 w 816610"/>
              <a:gd name="T59" fmla="*/ 838434 h 2263140"/>
              <a:gd name="T60" fmla="*/ 45683 w 816610"/>
              <a:gd name="T61" fmla="*/ 645345 h 2263140"/>
              <a:gd name="T62" fmla="*/ 100256 w 816610"/>
              <a:gd name="T63" fmla="*/ 476383 h 2263140"/>
              <a:gd name="T64" fmla="*/ 238569 w 816610"/>
              <a:gd name="T65" fmla="*/ 287111 h 2263140"/>
              <a:gd name="T66" fmla="*/ 401012 w 816610"/>
              <a:gd name="T67" fmla="*/ 249000 h 2263140"/>
              <a:gd name="T68" fmla="*/ 585010 w 816610"/>
              <a:gd name="T69" fmla="*/ 302355 h 2263140"/>
              <a:gd name="T70" fmla="*/ 678926 w 816610"/>
              <a:gd name="T71" fmla="*/ 318848 h 2263140"/>
              <a:gd name="T72" fmla="*/ 719529 w 816610"/>
              <a:gd name="T73" fmla="*/ 292171 h 2263140"/>
              <a:gd name="T74" fmla="*/ 727143 w 816610"/>
              <a:gd name="T75" fmla="*/ 275677 h 2263140"/>
              <a:gd name="T76" fmla="*/ 733484 w 816610"/>
              <a:gd name="T77" fmla="*/ 255341 h 2263140"/>
              <a:gd name="T78" fmla="*/ 737291 w 816610"/>
              <a:gd name="T79" fmla="*/ 232474 h 2263140"/>
              <a:gd name="T80" fmla="*/ 739838 w 816610"/>
              <a:gd name="T81" fmla="*/ 205797 h 2263140"/>
              <a:gd name="T82" fmla="*/ 739838 w 816610"/>
              <a:gd name="T83" fmla="*/ 175308 h 2263140"/>
              <a:gd name="T84" fmla="*/ 736031 w 816610"/>
              <a:gd name="T85" fmla="*/ 106709 h 2263140"/>
              <a:gd name="T86" fmla="*/ 737291 w 816610"/>
              <a:gd name="T87" fmla="*/ 77502 h 2263140"/>
              <a:gd name="T88" fmla="*/ 739838 w 816610"/>
              <a:gd name="T89" fmla="*/ 58446 h 2263140"/>
              <a:gd name="T90" fmla="*/ 744905 w 816610"/>
              <a:gd name="T91" fmla="*/ 38110 h 2263140"/>
              <a:gd name="T92" fmla="*/ 756326 w 816610"/>
              <a:gd name="T93" fmla="*/ 11432 h 2263140"/>
              <a:gd name="T94" fmla="*/ 762680 w 816610"/>
              <a:gd name="T95" fmla="*/ 3810 h 2263140"/>
              <a:gd name="T96" fmla="*/ 774102 w 816610"/>
              <a:gd name="T97" fmla="*/ 0 h 2263140"/>
              <a:gd name="T98" fmla="*/ 784249 w 816610"/>
              <a:gd name="T99" fmla="*/ 3810 h 2263140"/>
              <a:gd name="T100" fmla="*/ 791863 w 816610"/>
              <a:gd name="T101" fmla="*/ 10152 h 2263140"/>
              <a:gd name="T102" fmla="*/ 799477 w 816610"/>
              <a:gd name="T103" fmla="*/ 24147 h 2263140"/>
              <a:gd name="T104" fmla="*/ 805818 w 816610"/>
              <a:gd name="T105" fmla="*/ 44451 h 2263140"/>
              <a:gd name="T106" fmla="*/ 814705 w 816610"/>
              <a:gd name="T107" fmla="*/ 90184 h 2263140"/>
              <a:gd name="T108" fmla="*/ 815979 w 816610"/>
              <a:gd name="T109" fmla="*/ 148631 h 2263140"/>
              <a:gd name="T110" fmla="*/ 810898 w 816610"/>
              <a:gd name="T111" fmla="*/ 209608 h 2263140"/>
              <a:gd name="T112" fmla="*/ 799477 w 816610"/>
              <a:gd name="T113" fmla="*/ 264244 h 2263140"/>
              <a:gd name="T114" fmla="*/ 760133 w 816610"/>
              <a:gd name="T115" fmla="*/ 362051 h 2263140"/>
              <a:gd name="T116" fmla="*/ 654809 w 816610"/>
              <a:gd name="T117" fmla="*/ 435742 h 2263140"/>
              <a:gd name="T118" fmla="*/ 557100 w 816610"/>
              <a:gd name="T119" fmla="*/ 439553 h 2263140"/>
              <a:gd name="T120" fmla="*/ 420047 w 816610"/>
              <a:gd name="T121" fmla="*/ 1406283 h 2263140"/>
              <a:gd name="T122" fmla="*/ 390851 w 816610"/>
              <a:gd name="T123" fmla="*/ 2163412 h 2263140"/>
              <a:gd name="T124" fmla="*/ 463185 w 816610"/>
              <a:gd name="T125" fmla="*/ 2159601 h 22631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16610" h="2263140">
                <a:moveTo>
                  <a:pt x="508004" y="2138684"/>
                </a:moveTo>
                <a:lnTo>
                  <a:pt x="499109" y="2232659"/>
                </a:lnTo>
                <a:lnTo>
                  <a:pt x="478785" y="2244089"/>
                </a:lnTo>
                <a:lnTo>
                  <a:pt x="461009" y="2251709"/>
                </a:lnTo>
                <a:lnTo>
                  <a:pt x="444495" y="2255519"/>
                </a:lnTo>
                <a:lnTo>
                  <a:pt x="436875" y="2258055"/>
                </a:lnTo>
                <a:lnTo>
                  <a:pt x="430529" y="2258055"/>
                </a:lnTo>
                <a:lnTo>
                  <a:pt x="414015" y="2256794"/>
                </a:lnTo>
                <a:lnTo>
                  <a:pt x="396239" y="2252984"/>
                </a:lnTo>
                <a:lnTo>
                  <a:pt x="344174" y="2242815"/>
                </a:lnTo>
                <a:lnTo>
                  <a:pt x="302264" y="2235195"/>
                </a:lnTo>
                <a:lnTo>
                  <a:pt x="283214" y="2233934"/>
                </a:lnTo>
                <a:lnTo>
                  <a:pt x="264164" y="2232659"/>
                </a:lnTo>
                <a:lnTo>
                  <a:pt x="233684" y="2233934"/>
                </a:lnTo>
                <a:lnTo>
                  <a:pt x="201929" y="2240279"/>
                </a:lnTo>
                <a:lnTo>
                  <a:pt x="170175" y="2249174"/>
                </a:lnTo>
                <a:lnTo>
                  <a:pt x="137159" y="2263139"/>
                </a:lnTo>
                <a:lnTo>
                  <a:pt x="146054" y="2171699"/>
                </a:lnTo>
                <a:lnTo>
                  <a:pt x="187964" y="2153924"/>
                </a:lnTo>
                <a:lnTo>
                  <a:pt x="210824" y="2136135"/>
                </a:lnTo>
                <a:lnTo>
                  <a:pt x="220979" y="2125979"/>
                </a:lnTo>
                <a:lnTo>
                  <a:pt x="228599" y="2115824"/>
                </a:lnTo>
                <a:lnTo>
                  <a:pt x="233684" y="2108204"/>
                </a:lnTo>
                <a:lnTo>
                  <a:pt x="236219" y="2101845"/>
                </a:lnTo>
                <a:lnTo>
                  <a:pt x="241304" y="2091689"/>
                </a:lnTo>
                <a:lnTo>
                  <a:pt x="246375" y="2078985"/>
                </a:lnTo>
                <a:lnTo>
                  <a:pt x="250185" y="2066294"/>
                </a:lnTo>
                <a:lnTo>
                  <a:pt x="255269" y="2049779"/>
                </a:lnTo>
                <a:lnTo>
                  <a:pt x="267974" y="1993904"/>
                </a:lnTo>
                <a:lnTo>
                  <a:pt x="275594" y="1941825"/>
                </a:lnTo>
                <a:lnTo>
                  <a:pt x="280665" y="1897379"/>
                </a:lnTo>
                <a:lnTo>
                  <a:pt x="294644" y="1765304"/>
                </a:lnTo>
                <a:lnTo>
                  <a:pt x="336554" y="1330964"/>
                </a:lnTo>
                <a:lnTo>
                  <a:pt x="415289" y="454670"/>
                </a:lnTo>
                <a:lnTo>
                  <a:pt x="419099" y="412760"/>
                </a:lnTo>
                <a:lnTo>
                  <a:pt x="364485" y="412760"/>
                </a:lnTo>
                <a:lnTo>
                  <a:pt x="311145" y="416570"/>
                </a:lnTo>
                <a:lnTo>
                  <a:pt x="262889" y="430529"/>
                </a:lnTo>
                <a:lnTo>
                  <a:pt x="220979" y="450860"/>
                </a:lnTo>
                <a:lnTo>
                  <a:pt x="184154" y="480059"/>
                </a:lnTo>
                <a:lnTo>
                  <a:pt x="153674" y="516885"/>
                </a:lnTo>
                <a:lnTo>
                  <a:pt x="125729" y="560069"/>
                </a:lnTo>
                <a:lnTo>
                  <a:pt x="102869" y="612135"/>
                </a:lnTo>
                <a:lnTo>
                  <a:pt x="85094" y="670559"/>
                </a:lnTo>
                <a:lnTo>
                  <a:pt x="69854" y="735329"/>
                </a:lnTo>
                <a:lnTo>
                  <a:pt x="59685" y="801374"/>
                </a:lnTo>
                <a:lnTo>
                  <a:pt x="53339" y="869954"/>
                </a:lnTo>
                <a:lnTo>
                  <a:pt x="52065" y="905505"/>
                </a:lnTo>
                <a:lnTo>
                  <a:pt x="52065" y="941069"/>
                </a:lnTo>
                <a:lnTo>
                  <a:pt x="52065" y="953774"/>
                </a:lnTo>
                <a:lnTo>
                  <a:pt x="52065" y="966465"/>
                </a:lnTo>
                <a:lnTo>
                  <a:pt x="53339" y="977895"/>
                </a:lnTo>
                <a:lnTo>
                  <a:pt x="53339" y="990599"/>
                </a:lnTo>
                <a:lnTo>
                  <a:pt x="54614" y="1002029"/>
                </a:lnTo>
                <a:lnTo>
                  <a:pt x="55875" y="1013459"/>
                </a:lnTo>
                <a:lnTo>
                  <a:pt x="57149" y="1024889"/>
                </a:lnTo>
                <a:lnTo>
                  <a:pt x="58424" y="1035045"/>
                </a:lnTo>
                <a:lnTo>
                  <a:pt x="59685" y="1038855"/>
                </a:lnTo>
                <a:lnTo>
                  <a:pt x="59685" y="1042665"/>
                </a:lnTo>
                <a:lnTo>
                  <a:pt x="62234" y="1052834"/>
                </a:lnTo>
                <a:lnTo>
                  <a:pt x="64769" y="1061715"/>
                </a:lnTo>
                <a:lnTo>
                  <a:pt x="67305" y="1073145"/>
                </a:lnTo>
                <a:lnTo>
                  <a:pt x="74925" y="1099815"/>
                </a:lnTo>
                <a:lnTo>
                  <a:pt x="85094" y="1130295"/>
                </a:lnTo>
                <a:lnTo>
                  <a:pt x="90165" y="1145535"/>
                </a:lnTo>
                <a:lnTo>
                  <a:pt x="93975" y="1160775"/>
                </a:lnTo>
                <a:lnTo>
                  <a:pt x="97785" y="1174754"/>
                </a:lnTo>
                <a:lnTo>
                  <a:pt x="100334" y="1189994"/>
                </a:lnTo>
                <a:lnTo>
                  <a:pt x="102869" y="1202685"/>
                </a:lnTo>
                <a:lnTo>
                  <a:pt x="104144" y="1209044"/>
                </a:lnTo>
                <a:lnTo>
                  <a:pt x="105405" y="1216664"/>
                </a:lnTo>
                <a:lnTo>
                  <a:pt x="105405" y="1223009"/>
                </a:lnTo>
                <a:lnTo>
                  <a:pt x="105405" y="1229355"/>
                </a:lnTo>
                <a:lnTo>
                  <a:pt x="106679" y="1236975"/>
                </a:lnTo>
                <a:lnTo>
                  <a:pt x="106679" y="1242059"/>
                </a:lnTo>
                <a:lnTo>
                  <a:pt x="105405" y="1253489"/>
                </a:lnTo>
                <a:lnTo>
                  <a:pt x="105405" y="1258574"/>
                </a:lnTo>
                <a:lnTo>
                  <a:pt x="105405" y="1264919"/>
                </a:lnTo>
                <a:lnTo>
                  <a:pt x="105405" y="1270004"/>
                </a:lnTo>
                <a:lnTo>
                  <a:pt x="104144" y="1275075"/>
                </a:lnTo>
                <a:lnTo>
                  <a:pt x="104144" y="1280159"/>
                </a:lnTo>
                <a:lnTo>
                  <a:pt x="102869" y="1283969"/>
                </a:lnTo>
                <a:lnTo>
                  <a:pt x="101595" y="1289054"/>
                </a:lnTo>
                <a:lnTo>
                  <a:pt x="101595" y="1294125"/>
                </a:lnTo>
                <a:lnTo>
                  <a:pt x="100334" y="1297935"/>
                </a:lnTo>
                <a:lnTo>
                  <a:pt x="99059" y="1301745"/>
                </a:lnTo>
                <a:lnTo>
                  <a:pt x="96524" y="1310639"/>
                </a:lnTo>
                <a:lnTo>
                  <a:pt x="93975" y="1319534"/>
                </a:lnTo>
                <a:lnTo>
                  <a:pt x="90165" y="1325879"/>
                </a:lnTo>
                <a:lnTo>
                  <a:pt x="87629" y="1333499"/>
                </a:lnTo>
                <a:lnTo>
                  <a:pt x="83819" y="1338584"/>
                </a:lnTo>
                <a:lnTo>
                  <a:pt x="82545" y="1339845"/>
                </a:lnTo>
                <a:lnTo>
                  <a:pt x="80009" y="1342394"/>
                </a:lnTo>
                <a:lnTo>
                  <a:pt x="76199" y="1346204"/>
                </a:lnTo>
                <a:lnTo>
                  <a:pt x="72389" y="1347465"/>
                </a:lnTo>
                <a:lnTo>
                  <a:pt x="68579" y="1350014"/>
                </a:lnTo>
                <a:lnTo>
                  <a:pt x="64769" y="1350014"/>
                </a:lnTo>
                <a:lnTo>
                  <a:pt x="60959" y="1350014"/>
                </a:lnTo>
                <a:lnTo>
                  <a:pt x="58424" y="1348739"/>
                </a:lnTo>
                <a:lnTo>
                  <a:pt x="54614" y="1347465"/>
                </a:lnTo>
                <a:lnTo>
                  <a:pt x="52065" y="1346204"/>
                </a:lnTo>
                <a:lnTo>
                  <a:pt x="49529" y="1343655"/>
                </a:lnTo>
                <a:lnTo>
                  <a:pt x="46994" y="1341119"/>
                </a:lnTo>
                <a:lnTo>
                  <a:pt x="43184" y="1337309"/>
                </a:lnTo>
                <a:lnTo>
                  <a:pt x="41909" y="1333499"/>
                </a:lnTo>
                <a:lnTo>
                  <a:pt x="39374" y="1329689"/>
                </a:lnTo>
                <a:lnTo>
                  <a:pt x="36825" y="1324605"/>
                </a:lnTo>
                <a:lnTo>
                  <a:pt x="34289" y="1319534"/>
                </a:lnTo>
                <a:lnTo>
                  <a:pt x="31754" y="1313175"/>
                </a:lnTo>
                <a:lnTo>
                  <a:pt x="29205" y="1305555"/>
                </a:lnTo>
                <a:lnTo>
                  <a:pt x="26669" y="1299209"/>
                </a:lnTo>
                <a:lnTo>
                  <a:pt x="17775" y="1258574"/>
                </a:lnTo>
                <a:lnTo>
                  <a:pt x="8894" y="1203959"/>
                </a:lnTo>
                <a:lnTo>
                  <a:pt x="2535" y="1141725"/>
                </a:lnTo>
                <a:lnTo>
                  <a:pt x="0" y="1073145"/>
                </a:lnTo>
                <a:lnTo>
                  <a:pt x="0" y="1036319"/>
                </a:lnTo>
                <a:lnTo>
                  <a:pt x="0" y="986789"/>
                </a:lnTo>
                <a:lnTo>
                  <a:pt x="2535" y="935985"/>
                </a:lnTo>
                <a:lnTo>
                  <a:pt x="6345" y="886455"/>
                </a:lnTo>
                <a:lnTo>
                  <a:pt x="10155" y="838199"/>
                </a:lnTo>
                <a:lnTo>
                  <a:pt x="17775" y="788669"/>
                </a:lnTo>
                <a:lnTo>
                  <a:pt x="25395" y="739139"/>
                </a:lnTo>
                <a:lnTo>
                  <a:pt x="35564" y="692145"/>
                </a:lnTo>
                <a:lnTo>
                  <a:pt x="45719" y="645164"/>
                </a:lnTo>
                <a:lnTo>
                  <a:pt x="58424" y="598169"/>
                </a:lnTo>
                <a:lnTo>
                  <a:pt x="71115" y="554985"/>
                </a:lnTo>
                <a:lnTo>
                  <a:pt x="85094" y="514349"/>
                </a:lnTo>
                <a:lnTo>
                  <a:pt x="100334" y="476249"/>
                </a:lnTo>
                <a:lnTo>
                  <a:pt x="116835" y="440679"/>
                </a:lnTo>
                <a:lnTo>
                  <a:pt x="153674" y="377189"/>
                </a:lnTo>
                <a:lnTo>
                  <a:pt x="193035" y="326379"/>
                </a:lnTo>
                <a:lnTo>
                  <a:pt x="238755" y="287030"/>
                </a:lnTo>
                <a:lnTo>
                  <a:pt x="287024" y="260360"/>
                </a:lnTo>
                <a:lnTo>
                  <a:pt x="341625" y="247649"/>
                </a:lnTo>
                <a:lnTo>
                  <a:pt x="369569" y="246369"/>
                </a:lnTo>
                <a:lnTo>
                  <a:pt x="401324" y="248930"/>
                </a:lnTo>
                <a:lnTo>
                  <a:pt x="441959" y="256550"/>
                </a:lnTo>
                <a:lnTo>
                  <a:pt x="488954" y="270509"/>
                </a:lnTo>
                <a:lnTo>
                  <a:pt x="544829" y="289559"/>
                </a:lnTo>
                <a:lnTo>
                  <a:pt x="585465" y="302270"/>
                </a:lnTo>
                <a:lnTo>
                  <a:pt x="619755" y="312419"/>
                </a:lnTo>
                <a:lnTo>
                  <a:pt x="647699" y="317510"/>
                </a:lnTo>
                <a:lnTo>
                  <a:pt x="669285" y="318759"/>
                </a:lnTo>
                <a:lnTo>
                  <a:pt x="679454" y="318759"/>
                </a:lnTo>
                <a:lnTo>
                  <a:pt x="688335" y="317510"/>
                </a:lnTo>
                <a:lnTo>
                  <a:pt x="695955" y="313700"/>
                </a:lnTo>
                <a:lnTo>
                  <a:pt x="703575" y="309890"/>
                </a:lnTo>
                <a:lnTo>
                  <a:pt x="720089" y="292089"/>
                </a:lnTo>
                <a:lnTo>
                  <a:pt x="722625" y="288279"/>
                </a:lnTo>
                <a:lnTo>
                  <a:pt x="725174" y="284469"/>
                </a:lnTo>
                <a:lnTo>
                  <a:pt x="726435" y="279410"/>
                </a:lnTo>
                <a:lnTo>
                  <a:pt x="727709" y="275600"/>
                </a:lnTo>
                <a:lnTo>
                  <a:pt x="730245" y="270509"/>
                </a:lnTo>
                <a:lnTo>
                  <a:pt x="731519" y="265419"/>
                </a:lnTo>
                <a:lnTo>
                  <a:pt x="732794" y="260360"/>
                </a:lnTo>
                <a:lnTo>
                  <a:pt x="734055" y="255269"/>
                </a:lnTo>
                <a:lnTo>
                  <a:pt x="735329" y="248930"/>
                </a:lnTo>
                <a:lnTo>
                  <a:pt x="736604" y="243839"/>
                </a:lnTo>
                <a:lnTo>
                  <a:pt x="737865" y="237500"/>
                </a:lnTo>
                <a:lnTo>
                  <a:pt x="737865" y="232409"/>
                </a:lnTo>
                <a:lnTo>
                  <a:pt x="739139" y="226070"/>
                </a:lnTo>
                <a:lnTo>
                  <a:pt x="739139" y="218450"/>
                </a:lnTo>
                <a:lnTo>
                  <a:pt x="740414" y="213359"/>
                </a:lnTo>
                <a:lnTo>
                  <a:pt x="740414" y="205739"/>
                </a:lnTo>
                <a:lnTo>
                  <a:pt x="740414" y="191780"/>
                </a:lnTo>
                <a:lnTo>
                  <a:pt x="740414" y="189219"/>
                </a:lnTo>
                <a:lnTo>
                  <a:pt x="740414" y="185409"/>
                </a:lnTo>
                <a:lnTo>
                  <a:pt x="740414" y="175259"/>
                </a:lnTo>
                <a:lnTo>
                  <a:pt x="739139" y="144779"/>
                </a:lnTo>
                <a:lnTo>
                  <a:pt x="736604" y="118109"/>
                </a:lnTo>
                <a:lnTo>
                  <a:pt x="736604" y="109209"/>
                </a:lnTo>
                <a:lnTo>
                  <a:pt x="736604" y="106679"/>
                </a:lnTo>
                <a:lnTo>
                  <a:pt x="736604" y="104150"/>
                </a:lnTo>
                <a:lnTo>
                  <a:pt x="736604" y="92720"/>
                </a:lnTo>
                <a:lnTo>
                  <a:pt x="737865" y="82539"/>
                </a:lnTo>
                <a:lnTo>
                  <a:pt x="737865" y="77480"/>
                </a:lnTo>
                <a:lnTo>
                  <a:pt x="737865" y="72389"/>
                </a:lnTo>
                <a:lnTo>
                  <a:pt x="739139" y="67299"/>
                </a:lnTo>
                <a:lnTo>
                  <a:pt x="739139" y="62240"/>
                </a:lnTo>
                <a:lnTo>
                  <a:pt x="740414" y="58430"/>
                </a:lnTo>
                <a:lnTo>
                  <a:pt x="741675" y="53339"/>
                </a:lnTo>
                <a:lnTo>
                  <a:pt x="741675" y="49529"/>
                </a:lnTo>
                <a:lnTo>
                  <a:pt x="742949" y="45719"/>
                </a:lnTo>
                <a:lnTo>
                  <a:pt x="745485" y="38099"/>
                </a:lnTo>
                <a:lnTo>
                  <a:pt x="748034" y="29199"/>
                </a:lnTo>
                <a:lnTo>
                  <a:pt x="750569" y="22859"/>
                </a:lnTo>
                <a:lnTo>
                  <a:pt x="753105" y="16520"/>
                </a:lnTo>
                <a:lnTo>
                  <a:pt x="756915" y="11429"/>
                </a:lnTo>
                <a:lnTo>
                  <a:pt x="758189" y="8900"/>
                </a:lnTo>
                <a:lnTo>
                  <a:pt x="760725" y="7619"/>
                </a:lnTo>
                <a:lnTo>
                  <a:pt x="761999" y="5090"/>
                </a:lnTo>
                <a:lnTo>
                  <a:pt x="763274" y="3809"/>
                </a:lnTo>
                <a:lnTo>
                  <a:pt x="764535" y="2529"/>
                </a:lnTo>
                <a:lnTo>
                  <a:pt x="767084" y="1280"/>
                </a:lnTo>
                <a:lnTo>
                  <a:pt x="770894" y="0"/>
                </a:lnTo>
                <a:lnTo>
                  <a:pt x="774704" y="0"/>
                </a:lnTo>
                <a:lnTo>
                  <a:pt x="778514" y="1280"/>
                </a:lnTo>
                <a:lnTo>
                  <a:pt x="781049" y="1280"/>
                </a:lnTo>
                <a:lnTo>
                  <a:pt x="783585" y="1280"/>
                </a:lnTo>
                <a:lnTo>
                  <a:pt x="784859" y="3809"/>
                </a:lnTo>
                <a:lnTo>
                  <a:pt x="787395" y="5090"/>
                </a:lnTo>
                <a:lnTo>
                  <a:pt x="788669" y="6339"/>
                </a:lnTo>
                <a:lnTo>
                  <a:pt x="791205" y="8900"/>
                </a:lnTo>
                <a:lnTo>
                  <a:pt x="792479" y="10149"/>
                </a:lnTo>
                <a:lnTo>
                  <a:pt x="795015" y="13959"/>
                </a:lnTo>
                <a:lnTo>
                  <a:pt x="796289" y="16520"/>
                </a:lnTo>
                <a:lnTo>
                  <a:pt x="797564" y="20330"/>
                </a:lnTo>
                <a:lnTo>
                  <a:pt x="800099" y="24140"/>
                </a:lnTo>
                <a:lnTo>
                  <a:pt x="801374" y="27950"/>
                </a:lnTo>
                <a:lnTo>
                  <a:pt x="802635" y="31760"/>
                </a:lnTo>
                <a:lnTo>
                  <a:pt x="803909" y="35570"/>
                </a:lnTo>
                <a:lnTo>
                  <a:pt x="806445" y="44439"/>
                </a:lnTo>
                <a:lnTo>
                  <a:pt x="808994" y="55869"/>
                </a:lnTo>
                <a:lnTo>
                  <a:pt x="811529" y="66050"/>
                </a:lnTo>
                <a:lnTo>
                  <a:pt x="814065" y="78729"/>
                </a:lnTo>
                <a:lnTo>
                  <a:pt x="815339" y="90159"/>
                </a:lnTo>
                <a:lnTo>
                  <a:pt x="816614" y="104150"/>
                </a:lnTo>
                <a:lnTo>
                  <a:pt x="816614" y="118109"/>
                </a:lnTo>
                <a:lnTo>
                  <a:pt x="816614" y="133349"/>
                </a:lnTo>
                <a:lnTo>
                  <a:pt x="816614" y="148589"/>
                </a:lnTo>
                <a:lnTo>
                  <a:pt x="816614" y="165110"/>
                </a:lnTo>
                <a:lnTo>
                  <a:pt x="815339" y="180350"/>
                </a:lnTo>
                <a:lnTo>
                  <a:pt x="814065" y="194309"/>
                </a:lnTo>
                <a:lnTo>
                  <a:pt x="811529" y="209549"/>
                </a:lnTo>
                <a:lnTo>
                  <a:pt x="808994" y="223509"/>
                </a:lnTo>
                <a:lnTo>
                  <a:pt x="806445" y="236219"/>
                </a:lnTo>
                <a:lnTo>
                  <a:pt x="803909" y="251459"/>
                </a:lnTo>
                <a:lnTo>
                  <a:pt x="800099" y="264170"/>
                </a:lnTo>
                <a:lnTo>
                  <a:pt x="797564" y="276849"/>
                </a:lnTo>
                <a:lnTo>
                  <a:pt x="793754" y="289559"/>
                </a:lnTo>
                <a:lnTo>
                  <a:pt x="778514" y="327659"/>
                </a:lnTo>
                <a:lnTo>
                  <a:pt x="760725" y="361949"/>
                </a:lnTo>
                <a:lnTo>
                  <a:pt x="753105" y="370850"/>
                </a:lnTo>
                <a:lnTo>
                  <a:pt x="746759" y="380999"/>
                </a:lnTo>
                <a:lnTo>
                  <a:pt x="701039" y="417819"/>
                </a:lnTo>
                <a:lnTo>
                  <a:pt x="655319" y="435620"/>
                </a:lnTo>
                <a:lnTo>
                  <a:pt x="628649" y="440679"/>
                </a:lnTo>
                <a:lnTo>
                  <a:pt x="600705" y="440679"/>
                </a:lnTo>
                <a:lnTo>
                  <a:pt x="579119" y="440679"/>
                </a:lnTo>
                <a:lnTo>
                  <a:pt x="557534" y="439430"/>
                </a:lnTo>
                <a:lnTo>
                  <a:pt x="534674" y="436869"/>
                </a:lnTo>
                <a:lnTo>
                  <a:pt x="511814" y="431810"/>
                </a:lnTo>
                <a:lnTo>
                  <a:pt x="473714" y="835664"/>
                </a:lnTo>
                <a:lnTo>
                  <a:pt x="420374" y="1405889"/>
                </a:lnTo>
                <a:lnTo>
                  <a:pt x="387345" y="1755135"/>
                </a:lnTo>
                <a:lnTo>
                  <a:pt x="354329" y="2153924"/>
                </a:lnTo>
                <a:lnTo>
                  <a:pt x="373379" y="2158995"/>
                </a:lnTo>
                <a:lnTo>
                  <a:pt x="391155" y="2162805"/>
                </a:lnTo>
                <a:lnTo>
                  <a:pt x="407669" y="2165354"/>
                </a:lnTo>
                <a:lnTo>
                  <a:pt x="421635" y="2166615"/>
                </a:lnTo>
                <a:lnTo>
                  <a:pt x="443234" y="2164079"/>
                </a:lnTo>
                <a:lnTo>
                  <a:pt x="463545" y="2158995"/>
                </a:lnTo>
                <a:lnTo>
                  <a:pt x="485144" y="2150114"/>
                </a:lnTo>
                <a:lnTo>
                  <a:pt x="508004" y="2138684"/>
                </a:lnTo>
                <a:close/>
              </a:path>
            </a:pathLst>
          </a:custGeom>
          <a:noFill/>
          <a:ln w="93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85009" name="object 17"/>
          <p:cNvSpPr>
            <a:spLocks/>
          </p:cNvSpPr>
          <p:nvPr/>
        </p:nvSpPr>
        <p:spPr bwMode="auto">
          <a:xfrm>
            <a:off x="2619375" y="3200400"/>
            <a:ext cx="504825" cy="2378075"/>
          </a:xfrm>
          <a:custGeom>
            <a:avLst/>
            <a:gdLst>
              <a:gd name="T0" fmla="*/ 352611 w 505460"/>
              <a:gd name="T1" fmla="*/ 1161597 h 2377440"/>
              <a:gd name="T2" fmla="*/ 358949 w 505460"/>
              <a:gd name="T3" fmla="*/ 1173792 h 2377440"/>
              <a:gd name="T4" fmla="*/ 361494 w 505460"/>
              <a:gd name="T5" fmla="*/ 1195134 h 2377440"/>
              <a:gd name="T6" fmla="*/ 341196 w 505460"/>
              <a:gd name="T7" fmla="*/ 1454283 h 2377440"/>
              <a:gd name="T8" fmla="*/ 280312 w 505460"/>
              <a:gd name="T9" fmla="*/ 2054900 h 2377440"/>
              <a:gd name="T10" fmla="*/ 273974 w 505460"/>
              <a:gd name="T11" fmla="*/ 2213438 h 2377440"/>
              <a:gd name="T12" fmla="*/ 289195 w 505460"/>
              <a:gd name="T13" fmla="*/ 2341488 h 2377440"/>
              <a:gd name="T14" fmla="*/ 296806 w 505460"/>
              <a:gd name="T15" fmla="*/ 2356732 h 2377440"/>
              <a:gd name="T16" fmla="*/ 309482 w 505460"/>
              <a:gd name="T17" fmla="*/ 2375025 h 2377440"/>
              <a:gd name="T18" fmla="*/ 369105 w 505460"/>
              <a:gd name="T19" fmla="*/ 2341488 h 2377440"/>
              <a:gd name="T20" fmla="*/ 372910 w 505460"/>
              <a:gd name="T21" fmla="*/ 2198194 h 2377440"/>
              <a:gd name="T22" fmla="*/ 369105 w 505460"/>
              <a:gd name="T23" fmla="*/ 2189048 h 2377440"/>
              <a:gd name="T24" fmla="*/ 366560 w 505460"/>
              <a:gd name="T25" fmla="*/ 2173803 h 2377440"/>
              <a:gd name="T26" fmla="*/ 369105 w 505460"/>
              <a:gd name="T27" fmla="*/ 2036607 h 2377440"/>
              <a:gd name="T28" fmla="*/ 418572 w 505460"/>
              <a:gd name="T29" fmla="*/ 1551845 h 2377440"/>
              <a:gd name="T30" fmla="*/ 457879 w 505460"/>
              <a:gd name="T31" fmla="*/ 1170744 h 2377440"/>
              <a:gd name="T32" fmla="*/ 400807 w 505460"/>
              <a:gd name="T33" fmla="*/ 6097 h 2377440"/>
              <a:gd name="T34" fmla="*/ 320897 w 505460"/>
              <a:gd name="T35" fmla="*/ 73171 h 2377440"/>
              <a:gd name="T36" fmla="*/ 258754 w 505460"/>
              <a:gd name="T37" fmla="*/ 173781 h 2377440"/>
              <a:gd name="T38" fmla="*/ 190260 w 505460"/>
              <a:gd name="T39" fmla="*/ 387198 h 2377440"/>
              <a:gd name="T40" fmla="*/ 154740 w 505460"/>
              <a:gd name="T41" fmla="*/ 597567 h 2377440"/>
              <a:gd name="T42" fmla="*/ 44389 w 505460"/>
              <a:gd name="T43" fmla="*/ 1859776 h 2377440"/>
              <a:gd name="T44" fmla="*/ 144597 w 505460"/>
              <a:gd name="T45" fmla="*/ 1710384 h 2377440"/>
              <a:gd name="T46" fmla="*/ 163623 w 505460"/>
              <a:gd name="T47" fmla="*/ 1557943 h 2377440"/>
              <a:gd name="T48" fmla="*/ 192792 w 505460"/>
              <a:gd name="T49" fmla="*/ 1435990 h 2377440"/>
              <a:gd name="T50" fmla="*/ 239727 w 505460"/>
              <a:gd name="T51" fmla="*/ 557932 h 2377440"/>
              <a:gd name="T52" fmla="*/ 262559 w 505460"/>
              <a:gd name="T53" fmla="*/ 335369 h 2377440"/>
              <a:gd name="T54" fmla="*/ 276507 w 505460"/>
              <a:gd name="T55" fmla="*/ 268295 h 2377440"/>
              <a:gd name="T56" fmla="*/ 296806 w 505460"/>
              <a:gd name="T57" fmla="*/ 222562 h 2377440"/>
              <a:gd name="T58" fmla="*/ 312027 w 505460"/>
              <a:gd name="T59" fmla="*/ 210367 h 2377440"/>
              <a:gd name="T60" fmla="*/ 474378 w 505460"/>
              <a:gd name="T61" fmla="*/ 201221 h 2377440"/>
              <a:gd name="T62" fmla="*/ 483268 w 505460"/>
              <a:gd name="T63" fmla="*/ 170733 h 2377440"/>
              <a:gd name="T64" fmla="*/ 487073 w 505460"/>
              <a:gd name="T65" fmla="*/ 149391 h 2377440"/>
              <a:gd name="T66" fmla="*/ 487073 w 505460"/>
              <a:gd name="T67" fmla="*/ 97561 h 2377440"/>
              <a:gd name="T68" fmla="*/ 484516 w 505460"/>
              <a:gd name="T69" fmla="*/ 76219 h 2377440"/>
              <a:gd name="T70" fmla="*/ 480710 w 505460"/>
              <a:gd name="T71" fmla="*/ 54878 h 2377440"/>
              <a:gd name="T72" fmla="*/ 471852 w 505460"/>
              <a:gd name="T73" fmla="*/ 30487 h 2377440"/>
              <a:gd name="T74" fmla="*/ 455352 w 505460"/>
              <a:gd name="T75" fmla="*/ 9145 h 2377440"/>
              <a:gd name="T76" fmla="*/ 414767 w 505460"/>
              <a:gd name="T77" fmla="*/ 2146364 h 2377440"/>
              <a:gd name="T78" fmla="*/ 385586 w 505460"/>
              <a:gd name="T79" fmla="*/ 2195145 h 2377440"/>
              <a:gd name="T80" fmla="*/ 461684 w 505460"/>
              <a:gd name="T81" fmla="*/ 2158559 h 2377440"/>
              <a:gd name="T82" fmla="*/ 410962 w 505460"/>
              <a:gd name="T83" fmla="*/ 939034 h 2377440"/>
              <a:gd name="T84" fmla="*/ 385586 w 505460"/>
              <a:gd name="T85" fmla="*/ 951229 h 2377440"/>
              <a:gd name="T86" fmla="*/ 341196 w 505460"/>
              <a:gd name="T87" fmla="*/ 1003059 h 2377440"/>
              <a:gd name="T88" fmla="*/ 247338 w 505460"/>
              <a:gd name="T89" fmla="*/ 1182939 h 2377440"/>
              <a:gd name="T90" fmla="*/ 212449 w 505460"/>
              <a:gd name="T91" fmla="*/ 1371965 h 2377440"/>
              <a:gd name="T92" fmla="*/ 251143 w 505460"/>
              <a:gd name="T93" fmla="*/ 1277452 h 2377440"/>
              <a:gd name="T94" fmla="*/ 313287 w 505460"/>
              <a:gd name="T95" fmla="*/ 1173792 h 2377440"/>
              <a:gd name="T96" fmla="*/ 460437 w 505460"/>
              <a:gd name="T97" fmla="*/ 1115865 h 2377440"/>
              <a:gd name="T98" fmla="*/ 460437 w 505460"/>
              <a:gd name="T99" fmla="*/ 1054889 h 2377440"/>
              <a:gd name="T100" fmla="*/ 455352 w 505460"/>
              <a:gd name="T101" fmla="*/ 1006108 h 2377440"/>
              <a:gd name="T102" fmla="*/ 449021 w 505460"/>
              <a:gd name="T103" fmla="*/ 984766 h 2377440"/>
              <a:gd name="T104" fmla="*/ 437606 w 505460"/>
              <a:gd name="T105" fmla="*/ 957327 h 2377440"/>
              <a:gd name="T106" fmla="*/ 428716 w 505460"/>
              <a:gd name="T107" fmla="*/ 945131 h 2377440"/>
              <a:gd name="T108" fmla="*/ 410962 w 505460"/>
              <a:gd name="T109" fmla="*/ 939034 h 2377440"/>
              <a:gd name="T110" fmla="*/ 394469 w 505460"/>
              <a:gd name="T111" fmla="*/ 228660 h 2377440"/>
              <a:gd name="T112" fmla="*/ 450269 w 505460"/>
              <a:gd name="T113" fmla="*/ 228660 h 2377440"/>
              <a:gd name="T114" fmla="*/ 468047 w 505460"/>
              <a:gd name="T115" fmla="*/ 213416 h 23774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05460" h="2377440">
                <a:moveTo>
                  <a:pt x="459593" y="1158239"/>
                </a:moveTo>
                <a:lnTo>
                  <a:pt x="346709" y="1158239"/>
                </a:lnTo>
                <a:lnTo>
                  <a:pt x="351781" y="1161287"/>
                </a:lnTo>
                <a:lnTo>
                  <a:pt x="353055" y="1161287"/>
                </a:lnTo>
                <a:lnTo>
                  <a:pt x="354329" y="1167383"/>
                </a:lnTo>
                <a:lnTo>
                  <a:pt x="356865" y="1167383"/>
                </a:lnTo>
                <a:lnTo>
                  <a:pt x="358139" y="1173479"/>
                </a:lnTo>
                <a:lnTo>
                  <a:pt x="359401" y="1173479"/>
                </a:lnTo>
                <a:lnTo>
                  <a:pt x="359401" y="1179575"/>
                </a:lnTo>
                <a:lnTo>
                  <a:pt x="360675" y="1182623"/>
                </a:lnTo>
                <a:lnTo>
                  <a:pt x="361949" y="1188719"/>
                </a:lnTo>
                <a:lnTo>
                  <a:pt x="361949" y="1194815"/>
                </a:lnTo>
                <a:lnTo>
                  <a:pt x="363211" y="1200911"/>
                </a:lnTo>
                <a:lnTo>
                  <a:pt x="363211" y="1225295"/>
                </a:lnTo>
                <a:lnTo>
                  <a:pt x="358139" y="1292351"/>
                </a:lnTo>
                <a:lnTo>
                  <a:pt x="341625" y="1453895"/>
                </a:lnTo>
                <a:lnTo>
                  <a:pt x="304799" y="1798319"/>
                </a:lnTo>
                <a:lnTo>
                  <a:pt x="292095" y="1914143"/>
                </a:lnTo>
                <a:lnTo>
                  <a:pt x="284475" y="1996439"/>
                </a:lnTo>
                <a:lnTo>
                  <a:pt x="280665" y="2054351"/>
                </a:lnTo>
                <a:lnTo>
                  <a:pt x="276855" y="2106167"/>
                </a:lnTo>
                <a:lnTo>
                  <a:pt x="275581" y="2151887"/>
                </a:lnTo>
                <a:lnTo>
                  <a:pt x="274319" y="2173223"/>
                </a:lnTo>
                <a:lnTo>
                  <a:pt x="274319" y="2212847"/>
                </a:lnTo>
                <a:lnTo>
                  <a:pt x="278129" y="2273807"/>
                </a:lnTo>
                <a:lnTo>
                  <a:pt x="283201" y="2313431"/>
                </a:lnTo>
                <a:lnTo>
                  <a:pt x="287011" y="2325623"/>
                </a:lnTo>
                <a:lnTo>
                  <a:pt x="289559" y="2340863"/>
                </a:lnTo>
                <a:lnTo>
                  <a:pt x="290821" y="2343911"/>
                </a:lnTo>
                <a:lnTo>
                  <a:pt x="293369" y="2346959"/>
                </a:lnTo>
                <a:lnTo>
                  <a:pt x="294631" y="2353055"/>
                </a:lnTo>
                <a:lnTo>
                  <a:pt x="297179" y="2356103"/>
                </a:lnTo>
                <a:lnTo>
                  <a:pt x="298441" y="2362199"/>
                </a:lnTo>
                <a:lnTo>
                  <a:pt x="306061" y="2371343"/>
                </a:lnTo>
                <a:lnTo>
                  <a:pt x="307335" y="2371343"/>
                </a:lnTo>
                <a:lnTo>
                  <a:pt x="309871" y="2374391"/>
                </a:lnTo>
                <a:lnTo>
                  <a:pt x="314955" y="2377439"/>
                </a:lnTo>
                <a:lnTo>
                  <a:pt x="328921" y="2377439"/>
                </a:lnTo>
                <a:lnTo>
                  <a:pt x="336541" y="2374391"/>
                </a:lnTo>
                <a:lnTo>
                  <a:pt x="369569" y="2340863"/>
                </a:lnTo>
                <a:lnTo>
                  <a:pt x="403859" y="2285999"/>
                </a:lnTo>
                <a:lnTo>
                  <a:pt x="433065" y="2225039"/>
                </a:lnTo>
                <a:lnTo>
                  <a:pt x="446781" y="2197607"/>
                </a:lnTo>
                <a:lnTo>
                  <a:pt x="373379" y="2197607"/>
                </a:lnTo>
                <a:lnTo>
                  <a:pt x="373379" y="2194559"/>
                </a:lnTo>
                <a:lnTo>
                  <a:pt x="372105" y="2194559"/>
                </a:lnTo>
                <a:lnTo>
                  <a:pt x="370831" y="2191511"/>
                </a:lnTo>
                <a:lnTo>
                  <a:pt x="369569" y="2188463"/>
                </a:lnTo>
                <a:lnTo>
                  <a:pt x="368295" y="2185415"/>
                </a:lnTo>
                <a:lnTo>
                  <a:pt x="368295" y="2182367"/>
                </a:lnTo>
                <a:lnTo>
                  <a:pt x="367021" y="2179319"/>
                </a:lnTo>
                <a:lnTo>
                  <a:pt x="367021" y="2173223"/>
                </a:lnTo>
                <a:lnTo>
                  <a:pt x="365759" y="2167127"/>
                </a:lnTo>
                <a:lnTo>
                  <a:pt x="365759" y="2112263"/>
                </a:lnTo>
                <a:lnTo>
                  <a:pt x="367021" y="2072639"/>
                </a:lnTo>
                <a:lnTo>
                  <a:pt x="369569" y="2036063"/>
                </a:lnTo>
                <a:lnTo>
                  <a:pt x="372105" y="1993391"/>
                </a:lnTo>
                <a:lnTo>
                  <a:pt x="378451" y="1932431"/>
                </a:lnTo>
                <a:lnTo>
                  <a:pt x="387345" y="1837943"/>
                </a:lnTo>
                <a:lnTo>
                  <a:pt x="419099" y="1551431"/>
                </a:lnTo>
                <a:lnTo>
                  <a:pt x="443215" y="1335023"/>
                </a:lnTo>
                <a:lnTo>
                  <a:pt x="450835" y="1258823"/>
                </a:lnTo>
                <a:lnTo>
                  <a:pt x="457206" y="1197863"/>
                </a:lnTo>
                <a:lnTo>
                  <a:pt x="458455" y="1170431"/>
                </a:lnTo>
                <a:lnTo>
                  <a:pt x="459593" y="1158239"/>
                </a:lnTo>
                <a:close/>
              </a:path>
              <a:path w="505460" h="2377440">
                <a:moveTo>
                  <a:pt x="438156" y="0"/>
                </a:moveTo>
                <a:lnTo>
                  <a:pt x="416551" y="0"/>
                </a:lnTo>
                <a:lnTo>
                  <a:pt x="401311" y="6095"/>
                </a:lnTo>
                <a:lnTo>
                  <a:pt x="368295" y="24383"/>
                </a:lnTo>
                <a:lnTo>
                  <a:pt x="353055" y="39623"/>
                </a:lnTo>
                <a:lnTo>
                  <a:pt x="336541" y="54863"/>
                </a:lnTo>
                <a:lnTo>
                  <a:pt x="321301" y="73151"/>
                </a:lnTo>
                <a:lnTo>
                  <a:pt x="304799" y="94487"/>
                </a:lnTo>
                <a:lnTo>
                  <a:pt x="288285" y="118871"/>
                </a:lnTo>
                <a:lnTo>
                  <a:pt x="274319" y="146303"/>
                </a:lnTo>
                <a:lnTo>
                  <a:pt x="259079" y="173735"/>
                </a:lnTo>
                <a:lnTo>
                  <a:pt x="232409" y="237743"/>
                </a:lnTo>
                <a:lnTo>
                  <a:pt x="209549" y="307847"/>
                </a:lnTo>
                <a:lnTo>
                  <a:pt x="199381" y="347471"/>
                </a:lnTo>
                <a:lnTo>
                  <a:pt x="190499" y="387095"/>
                </a:lnTo>
                <a:lnTo>
                  <a:pt x="180331" y="432815"/>
                </a:lnTo>
                <a:lnTo>
                  <a:pt x="171449" y="484631"/>
                </a:lnTo>
                <a:lnTo>
                  <a:pt x="163829" y="536447"/>
                </a:lnTo>
                <a:lnTo>
                  <a:pt x="154935" y="597407"/>
                </a:lnTo>
                <a:lnTo>
                  <a:pt x="148589" y="658367"/>
                </a:lnTo>
                <a:lnTo>
                  <a:pt x="140969" y="725423"/>
                </a:lnTo>
                <a:lnTo>
                  <a:pt x="134611" y="798575"/>
                </a:lnTo>
                <a:lnTo>
                  <a:pt x="44445" y="1859279"/>
                </a:lnTo>
                <a:lnTo>
                  <a:pt x="0" y="2331719"/>
                </a:lnTo>
                <a:lnTo>
                  <a:pt x="91439" y="2331719"/>
                </a:lnTo>
                <a:lnTo>
                  <a:pt x="139695" y="1755647"/>
                </a:lnTo>
                <a:lnTo>
                  <a:pt x="144779" y="1709927"/>
                </a:lnTo>
                <a:lnTo>
                  <a:pt x="148589" y="1667255"/>
                </a:lnTo>
                <a:lnTo>
                  <a:pt x="153661" y="1627631"/>
                </a:lnTo>
                <a:lnTo>
                  <a:pt x="158745" y="1591055"/>
                </a:lnTo>
                <a:lnTo>
                  <a:pt x="163829" y="1557527"/>
                </a:lnTo>
                <a:lnTo>
                  <a:pt x="168901" y="1523999"/>
                </a:lnTo>
                <a:lnTo>
                  <a:pt x="176521" y="1496567"/>
                </a:lnTo>
                <a:lnTo>
                  <a:pt x="181605" y="1472183"/>
                </a:lnTo>
                <a:lnTo>
                  <a:pt x="193035" y="1435607"/>
                </a:lnTo>
                <a:lnTo>
                  <a:pt x="203191" y="1402079"/>
                </a:lnTo>
                <a:lnTo>
                  <a:pt x="212716" y="1371599"/>
                </a:lnTo>
                <a:lnTo>
                  <a:pt x="171449" y="1371599"/>
                </a:lnTo>
                <a:lnTo>
                  <a:pt x="240029" y="557783"/>
                </a:lnTo>
                <a:lnTo>
                  <a:pt x="248911" y="451103"/>
                </a:lnTo>
                <a:lnTo>
                  <a:pt x="253995" y="408431"/>
                </a:lnTo>
                <a:lnTo>
                  <a:pt x="259079" y="371855"/>
                </a:lnTo>
                <a:lnTo>
                  <a:pt x="262889" y="335279"/>
                </a:lnTo>
                <a:lnTo>
                  <a:pt x="267961" y="310895"/>
                </a:lnTo>
                <a:lnTo>
                  <a:pt x="271771" y="286511"/>
                </a:lnTo>
                <a:lnTo>
                  <a:pt x="274319" y="277367"/>
                </a:lnTo>
                <a:lnTo>
                  <a:pt x="276855" y="268223"/>
                </a:lnTo>
                <a:lnTo>
                  <a:pt x="288285" y="237743"/>
                </a:lnTo>
                <a:lnTo>
                  <a:pt x="290821" y="231647"/>
                </a:lnTo>
                <a:lnTo>
                  <a:pt x="294631" y="225551"/>
                </a:lnTo>
                <a:lnTo>
                  <a:pt x="297179" y="222503"/>
                </a:lnTo>
                <a:lnTo>
                  <a:pt x="302251" y="213359"/>
                </a:lnTo>
                <a:lnTo>
                  <a:pt x="306061" y="213359"/>
                </a:lnTo>
                <a:lnTo>
                  <a:pt x="308609" y="210311"/>
                </a:lnTo>
                <a:lnTo>
                  <a:pt x="312419" y="210311"/>
                </a:lnTo>
                <a:lnTo>
                  <a:pt x="316229" y="207263"/>
                </a:lnTo>
                <a:lnTo>
                  <a:pt x="471806" y="207263"/>
                </a:lnTo>
                <a:lnTo>
                  <a:pt x="472446" y="204215"/>
                </a:lnTo>
                <a:lnTo>
                  <a:pt x="474975" y="201167"/>
                </a:lnTo>
                <a:lnTo>
                  <a:pt x="477505" y="192023"/>
                </a:lnTo>
                <a:lnTo>
                  <a:pt x="481315" y="182879"/>
                </a:lnTo>
                <a:lnTo>
                  <a:pt x="483876" y="176783"/>
                </a:lnTo>
                <a:lnTo>
                  <a:pt x="483876" y="170687"/>
                </a:lnTo>
                <a:lnTo>
                  <a:pt x="485125" y="164591"/>
                </a:lnTo>
                <a:lnTo>
                  <a:pt x="486405" y="161543"/>
                </a:lnTo>
                <a:lnTo>
                  <a:pt x="486405" y="155447"/>
                </a:lnTo>
                <a:lnTo>
                  <a:pt x="487686" y="149351"/>
                </a:lnTo>
                <a:lnTo>
                  <a:pt x="487686" y="146303"/>
                </a:lnTo>
                <a:lnTo>
                  <a:pt x="488935" y="140207"/>
                </a:lnTo>
                <a:lnTo>
                  <a:pt x="488935" y="103631"/>
                </a:lnTo>
                <a:lnTo>
                  <a:pt x="487686" y="97535"/>
                </a:lnTo>
                <a:lnTo>
                  <a:pt x="487686" y="91439"/>
                </a:lnTo>
                <a:lnTo>
                  <a:pt x="486405" y="85343"/>
                </a:lnTo>
                <a:lnTo>
                  <a:pt x="486405" y="79247"/>
                </a:lnTo>
                <a:lnTo>
                  <a:pt x="485125" y="76199"/>
                </a:lnTo>
                <a:lnTo>
                  <a:pt x="483876" y="70103"/>
                </a:lnTo>
                <a:lnTo>
                  <a:pt x="483876" y="64007"/>
                </a:lnTo>
                <a:lnTo>
                  <a:pt x="481315" y="57911"/>
                </a:lnTo>
                <a:lnTo>
                  <a:pt x="481315" y="54863"/>
                </a:lnTo>
                <a:lnTo>
                  <a:pt x="478785" y="48767"/>
                </a:lnTo>
                <a:lnTo>
                  <a:pt x="477505" y="42671"/>
                </a:lnTo>
                <a:lnTo>
                  <a:pt x="473695" y="33527"/>
                </a:lnTo>
                <a:lnTo>
                  <a:pt x="472446" y="30479"/>
                </a:lnTo>
                <a:lnTo>
                  <a:pt x="469885" y="27431"/>
                </a:lnTo>
                <a:lnTo>
                  <a:pt x="464826" y="18287"/>
                </a:lnTo>
                <a:lnTo>
                  <a:pt x="461016" y="15239"/>
                </a:lnTo>
                <a:lnTo>
                  <a:pt x="455925" y="9143"/>
                </a:lnTo>
                <a:lnTo>
                  <a:pt x="450835" y="6095"/>
                </a:lnTo>
                <a:lnTo>
                  <a:pt x="438156" y="0"/>
                </a:lnTo>
                <a:close/>
              </a:path>
              <a:path w="505460" h="2377440">
                <a:moveTo>
                  <a:pt x="488935" y="1981199"/>
                </a:moveTo>
                <a:lnTo>
                  <a:pt x="415289" y="2145791"/>
                </a:lnTo>
                <a:lnTo>
                  <a:pt x="400049" y="2176271"/>
                </a:lnTo>
                <a:lnTo>
                  <a:pt x="393691" y="2185415"/>
                </a:lnTo>
                <a:lnTo>
                  <a:pt x="387345" y="2191511"/>
                </a:lnTo>
                <a:lnTo>
                  <a:pt x="386071" y="2194559"/>
                </a:lnTo>
                <a:lnTo>
                  <a:pt x="383535" y="2197607"/>
                </a:lnTo>
                <a:lnTo>
                  <a:pt x="446781" y="2197607"/>
                </a:lnTo>
                <a:lnTo>
                  <a:pt x="448305" y="2194559"/>
                </a:lnTo>
                <a:lnTo>
                  <a:pt x="462265" y="2157983"/>
                </a:lnTo>
                <a:lnTo>
                  <a:pt x="477505" y="2124455"/>
                </a:lnTo>
                <a:lnTo>
                  <a:pt x="505455" y="2042159"/>
                </a:lnTo>
                <a:lnTo>
                  <a:pt x="488935" y="1981199"/>
                </a:lnTo>
                <a:close/>
              </a:path>
              <a:path w="505460" h="2377440">
                <a:moveTo>
                  <a:pt x="411479" y="938783"/>
                </a:moveTo>
                <a:lnTo>
                  <a:pt x="406395" y="938783"/>
                </a:lnTo>
                <a:lnTo>
                  <a:pt x="402585" y="941831"/>
                </a:lnTo>
                <a:lnTo>
                  <a:pt x="393691" y="944879"/>
                </a:lnTo>
                <a:lnTo>
                  <a:pt x="386071" y="950975"/>
                </a:lnTo>
                <a:lnTo>
                  <a:pt x="375915" y="960119"/>
                </a:lnTo>
                <a:lnTo>
                  <a:pt x="364485" y="972311"/>
                </a:lnTo>
                <a:lnTo>
                  <a:pt x="354329" y="987551"/>
                </a:lnTo>
                <a:lnTo>
                  <a:pt x="341625" y="1002791"/>
                </a:lnTo>
                <a:lnTo>
                  <a:pt x="330195" y="1024127"/>
                </a:lnTo>
                <a:lnTo>
                  <a:pt x="308609" y="1060703"/>
                </a:lnTo>
                <a:lnTo>
                  <a:pt x="288285" y="1097279"/>
                </a:lnTo>
                <a:lnTo>
                  <a:pt x="247649" y="1182623"/>
                </a:lnTo>
                <a:lnTo>
                  <a:pt x="227325" y="1228343"/>
                </a:lnTo>
                <a:lnTo>
                  <a:pt x="208275" y="1274063"/>
                </a:lnTo>
                <a:lnTo>
                  <a:pt x="171449" y="1371599"/>
                </a:lnTo>
                <a:lnTo>
                  <a:pt x="212716" y="1371599"/>
                </a:lnTo>
                <a:lnTo>
                  <a:pt x="214621" y="1365503"/>
                </a:lnTo>
                <a:lnTo>
                  <a:pt x="227325" y="1335023"/>
                </a:lnTo>
                <a:lnTo>
                  <a:pt x="238755" y="1304543"/>
                </a:lnTo>
                <a:lnTo>
                  <a:pt x="251459" y="1277111"/>
                </a:lnTo>
                <a:lnTo>
                  <a:pt x="264151" y="1252727"/>
                </a:lnTo>
                <a:lnTo>
                  <a:pt x="278129" y="1228343"/>
                </a:lnTo>
                <a:lnTo>
                  <a:pt x="287011" y="1210055"/>
                </a:lnTo>
                <a:lnTo>
                  <a:pt x="313681" y="1173479"/>
                </a:lnTo>
                <a:lnTo>
                  <a:pt x="332731" y="1158239"/>
                </a:lnTo>
                <a:lnTo>
                  <a:pt x="459593" y="1158239"/>
                </a:lnTo>
                <a:lnTo>
                  <a:pt x="461016" y="1142999"/>
                </a:lnTo>
                <a:lnTo>
                  <a:pt x="461016" y="1115567"/>
                </a:lnTo>
                <a:lnTo>
                  <a:pt x="462265" y="1100327"/>
                </a:lnTo>
                <a:lnTo>
                  <a:pt x="462265" y="1088135"/>
                </a:lnTo>
                <a:lnTo>
                  <a:pt x="461016" y="1069847"/>
                </a:lnTo>
                <a:lnTo>
                  <a:pt x="461016" y="1054607"/>
                </a:lnTo>
                <a:lnTo>
                  <a:pt x="458455" y="1024127"/>
                </a:lnTo>
                <a:lnTo>
                  <a:pt x="457206" y="1018031"/>
                </a:lnTo>
                <a:lnTo>
                  <a:pt x="457206" y="1011935"/>
                </a:lnTo>
                <a:lnTo>
                  <a:pt x="455925" y="1005839"/>
                </a:lnTo>
                <a:lnTo>
                  <a:pt x="453396" y="999743"/>
                </a:lnTo>
                <a:lnTo>
                  <a:pt x="453396" y="993647"/>
                </a:lnTo>
                <a:lnTo>
                  <a:pt x="450835" y="987551"/>
                </a:lnTo>
                <a:lnTo>
                  <a:pt x="449586" y="984503"/>
                </a:lnTo>
                <a:lnTo>
                  <a:pt x="448305" y="978407"/>
                </a:lnTo>
                <a:lnTo>
                  <a:pt x="445776" y="972311"/>
                </a:lnTo>
                <a:lnTo>
                  <a:pt x="443215" y="966215"/>
                </a:lnTo>
                <a:lnTo>
                  <a:pt x="438156" y="957071"/>
                </a:lnTo>
                <a:lnTo>
                  <a:pt x="436875" y="954023"/>
                </a:lnTo>
                <a:lnTo>
                  <a:pt x="434346" y="950975"/>
                </a:lnTo>
                <a:lnTo>
                  <a:pt x="431785" y="950975"/>
                </a:lnTo>
                <a:lnTo>
                  <a:pt x="429255" y="944879"/>
                </a:lnTo>
                <a:lnTo>
                  <a:pt x="426719" y="944879"/>
                </a:lnTo>
                <a:lnTo>
                  <a:pt x="421635" y="941831"/>
                </a:lnTo>
                <a:lnTo>
                  <a:pt x="416551" y="941831"/>
                </a:lnTo>
                <a:lnTo>
                  <a:pt x="411479" y="938783"/>
                </a:lnTo>
                <a:close/>
              </a:path>
              <a:path w="505460" h="2377440">
                <a:moveTo>
                  <a:pt x="471806" y="207263"/>
                </a:moveTo>
                <a:lnTo>
                  <a:pt x="335279" y="207263"/>
                </a:lnTo>
                <a:lnTo>
                  <a:pt x="350519" y="213359"/>
                </a:lnTo>
                <a:lnTo>
                  <a:pt x="394965" y="228599"/>
                </a:lnTo>
                <a:lnTo>
                  <a:pt x="406395" y="228599"/>
                </a:lnTo>
                <a:lnTo>
                  <a:pt x="416551" y="234695"/>
                </a:lnTo>
                <a:lnTo>
                  <a:pt x="445776" y="234695"/>
                </a:lnTo>
                <a:lnTo>
                  <a:pt x="450835" y="228599"/>
                </a:lnTo>
                <a:lnTo>
                  <a:pt x="457206" y="225551"/>
                </a:lnTo>
                <a:lnTo>
                  <a:pt x="462265" y="222503"/>
                </a:lnTo>
                <a:lnTo>
                  <a:pt x="466075" y="216407"/>
                </a:lnTo>
                <a:lnTo>
                  <a:pt x="468636" y="213359"/>
                </a:lnTo>
                <a:lnTo>
                  <a:pt x="471165" y="210311"/>
                </a:lnTo>
                <a:lnTo>
                  <a:pt x="471806" y="2072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85010" name="object 18"/>
          <p:cNvSpPr>
            <a:spLocks/>
          </p:cNvSpPr>
          <p:nvPr/>
        </p:nvSpPr>
        <p:spPr bwMode="auto">
          <a:xfrm>
            <a:off x="2619375" y="3200400"/>
            <a:ext cx="504825" cy="2378075"/>
          </a:xfrm>
          <a:custGeom>
            <a:avLst/>
            <a:gdLst>
              <a:gd name="T0" fmla="*/ 447742 w 505460"/>
              <a:gd name="T1" fmla="*/ 2193871 h 2377440"/>
              <a:gd name="T2" fmla="*/ 351339 w 505460"/>
              <a:gd name="T3" fmla="*/ 2361556 h 2377440"/>
              <a:gd name="T4" fmla="*/ 317092 w 505460"/>
              <a:gd name="T5" fmla="*/ 2376800 h 2377440"/>
              <a:gd name="T6" fmla="*/ 305677 w 505460"/>
              <a:gd name="T7" fmla="*/ 2369178 h 2377440"/>
              <a:gd name="T8" fmla="*/ 294261 w 505460"/>
              <a:gd name="T9" fmla="*/ 2352672 h 2377440"/>
              <a:gd name="T10" fmla="*/ 286650 w 505460"/>
              <a:gd name="T11" fmla="*/ 2325995 h 2377440"/>
              <a:gd name="T12" fmla="*/ 277780 w 505460"/>
              <a:gd name="T13" fmla="*/ 2272641 h 2377440"/>
              <a:gd name="T14" fmla="*/ 273974 w 505460"/>
              <a:gd name="T15" fmla="*/ 2171005 h 2377440"/>
              <a:gd name="T16" fmla="*/ 291728 w 505460"/>
              <a:gd name="T17" fmla="*/ 1914405 h 2377440"/>
              <a:gd name="T18" fmla="*/ 362755 w 505460"/>
              <a:gd name="T19" fmla="*/ 1223336 h 2377440"/>
              <a:gd name="T20" fmla="*/ 361494 w 505460"/>
              <a:gd name="T21" fmla="*/ 1194123 h 2377440"/>
              <a:gd name="T22" fmla="*/ 357689 w 505460"/>
              <a:gd name="T23" fmla="*/ 1171257 h 2377440"/>
              <a:gd name="T24" fmla="*/ 348806 w 505460"/>
              <a:gd name="T25" fmla="*/ 1158548 h 2377440"/>
              <a:gd name="T26" fmla="*/ 304416 w 505460"/>
              <a:gd name="T27" fmla="*/ 1183951 h 2377440"/>
              <a:gd name="T28" fmla="*/ 227039 w 505460"/>
              <a:gd name="T29" fmla="*/ 1335131 h 2377440"/>
              <a:gd name="T30" fmla="*/ 176299 w 505460"/>
              <a:gd name="T31" fmla="*/ 1495193 h 2377440"/>
              <a:gd name="T32" fmla="*/ 148402 w 505460"/>
              <a:gd name="T33" fmla="*/ 1666689 h 2377440"/>
              <a:gd name="T34" fmla="*/ 44389 w 505460"/>
              <a:gd name="T35" fmla="*/ 1857240 h 2377440"/>
              <a:gd name="T36" fmla="*/ 163623 w 505460"/>
              <a:gd name="T37" fmla="*/ 536072 h 2377440"/>
              <a:gd name="T38" fmla="*/ 209286 w 505460"/>
              <a:gd name="T39" fmla="*/ 307411 h 2377440"/>
              <a:gd name="T40" fmla="*/ 273974 w 505460"/>
              <a:gd name="T41" fmla="*/ 144818 h 2377440"/>
              <a:gd name="T42" fmla="*/ 416028 w 505460"/>
              <a:gd name="T43" fmla="*/ 0 h 2377440"/>
              <a:gd name="T44" fmla="*/ 471852 w 505460"/>
              <a:gd name="T45" fmla="*/ 29207 h 2377440"/>
              <a:gd name="T46" fmla="*/ 480710 w 505460"/>
              <a:gd name="T47" fmla="*/ 57164 h 2377440"/>
              <a:gd name="T48" fmla="*/ 485794 w 505460"/>
              <a:gd name="T49" fmla="*/ 85123 h 2377440"/>
              <a:gd name="T50" fmla="*/ 488321 w 505460"/>
              <a:gd name="T51" fmla="*/ 138477 h 2377440"/>
              <a:gd name="T52" fmla="*/ 484516 w 505460"/>
              <a:gd name="T53" fmla="*/ 163873 h 2377440"/>
              <a:gd name="T54" fmla="*/ 476905 w 505460"/>
              <a:gd name="T55" fmla="*/ 191831 h 2377440"/>
              <a:gd name="T56" fmla="*/ 465489 w 505460"/>
              <a:gd name="T57" fmla="*/ 214697 h 2377440"/>
              <a:gd name="T58" fmla="*/ 438853 w 505460"/>
              <a:gd name="T59" fmla="*/ 232471 h 2377440"/>
              <a:gd name="T60" fmla="*/ 394469 w 505460"/>
              <a:gd name="T61" fmla="*/ 226130 h 2377440"/>
              <a:gd name="T62" fmla="*/ 318365 w 505460"/>
              <a:gd name="T63" fmla="*/ 205794 h 2377440"/>
              <a:gd name="T64" fmla="*/ 301871 w 505460"/>
              <a:gd name="T65" fmla="*/ 213416 h 2377440"/>
              <a:gd name="T66" fmla="*/ 287923 w 505460"/>
              <a:gd name="T67" fmla="*/ 235002 h 2377440"/>
              <a:gd name="T68" fmla="*/ 262559 w 505460"/>
              <a:gd name="T69" fmla="*/ 335369 h 2377440"/>
              <a:gd name="T70" fmla="*/ 171234 w 505460"/>
              <a:gd name="T71" fmla="*/ 1370691 h 2377440"/>
              <a:gd name="T72" fmla="*/ 287923 w 505460"/>
              <a:gd name="T73" fmla="*/ 1097572 h 2377440"/>
              <a:gd name="T74" fmla="*/ 364027 w 505460"/>
              <a:gd name="T75" fmla="*/ 971808 h 2377440"/>
              <a:gd name="T76" fmla="*/ 405884 w 505460"/>
              <a:gd name="T77" fmla="*/ 938785 h 2377440"/>
              <a:gd name="T78" fmla="*/ 428716 w 505460"/>
              <a:gd name="T79" fmla="*/ 945131 h 2377440"/>
              <a:gd name="T80" fmla="*/ 440131 w 505460"/>
              <a:gd name="T81" fmla="*/ 960375 h 2377440"/>
              <a:gd name="T82" fmla="*/ 449021 w 505460"/>
              <a:gd name="T83" fmla="*/ 981967 h 2377440"/>
              <a:gd name="T84" fmla="*/ 456632 w 505460"/>
              <a:gd name="T85" fmla="*/ 1009919 h 2377440"/>
              <a:gd name="T86" fmla="*/ 460437 w 505460"/>
              <a:gd name="T87" fmla="*/ 1068359 h 2377440"/>
              <a:gd name="T88" fmla="*/ 457879 w 505460"/>
              <a:gd name="T89" fmla="*/ 1169981 h 2377440"/>
              <a:gd name="T90" fmla="*/ 386858 w 505460"/>
              <a:gd name="T91" fmla="*/ 1838185 h 2377440"/>
              <a:gd name="T92" fmla="*/ 365300 w 505460"/>
              <a:gd name="T93" fmla="*/ 2110028 h 2377440"/>
              <a:gd name="T94" fmla="*/ 365300 w 505460"/>
              <a:gd name="T95" fmla="*/ 2162121 h 2377440"/>
              <a:gd name="T96" fmla="*/ 367832 w 505460"/>
              <a:gd name="T97" fmla="*/ 2182438 h 2377440"/>
              <a:gd name="T98" fmla="*/ 370365 w 505460"/>
              <a:gd name="T99" fmla="*/ 2191334 h 2377440"/>
              <a:gd name="T100" fmla="*/ 374170 w 505460"/>
              <a:gd name="T101" fmla="*/ 2196420 h 2377440"/>
              <a:gd name="T102" fmla="*/ 383053 w 505460"/>
              <a:gd name="T103" fmla="*/ 2196420 h 2377440"/>
              <a:gd name="T104" fmla="*/ 399546 w 505460"/>
              <a:gd name="T105" fmla="*/ 2174816 h 23774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05460" h="2377440">
                <a:moveTo>
                  <a:pt x="488935" y="1981199"/>
                </a:moveTo>
                <a:lnTo>
                  <a:pt x="505455" y="2042159"/>
                </a:lnTo>
                <a:lnTo>
                  <a:pt x="477505" y="2122169"/>
                </a:lnTo>
                <a:lnTo>
                  <a:pt x="462265" y="2157734"/>
                </a:lnTo>
                <a:lnTo>
                  <a:pt x="448305" y="2193285"/>
                </a:lnTo>
                <a:lnTo>
                  <a:pt x="433065" y="2225039"/>
                </a:lnTo>
                <a:lnTo>
                  <a:pt x="419099" y="2255519"/>
                </a:lnTo>
                <a:lnTo>
                  <a:pt x="403859" y="2283464"/>
                </a:lnTo>
                <a:lnTo>
                  <a:pt x="379725" y="2325374"/>
                </a:lnTo>
                <a:lnTo>
                  <a:pt x="351781" y="2360925"/>
                </a:lnTo>
                <a:lnTo>
                  <a:pt x="328921" y="2376165"/>
                </a:lnTo>
                <a:lnTo>
                  <a:pt x="325111" y="2377439"/>
                </a:lnTo>
                <a:lnTo>
                  <a:pt x="322575" y="2377439"/>
                </a:lnTo>
                <a:lnTo>
                  <a:pt x="320039" y="2377439"/>
                </a:lnTo>
                <a:lnTo>
                  <a:pt x="317491" y="2376165"/>
                </a:lnTo>
                <a:lnTo>
                  <a:pt x="314955" y="2376165"/>
                </a:lnTo>
                <a:lnTo>
                  <a:pt x="312419" y="2374904"/>
                </a:lnTo>
                <a:lnTo>
                  <a:pt x="309871" y="2373629"/>
                </a:lnTo>
                <a:lnTo>
                  <a:pt x="307335" y="2371094"/>
                </a:lnTo>
                <a:lnTo>
                  <a:pt x="306061" y="2368545"/>
                </a:lnTo>
                <a:lnTo>
                  <a:pt x="303525" y="2366009"/>
                </a:lnTo>
                <a:lnTo>
                  <a:pt x="300989" y="2363474"/>
                </a:lnTo>
                <a:lnTo>
                  <a:pt x="298441" y="2359664"/>
                </a:lnTo>
                <a:lnTo>
                  <a:pt x="297179" y="2355854"/>
                </a:lnTo>
                <a:lnTo>
                  <a:pt x="294631" y="2352044"/>
                </a:lnTo>
                <a:lnTo>
                  <a:pt x="293369" y="2346959"/>
                </a:lnTo>
                <a:lnTo>
                  <a:pt x="290821" y="2343149"/>
                </a:lnTo>
                <a:lnTo>
                  <a:pt x="289559" y="2338065"/>
                </a:lnTo>
                <a:lnTo>
                  <a:pt x="288285" y="2331719"/>
                </a:lnTo>
                <a:lnTo>
                  <a:pt x="287011" y="2325374"/>
                </a:lnTo>
                <a:lnTo>
                  <a:pt x="284475" y="2319015"/>
                </a:lnTo>
                <a:lnTo>
                  <a:pt x="283201" y="2312669"/>
                </a:lnTo>
                <a:lnTo>
                  <a:pt x="281939" y="2305049"/>
                </a:lnTo>
                <a:lnTo>
                  <a:pt x="279391" y="2289809"/>
                </a:lnTo>
                <a:lnTo>
                  <a:pt x="278129" y="2272034"/>
                </a:lnTo>
                <a:lnTo>
                  <a:pt x="276855" y="2252984"/>
                </a:lnTo>
                <a:lnTo>
                  <a:pt x="275581" y="2233934"/>
                </a:lnTo>
                <a:lnTo>
                  <a:pt x="274319" y="2211074"/>
                </a:lnTo>
                <a:lnTo>
                  <a:pt x="274319" y="2186939"/>
                </a:lnTo>
                <a:lnTo>
                  <a:pt x="274319" y="2170425"/>
                </a:lnTo>
                <a:lnTo>
                  <a:pt x="275581" y="2150114"/>
                </a:lnTo>
                <a:lnTo>
                  <a:pt x="276855" y="2105655"/>
                </a:lnTo>
                <a:lnTo>
                  <a:pt x="280665" y="2053589"/>
                </a:lnTo>
                <a:lnTo>
                  <a:pt x="284475" y="1995165"/>
                </a:lnTo>
                <a:lnTo>
                  <a:pt x="292095" y="1913894"/>
                </a:lnTo>
                <a:lnTo>
                  <a:pt x="304799" y="1795784"/>
                </a:lnTo>
                <a:lnTo>
                  <a:pt x="341625" y="1451609"/>
                </a:lnTo>
                <a:lnTo>
                  <a:pt x="358139" y="1290315"/>
                </a:lnTo>
                <a:lnTo>
                  <a:pt x="361949" y="1240785"/>
                </a:lnTo>
                <a:lnTo>
                  <a:pt x="363211" y="1223009"/>
                </a:lnTo>
                <a:lnTo>
                  <a:pt x="363211" y="1217925"/>
                </a:lnTo>
                <a:lnTo>
                  <a:pt x="363211" y="1212854"/>
                </a:lnTo>
                <a:lnTo>
                  <a:pt x="363211" y="1205234"/>
                </a:lnTo>
                <a:lnTo>
                  <a:pt x="363211" y="1200149"/>
                </a:lnTo>
                <a:lnTo>
                  <a:pt x="361949" y="1193804"/>
                </a:lnTo>
                <a:lnTo>
                  <a:pt x="361949" y="1187445"/>
                </a:lnTo>
                <a:lnTo>
                  <a:pt x="360675" y="1182374"/>
                </a:lnTo>
                <a:lnTo>
                  <a:pt x="359401" y="1178564"/>
                </a:lnTo>
                <a:lnTo>
                  <a:pt x="359401" y="1173479"/>
                </a:lnTo>
                <a:lnTo>
                  <a:pt x="358139" y="1170944"/>
                </a:lnTo>
                <a:lnTo>
                  <a:pt x="356865" y="1167134"/>
                </a:lnTo>
                <a:lnTo>
                  <a:pt x="354329" y="1164585"/>
                </a:lnTo>
                <a:lnTo>
                  <a:pt x="353055" y="1160775"/>
                </a:lnTo>
                <a:lnTo>
                  <a:pt x="351781" y="1159514"/>
                </a:lnTo>
                <a:lnTo>
                  <a:pt x="349245" y="1158239"/>
                </a:lnTo>
                <a:lnTo>
                  <a:pt x="346709" y="1156965"/>
                </a:lnTo>
                <a:lnTo>
                  <a:pt x="344161" y="1155704"/>
                </a:lnTo>
                <a:lnTo>
                  <a:pt x="341625" y="1155704"/>
                </a:lnTo>
                <a:lnTo>
                  <a:pt x="339089" y="1155704"/>
                </a:lnTo>
                <a:lnTo>
                  <a:pt x="304799" y="1183635"/>
                </a:lnTo>
                <a:lnTo>
                  <a:pt x="278129" y="1225545"/>
                </a:lnTo>
                <a:lnTo>
                  <a:pt x="264151" y="1250954"/>
                </a:lnTo>
                <a:lnTo>
                  <a:pt x="251459" y="1276349"/>
                </a:lnTo>
                <a:lnTo>
                  <a:pt x="238755" y="1304294"/>
                </a:lnTo>
                <a:lnTo>
                  <a:pt x="227325" y="1334774"/>
                </a:lnTo>
                <a:lnTo>
                  <a:pt x="214621" y="1365254"/>
                </a:lnTo>
                <a:lnTo>
                  <a:pt x="203191" y="1399544"/>
                </a:lnTo>
                <a:lnTo>
                  <a:pt x="193035" y="1433834"/>
                </a:lnTo>
                <a:lnTo>
                  <a:pt x="181605" y="1469385"/>
                </a:lnTo>
                <a:lnTo>
                  <a:pt x="176521" y="1494794"/>
                </a:lnTo>
                <a:lnTo>
                  <a:pt x="168901" y="1523999"/>
                </a:lnTo>
                <a:lnTo>
                  <a:pt x="163829" y="1555754"/>
                </a:lnTo>
                <a:lnTo>
                  <a:pt x="158745" y="1588769"/>
                </a:lnTo>
                <a:lnTo>
                  <a:pt x="153661" y="1625595"/>
                </a:lnTo>
                <a:lnTo>
                  <a:pt x="148589" y="1666244"/>
                </a:lnTo>
                <a:lnTo>
                  <a:pt x="144779" y="1709415"/>
                </a:lnTo>
                <a:lnTo>
                  <a:pt x="139695" y="1755135"/>
                </a:lnTo>
                <a:lnTo>
                  <a:pt x="91439" y="2329184"/>
                </a:lnTo>
                <a:lnTo>
                  <a:pt x="0" y="2329184"/>
                </a:lnTo>
                <a:lnTo>
                  <a:pt x="44445" y="1856744"/>
                </a:lnTo>
                <a:lnTo>
                  <a:pt x="134611" y="796289"/>
                </a:lnTo>
                <a:lnTo>
                  <a:pt x="140969" y="725174"/>
                </a:lnTo>
                <a:lnTo>
                  <a:pt x="148589" y="657855"/>
                </a:lnTo>
                <a:lnTo>
                  <a:pt x="154935" y="595640"/>
                </a:lnTo>
                <a:lnTo>
                  <a:pt x="163829" y="535929"/>
                </a:lnTo>
                <a:lnTo>
                  <a:pt x="171449" y="482589"/>
                </a:lnTo>
                <a:lnTo>
                  <a:pt x="180331" y="431810"/>
                </a:lnTo>
                <a:lnTo>
                  <a:pt x="190499" y="386090"/>
                </a:lnTo>
                <a:lnTo>
                  <a:pt x="199381" y="345429"/>
                </a:lnTo>
                <a:lnTo>
                  <a:pt x="209549" y="307329"/>
                </a:lnTo>
                <a:lnTo>
                  <a:pt x="220979" y="270509"/>
                </a:lnTo>
                <a:lnTo>
                  <a:pt x="232409" y="236219"/>
                </a:lnTo>
                <a:lnTo>
                  <a:pt x="246375" y="203210"/>
                </a:lnTo>
                <a:lnTo>
                  <a:pt x="259079" y="172730"/>
                </a:lnTo>
                <a:lnTo>
                  <a:pt x="274319" y="144779"/>
                </a:lnTo>
                <a:lnTo>
                  <a:pt x="288285" y="118109"/>
                </a:lnTo>
                <a:lnTo>
                  <a:pt x="304799" y="93969"/>
                </a:lnTo>
                <a:lnTo>
                  <a:pt x="336541" y="52059"/>
                </a:lnTo>
                <a:lnTo>
                  <a:pt x="368295" y="22859"/>
                </a:lnTo>
                <a:lnTo>
                  <a:pt x="416551" y="0"/>
                </a:lnTo>
                <a:lnTo>
                  <a:pt x="433065" y="0"/>
                </a:lnTo>
                <a:lnTo>
                  <a:pt x="438156" y="0"/>
                </a:lnTo>
                <a:lnTo>
                  <a:pt x="467355" y="21579"/>
                </a:lnTo>
                <a:lnTo>
                  <a:pt x="469885" y="25389"/>
                </a:lnTo>
                <a:lnTo>
                  <a:pt x="472446" y="29199"/>
                </a:lnTo>
                <a:lnTo>
                  <a:pt x="473695" y="33009"/>
                </a:lnTo>
                <a:lnTo>
                  <a:pt x="477505" y="41909"/>
                </a:lnTo>
                <a:lnTo>
                  <a:pt x="478785" y="47000"/>
                </a:lnTo>
                <a:lnTo>
                  <a:pt x="481315" y="52059"/>
                </a:lnTo>
                <a:lnTo>
                  <a:pt x="481315" y="57149"/>
                </a:lnTo>
                <a:lnTo>
                  <a:pt x="483876" y="62240"/>
                </a:lnTo>
                <a:lnTo>
                  <a:pt x="483876" y="67299"/>
                </a:lnTo>
                <a:lnTo>
                  <a:pt x="485125" y="73670"/>
                </a:lnTo>
                <a:lnTo>
                  <a:pt x="486405" y="78729"/>
                </a:lnTo>
                <a:lnTo>
                  <a:pt x="486405" y="85100"/>
                </a:lnTo>
                <a:lnTo>
                  <a:pt x="487686" y="90159"/>
                </a:lnTo>
                <a:lnTo>
                  <a:pt x="487686" y="96530"/>
                </a:lnTo>
                <a:lnTo>
                  <a:pt x="488935" y="102869"/>
                </a:lnTo>
                <a:lnTo>
                  <a:pt x="488935" y="109209"/>
                </a:lnTo>
                <a:lnTo>
                  <a:pt x="488935" y="138440"/>
                </a:lnTo>
                <a:lnTo>
                  <a:pt x="487686" y="143499"/>
                </a:lnTo>
                <a:lnTo>
                  <a:pt x="487686" y="148589"/>
                </a:lnTo>
                <a:lnTo>
                  <a:pt x="486405" y="153680"/>
                </a:lnTo>
                <a:lnTo>
                  <a:pt x="486405" y="158739"/>
                </a:lnTo>
                <a:lnTo>
                  <a:pt x="485125" y="163829"/>
                </a:lnTo>
                <a:lnTo>
                  <a:pt x="483876" y="168920"/>
                </a:lnTo>
                <a:lnTo>
                  <a:pt x="483876" y="173979"/>
                </a:lnTo>
                <a:lnTo>
                  <a:pt x="482595" y="177789"/>
                </a:lnTo>
                <a:lnTo>
                  <a:pt x="481315" y="182879"/>
                </a:lnTo>
                <a:lnTo>
                  <a:pt x="477505" y="191780"/>
                </a:lnTo>
                <a:lnTo>
                  <a:pt x="474975" y="199400"/>
                </a:lnTo>
                <a:lnTo>
                  <a:pt x="472446" y="203210"/>
                </a:lnTo>
                <a:lnTo>
                  <a:pt x="471165" y="208269"/>
                </a:lnTo>
                <a:lnTo>
                  <a:pt x="468636" y="210830"/>
                </a:lnTo>
                <a:lnTo>
                  <a:pt x="466075" y="214640"/>
                </a:lnTo>
                <a:lnTo>
                  <a:pt x="462265" y="219699"/>
                </a:lnTo>
                <a:lnTo>
                  <a:pt x="457206" y="224789"/>
                </a:lnTo>
                <a:lnTo>
                  <a:pt x="450835" y="228599"/>
                </a:lnTo>
                <a:lnTo>
                  <a:pt x="445776" y="232409"/>
                </a:lnTo>
                <a:lnTo>
                  <a:pt x="439405" y="232409"/>
                </a:lnTo>
                <a:lnTo>
                  <a:pt x="433065" y="233690"/>
                </a:lnTo>
                <a:lnTo>
                  <a:pt x="425445" y="232409"/>
                </a:lnTo>
                <a:lnTo>
                  <a:pt x="416551" y="232409"/>
                </a:lnTo>
                <a:lnTo>
                  <a:pt x="406395" y="228599"/>
                </a:lnTo>
                <a:lnTo>
                  <a:pt x="394965" y="226070"/>
                </a:lnTo>
                <a:lnTo>
                  <a:pt x="350519" y="210830"/>
                </a:lnTo>
                <a:lnTo>
                  <a:pt x="335279" y="207020"/>
                </a:lnTo>
                <a:lnTo>
                  <a:pt x="327659" y="205739"/>
                </a:lnTo>
                <a:lnTo>
                  <a:pt x="322575" y="205739"/>
                </a:lnTo>
                <a:lnTo>
                  <a:pt x="318765" y="205739"/>
                </a:lnTo>
                <a:lnTo>
                  <a:pt x="316229" y="207020"/>
                </a:lnTo>
                <a:lnTo>
                  <a:pt x="312419" y="208269"/>
                </a:lnTo>
                <a:lnTo>
                  <a:pt x="308609" y="209549"/>
                </a:lnTo>
                <a:lnTo>
                  <a:pt x="306061" y="212079"/>
                </a:lnTo>
                <a:lnTo>
                  <a:pt x="302251" y="213359"/>
                </a:lnTo>
                <a:lnTo>
                  <a:pt x="299715" y="217169"/>
                </a:lnTo>
                <a:lnTo>
                  <a:pt x="297179" y="220979"/>
                </a:lnTo>
                <a:lnTo>
                  <a:pt x="294631" y="224789"/>
                </a:lnTo>
                <a:lnTo>
                  <a:pt x="290821" y="229880"/>
                </a:lnTo>
                <a:lnTo>
                  <a:pt x="288285" y="234939"/>
                </a:lnTo>
                <a:lnTo>
                  <a:pt x="276855" y="266699"/>
                </a:lnTo>
                <a:lnTo>
                  <a:pt x="274319" y="275600"/>
                </a:lnTo>
                <a:lnTo>
                  <a:pt x="271771" y="285749"/>
                </a:lnTo>
                <a:lnTo>
                  <a:pt x="267961" y="308609"/>
                </a:lnTo>
                <a:lnTo>
                  <a:pt x="262889" y="335279"/>
                </a:lnTo>
                <a:lnTo>
                  <a:pt x="259079" y="369569"/>
                </a:lnTo>
                <a:lnTo>
                  <a:pt x="253995" y="407669"/>
                </a:lnTo>
                <a:lnTo>
                  <a:pt x="248911" y="450860"/>
                </a:lnTo>
                <a:lnTo>
                  <a:pt x="240029" y="554979"/>
                </a:lnTo>
                <a:lnTo>
                  <a:pt x="171449" y="1370325"/>
                </a:lnTo>
                <a:lnTo>
                  <a:pt x="208275" y="1271265"/>
                </a:lnTo>
                <a:lnTo>
                  <a:pt x="227325" y="1225545"/>
                </a:lnTo>
                <a:lnTo>
                  <a:pt x="247649" y="1179825"/>
                </a:lnTo>
                <a:lnTo>
                  <a:pt x="267961" y="1137915"/>
                </a:lnTo>
                <a:lnTo>
                  <a:pt x="288285" y="1097279"/>
                </a:lnTo>
                <a:lnTo>
                  <a:pt x="308609" y="1059179"/>
                </a:lnTo>
                <a:lnTo>
                  <a:pt x="330195" y="1022354"/>
                </a:lnTo>
                <a:lnTo>
                  <a:pt x="341625" y="1002029"/>
                </a:lnTo>
                <a:lnTo>
                  <a:pt x="354329" y="985515"/>
                </a:lnTo>
                <a:lnTo>
                  <a:pt x="364485" y="971549"/>
                </a:lnTo>
                <a:lnTo>
                  <a:pt x="375915" y="958845"/>
                </a:lnTo>
                <a:lnTo>
                  <a:pt x="386071" y="949964"/>
                </a:lnTo>
                <a:lnTo>
                  <a:pt x="393691" y="943605"/>
                </a:lnTo>
                <a:lnTo>
                  <a:pt x="402585" y="939795"/>
                </a:lnTo>
                <a:lnTo>
                  <a:pt x="406395" y="938534"/>
                </a:lnTo>
                <a:lnTo>
                  <a:pt x="411479" y="938534"/>
                </a:lnTo>
                <a:lnTo>
                  <a:pt x="416551" y="939795"/>
                </a:lnTo>
                <a:lnTo>
                  <a:pt x="421635" y="939795"/>
                </a:lnTo>
                <a:lnTo>
                  <a:pt x="426719" y="943605"/>
                </a:lnTo>
                <a:lnTo>
                  <a:pt x="429255" y="944879"/>
                </a:lnTo>
                <a:lnTo>
                  <a:pt x="431785" y="948689"/>
                </a:lnTo>
                <a:lnTo>
                  <a:pt x="434346" y="949964"/>
                </a:lnTo>
                <a:lnTo>
                  <a:pt x="436875" y="953774"/>
                </a:lnTo>
                <a:lnTo>
                  <a:pt x="438156" y="956309"/>
                </a:lnTo>
                <a:lnTo>
                  <a:pt x="440685" y="960119"/>
                </a:lnTo>
                <a:lnTo>
                  <a:pt x="443215" y="963929"/>
                </a:lnTo>
                <a:lnTo>
                  <a:pt x="444495" y="967739"/>
                </a:lnTo>
                <a:lnTo>
                  <a:pt x="445776" y="971549"/>
                </a:lnTo>
                <a:lnTo>
                  <a:pt x="448305" y="976634"/>
                </a:lnTo>
                <a:lnTo>
                  <a:pt x="449586" y="981705"/>
                </a:lnTo>
                <a:lnTo>
                  <a:pt x="450835" y="986789"/>
                </a:lnTo>
                <a:lnTo>
                  <a:pt x="453396" y="993135"/>
                </a:lnTo>
                <a:lnTo>
                  <a:pt x="453396" y="998219"/>
                </a:lnTo>
                <a:lnTo>
                  <a:pt x="455925" y="1004565"/>
                </a:lnTo>
                <a:lnTo>
                  <a:pt x="457206" y="1009649"/>
                </a:lnTo>
                <a:lnTo>
                  <a:pt x="457206" y="1017269"/>
                </a:lnTo>
                <a:lnTo>
                  <a:pt x="458455" y="1023615"/>
                </a:lnTo>
                <a:lnTo>
                  <a:pt x="459735" y="1037594"/>
                </a:lnTo>
                <a:lnTo>
                  <a:pt x="461016" y="1052834"/>
                </a:lnTo>
                <a:lnTo>
                  <a:pt x="461016" y="1068074"/>
                </a:lnTo>
                <a:lnTo>
                  <a:pt x="462265" y="1085849"/>
                </a:lnTo>
                <a:lnTo>
                  <a:pt x="462265" y="1099815"/>
                </a:lnTo>
                <a:lnTo>
                  <a:pt x="461016" y="1113794"/>
                </a:lnTo>
                <a:lnTo>
                  <a:pt x="461016" y="1141725"/>
                </a:lnTo>
                <a:lnTo>
                  <a:pt x="458455" y="1169669"/>
                </a:lnTo>
                <a:lnTo>
                  <a:pt x="457206" y="1197614"/>
                </a:lnTo>
                <a:lnTo>
                  <a:pt x="450835" y="1257299"/>
                </a:lnTo>
                <a:lnTo>
                  <a:pt x="443215" y="1334774"/>
                </a:lnTo>
                <a:lnTo>
                  <a:pt x="419099" y="1550669"/>
                </a:lnTo>
                <a:lnTo>
                  <a:pt x="387345" y="1837694"/>
                </a:lnTo>
                <a:lnTo>
                  <a:pt x="378451" y="1930395"/>
                </a:lnTo>
                <a:lnTo>
                  <a:pt x="372105" y="1991355"/>
                </a:lnTo>
                <a:lnTo>
                  <a:pt x="369569" y="2033265"/>
                </a:lnTo>
                <a:lnTo>
                  <a:pt x="367021" y="2072639"/>
                </a:lnTo>
                <a:lnTo>
                  <a:pt x="365759" y="2109465"/>
                </a:lnTo>
                <a:lnTo>
                  <a:pt x="365759" y="2127254"/>
                </a:lnTo>
                <a:lnTo>
                  <a:pt x="365759" y="2143755"/>
                </a:lnTo>
                <a:lnTo>
                  <a:pt x="365759" y="2151375"/>
                </a:lnTo>
                <a:lnTo>
                  <a:pt x="365759" y="2157734"/>
                </a:lnTo>
                <a:lnTo>
                  <a:pt x="365759" y="2161544"/>
                </a:lnTo>
                <a:lnTo>
                  <a:pt x="365759" y="2166615"/>
                </a:lnTo>
                <a:lnTo>
                  <a:pt x="367021" y="2171699"/>
                </a:lnTo>
                <a:lnTo>
                  <a:pt x="367021" y="2176784"/>
                </a:lnTo>
                <a:lnTo>
                  <a:pt x="368295" y="2180594"/>
                </a:lnTo>
                <a:lnTo>
                  <a:pt x="368295" y="2181855"/>
                </a:lnTo>
                <a:lnTo>
                  <a:pt x="368295" y="2184404"/>
                </a:lnTo>
                <a:lnTo>
                  <a:pt x="369569" y="2185665"/>
                </a:lnTo>
                <a:lnTo>
                  <a:pt x="369569" y="2186939"/>
                </a:lnTo>
                <a:lnTo>
                  <a:pt x="370831" y="2189475"/>
                </a:lnTo>
                <a:lnTo>
                  <a:pt x="370831" y="2190749"/>
                </a:lnTo>
                <a:lnTo>
                  <a:pt x="372105" y="2192024"/>
                </a:lnTo>
                <a:lnTo>
                  <a:pt x="372105" y="2193285"/>
                </a:lnTo>
                <a:lnTo>
                  <a:pt x="373379" y="2194559"/>
                </a:lnTo>
                <a:lnTo>
                  <a:pt x="373379" y="2195834"/>
                </a:lnTo>
                <a:lnTo>
                  <a:pt x="374641" y="2195834"/>
                </a:lnTo>
                <a:lnTo>
                  <a:pt x="375915" y="2195834"/>
                </a:lnTo>
                <a:lnTo>
                  <a:pt x="377189" y="2197095"/>
                </a:lnTo>
                <a:lnTo>
                  <a:pt x="378451" y="2197095"/>
                </a:lnTo>
                <a:lnTo>
                  <a:pt x="380999" y="2197095"/>
                </a:lnTo>
                <a:lnTo>
                  <a:pt x="383535" y="2195834"/>
                </a:lnTo>
                <a:lnTo>
                  <a:pt x="386071" y="2194559"/>
                </a:lnTo>
                <a:lnTo>
                  <a:pt x="387345" y="2190749"/>
                </a:lnTo>
                <a:lnTo>
                  <a:pt x="389881" y="2188214"/>
                </a:lnTo>
                <a:lnTo>
                  <a:pt x="393691" y="2184404"/>
                </a:lnTo>
                <a:lnTo>
                  <a:pt x="400049" y="2174235"/>
                </a:lnTo>
                <a:lnTo>
                  <a:pt x="407669" y="2160269"/>
                </a:lnTo>
                <a:lnTo>
                  <a:pt x="415289" y="2143755"/>
                </a:lnTo>
                <a:lnTo>
                  <a:pt x="434346" y="2103119"/>
                </a:lnTo>
                <a:lnTo>
                  <a:pt x="488935" y="1981199"/>
                </a:lnTo>
                <a:close/>
              </a:path>
            </a:pathLst>
          </a:custGeom>
          <a:noFill/>
          <a:ln w="93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85011" name="object 19"/>
          <p:cNvSpPr>
            <a:spLocks noChangeArrowheads="1"/>
          </p:cNvSpPr>
          <p:nvPr/>
        </p:nvSpPr>
        <p:spPr bwMode="auto">
          <a:xfrm>
            <a:off x="3149600" y="3208338"/>
            <a:ext cx="1841500" cy="2962275"/>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85012" name="object 20"/>
          <p:cNvSpPr>
            <a:spLocks/>
          </p:cNvSpPr>
          <p:nvPr/>
        </p:nvSpPr>
        <p:spPr bwMode="auto">
          <a:xfrm>
            <a:off x="4276725" y="3205163"/>
            <a:ext cx="714375" cy="2965450"/>
          </a:xfrm>
          <a:custGeom>
            <a:avLst/>
            <a:gdLst>
              <a:gd name="T0" fmla="*/ 145899 w 715010"/>
              <a:gd name="T1" fmla="*/ 709915 h 2965450"/>
              <a:gd name="T2" fmla="*/ 187772 w 715010"/>
              <a:gd name="T3" fmla="*/ 397489 h 2965450"/>
              <a:gd name="T4" fmla="*/ 220783 w 715010"/>
              <a:gd name="T5" fmla="*/ 271759 h 2965450"/>
              <a:gd name="T6" fmla="*/ 263904 w 715010"/>
              <a:gd name="T7" fmla="*/ 163829 h 2965450"/>
              <a:gd name="T8" fmla="*/ 346401 w 715010"/>
              <a:gd name="T9" fmla="*/ 41909 h 2965450"/>
              <a:gd name="T10" fmla="*/ 398415 w 715010"/>
              <a:gd name="T11" fmla="*/ 6339 h 2965450"/>
              <a:gd name="T12" fmla="*/ 465655 w 715010"/>
              <a:gd name="T13" fmla="*/ 22859 h 2965450"/>
              <a:gd name="T14" fmla="*/ 475826 w 715010"/>
              <a:gd name="T15" fmla="*/ 41909 h 2965450"/>
              <a:gd name="T16" fmla="*/ 483439 w 715010"/>
              <a:gd name="T17" fmla="*/ 66019 h 2965450"/>
              <a:gd name="T18" fmla="*/ 487246 w 715010"/>
              <a:gd name="T19" fmla="*/ 95249 h 2965450"/>
              <a:gd name="T20" fmla="*/ 484688 w 715010"/>
              <a:gd name="T21" fmla="*/ 158739 h 2965450"/>
              <a:gd name="T22" fmla="*/ 479633 w 715010"/>
              <a:gd name="T23" fmla="*/ 184129 h 2965450"/>
              <a:gd name="T24" fmla="*/ 465655 w 715010"/>
              <a:gd name="T25" fmla="*/ 214609 h 2965450"/>
              <a:gd name="T26" fmla="*/ 444094 w 715010"/>
              <a:gd name="T27" fmla="*/ 232409 h 2965450"/>
              <a:gd name="T28" fmla="*/ 340037 w 715010"/>
              <a:gd name="T29" fmla="*/ 200649 h 2965450"/>
              <a:gd name="T30" fmla="*/ 312142 w 715010"/>
              <a:gd name="T31" fmla="*/ 203179 h 2965450"/>
              <a:gd name="T32" fmla="*/ 289302 w 715010"/>
              <a:gd name="T33" fmla="*/ 234939 h 2965450"/>
              <a:gd name="T34" fmla="*/ 274075 w 715010"/>
              <a:gd name="T35" fmla="*/ 285749 h 2965450"/>
              <a:gd name="T36" fmla="*/ 256291 w 715010"/>
              <a:gd name="T37" fmla="*/ 391149 h 2965450"/>
              <a:gd name="T38" fmla="*/ 194136 w 715010"/>
              <a:gd name="T39" fmla="*/ 1238243 h 2965450"/>
              <a:gd name="T40" fmla="*/ 300722 w 715010"/>
              <a:gd name="T41" fmla="*/ 1004559 h 2965450"/>
              <a:gd name="T42" fmla="*/ 403500 w 715010"/>
              <a:gd name="T43" fmla="*/ 933443 h 2965450"/>
              <a:gd name="T44" fmla="*/ 419976 w 715010"/>
              <a:gd name="T45" fmla="*/ 947409 h 2965450"/>
              <a:gd name="T46" fmla="*/ 439009 w 715010"/>
              <a:gd name="T47" fmla="*/ 979163 h 2965450"/>
              <a:gd name="T48" fmla="*/ 460600 w 715010"/>
              <a:gd name="T49" fmla="*/ 1064245 h 2965450"/>
              <a:gd name="T50" fmla="*/ 464406 w 715010"/>
              <a:gd name="T51" fmla="*/ 1172199 h 2965450"/>
              <a:gd name="T52" fmla="*/ 455514 w 715010"/>
              <a:gd name="T53" fmla="*/ 1278879 h 2965450"/>
              <a:gd name="T54" fmla="*/ 413641 w 715010"/>
              <a:gd name="T55" fmla="*/ 1433815 h 2965450"/>
              <a:gd name="T56" fmla="*/ 223311 w 715010"/>
              <a:gd name="T57" fmla="*/ 1607813 h 2965450"/>
              <a:gd name="T58" fmla="*/ 232203 w 715010"/>
              <a:gd name="T59" fmla="*/ 1668773 h 2965450"/>
              <a:gd name="T60" fmla="*/ 271518 w 715010"/>
              <a:gd name="T61" fmla="*/ 1750045 h 2965450"/>
              <a:gd name="T62" fmla="*/ 307056 w 715010"/>
              <a:gd name="T63" fmla="*/ 1863083 h 2965450"/>
              <a:gd name="T64" fmla="*/ 370490 w 715010"/>
              <a:gd name="T65" fmla="*/ 2185659 h 2965450"/>
              <a:gd name="T66" fmla="*/ 450429 w 715010"/>
              <a:gd name="T67" fmla="*/ 2644133 h 2965450"/>
              <a:gd name="T68" fmla="*/ 496108 w 715010"/>
              <a:gd name="T69" fmla="*/ 2782555 h 2965450"/>
              <a:gd name="T70" fmla="*/ 548152 w 715010"/>
              <a:gd name="T71" fmla="*/ 2854945 h 2965450"/>
              <a:gd name="T72" fmla="*/ 586218 w 715010"/>
              <a:gd name="T73" fmla="*/ 2865113 h 2965450"/>
              <a:gd name="T74" fmla="*/ 636953 w 715010"/>
              <a:gd name="T75" fmla="*/ 2813035 h 2965450"/>
              <a:gd name="T76" fmla="*/ 645845 w 715010"/>
              <a:gd name="T77" fmla="*/ 2786365 h 2965450"/>
              <a:gd name="T78" fmla="*/ 648373 w 715010"/>
              <a:gd name="T79" fmla="*/ 2763505 h 2965450"/>
              <a:gd name="T80" fmla="*/ 647124 w 715010"/>
              <a:gd name="T81" fmla="*/ 2731763 h 2965450"/>
              <a:gd name="T82" fmla="*/ 639511 w 715010"/>
              <a:gd name="T83" fmla="*/ 2674613 h 2965450"/>
              <a:gd name="T84" fmla="*/ 635704 w 715010"/>
              <a:gd name="T85" fmla="*/ 2631429 h 2965450"/>
              <a:gd name="T86" fmla="*/ 636953 w 715010"/>
              <a:gd name="T87" fmla="*/ 2600949 h 2965450"/>
              <a:gd name="T88" fmla="*/ 639511 w 715010"/>
              <a:gd name="T89" fmla="*/ 2579363 h 2965450"/>
              <a:gd name="T90" fmla="*/ 650930 w 715010"/>
              <a:gd name="T91" fmla="*/ 2546335 h 2965450"/>
              <a:gd name="T92" fmla="*/ 658544 w 715010"/>
              <a:gd name="T93" fmla="*/ 2533643 h 2965450"/>
              <a:gd name="T94" fmla="*/ 667406 w 715010"/>
              <a:gd name="T95" fmla="*/ 2527285 h 2965450"/>
              <a:gd name="T96" fmla="*/ 678826 w 715010"/>
              <a:gd name="T97" fmla="*/ 2527285 h 2965450"/>
              <a:gd name="T98" fmla="*/ 687718 w 715010"/>
              <a:gd name="T99" fmla="*/ 2536179 h 2965450"/>
              <a:gd name="T100" fmla="*/ 697859 w 715010"/>
              <a:gd name="T101" fmla="*/ 2555229 h 2965450"/>
              <a:gd name="T102" fmla="*/ 706751 w 715010"/>
              <a:gd name="T103" fmla="*/ 2583173 h 2965450"/>
              <a:gd name="T104" fmla="*/ 713085 w 715010"/>
              <a:gd name="T105" fmla="*/ 2645395 h 2965450"/>
              <a:gd name="T106" fmla="*/ 710557 w 715010"/>
              <a:gd name="T107" fmla="*/ 2719059 h 2965450"/>
              <a:gd name="T108" fmla="*/ 700416 w 715010"/>
              <a:gd name="T109" fmla="*/ 2787639 h 2965450"/>
              <a:gd name="T110" fmla="*/ 673770 w 715010"/>
              <a:gd name="T111" fmla="*/ 2873995 h 2965450"/>
              <a:gd name="T112" fmla="*/ 568434 w 715010"/>
              <a:gd name="T113" fmla="*/ 2965435 h 2965450"/>
              <a:gd name="T114" fmla="*/ 422533 w 715010"/>
              <a:gd name="T115" fmla="*/ 2821929 h 2965450"/>
              <a:gd name="T116" fmla="*/ 350208 w 715010"/>
              <a:gd name="T117" fmla="*/ 2584435 h 2965450"/>
              <a:gd name="T118" fmla="*/ 229645 w 715010"/>
              <a:gd name="T119" fmla="*/ 1887205 h 2965450"/>
              <a:gd name="T120" fmla="*/ 166211 w 715010"/>
              <a:gd name="T121" fmla="*/ 1650985 h 296545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15010" h="2965450">
                <a:moveTo>
                  <a:pt x="91439" y="2326629"/>
                </a:moveTo>
                <a:lnTo>
                  <a:pt x="0" y="2326629"/>
                </a:lnTo>
                <a:lnTo>
                  <a:pt x="80009" y="1424933"/>
                </a:lnTo>
                <a:lnTo>
                  <a:pt x="128259" y="883913"/>
                </a:lnTo>
                <a:lnTo>
                  <a:pt x="146029" y="709915"/>
                </a:lnTo>
                <a:lnTo>
                  <a:pt x="157459" y="600699"/>
                </a:lnTo>
                <a:lnTo>
                  <a:pt x="166359" y="525779"/>
                </a:lnTo>
                <a:lnTo>
                  <a:pt x="176509" y="459729"/>
                </a:lnTo>
                <a:lnTo>
                  <a:pt x="182879" y="426719"/>
                </a:lnTo>
                <a:lnTo>
                  <a:pt x="187939" y="397489"/>
                </a:lnTo>
                <a:lnTo>
                  <a:pt x="194309" y="369569"/>
                </a:lnTo>
                <a:lnTo>
                  <a:pt x="200649" y="344149"/>
                </a:lnTo>
                <a:lnTo>
                  <a:pt x="206989" y="318759"/>
                </a:lnTo>
                <a:lnTo>
                  <a:pt x="214609" y="294619"/>
                </a:lnTo>
                <a:lnTo>
                  <a:pt x="220979" y="271759"/>
                </a:lnTo>
                <a:lnTo>
                  <a:pt x="229849" y="248899"/>
                </a:lnTo>
                <a:lnTo>
                  <a:pt x="237469" y="227319"/>
                </a:lnTo>
                <a:lnTo>
                  <a:pt x="246369" y="204459"/>
                </a:lnTo>
                <a:lnTo>
                  <a:pt x="255269" y="184129"/>
                </a:lnTo>
                <a:lnTo>
                  <a:pt x="264139" y="163829"/>
                </a:lnTo>
                <a:lnTo>
                  <a:pt x="274319" y="144779"/>
                </a:lnTo>
                <a:lnTo>
                  <a:pt x="293369" y="109209"/>
                </a:lnTo>
                <a:lnTo>
                  <a:pt x="325099" y="66019"/>
                </a:lnTo>
                <a:lnTo>
                  <a:pt x="335279" y="53339"/>
                </a:lnTo>
                <a:lnTo>
                  <a:pt x="346709" y="41909"/>
                </a:lnTo>
                <a:lnTo>
                  <a:pt x="358139" y="31729"/>
                </a:lnTo>
                <a:lnTo>
                  <a:pt x="368289" y="24109"/>
                </a:lnTo>
                <a:lnTo>
                  <a:pt x="378439" y="16489"/>
                </a:lnTo>
                <a:lnTo>
                  <a:pt x="388619" y="11429"/>
                </a:lnTo>
                <a:lnTo>
                  <a:pt x="398769" y="6339"/>
                </a:lnTo>
                <a:lnTo>
                  <a:pt x="407669" y="3809"/>
                </a:lnTo>
                <a:lnTo>
                  <a:pt x="416539" y="1249"/>
                </a:lnTo>
                <a:lnTo>
                  <a:pt x="425439" y="0"/>
                </a:lnTo>
                <a:lnTo>
                  <a:pt x="433059" y="1249"/>
                </a:lnTo>
                <a:lnTo>
                  <a:pt x="466069" y="22859"/>
                </a:lnTo>
                <a:lnTo>
                  <a:pt x="468629" y="25389"/>
                </a:lnTo>
                <a:lnTo>
                  <a:pt x="471159" y="29199"/>
                </a:lnTo>
                <a:lnTo>
                  <a:pt x="472439" y="33009"/>
                </a:lnTo>
                <a:lnTo>
                  <a:pt x="474969" y="36819"/>
                </a:lnTo>
                <a:lnTo>
                  <a:pt x="476249" y="41909"/>
                </a:lnTo>
                <a:lnTo>
                  <a:pt x="477499" y="46969"/>
                </a:lnTo>
                <a:lnTo>
                  <a:pt x="478779" y="52059"/>
                </a:lnTo>
                <a:lnTo>
                  <a:pt x="480059" y="55869"/>
                </a:lnTo>
                <a:lnTo>
                  <a:pt x="482589" y="60959"/>
                </a:lnTo>
                <a:lnTo>
                  <a:pt x="483869" y="66019"/>
                </a:lnTo>
                <a:lnTo>
                  <a:pt x="485119" y="71109"/>
                </a:lnTo>
                <a:lnTo>
                  <a:pt x="485119" y="77449"/>
                </a:lnTo>
                <a:lnTo>
                  <a:pt x="486399" y="82539"/>
                </a:lnTo>
                <a:lnTo>
                  <a:pt x="486399" y="88879"/>
                </a:lnTo>
                <a:lnTo>
                  <a:pt x="487679" y="95249"/>
                </a:lnTo>
                <a:lnTo>
                  <a:pt x="487679" y="100309"/>
                </a:lnTo>
                <a:lnTo>
                  <a:pt x="487679" y="142219"/>
                </a:lnTo>
                <a:lnTo>
                  <a:pt x="486399" y="148589"/>
                </a:lnTo>
                <a:lnTo>
                  <a:pt x="486399" y="153649"/>
                </a:lnTo>
                <a:lnTo>
                  <a:pt x="485119" y="158739"/>
                </a:lnTo>
                <a:lnTo>
                  <a:pt x="485119" y="163829"/>
                </a:lnTo>
                <a:lnTo>
                  <a:pt x="483869" y="168889"/>
                </a:lnTo>
                <a:lnTo>
                  <a:pt x="482589" y="173979"/>
                </a:lnTo>
                <a:lnTo>
                  <a:pt x="481309" y="179069"/>
                </a:lnTo>
                <a:lnTo>
                  <a:pt x="480059" y="184129"/>
                </a:lnTo>
                <a:lnTo>
                  <a:pt x="478779" y="187939"/>
                </a:lnTo>
                <a:lnTo>
                  <a:pt x="477499" y="193029"/>
                </a:lnTo>
                <a:lnTo>
                  <a:pt x="473689" y="200649"/>
                </a:lnTo>
                <a:lnTo>
                  <a:pt x="469879" y="208269"/>
                </a:lnTo>
                <a:lnTo>
                  <a:pt x="466069" y="214609"/>
                </a:lnTo>
                <a:lnTo>
                  <a:pt x="462259" y="220979"/>
                </a:lnTo>
                <a:lnTo>
                  <a:pt x="458449" y="226039"/>
                </a:lnTo>
                <a:lnTo>
                  <a:pt x="453389" y="228599"/>
                </a:lnTo>
                <a:lnTo>
                  <a:pt x="448299" y="232409"/>
                </a:lnTo>
                <a:lnTo>
                  <a:pt x="444489" y="232409"/>
                </a:lnTo>
                <a:lnTo>
                  <a:pt x="439399" y="233659"/>
                </a:lnTo>
                <a:lnTo>
                  <a:pt x="431779" y="233659"/>
                </a:lnTo>
                <a:lnTo>
                  <a:pt x="382249" y="219699"/>
                </a:lnTo>
                <a:lnTo>
                  <a:pt x="347959" y="203179"/>
                </a:lnTo>
                <a:lnTo>
                  <a:pt x="340339" y="200649"/>
                </a:lnTo>
                <a:lnTo>
                  <a:pt x="332719" y="199369"/>
                </a:lnTo>
                <a:lnTo>
                  <a:pt x="326379" y="198119"/>
                </a:lnTo>
                <a:lnTo>
                  <a:pt x="321289" y="199369"/>
                </a:lnTo>
                <a:lnTo>
                  <a:pt x="316229" y="200649"/>
                </a:lnTo>
                <a:lnTo>
                  <a:pt x="312419" y="203179"/>
                </a:lnTo>
                <a:lnTo>
                  <a:pt x="307329" y="208269"/>
                </a:lnTo>
                <a:lnTo>
                  <a:pt x="303519" y="212079"/>
                </a:lnTo>
                <a:lnTo>
                  <a:pt x="298429" y="218419"/>
                </a:lnTo>
                <a:lnTo>
                  <a:pt x="294619" y="227319"/>
                </a:lnTo>
                <a:lnTo>
                  <a:pt x="289559" y="234939"/>
                </a:lnTo>
                <a:lnTo>
                  <a:pt x="288279" y="240029"/>
                </a:lnTo>
                <a:lnTo>
                  <a:pt x="285749" y="245089"/>
                </a:lnTo>
                <a:lnTo>
                  <a:pt x="281939" y="256519"/>
                </a:lnTo>
                <a:lnTo>
                  <a:pt x="278129" y="270509"/>
                </a:lnTo>
                <a:lnTo>
                  <a:pt x="274319" y="285749"/>
                </a:lnTo>
                <a:lnTo>
                  <a:pt x="270509" y="303519"/>
                </a:lnTo>
                <a:lnTo>
                  <a:pt x="266699" y="321289"/>
                </a:lnTo>
                <a:lnTo>
                  <a:pt x="262889" y="342899"/>
                </a:lnTo>
                <a:lnTo>
                  <a:pt x="260329" y="364479"/>
                </a:lnTo>
                <a:lnTo>
                  <a:pt x="256519" y="391149"/>
                </a:lnTo>
                <a:lnTo>
                  <a:pt x="252709" y="424159"/>
                </a:lnTo>
                <a:lnTo>
                  <a:pt x="243839" y="507979"/>
                </a:lnTo>
                <a:lnTo>
                  <a:pt x="222229" y="753099"/>
                </a:lnTo>
                <a:lnTo>
                  <a:pt x="179069" y="1281415"/>
                </a:lnTo>
                <a:lnTo>
                  <a:pt x="194309" y="1238243"/>
                </a:lnTo>
                <a:lnTo>
                  <a:pt x="209549" y="1196333"/>
                </a:lnTo>
                <a:lnTo>
                  <a:pt x="223509" y="1158233"/>
                </a:lnTo>
                <a:lnTo>
                  <a:pt x="238749" y="1122669"/>
                </a:lnTo>
                <a:lnTo>
                  <a:pt x="270509" y="1057899"/>
                </a:lnTo>
                <a:lnTo>
                  <a:pt x="300989" y="1004559"/>
                </a:lnTo>
                <a:lnTo>
                  <a:pt x="325099" y="971543"/>
                </a:lnTo>
                <a:lnTo>
                  <a:pt x="359389" y="941063"/>
                </a:lnTo>
                <a:lnTo>
                  <a:pt x="392429" y="930895"/>
                </a:lnTo>
                <a:lnTo>
                  <a:pt x="400049" y="932169"/>
                </a:lnTo>
                <a:lnTo>
                  <a:pt x="403859" y="933443"/>
                </a:lnTo>
                <a:lnTo>
                  <a:pt x="407669" y="934705"/>
                </a:lnTo>
                <a:lnTo>
                  <a:pt x="410199" y="937253"/>
                </a:lnTo>
                <a:lnTo>
                  <a:pt x="414009" y="939789"/>
                </a:lnTo>
                <a:lnTo>
                  <a:pt x="417819" y="943599"/>
                </a:lnTo>
                <a:lnTo>
                  <a:pt x="420349" y="947409"/>
                </a:lnTo>
                <a:lnTo>
                  <a:pt x="424159" y="951219"/>
                </a:lnTo>
                <a:lnTo>
                  <a:pt x="426719" y="955029"/>
                </a:lnTo>
                <a:lnTo>
                  <a:pt x="430529" y="960113"/>
                </a:lnTo>
                <a:lnTo>
                  <a:pt x="433059" y="966459"/>
                </a:lnTo>
                <a:lnTo>
                  <a:pt x="439399" y="979163"/>
                </a:lnTo>
                <a:lnTo>
                  <a:pt x="444489" y="993129"/>
                </a:lnTo>
                <a:lnTo>
                  <a:pt x="449579" y="1009643"/>
                </a:lnTo>
                <a:lnTo>
                  <a:pt x="453389" y="1026145"/>
                </a:lnTo>
                <a:lnTo>
                  <a:pt x="457199" y="1045195"/>
                </a:lnTo>
                <a:lnTo>
                  <a:pt x="461009" y="1064245"/>
                </a:lnTo>
                <a:lnTo>
                  <a:pt x="462259" y="1084569"/>
                </a:lnTo>
                <a:lnTo>
                  <a:pt x="463539" y="1104893"/>
                </a:lnTo>
                <a:lnTo>
                  <a:pt x="464819" y="1127753"/>
                </a:lnTo>
                <a:lnTo>
                  <a:pt x="466069" y="1150613"/>
                </a:lnTo>
                <a:lnTo>
                  <a:pt x="464819" y="1172199"/>
                </a:lnTo>
                <a:lnTo>
                  <a:pt x="464819" y="1195059"/>
                </a:lnTo>
                <a:lnTo>
                  <a:pt x="463539" y="1216645"/>
                </a:lnTo>
                <a:lnTo>
                  <a:pt x="461009" y="1238243"/>
                </a:lnTo>
                <a:lnTo>
                  <a:pt x="458449" y="1258555"/>
                </a:lnTo>
                <a:lnTo>
                  <a:pt x="455919" y="1278879"/>
                </a:lnTo>
                <a:lnTo>
                  <a:pt x="448299" y="1319515"/>
                </a:lnTo>
                <a:lnTo>
                  <a:pt x="439399" y="1358889"/>
                </a:lnTo>
                <a:lnTo>
                  <a:pt x="433059" y="1377939"/>
                </a:lnTo>
                <a:lnTo>
                  <a:pt x="426719" y="1396989"/>
                </a:lnTo>
                <a:lnTo>
                  <a:pt x="414009" y="1433815"/>
                </a:lnTo>
                <a:lnTo>
                  <a:pt x="397489" y="1469379"/>
                </a:lnTo>
                <a:lnTo>
                  <a:pt x="369569" y="1516373"/>
                </a:lnTo>
                <a:lnTo>
                  <a:pt x="336529" y="1554473"/>
                </a:lnTo>
                <a:lnTo>
                  <a:pt x="284469" y="1588763"/>
                </a:lnTo>
                <a:lnTo>
                  <a:pt x="223509" y="1607813"/>
                </a:lnTo>
                <a:lnTo>
                  <a:pt x="189219" y="1609075"/>
                </a:lnTo>
                <a:lnTo>
                  <a:pt x="200649" y="1623053"/>
                </a:lnTo>
                <a:lnTo>
                  <a:pt x="212079" y="1638293"/>
                </a:lnTo>
                <a:lnTo>
                  <a:pt x="222229" y="1652259"/>
                </a:lnTo>
                <a:lnTo>
                  <a:pt x="232409" y="1668773"/>
                </a:lnTo>
                <a:lnTo>
                  <a:pt x="241279" y="1682739"/>
                </a:lnTo>
                <a:lnTo>
                  <a:pt x="250179" y="1699253"/>
                </a:lnTo>
                <a:lnTo>
                  <a:pt x="257799" y="1715755"/>
                </a:lnTo>
                <a:lnTo>
                  <a:pt x="265419" y="1732269"/>
                </a:lnTo>
                <a:lnTo>
                  <a:pt x="271759" y="1750045"/>
                </a:lnTo>
                <a:lnTo>
                  <a:pt x="279379" y="1769095"/>
                </a:lnTo>
                <a:lnTo>
                  <a:pt x="285749" y="1790693"/>
                </a:lnTo>
                <a:lnTo>
                  <a:pt x="293369" y="1812279"/>
                </a:lnTo>
                <a:lnTo>
                  <a:pt x="299709" y="1836413"/>
                </a:lnTo>
                <a:lnTo>
                  <a:pt x="307329" y="1863083"/>
                </a:lnTo>
                <a:lnTo>
                  <a:pt x="321289" y="1918959"/>
                </a:lnTo>
                <a:lnTo>
                  <a:pt x="327659" y="1950713"/>
                </a:lnTo>
                <a:lnTo>
                  <a:pt x="335279" y="1987539"/>
                </a:lnTo>
                <a:lnTo>
                  <a:pt x="351769" y="2077705"/>
                </a:lnTo>
                <a:lnTo>
                  <a:pt x="370819" y="2185659"/>
                </a:lnTo>
                <a:lnTo>
                  <a:pt x="391149" y="2315199"/>
                </a:lnTo>
                <a:lnTo>
                  <a:pt x="415289" y="2467599"/>
                </a:lnTo>
                <a:lnTo>
                  <a:pt x="427969" y="2532369"/>
                </a:lnTo>
                <a:lnTo>
                  <a:pt x="439399" y="2592055"/>
                </a:lnTo>
                <a:lnTo>
                  <a:pt x="450829" y="2644133"/>
                </a:lnTo>
                <a:lnTo>
                  <a:pt x="463539" y="2688579"/>
                </a:lnTo>
                <a:lnTo>
                  <a:pt x="473689" y="2726679"/>
                </a:lnTo>
                <a:lnTo>
                  <a:pt x="480059" y="2741919"/>
                </a:lnTo>
                <a:lnTo>
                  <a:pt x="485119" y="2757159"/>
                </a:lnTo>
                <a:lnTo>
                  <a:pt x="496549" y="2782555"/>
                </a:lnTo>
                <a:lnTo>
                  <a:pt x="506729" y="2805415"/>
                </a:lnTo>
                <a:lnTo>
                  <a:pt x="518159" y="2824465"/>
                </a:lnTo>
                <a:lnTo>
                  <a:pt x="530839" y="2839705"/>
                </a:lnTo>
                <a:lnTo>
                  <a:pt x="542269" y="2851135"/>
                </a:lnTo>
                <a:lnTo>
                  <a:pt x="548639" y="2854945"/>
                </a:lnTo>
                <a:lnTo>
                  <a:pt x="554979" y="2860029"/>
                </a:lnTo>
                <a:lnTo>
                  <a:pt x="560069" y="2862565"/>
                </a:lnTo>
                <a:lnTo>
                  <a:pt x="566409" y="2863839"/>
                </a:lnTo>
                <a:lnTo>
                  <a:pt x="579119" y="2866375"/>
                </a:lnTo>
                <a:lnTo>
                  <a:pt x="586739" y="2865113"/>
                </a:lnTo>
                <a:lnTo>
                  <a:pt x="618469" y="2846063"/>
                </a:lnTo>
                <a:lnTo>
                  <a:pt x="624839" y="2839705"/>
                </a:lnTo>
                <a:lnTo>
                  <a:pt x="628649" y="2830823"/>
                </a:lnTo>
                <a:lnTo>
                  <a:pt x="633709" y="2821929"/>
                </a:lnTo>
                <a:lnTo>
                  <a:pt x="637519" y="2813035"/>
                </a:lnTo>
                <a:lnTo>
                  <a:pt x="641329" y="2804153"/>
                </a:lnTo>
                <a:lnTo>
                  <a:pt x="642609" y="2800343"/>
                </a:lnTo>
                <a:lnTo>
                  <a:pt x="643889" y="2795259"/>
                </a:lnTo>
                <a:lnTo>
                  <a:pt x="645139" y="2791449"/>
                </a:lnTo>
                <a:lnTo>
                  <a:pt x="646419" y="2786365"/>
                </a:lnTo>
                <a:lnTo>
                  <a:pt x="647699" y="2782555"/>
                </a:lnTo>
                <a:lnTo>
                  <a:pt x="647699" y="2777483"/>
                </a:lnTo>
                <a:lnTo>
                  <a:pt x="648949" y="2772399"/>
                </a:lnTo>
                <a:lnTo>
                  <a:pt x="648949" y="2768589"/>
                </a:lnTo>
                <a:lnTo>
                  <a:pt x="648949" y="2763505"/>
                </a:lnTo>
                <a:lnTo>
                  <a:pt x="648949" y="2759695"/>
                </a:lnTo>
                <a:lnTo>
                  <a:pt x="648949" y="2753349"/>
                </a:lnTo>
                <a:lnTo>
                  <a:pt x="648949" y="2745729"/>
                </a:lnTo>
                <a:lnTo>
                  <a:pt x="648949" y="2739383"/>
                </a:lnTo>
                <a:lnTo>
                  <a:pt x="647699" y="2731763"/>
                </a:lnTo>
                <a:lnTo>
                  <a:pt x="646419" y="2722869"/>
                </a:lnTo>
                <a:lnTo>
                  <a:pt x="645139" y="2715249"/>
                </a:lnTo>
                <a:lnTo>
                  <a:pt x="642609" y="2696199"/>
                </a:lnTo>
                <a:lnTo>
                  <a:pt x="641329" y="2684769"/>
                </a:lnTo>
                <a:lnTo>
                  <a:pt x="640079" y="2674613"/>
                </a:lnTo>
                <a:lnTo>
                  <a:pt x="638799" y="2664445"/>
                </a:lnTo>
                <a:lnTo>
                  <a:pt x="637519" y="2655563"/>
                </a:lnTo>
                <a:lnTo>
                  <a:pt x="637519" y="2646669"/>
                </a:lnTo>
                <a:lnTo>
                  <a:pt x="636269" y="2639049"/>
                </a:lnTo>
                <a:lnTo>
                  <a:pt x="636269" y="2631429"/>
                </a:lnTo>
                <a:lnTo>
                  <a:pt x="636269" y="2623809"/>
                </a:lnTo>
                <a:lnTo>
                  <a:pt x="636269" y="2613653"/>
                </a:lnTo>
                <a:lnTo>
                  <a:pt x="636269" y="2609843"/>
                </a:lnTo>
                <a:lnTo>
                  <a:pt x="636269" y="2604759"/>
                </a:lnTo>
                <a:lnTo>
                  <a:pt x="637519" y="2600949"/>
                </a:lnTo>
                <a:lnTo>
                  <a:pt x="637519" y="2595865"/>
                </a:lnTo>
                <a:lnTo>
                  <a:pt x="638799" y="2592055"/>
                </a:lnTo>
                <a:lnTo>
                  <a:pt x="638799" y="2588245"/>
                </a:lnTo>
                <a:lnTo>
                  <a:pt x="638799" y="2584435"/>
                </a:lnTo>
                <a:lnTo>
                  <a:pt x="640079" y="2579363"/>
                </a:lnTo>
                <a:lnTo>
                  <a:pt x="642609" y="2570469"/>
                </a:lnTo>
                <a:lnTo>
                  <a:pt x="645139" y="2564123"/>
                </a:lnTo>
                <a:lnTo>
                  <a:pt x="647699" y="2556503"/>
                </a:lnTo>
                <a:lnTo>
                  <a:pt x="650229" y="2548883"/>
                </a:lnTo>
                <a:lnTo>
                  <a:pt x="651509" y="2546335"/>
                </a:lnTo>
                <a:lnTo>
                  <a:pt x="652759" y="2542525"/>
                </a:lnTo>
                <a:lnTo>
                  <a:pt x="654039" y="2539989"/>
                </a:lnTo>
                <a:lnTo>
                  <a:pt x="655319" y="2537453"/>
                </a:lnTo>
                <a:lnTo>
                  <a:pt x="657849" y="2534905"/>
                </a:lnTo>
                <a:lnTo>
                  <a:pt x="659129" y="2533643"/>
                </a:lnTo>
                <a:lnTo>
                  <a:pt x="660379" y="2532369"/>
                </a:lnTo>
                <a:lnTo>
                  <a:pt x="662939" y="2529833"/>
                </a:lnTo>
                <a:lnTo>
                  <a:pt x="664189" y="2528559"/>
                </a:lnTo>
                <a:lnTo>
                  <a:pt x="665469" y="2527285"/>
                </a:lnTo>
                <a:lnTo>
                  <a:pt x="667999" y="2527285"/>
                </a:lnTo>
                <a:lnTo>
                  <a:pt x="669279" y="2526023"/>
                </a:lnTo>
                <a:lnTo>
                  <a:pt x="673089" y="2526023"/>
                </a:lnTo>
                <a:lnTo>
                  <a:pt x="674369" y="2526023"/>
                </a:lnTo>
                <a:lnTo>
                  <a:pt x="676899" y="2527285"/>
                </a:lnTo>
                <a:lnTo>
                  <a:pt x="679429" y="2527285"/>
                </a:lnTo>
                <a:lnTo>
                  <a:pt x="680709" y="2527285"/>
                </a:lnTo>
                <a:lnTo>
                  <a:pt x="683239" y="2529833"/>
                </a:lnTo>
                <a:lnTo>
                  <a:pt x="684519" y="2531095"/>
                </a:lnTo>
                <a:lnTo>
                  <a:pt x="687049" y="2532369"/>
                </a:lnTo>
                <a:lnTo>
                  <a:pt x="688329" y="2536179"/>
                </a:lnTo>
                <a:lnTo>
                  <a:pt x="690859" y="2537453"/>
                </a:lnTo>
                <a:lnTo>
                  <a:pt x="692139" y="2541263"/>
                </a:lnTo>
                <a:lnTo>
                  <a:pt x="694669" y="2543799"/>
                </a:lnTo>
                <a:lnTo>
                  <a:pt x="695949" y="2546335"/>
                </a:lnTo>
                <a:lnTo>
                  <a:pt x="698479" y="2555229"/>
                </a:lnTo>
                <a:lnTo>
                  <a:pt x="702289" y="2562849"/>
                </a:lnTo>
                <a:lnTo>
                  <a:pt x="703569" y="2567933"/>
                </a:lnTo>
                <a:lnTo>
                  <a:pt x="704849" y="2573005"/>
                </a:lnTo>
                <a:lnTo>
                  <a:pt x="706099" y="2578089"/>
                </a:lnTo>
                <a:lnTo>
                  <a:pt x="707379" y="2583173"/>
                </a:lnTo>
                <a:lnTo>
                  <a:pt x="709909" y="2593329"/>
                </a:lnTo>
                <a:lnTo>
                  <a:pt x="711189" y="2606033"/>
                </a:lnTo>
                <a:lnTo>
                  <a:pt x="712469" y="2618725"/>
                </a:lnTo>
                <a:lnTo>
                  <a:pt x="713719" y="2631429"/>
                </a:lnTo>
                <a:lnTo>
                  <a:pt x="713719" y="2645395"/>
                </a:lnTo>
                <a:lnTo>
                  <a:pt x="714999" y="2660635"/>
                </a:lnTo>
                <a:lnTo>
                  <a:pt x="714999" y="2675875"/>
                </a:lnTo>
                <a:lnTo>
                  <a:pt x="713719" y="2691115"/>
                </a:lnTo>
                <a:lnTo>
                  <a:pt x="712469" y="2705093"/>
                </a:lnTo>
                <a:lnTo>
                  <a:pt x="711189" y="2719059"/>
                </a:lnTo>
                <a:lnTo>
                  <a:pt x="709909" y="2733025"/>
                </a:lnTo>
                <a:lnTo>
                  <a:pt x="708659" y="2747003"/>
                </a:lnTo>
                <a:lnTo>
                  <a:pt x="706099" y="2759695"/>
                </a:lnTo>
                <a:lnTo>
                  <a:pt x="704849" y="2773673"/>
                </a:lnTo>
                <a:lnTo>
                  <a:pt x="701039" y="2787639"/>
                </a:lnTo>
                <a:lnTo>
                  <a:pt x="698479" y="2800343"/>
                </a:lnTo>
                <a:lnTo>
                  <a:pt x="695949" y="2811773"/>
                </a:lnTo>
                <a:lnTo>
                  <a:pt x="692139" y="2825739"/>
                </a:lnTo>
                <a:lnTo>
                  <a:pt x="683239" y="2849873"/>
                </a:lnTo>
                <a:lnTo>
                  <a:pt x="674369" y="2873995"/>
                </a:lnTo>
                <a:lnTo>
                  <a:pt x="662939" y="2894319"/>
                </a:lnTo>
                <a:lnTo>
                  <a:pt x="652759" y="2913369"/>
                </a:lnTo>
                <a:lnTo>
                  <a:pt x="640079" y="2929883"/>
                </a:lnTo>
                <a:lnTo>
                  <a:pt x="599419" y="2959089"/>
                </a:lnTo>
                <a:lnTo>
                  <a:pt x="568939" y="2965435"/>
                </a:lnTo>
                <a:lnTo>
                  <a:pt x="552449" y="2964173"/>
                </a:lnTo>
                <a:lnTo>
                  <a:pt x="505449" y="2942575"/>
                </a:lnTo>
                <a:lnTo>
                  <a:pt x="476249" y="2914643"/>
                </a:lnTo>
                <a:lnTo>
                  <a:pt x="449579" y="2873995"/>
                </a:lnTo>
                <a:lnTo>
                  <a:pt x="422909" y="2821929"/>
                </a:lnTo>
                <a:lnTo>
                  <a:pt x="398769" y="2755885"/>
                </a:lnTo>
                <a:lnTo>
                  <a:pt x="386059" y="2717785"/>
                </a:lnTo>
                <a:lnTo>
                  <a:pt x="373379" y="2677149"/>
                </a:lnTo>
                <a:lnTo>
                  <a:pt x="361949" y="2631429"/>
                </a:lnTo>
                <a:lnTo>
                  <a:pt x="350519" y="2584435"/>
                </a:lnTo>
                <a:lnTo>
                  <a:pt x="335279" y="2508235"/>
                </a:lnTo>
                <a:lnTo>
                  <a:pt x="313669" y="2395209"/>
                </a:lnTo>
                <a:lnTo>
                  <a:pt x="259079" y="2057393"/>
                </a:lnTo>
                <a:lnTo>
                  <a:pt x="243839" y="1965953"/>
                </a:lnTo>
                <a:lnTo>
                  <a:pt x="229849" y="1887205"/>
                </a:lnTo>
                <a:lnTo>
                  <a:pt x="215889" y="1819899"/>
                </a:lnTo>
                <a:lnTo>
                  <a:pt x="203179" y="1764023"/>
                </a:lnTo>
                <a:lnTo>
                  <a:pt x="193029" y="1725923"/>
                </a:lnTo>
                <a:lnTo>
                  <a:pt x="180319" y="1687823"/>
                </a:lnTo>
                <a:lnTo>
                  <a:pt x="166359" y="1650985"/>
                </a:lnTo>
                <a:lnTo>
                  <a:pt x="151119" y="1614159"/>
                </a:lnTo>
                <a:lnTo>
                  <a:pt x="91439" y="2326629"/>
                </a:lnTo>
                <a:close/>
              </a:path>
            </a:pathLst>
          </a:custGeom>
          <a:noFill/>
          <a:ln w="93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85013" name="object 21"/>
          <p:cNvSpPr>
            <a:spLocks/>
          </p:cNvSpPr>
          <p:nvPr/>
        </p:nvSpPr>
        <p:spPr bwMode="auto">
          <a:xfrm>
            <a:off x="4432300" y="4286250"/>
            <a:ext cx="228600" cy="465138"/>
          </a:xfrm>
          <a:custGeom>
            <a:avLst/>
            <a:gdLst>
              <a:gd name="T0" fmla="*/ 0 w 228600"/>
              <a:gd name="T1" fmla="*/ 465137 h 464820"/>
              <a:gd name="T2" fmla="*/ 39349 w 228600"/>
              <a:gd name="T3" fmla="*/ 462600 h 464820"/>
              <a:gd name="T4" fmla="*/ 57149 w 228600"/>
              <a:gd name="T5" fmla="*/ 460050 h 464820"/>
              <a:gd name="T6" fmla="*/ 74919 w 228600"/>
              <a:gd name="T7" fmla="*/ 454975 h 464820"/>
              <a:gd name="T8" fmla="*/ 91439 w 228600"/>
              <a:gd name="T9" fmla="*/ 447350 h 464820"/>
              <a:gd name="T10" fmla="*/ 106679 w 228600"/>
              <a:gd name="T11" fmla="*/ 440986 h 464820"/>
              <a:gd name="T12" fmla="*/ 120639 w 228600"/>
              <a:gd name="T13" fmla="*/ 432099 h 464820"/>
              <a:gd name="T14" fmla="*/ 133349 w 228600"/>
              <a:gd name="T15" fmla="*/ 420662 h 464820"/>
              <a:gd name="T16" fmla="*/ 146029 w 228600"/>
              <a:gd name="T17" fmla="*/ 407948 h 464820"/>
              <a:gd name="T18" fmla="*/ 157459 w 228600"/>
              <a:gd name="T19" fmla="*/ 396510 h 464820"/>
              <a:gd name="T20" fmla="*/ 186689 w 228600"/>
              <a:gd name="T21" fmla="*/ 353297 h 464820"/>
              <a:gd name="T22" fmla="*/ 203179 w 228600"/>
              <a:gd name="T23" fmla="*/ 311358 h 464820"/>
              <a:gd name="T24" fmla="*/ 206989 w 228600"/>
              <a:gd name="T25" fmla="*/ 302471 h 464820"/>
              <a:gd name="T26" fmla="*/ 212079 w 228600"/>
              <a:gd name="T27" fmla="*/ 283408 h 464820"/>
              <a:gd name="T28" fmla="*/ 215889 w 228600"/>
              <a:gd name="T29" fmla="*/ 264345 h 464820"/>
              <a:gd name="T30" fmla="*/ 219699 w 228600"/>
              <a:gd name="T31" fmla="*/ 244006 h 464820"/>
              <a:gd name="T32" fmla="*/ 223509 w 228600"/>
              <a:gd name="T33" fmla="*/ 223668 h 464820"/>
              <a:gd name="T34" fmla="*/ 224789 w 228600"/>
              <a:gd name="T35" fmla="*/ 204605 h 464820"/>
              <a:gd name="T36" fmla="*/ 227319 w 228600"/>
              <a:gd name="T37" fmla="*/ 183004 h 464820"/>
              <a:gd name="T38" fmla="*/ 227319 w 228600"/>
              <a:gd name="T39" fmla="*/ 161404 h 464820"/>
              <a:gd name="T40" fmla="*/ 228599 w 228600"/>
              <a:gd name="T41" fmla="*/ 139791 h 464820"/>
              <a:gd name="T42" fmla="*/ 227319 w 228600"/>
              <a:gd name="T43" fmla="*/ 124540 h 464820"/>
              <a:gd name="T44" fmla="*/ 227319 w 228600"/>
              <a:gd name="T45" fmla="*/ 109290 h 464820"/>
              <a:gd name="T46" fmla="*/ 226039 w 228600"/>
              <a:gd name="T47" fmla="*/ 95314 h 464820"/>
              <a:gd name="T48" fmla="*/ 224789 w 228600"/>
              <a:gd name="T49" fmla="*/ 82601 h 464820"/>
              <a:gd name="T50" fmla="*/ 223509 w 228600"/>
              <a:gd name="T51" fmla="*/ 69902 h 464820"/>
              <a:gd name="T52" fmla="*/ 222229 w 228600"/>
              <a:gd name="T53" fmla="*/ 64813 h 464820"/>
              <a:gd name="T54" fmla="*/ 220979 w 228600"/>
              <a:gd name="T55" fmla="*/ 58464 h 464820"/>
              <a:gd name="T56" fmla="*/ 219699 w 228600"/>
              <a:gd name="T57" fmla="*/ 53375 h 464820"/>
              <a:gd name="T58" fmla="*/ 218419 w 228600"/>
              <a:gd name="T59" fmla="*/ 48288 h 464820"/>
              <a:gd name="T60" fmla="*/ 217169 w 228600"/>
              <a:gd name="T61" fmla="*/ 43214 h 464820"/>
              <a:gd name="T62" fmla="*/ 215889 w 228600"/>
              <a:gd name="T63" fmla="*/ 38125 h 464820"/>
              <a:gd name="T64" fmla="*/ 213359 w 228600"/>
              <a:gd name="T65" fmla="*/ 29225 h 464820"/>
              <a:gd name="T66" fmla="*/ 210799 w 228600"/>
              <a:gd name="T67" fmla="*/ 25412 h 464820"/>
              <a:gd name="T68" fmla="*/ 209549 w 228600"/>
              <a:gd name="T69" fmla="*/ 22875 h 464820"/>
              <a:gd name="T70" fmla="*/ 208269 w 228600"/>
              <a:gd name="T71" fmla="*/ 19062 h 464820"/>
              <a:gd name="T72" fmla="*/ 205739 w 228600"/>
              <a:gd name="T73" fmla="*/ 15249 h 464820"/>
              <a:gd name="T74" fmla="*/ 204459 w 228600"/>
              <a:gd name="T75" fmla="*/ 12713 h 464820"/>
              <a:gd name="T76" fmla="*/ 201929 w 228600"/>
              <a:gd name="T77" fmla="*/ 10162 h 464820"/>
              <a:gd name="T78" fmla="*/ 200649 w 228600"/>
              <a:gd name="T79" fmla="*/ 7624 h 464820"/>
              <a:gd name="T80" fmla="*/ 198119 w 228600"/>
              <a:gd name="T81" fmla="*/ 5087 h 464820"/>
              <a:gd name="T82" fmla="*/ 196839 w 228600"/>
              <a:gd name="T83" fmla="*/ 5087 h 464820"/>
              <a:gd name="T84" fmla="*/ 194309 w 228600"/>
              <a:gd name="T85" fmla="*/ 2537 h 464820"/>
              <a:gd name="T86" fmla="*/ 191749 w 228600"/>
              <a:gd name="T87" fmla="*/ 1275 h 464820"/>
              <a:gd name="T88" fmla="*/ 190499 w 228600"/>
              <a:gd name="T89" fmla="*/ 1275 h 464820"/>
              <a:gd name="T90" fmla="*/ 187939 w 228600"/>
              <a:gd name="T91" fmla="*/ 0 h 464820"/>
              <a:gd name="T92" fmla="*/ 185409 w 228600"/>
              <a:gd name="T93" fmla="*/ 0 h 464820"/>
              <a:gd name="T94" fmla="*/ 152399 w 228600"/>
              <a:gd name="T95" fmla="*/ 22875 h 464820"/>
              <a:gd name="T96" fmla="*/ 113019 w 228600"/>
              <a:gd name="T97" fmla="*/ 87689 h 464820"/>
              <a:gd name="T98" fmla="*/ 90159 w 228600"/>
              <a:gd name="T99" fmla="*/ 137253 h 464820"/>
              <a:gd name="T100" fmla="*/ 64769 w 228600"/>
              <a:gd name="T101" fmla="*/ 196980 h 464820"/>
              <a:gd name="T102" fmla="*/ 38099 w 228600"/>
              <a:gd name="T103" fmla="*/ 266881 h 464820"/>
              <a:gd name="T104" fmla="*/ 8869 w 228600"/>
              <a:gd name="T105" fmla="*/ 349484 h 464820"/>
              <a:gd name="T106" fmla="*/ 0 w 228600"/>
              <a:gd name="T107" fmla="*/ 465137 h 4648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8600" h="464820">
                <a:moveTo>
                  <a:pt x="0" y="464819"/>
                </a:moveTo>
                <a:lnTo>
                  <a:pt x="39349" y="462284"/>
                </a:lnTo>
                <a:lnTo>
                  <a:pt x="57149" y="459735"/>
                </a:lnTo>
                <a:lnTo>
                  <a:pt x="74919" y="454664"/>
                </a:lnTo>
                <a:lnTo>
                  <a:pt x="91439" y="447044"/>
                </a:lnTo>
                <a:lnTo>
                  <a:pt x="106679" y="440685"/>
                </a:lnTo>
                <a:lnTo>
                  <a:pt x="120639" y="431804"/>
                </a:lnTo>
                <a:lnTo>
                  <a:pt x="133349" y="420374"/>
                </a:lnTo>
                <a:lnTo>
                  <a:pt x="146029" y="407669"/>
                </a:lnTo>
                <a:lnTo>
                  <a:pt x="157459" y="396239"/>
                </a:lnTo>
                <a:lnTo>
                  <a:pt x="186689" y="353055"/>
                </a:lnTo>
                <a:lnTo>
                  <a:pt x="203179" y="311145"/>
                </a:lnTo>
                <a:lnTo>
                  <a:pt x="206989" y="302264"/>
                </a:lnTo>
                <a:lnTo>
                  <a:pt x="212079" y="283214"/>
                </a:lnTo>
                <a:lnTo>
                  <a:pt x="215889" y="264164"/>
                </a:lnTo>
                <a:lnTo>
                  <a:pt x="219699" y="243839"/>
                </a:lnTo>
                <a:lnTo>
                  <a:pt x="223509" y="223515"/>
                </a:lnTo>
                <a:lnTo>
                  <a:pt x="224789" y="204465"/>
                </a:lnTo>
                <a:lnTo>
                  <a:pt x="227319" y="182879"/>
                </a:lnTo>
                <a:lnTo>
                  <a:pt x="227319" y="161294"/>
                </a:lnTo>
                <a:lnTo>
                  <a:pt x="228599" y="139695"/>
                </a:lnTo>
                <a:lnTo>
                  <a:pt x="227319" y="124455"/>
                </a:lnTo>
                <a:lnTo>
                  <a:pt x="227319" y="109215"/>
                </a:lnTo>
                <a:lnTo>
                  <a:pt x="226039" y="95249"/>
                </a:lnTo>
                <a:lnTo>
                  <a:pt x="224789" y="82545"/>
                </a:lnTo>
                <a:lnTo>
                  <a:pt x="223509" y="69854"/>
                </a:lnTo>
                <a:lnTo>
                  <a:pt x="222229" y="64769"/>
                </a:lnTo>
                <a:lnTo>
                  <a:pt x="220979" y="58424"/>
                </a:lnTo>
                <a:lnTo>
                  <a:pt x="219699" y="53339"/>
                </a:lnTo>
                <a:lnTo>
                  <a:pt x="218419" y="48255"/>
                </a:lnTo>
                <a:lnTo>
                  <a:pt x="217169" y="43184"/>
                </a:lnTo>
                <a:lnTo>
                  <a:pt x="215889" y="38099"/>
                </a:lnTo>
                <a:lnTo>
                  <a:pt x="213359" y="29205"/>
                </a:lnTo>
                <a:lnTo>
                  <a:pt x="210799" y="25395"/>
                </a:lnTo>
                <a:lnTo>
                  <a:pt x="209549" y="22859"/>
                </a:lnTo>
                <a:lnTo>
                  <a:pt x="208269" y="19049"/>
                </a:lnTo>
                <a:lnTo>
                  <a:pt x="205739" y="15239"/>
                </a:lnTo>
                <a:lnTo>
                  <a:pt x="204459" y="12704"/>
                </a:lnTo>
                <a:lnTo>
                  <a:pt x="201929" y="10155"/>
                </a:lnTo>
                <a:lnTo>
                  <a:pt x="200649" y="7619"/>
                </a:lnTo>
                <a:lnTo>
                  <a:pt x="198119" y="5084"/>
                </a:lnTo>
                <a:lnTo>
                  <a:pt x="196839" y="5084"/>
                </a:lnTo>
                <a:lnTo>
                  <a:pt x="194309" y="2535"/>
                </a:lnTo>
                <a:lnTo>
                  <a:pt x="191749" y="1274"/>
                </a:lnTo>
                <a:lnTo>
                  <a:pt x="190499" y="1274"/>
                </a:lnTo>
                <a:lnTo>
                  <a:pt x="187939" y="0"/>
                </a:lnTo>
                <a:lnTo>
                  <a:pt x="185409" y="0"/>
                </a:lnTo>
                <a:lnTo>
                  <a:pt x="152399" y="22859"/>
                </a:lnTo>
                <a:lnTo>
                  <a:pt x="113019" y="87629"/>
                </a:lnTo>
                <a:lnTo>
                  <a:pt x="90159" y="137159"/>
                </a:lnTo>
                <a:lnTo>
                  <a:pt x="64769" y="196845"/>
                </a:lnTo>
                <a:lnTo>
                  <a:pt x="38099" y="266699"/>
                </a:lnTo>
                <a:lnTo>
                  <a:pt x="8869" y="349245"/>
                </a:lnTo>
                <a:lnTo>
                  <a:pt x="0" y="464819"/>
                </a:lnTo>
                <a:close/>
              </a:path>
            </a:pathLst>
          </a:custGeom>
          <a:noFill/>
          <a:ln w="93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85014" name="object 22"/>
          <p:cNvSpPr>
            <a:spLocks/>
          </p:cNvSpPr>
          <p:nvPr/>
        </p:nvSpPr>
        <p:spPr bwMode="auto">
          <a:xfrm>
            <a:off x="5114925" y="3317875"/>
            <a:ext cx="893763" cy="2239963"/>
          </a:xfrm>
          <a:custGeom>
            <a:avLst/>
            <a:gdLst>
              <a:gd name="T0" fmla="*/ 284804 w 892810"/>
              <a:gd name="T1" fmla="*/ 457135 h 2240279"/>
              <a:gd name="T2" fmla="*/ 324195 w 892810"/>
              <a:gd name="T3" fmla="*/ 646084 h 2240279"/>
              <a:gd name="T4" fmla="*/ 355990 w 892810"/>
              <a:gd name="T5" fmla="*/ 874652 h 2240279"/>
              <a:gd name="T6" fmla="*/ 371246 w 892810"/>
              <a:gd name="T7" fmla="*/ 1100172 h 2240279"/>
              <a:gd name="T8" fmla="*/ 368713 w 892810"/>
              <a:gd name="T9" fmla="*/ 1328740 h 2240279"/>
              <a:gd name="T10" fmla="*/ 322944 w 892810"/>
              <a:gd name="T11" fmla="*/ 1828541 h 2240279"/>
              <a:gd name="T12" fmla="*/ 294965 w 892810"/>
              <a:gd name="T13" fmla="*/ 2051014 h 2240279"/>
              <a:gd name="T14" fmla="*/ 286054 w 892810"/>
              <a:gd name="T15" fmla="*/ 2081489 h 2240279"/>
              <a:gd name="T16" fmla="*/ 255541 w 892810"/>
              <a:gd name="T17" fmla="*/ 2124155 h 2240279"/>
              <a:gd name="T18" fmla="*/ 274612 w 892810"/>
              <a:gd name="T19" fmla="*/ 2221678 h 2240279"/>
              <a:gd name="T20" fmla="*/ 542319 w 892810"/>
              <a:gd name="T21" fmla="*/ 2151583 h 2240279"/>
              <a:gd name="T22" fmla="*/ 410668 w 892810"/>
              <a:gd name="T23" fmla="*/ 2142441 h 2240279"/>
              <a:gd name="T24" fmla="*/ 405572 w 892810"/>
              <a:gd name="T25" fmla="*/ 1977872 h 2240279"/>
              <a:gd name="T26" fmla="*/ 469129 w 892810"/>
              <a:gd name="T27" fmla="*/ 1377501 h 2240279"/>
              <a:gd name="T28" fmla="*/ 455155 w 892810"/>
              <a:gd name="T29" fmla="*/ 1005697 h 2240279"/>
              <a:gd name="T30" fmla="*/ 427174 w 892810"/>
              <a:gd name="T31" fmla="*/ 667417 h 2240279"/>
              <a:gd name="T32" fmla="*/ 382688 w 892810"/>
              <a:gd name="T33" fmla="*/ 396183 h 2240279"/>
              <a:gd name="T34" fmla="*/ 336919 w 892810"/>
              <a:gd name="T35" fmla="*/ 2218630 h 2240279"/>
              <a:gd name="T36" fmla="*/ 415732 w 892810"/>
              <a:gd name="T37" fmla="*/ 2233868 h 2240279"/>
              <a:gd name="T38" fmla="*/ 499642 w 892810"/>
              <a:gd name="T39" fmla="*/ 2233868 h 2240279"/>
              <a:gd name="T40" fmla="*/ 521276 w 892810"/>
              <a:gd name="T41" fmla="*/ 2133298 h 2240279"/>
              <a:gd name="T42" fmla="*/ 452623 w 892810"/>
              <a:gd name="T43" fmla="*/ 2151583 h 2240279"/>
              <a:gd name="T44" fmla="*/ 53396 w 892810"/>
              <a:gd name="T45" fmla="*/ 1304359 h 2240279"/>
              <a:gd name="T46" fmla="*/ 336919 w 892810"/>
              <a:gd name="T47" fmla="*/ 216376 h 2240279"/>
              <a:gd name="T48" fmla="*/ 232657 w 892810"/>
              <a:gd name="T49" fmla="*/ 307804 h 2240279"/>
              <a:gd name="T50" fmla="*/ 143683 w 892810"/>
              <a:gd name="T51" fmla="*/ 405326 h 2240279"/>
              <a:gd name="T52" fmla="*/ 48332 w 892810"/>
              <a:gd name="T53" fmla="*/ 639989 h 2240279"/>
              <a:gd name="T54" fmla="*/ 15255 w 892810"/>
              <a:gd name="T55" fmla="*/ 801510 h 2240279"/>
              <a:gd name="T56" fmla="*/ 0 w 892810"/>
              <a:gd name="T57" fmla="*/ 1023983 h 2240279"/>
              <a:gd name="T58" fmla="*/ 6377 w 892810"/>
              <a:gd name="T59" fmla="*/ 1142838 h 2240279"/>
              <a:gd name="T60" fmla="*/ 22883 w 892810"/>
              <a:gd name="T61" fmla="*/ 1243408 h 2240279"/>
              <a:gd name="T62" fmla="*/ 34326 w 892810"/>
              <a:gd name="T63" fmla="*/ 1276931 h 2240279"/>
              <a:gd name="T64" fmla="*/ 44517 w 892810"/>
              <a:gd name="T65" fmla="*/ 1295216 h 2240279"/>
              <a:gd name="T66" fmla="*/ 78844 w 892810"/>
              <a:gd name="T67" fmla="*/ 1301311 h 2240279"/>
              <a:gd name="T68" fmla="*/ 83908 w 892810"/>
              <a:gd name="T69" fmla="*/ 1292169 h 2240279"/>
              <a:gd name="T70" fmla="*/ 92819 w 892810"/>
              <a:gd name="T71" fmla="*/ 1264741 h 2240279"/>
              <a:gd name="T72" fmla="*/ 99165 w 892810"/>
              <a:gd name="T73" fmla="*/ 1219027 h 2240279"/>
              <a:gd name="T74" fmla="*/ 96633 w 892810"/>
              <a:gd name="T75" fmla="*/ 1179409 h 2240279"/>
              <a:gd name="T76" fmla="*/ 85191 w 892810"/>
              <a:gd name="T77" fmla="*/ 1127600 h 2240279"/>
              <a:gd name="T78" fmla="*/ 62306 w 892810"/>
              <a:gd name="T79" fmla="*/ 1060553 h 2240279"/>
              <a:gd name="T80" fmla="*/ 52146 w 892810"/>
              <a:gd name="T81" fmla="*/ 1014840 h 2240279"/>
              <a:gd name="T82" fmla="*/ 47050 w 892810"/>
              <a:gd name="T83" fmla="*/ 917318 h 2240279"/>
              <a:gd name="T84" fmla="*/ 55960 w 892810"/>
              <a:gd name="T85" fmla="*/ 822843 h 2240279"/>
              <a:gd name="T86" fmla="*/ 76280 w 892810"/>
              <a:gd name="T87" fmla="*/ 713130 h 2240279"/>
              <a:gd name="T88" fmla="*/ 155125 w 892810"/>
              <a:gd name="T89" fmla="*/ 508943 h 2240279"/>
              <a:gd name="T90" fmla="*/ 261919 w 892810"/>
              <a:gd name="T91" fmla="*/ 380945 h 2240279"/>
              <a:gd name="T92" fmla="*/ 348361 w 892810"/>
              <a:gd name="T93" fmla="*/ 259042 h 2240279"/>
              <a:gd name="T94" fmla="*/ 831466 w 892810"/>
              <a:gd name="T95" fmla="*/ 3047 h 2240279"/>
              <a:gd name="T96" fmla="*/ 773004 w 892810"/>
              <a:gd name="T97" fmla="*/ 63998 h 2240279"/>
              <a:gd name="T98" fmla="*/ 680185 w 892810"/>
              <a:gd name="T99" fmla="*/ 259042 h 2240279"/>
              <a:gd name="T100" fmla="*/ 573391 w 892810"/>
              <a:gd name="T101" fmla="*/ 618656 h 2240279"/>
              <a:gd name="T102" fmla="*/ 503346 w 892810"/>
              <a:gd name="T103" fmla="*/ 1167218 h 2240279"/>
              <a:gd name="T104" fmla="*/ 614064 w 892810"/>
              <a:gd name="T105" fmla="*/ 658274 h 2240279"/>
              <a:gd name="T106" fmla="*/ 690345 w 892810"/>
              <a:gd name="T107" fmla="*/ 411421 h 2240279"/>
              <a:gd name="T108" fmla="*/ 766626 w 892810"/>
              <a:gd name="T109" fmla="*/ 249900 h 2240279"/>
              <a:gd name="T110" fmla="*/ 849286 w 892810"/>
              <a:gd name="T111" fmla="*/ 216376 h 2240279"/>
              <a:gd name="T112" fmla="*/ 887426 w 892810"/>
              <a:gd name="T113" fmla="*/ 170663 h 2240279"/>
              <a:gd name="T114" fmla="*/ 891240 w 892810"/>
              <a:gd name="T115" fmla="*/ 149330 h 2240279"/>
              <a:gd name="T116" fmla="*/ 893773 w 892810"/>
              <a:gd name="T117" fmla="*/ 88379 h 2240279"/>
              <a:gd name="T118" fmla="*/ 891240 w 892810"/>
              <a:gd name="T119" fmla="*/ 67046 h 2240279"/>
              <a:gd name="T120" fmla="*/ 887426 w 892810"/>
              <a:gd name="T121" fmla="*/ 48760 h 2240279"/>
              <a:gd name="T122" fmla="*/ 878517 w 892810"/>
              <a:gd name="T123" fmla="*/ 24380 h 2240279"/>
              <a:gd name="T124" fmla="*/ 861978 w 892810"/>
              <a:gd name="T125" fmla="*/ 3047 h 224027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92810" h="2240279">
                <a:moveTo>
                  <a:pt x="378896" y="380999"/>
                </a:moveTo>
                <a:lnTo>
                  <a:pt x="261640" y="380999"/>
                </a:lnTo>
                <a:lnTo>
                  <a:pt x="273070" y="417575"/>
                </a:lnTo>
                <a:lnTo>
                  <a:pt x="284500" y="457199"/>
                </a:lnTo>
                <a:lnTo>
                  <a:pt x="295930" y="502919"/>
                </a:lnTo>
                <a:lnTo>
                  <a:pt x="306080" y="548639"/>
                </a:lnTo>
                <a:lnTo>
                  <a:pt x="314980" y="594359"/>
                </a:lnTo>
                <a:lnTo>
                  <a:pt x="323849" y="646175"/>
                </a:lnTo>
                <a:lnTo>
                  <a:pt x="334030" y="701039"/>
                </a:lnTo>
                <a:lnTo>
                  <a:pt x="341650" y="755903"/>
                </a:lnTo>
                <a:lnTo>
                  <a:pt x="349270" y="816863"/>
                </a:lnTo>
                <a:lnTo>
                  <a:pt x="355610" y="874775"/>
                </a:lnTo>
                <a:lnTo>
                  <a:pt x="360700" y="929639"/>
                </a:lnTo>
                <a:lnTo>
                  <a:pt x="365759" y="987551"/>
                </a:lnTo>
                <a:lnTo>
                  <a:pt x="368320" y="1045463"/>
                </a:lnTo>
                <a:lnTo>
                  <a:pt x="370850" y="1100327"/>
                </a:lnTo>
                <a:lnTo>
                  <a:pt x="373379" y="1213103"/>
                </a:lnTo>
                <a:lnTo>
                  <a:pt x="372130" y="1243583"/>
                </a:lnTo>
                <a:lnTo>
                  <a:pt x="370850" y="1283207"/>
                </a:lnTo>
                <a:lnTo>
                  <a:pt x="368320" y="1328927"/>
                </a:lnTo>
                <a:lnTo>
                  <a:pt x="364510" y="1383791"/>
                </a:lnTo>
                <a:lnTo>
                  <a:pt x="354329" y="1514855"/>
                </a:lnTo>
                <a:lnTo>
                  <a:pt x="339089" y="1673351"/>
                </a:lnTo>
                <a:lnTo>
                  <a:pt x="322600" y="1828799"/>
                </a:lnTo>
                <a:lnTo>
                  <a:pt x="309890" y="1947671"/>
                </a:lnTo>
                <a:lnTo>
                  <a:pt x="303550" y="1990343"/>
                </a:lnTo>
                <a:lnTo>
                  <a:pt x="298460" y="2026919"/>
                </a:lnTo>
                <a:lnTo>
                  <a:pt x="294650" y="2051303"/>
                </a:lnTo>
                <a:lnTo>
                  <a:pt x="292120" y="2060447"/>
                </a:lnTo>
                <a:lnTo>
                  <a:pt x="289559" y="2069591"/>
                </a:lnTo>
                <a:lnTo>
                  <a:pt x="288310" y="2075687"/>
                </a:lnTo>
                <a:lnTo>
                  <a:pt x="285749" y="2081783"/>
                </a:lnTo>
                <a:lnTo>
                  <a:pt x="283220" y="2084831"/>
                </a:lnTo>
                <a:lnTo>
                  <a:pt x="279410" y="2090927"/>
                </a:lnTo>
                <a:lnTo>
                  <a:pt x="273070" y="2103119"/>
                </a:lnTo>
                <a:lnTo>
                  <a:pt x="255269" y="2124455"/>
                </a:lnTo>
                <a:lnTo>
                  <a:pt x="217169" y="2154935"/>
                </a:lnTo>
                <a:lnTo>
                  <a:pt x="207020" y="2240279"/>
                </a:lnTo>
                <a:lnTo>
                  <a:pt x="243839" y="2228087"/>
                </a:lnTo>
                <a:lnTo>
                  <a:pt x="274319" y="2221991"/>
                </a:lnTo>
                <a:lnTo>
                  <a:pt x="300989" y="2218943"/>
                </a:lnTo>
                <a:lnTo>
                  <a:pt x="321320" y="2215895"/>
                </a:lnTo>
                <a:lnTo>
                  <a:pt x="533399" y="2215895"/>
                </a:lnTo>
                <a:lnTo>
                  <a:pt x="541741" y="2151887"/>
                </a:lnTo>
                <a:lnTo>
                  <a:pt x="452140" y="2151887"/>
                </a:lnTo>
                <a:lnTo>
                  <a:pt x="438149" y="2148839"/>
                </a:lnTo>
                <a:lnTo>
                  <a:pt x="424190" y="2148839"/>
                </a:lnTo>
                <a:lnTo>
                  <a:pt x="410230" y="2142743"/>
                </a:lnTo>
                <a:lnTo>
                  <a:pt x="394990" y="2136647"/>
                </a:lnTo>
                <a:lnTo>
                  <a:pt x="396239" y="2109215"/>
                </a:lnTo>
                <a:lnTo>
                  <a:pt x="398800" y="2072639"/>
                </a:lnTo>
                <a:lnTo>
                  <a:pt x="405140" y="1978151"/>
                </a:lnTo>
                <a:lnTo>
                  <a:pt x="415289" y="1856231"/>
                </a:lnTo>
                <a:lnTo>
                  <a:pt x="429280" y="1703831"/>
                </a:lnTo>
                <a:lnTo>
                  <a:pt x="447050" y="1539239"/>
                </a:lnTo>
                <a:lnTo>
                  <a:pt x="468629" y="1377695"/>
                </a:lnTo>
                <a:lnTo>
                  <a:pt x="494050" y="1216151"/>
                </a:lnTo>
                <a:lnTo>
                  <a:pt x="502809" y="1167383"/>
                </a:lnTo>
                <a:lnTo>
                  <a:pt x="461009" y="1167383"/>
                </a:lnTo>
                <a:lnTo>
                  <a:pt x="454670" y="1005839"/>
                </a:lnTo>
                <a:lnTo>
                  <a:pt x="445769" y="862583"/>
                </a:lnTo>
                <a:lnTo>
                  <a:pt x="439430" y="792479"/>
                </a:lnTo>
                <a:lnTo>
                  <a:pt x="433090" y="728471"/>
                </a:lnTo>
                <a:lnTo>
                  <a:pt x="426719" y="667511"/>
                </a:lnTo>
                <a:lnTo>
                  <a:pt x="419099" y="609599"/>
                </a:lnTo>
                <a:lnTo>
                  <a:pt x="410230" y="551687"/>
                </a:lnTo>
                <a:lnTo>
                  <a:pt x="392429" y="448055"/>
                </a:lnTo>
                <a:lnTo>
                  <a:pt x="382280" y="396239"/>
                </a:lnTo>
                <a:lnTo>
                  <a:pt x="378896" y="380999"/>
                </a:lnTo>
                <a:close/>
              </a:path>
              <a:path w="892810" h="2240279">
                <a:moveTo>
                  <a:pt x="533399" y="2215895"/>
                </a:moveTo>
                <a:lnTo>
                  <a:pt x="321320" y="2215895"/>
                </a:lnTo>
                <a:lnTo>
                  <a:pt x="336560" y="2218943"/>
                </a:lnTo>
                <a:lnTo>
                  <a:pt x="353080" y="2218943"/>
                </a:lnTo>
                <a:lnTo>
                  <a:pt x="372130" y="2221991"/>
                </a:lnTo>
                <a:lnTo>
                  <a:pt x="392429" y="2228087"/>
                </a:lnTo>
                <a:lnTo>
                  <a:pt x="415289" y="2234183"/>
                </a:lnTo>
                <a:lnTo>
                  <a:pt x="435620" y="2240279"/>
                </a:lnTo>
                <a:lnTo>
                  <a:pt x="482620" y="2240279"/>
                </a:lnTo>
                <a:lnTo>
                  <a:pt x="491489" y="2237231"/>
                </a:lnTo>
                <a:lnTo>
                  <a:pt x="499109" y="2234183"/>
                </a:lnTo>
                <a:lnTo>
                  <a:pt x="515630" y="2228087"/>
                </a:lnTo>
                <a:lnTo>
                  <a:pt x="533399" y="2215895"/>
                </a:lnTo>
                <a:close/>
              </a:path>
              <a:path w="892810" h="2240279">
                <a:moveTo>
                  <a:pt x="546110" y="2118359"/>
                </a:moveTo>
                <a:lnTo>
                  <a:pt x="520720" y="2133599"/>
                </a:lnTo>
                <a:lnTo>
                  <a:pt x="496580" y="2142743"/>
                </a:lnTo>
                <a:lnTo>
                  <a:pt x="473720" y="2148839"/>
                </a:lnTo>
                <a:lnTo>
                  <a:pt x="463570" y="2148839"/>
                </a:lnTo>
                <a:lnTo>
                  <a:pt x="452140" y="2151887"/>
                </a:lnTo>
                <a:lnTo>
                  <a:pt x="541741" y="2151887"/>
                </a:lnTo>
                <a:lnTo>
                  <a:pt x="546110" y="2118359"/>
                </a:lnTo>
                <a:close/>
              </a:path>
              <a:path w="892810" h="2240279">
                <a:moveTo>
                  <a:pt x="73670" y="1304543"/>
                </a:moveTo>
                <a:lnTo>
                  <a:pt x="53339" y="1304543"/>
                </a:lnTo>
                <a:lnTo>
                  <a:pt x="55900" y="1307591"/>
                </a:lnTo>
                <a:lnTo>
                  <a:pt x="72389" y="1307591"/>
                </a:lnTo>
                <a:lnTo>
                  <a:pt x="73670" y="1304543"/>
                </a:lnTo>
                <a:close/>
              </a:path>
              <a:path w="892810" h="2240279">
                <a:moveTo>
                  <a:pt x="336560" y="216407"/>
                </a:moveTo>
                <a:lnTo>
                  <a:pt x="321320" y="228599"/>
                </a:lnTo>
                <a:lnTo>
                  <a:pt x="307360" y="243839"/>
                </a:lnTo>
                <a:lnTo>
                  <a:pt x="275600" y="271271"/>
                </a:lnTo>
                <a:lnTo>
                  <a:pt x="232409" y="307847"/>
                </a:lnTo>
                <a:lnTo>
                  <a:pt x="196870" y="341375"/>
                </a:lnTo>
                <a:lnTo>
                  <a:pt x="181630" y="359663"/>
                </a:lnTo>
                <a:lnTo>
                  <a:pt x="167639" y="374903"/>
                </a:lnTo>
                <a:lnTo>
                  <a:pt x="143530" y="405383"/>
                </a:lnTo>
                <a:lnTo>
                  <a:pt x="111770" y="466343"/>
                </a:lnTo>
                <a:lnTo>
                  <a:pt x="83819" y="530351"/>
                </a:lnTo>
                <a:lnTo>
                  <a:pt x="58430" y="600455"/>
                </a:lnTo>
                <a:lnTo>
                  <a:pt x="48280" y="640079"/>
                </a:lnTo>
                <a:lnTo>
                  <a:pt x="38099" y="679703"/>
                </a:lnTo>
                <a:lnTo>
                  <a:pt x="29230" y="719327"/>
                </a:lnTo>
                <a:lnTo>
                  <a:pt x="21610" y="761999"/>
                </a:lnTo>
                <a:lnTo>
                  <a:pt x="15239" y="801623"/>
                </a:lnTo>
                <a:lnTo>
                  <a:pt x="10180" y="847343"/>
                </a:lnTo>
                <a:lnTo>
                  <a:pt x="5090" y="890015"/>
                </a:lnTo>
                <a:lnTo>
                  <a:pt x="2560" y="932687"/>
                </a:lnTo>
                <a:lnTo>
                  <a:pt x="0" y="1024127"/>
                </a:lnTo>
                <a:lnTo>
                  <a:pt x="0" y="1054607"/>
                </a:lnTo>
                <a:lnTo>
                  <a:pt x="1280" y="1085087"/>
                </a:lnTo>
                <a:lnTo>
                  <a:pt x="3809" y="1112519"/>
                </a:lnTo>
                <a:lnTo>
                  <a:pt x="6370" y="1142999"/>
                </a:lnTo>
                <a:lnTo>
                  <a:pt x="8900" y="1170431"/>
                </a:lnTo>
                <a:lnTo>
                  <a:pt x="12710" y="1194815"/>
                </a:lnTo>
                <a:lnTo>
                  <a:pt x="17800" y="1219199"/>
                </a:lnTo>
                <a:lnTo>
                  <a:pt x="22859" y="1243583"/>
                </a:lnTo>
                <a:lnTo>
                  <a:pt x="27950" y="1258823"/>
                </a:lnTo>
                <a:lnTo>
                  <a:pt x="30479" y="1264919"/>
                </a:lnTo>
                <a:lnTo>
                  <a:pt x="33040" y="1271015"/>
                </a:lnTo>
                <a:lnTo>
                  <a:pt x="34289" y="1277111"/>
                </a:lnTo>
                <a:lnTo>
                  <a:pt x="38099" y="1283207"/>
                </a:lnTo>
                <a:lnTo>
                  <a:pt x="39380" y="1289303"/>
                </a:lnTo>
                <a:lnTo>
                  <a:pt x="41909" y="1292351"/>
                </a:lnTo>
                <a:lnTo>
                  <a:pt x="44470" y="1295399"/>
                </a:lnTo>
                <a:lnTo>
                  <a:pt x="47000" y="1298447"/>
                </a:lnTo>
                <a:lnTo>
                  <a:pt x="50810" y="1304543"/>
                </a:lnTo>
                <a:lnTo>
                  <a:pt x="77480" y="1304543"/>
                </a:lnTo>
                <a:lnTo>
                  <a:pt x="78760" y="1301495"/>
                </a:lnTo>
                <a:lnTo>
                  <a:pt x="80009" y="1298447"/>
                </a:lnTo>
                <a:lnTo>
                  <a:pt x="81290" y="1298447"/>
                </a:lnTo>
                <a:lnTo>
                  <a:pt x="82570" y="1295399"/>
                </a:lnTo>
                <a:lnTo>
                  <a:pt x="83819" y="1292351"/>
                </a:lnTo>
                <a:lnTo>
                  <a:pt x="86380" y="1289303"/>
                </a:lnTo>
                <a:lnTo>
                  <a:pt x="88910" y="1280159"/>
                </a:lnTo>
                <a:lnTo>
                  <a:pt x="91439" y="1274063"/>
                </a:lnTo>
                <a:lnTo>
                  <a:pt x="92720" y="1264919"/>
                </a:lnTo>
                <a:lnTo>
                  <a:pt x="95249" y="1258823"/>
                </a:lnTo>
                <a:lnTo>
                  <a:pt x="97810" y="1240535"/>
                </a:lnTo>
                <a:lnTo>
                  <a:pt x="97810" y="1228343"/>
                </a:lnTo>
                <a:lnTo>
                  <a:pt x="99059" y="1219199"/>
                </a:lnTo>
                <a:lnTo>
                  <a:pt x="99059" y="1203959"/>
                </a:lnTo>
                <a:lnTo>
                  <a:pt x="97810" y="1197863"/>
                </a:lnTo>
                <a:lnTo>
                  <a:pt x="97810" y="1182623"/>
                </a:lnTo>
                <a:lnTo>
                  <a:pt x="96530" y="1179575"/>
                </a:lnTo>
                <a:lnTo>
                  <a:pt x="95249" y="1170431"/>
                </a:lnTo>
                <a:lnTo>
                  <a:pt x="94000" y="1164335"/>
                </a:lnTo>
                <a:lnTo>
                  <a:pt x="92720" y="1158239"/>
                </a:lnTo>
                <a:lnTo>
                  <a:pt x="85100" y="1127759"/>
                </a:lnTo>
                <a:lnTo>
                  <a:pt x="80009" y="1112519"/>
                </a:lnTo>
                <a:lnTo>
                  <a:pt x="74950" y="1097279"/>
                </a:lnTo>
                <a:lnTo>
                  <a:pt x="68579" y="1078991"/>
                </a:lnTo>
                <a:lnTo>
                  <a:pt x="62240" y="1060703"/>
                </a:lnTo>
                <a:lnTo>
                  <a:pt x="57149" y="1042415"/>
                </a:lnTo>
                <a:lnTo>
                  <a:pt x="55900" y="1033271"/>
                </a:lnTo>
                <a:lnTo>
                  <a:pt x="53339" y="1021079"/>
                </a:lnTo>
                <a:lnTo>
                  <a:pt x="52090" y="1014983"/>
                </a:lnTo>
                <a:lnTo>
                  <a:pt x="49529" y="993647"/>
                </a:lnTo>
                <a:lnTo>
                  <a:pt x="48280" y="984503"/>
                </a:lnTo>
                <a:lnTo>
                  <a:pt x="47000" y="972311"/>
                </a:lnTo>
                <a:lnTo>
                  <a:pt x="47000" y="917447"/>
                </a:lnTo>
                <a:lnTo>
                  <a:pt x="48280" y="896111"/>
                </a:lnTo>
                <a:lnTo>
                  <a:pt x="49529" y="871727"/>
                </a:lnTo>
                <a:lnTo>
                  <a:pt x="52090" y="847343"/>
                </a:lnTo>
                <a:lnTo>
                  <a:pt x="55900" y="822959"/>
                </a:lnTo>
                <a:lnTo>
                  <a:pt x="59710" y="795527"/>
                </a:lnTo>
                <a:lnTo>
                  <a:pt x="64769" y="771143"/>
                </a:lnTo>
                <a:lnTo>
                  <a:pt x="69860" y="740663"/>
                </a:lnTo>
                <a:lnTo>
                  <a:pt x="76199" y="713231"/>
                </a:lnTo>
                <a:lnTo>
                  <a:pt x="105430" y="612647"/>
                </a:lnTo>
                <a:lnTo>
                  <a:pt x="123200" y="569975"/>
                </a:lnTo>
                <a:lnTo>
                  <a:pt x="143530" y="530351"/>
                </a:lnTo>
                <a:lnTo>
                  <a:pt x="154960" y="509015"/>
                </a:lnTo>
                <a:lnTo>
                  <a:pt x="168920" y="487679"/>
                </a:lnTo>
                <a:lnTo>
                  <a:pt x="184160" y="466343"/>
                </a:lnTo>
                <a:lnTo>
                  <a:pt x="219730" y="423671"/>
                </a:lnTo>
                <a:lnTo>
                  <a:pt x="261640" y="380999"/>
                </a:lnTo>
                <a:lnTo>
                  <a:pt x="378896" y="380999"/>
                </a:lnTo>
                <a:lnTo>
                  <a:pt x="372130" y="350519"/>
                </a:lnTo>
                <a:lnTo>
                  <a:pt x="360700" y="301751"/>
                </a:lnTo>
                <a:lnTo>
                  <a:pt x="347990" y="259079"/>
                </a:lnTo>
                <a:lnTo>
                  <a:pt x="336560" y="216407"/>
                </a:lnTo>
                <a:close/>
              </a:path>
              <a:path w="892810" h="2240279">
                <a:moveTo>
                  <a:pt x="857249" y="0"/>
                </a:moveTo>
                <a:lnTo>
                  <a:pt x="839480" y="0"/>
                </a:lnTo>
                <a:lnTo>
                  <a:pt x="830579" y="3047"/>
                </a:lnTo>
                <a:lnTo>
                  <a:pt x="812810" y="15239"/>
                </a:lnTo>
                <a:lnTo>
                  <a:pt x="802660" y="24383"/>
                </a:lnTo>
                <a:lnTo>
                  <a:pt x="793760" y="36575"/>
                </a:lnTo>
                <a:lnTo>
                  <a:pt x="772180" y="64007"/>
                </a:lnTo>
                <a:lnTo>
                  <a:pt x="750569" y="100583"/>
                </a:lnTo>
                <a:lnTo>
                  <a:pt x="727709" y="146303"/>
                </a:lnTo>
                <a:lnTo>
                  <a:pt x="703600" y="198119"/>
                </a:lnTo>
                <a:lnTo>
                  <a:pt x="679460" y="259079"/>
                </a:lnTo>
                <a:lnTo>
                  <a:pt x="652790" y="332231"/>
                </a:lnTo>
                <a:lnTo>
                  <a:pt x="626120" y="414527"/>
                </a:lnTo>
                <a:lnTo>
                  <a:pt x="600730" y="512063"/>
                </a:lnTo>
                <a:lnTo>
                  <a:pt x="572780" y="618743"/>
                </a:lnTo>
                <a:lnTo>
                  <a:pt x="544829" y="737615"/>
                </a:lnTo>
                <a:lnTo>
                  <a:pt x="518159" y="868679"/>
                </a:lnTo>
                <a:lnTo>
                  <a:pt x="461009" y="1167383"/>
                </a:lnTo>
                <a:lnTo>
                  <a:pt x="502809" y="1167383"/>
                </a:lnTo>
                <a:lnTo>
                  <a:pt x="521969" y="1060703"/>
                </a:lnTo>
                <a:lnTo>
                  <a:pt x="552449" y="914399"/>
                </a:lnTo>
                <a:lnTo>
                  <a:pt x="582929" y="780287"/>
                </a:lnTo>
                <a:lnTo>
                  <a:pt x="613409" y="658367"/>
                </a:lnTo>
                <a:lnTo>
                  <a:pt x="629930" y="600455"/>
                </a:lnTo>
                <a:lnTo>
                  <a:pt x="645170" y="548639"/>
                </a:lnTo>
                <a:lnTo>
                  <a:pt x="675650" y="454151"/>
                </a:lnTo>
                <a:lnTo>
                  <a:pt x="689609" y="411479"/>
                </a:lnTo>
                <a:lnTo>
                  <a:pt x="703600" y="374903"/>
                </a:lnTo>
                <a:lnTo>
                  <a:pt x="716279" y="341375"/>
                </a:lnTo>
                <a:lnTo>
                  <a:pt x="741700" y="286511"/>
                </a:lnTo>
                <a:lnTo>
                  <a:pt x="765809" y="249935"/>
                </a:lnTo>
                <a:lnTo>
                  <a:pt x="798850" y="225551"/>
                </a:lnTo>
                <a:lnTo>
                  <a:pt x="819149" y="219455"/>
                </a:lnTo>
                <a:lnTo>
                  <a:pt x="839480" y="219455"/>
                </a:lnTo>
                <a:lnTo>
                  <a:pt x="848380" y="216407"/>
                </a:lnTo>
                <a:lnTo>
                  <a:pt x="881390" y="182879"/>
                </a:lnTo>
                <a:lnTo>
                  <a:pt x="882670" y="179831"/>
                </a:lnTo>
                <a:lnTo>
                  <a:pt x="885200" y="173735"/>
                </a:lnTo>
                <a:lnTo>
                  <a:pt x="886480" y="170687"/>
                </a:lnTo>
                <a:lnTo>
                  <a:pt x="887729" y="164591"/>
                </a:lnTo>
                <a:lnTo>
                  <a:pt x="889010" y="161543"/>
                </a:lnTo>
                <a:lnTo>
                  <a:pt x="889010" y="155447"/>
                </a:lnTo>
                <a:lnTo>
                  <a:pt x="890290" y="149351"/>
                </a:lnTo>
                <a:lnTo>
                  <a:pt x="891539" y="146303"/>
                </a:lnTo>
                <a:lnTo>
                  <a:pt x="891539" y="134111"/>
                </a:lnTo>
                <a:lnTo>
                  <a:pt x="892820" y="128015"/>
                </a:lnTo>
                <a:lnTo>
                  <a:pt x="892820" y="88391"/>
                </a:lnTo>
                <a:lnTo>
                  <a:pt x="891539" y="82295"/>
                </a:lnTo>
                <a:lnTo>
                  <a:pt x="891539" y="76199"/>
                </a:lnTo>
                <a:lnTo>
                  <a:pt x="890290" y="73151"/>
                </a:lnTo>
                <a:lnTo>
                  <a:pt x="890290" y="67055"/>
                </a:lnTo>
                <a:lnTo>
                  <a:pt x="889010" y="60959"/>
                </a:lnTo>
                <a:lnTo>
                  <a:pt x="887729" y="57911"/>
                </a:lnTo>
                <a:lnTo>
                  <a:pt x="886480" y="51815"/>
                </a:lnTo>
                <a:lnTo>
                  <a:pt x="886480" y="48767"/>
                </a:lnTo>
                <a:lnTo>
                  <a:pt x="885200" y="42671"/>
                </a:lnTo>
                <a:lnTo>
                  <a:pt x="882670" y="39623"/>
                </a:lnTo>
                <a:lnTo>
                  <a:pt x="880109" y="30479"/>
                </a:lnTo>
                <a:lnTo>
                  <a:pt x="877580" y="24383"/>
                </a:lnTo>
                <a:lnTo>
                  <a:pt x="872489" y="18287"/>
                </a:lnTo>
                <a:lnTo>
                  <a:pt x="869960" y="12191"/>
                </a:lnTo>
                <a:lnTo>
                  <a:pt x="864869" y="9143"/>
                </a:lnTo>
                <a:lnTo>
                  <a:pt x="861059" y="3047"/>
                </a:lnTo>
                <a:lnTo>
                  <a:pt x="85724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85015" name="object 23"/>
          <p:cNvSpPr>
            <a:spLocks/>
          </p:cNvSpPr>
          <p:nvPr/>
        </p:nvSpPr>
        <p:spPr bwMode="auto">
          <a:xfrm>
            <a:off x="5114925" y="3314700"/>
            <a:ext cx="893763" cy="2243138"/>
          </a:xfrm>
          <a:custGeom>
            <a:avLst/>
            <a:gdLst>
              <a:gd name="T0" fmla="*/ 469129 w 892810"/>
              <a:gd name="T1" fmla="*/ 2243133 h 2242820"/>
              <a:gd name="T2" fmla="*/ 372527 w 892810"/>
              <a:gd name="T3" fmla="*/ 2224080 h 2242820"/>
              <a:gd name="T4" fmla="*/ 274612 w 892810"/>
              <a:gd name="T5" fmla="*/ 2224080 h 2242820"/>
              <a:gd name="T6" fmla="*/ 255541 w 892810"/>
              <a:gd name="T7" fmla="*/ 2125006 h 2242820"/>
              <a:gd name="T8" fmla="*/ 286054 w 892810"/>
              <a:gd name="T9" fmla="*/ 2081829 h 2242820"/>
              <a:gd name="T10" fmla="*/ 310221 w 892810"/>
              <a:gd name="T11" fmla="*/ 1948460 h 2242820"/>
              <a:gd name="T12" fmla="*/ 368713 w 892810"/>
              <a:gd name="T13" fmla="*/ 1331153 h 2242820"/>
              <a:gd name="T14" fmla="*/ 371246 w 892810"/>
              <a:gd name="T15" fmla="*/ 1102520 h 2242820"/>
              <a:gd name="T16" fmla="*/ 349643 w 892810"/>
              <a:gd name="T17" fmla="*/ 816730 h 2242820"/>
              <a:gd name="T18" fmla="*/ 306407 w 892810"/>
              <a:gd name="T19" fmla="*/ 548717 h 2242820"/>
              <a:gd name="T20" fmla="*/ 219965 w 892810"/>
              <a:gd name="T21" fmla="*/ 425499 h 2242820"/>
              <a:gd name="T22" fmla="*/ 97914 w 892810"/>
              <a:gd name="T23" fmla="*/ 637634 h 2242820"/>
              <a:gd name="T24" fmla="*/ 64838 w 892810"/>
              <a:gd name="T25" fmla="*/ 771003 h 2242820"/>
              <a:gd name="T26" fmla="*/ 48332 w 892810"/>
              <a:gd name="T27" fmla="*/ 898012 h 2242820"/>
              <a:gd name="T28" fmla="*/ 47050 w 892810"/>
              <a:gd name="T29" fmla="*/ 974223 h 2242820"/>
              <a:gd name="T30" fmla="*/ 53396 w 892810"/>
              <a:gd name="T31" fmla="*/ 1023760 h 2242820"/>
              <a:gd name="T32" fmla="*/ 75030 w 892810"/>
              <a:gd name="T33" fmla="*/ 1099971 h 2242820"/>
              <a:gd name="T34" fmla="*/ 94100 w 892810"/>
              <a:gd name="T35" fmla="*/ 1166024 h 2242820"/>
              <a:gd name="T36" fmla="*/ 97914 w 892810"/>
              <a:gd name="T37" fmla="*/ 1199045 h 2242820"/>
              <a:gd name="T38" fmla="*/ 97914 w 892810"/>
              <a:gd name="T39" fmla="*/ 1240961 h 2242820"/>
              <a:gd name="T40" fmla="*/ 89005 w 892810"/>
              <a:gd name="T41" fmla="*/ 1281616 h 2242820"/>
              <a:gd name="T42" fmla="*/ 81377 w 892810"/>
              <a:gd name="T43" fmla="*/ 1299393 h 2242820"/>
              <a:gd name="T44" fmla="*/ 73749 w 892810"/>
              <a:gd name="T45" fmla="*/ 1307014 h 2242820"/>
              <a:gd name="T46" fmla="*/ 59774 w 892810"/>
              <a:gd name="T47" fmla="*/ 1309551 h 2242820"/>
              <a:gd name="T48" fmla="*/ 44517 w 892810"/>
              <a:gd name="T49" fmla="*/ 1296858 h 2242820"/>
              <a:gd name="T50" fmla="*/ 33075 w 892810"/>
              <a:gd name="T51" fmla="*/ 1272719 h 2242820"/>
              <a:gd name="T52" fmla="*/ 6377 w 892810"/>
              <a:gd name="T53" fmla="*/ 1143161 h 2242820"/>
              <a:gd name="T54" fmla="*/ 1281 w 892810"/>
              <a:gd name="T55" fmla="*/ 980583 h 2242820"/>
              <a:gd name="T56" fmla="*/ 21633 w 892810"/>
              <a:gd name="T57" fmla="*/ 762107 h 2242820"/>
              <a:gd name="T58" fmla="*/ 71216 w 892810"/>
              <a:gd name="T59" fmla="*/ 565234 h 2242820"/>
              <a:gd name="T60" fmla="*/ 232657 w 892810"/>
              <a:gd name="T61" fmla="*/ 308653 h 2242820"/>
              <a:gd name="T62" fmla="*/ 348361 w 892810"/>
              <a:gd name="T63" fmla="*/ 260397 h 2242820"/>
              <a:gd name="T64" fmla="*/ 401758 w 892810"/>
              <a:gd name="T65" fmla="*/ 500455 h 2242820"/>
              <a:gd name="T66" fmla="*/ 439899 w 892810"/>
              <a:gd name="T67" fmla="*/ 793867 h 2242820"/>
              <a:gd name="T68" fmla="*/ 545411 w 892810"/>
              <a:gd name="T69" fmla="*/ 739244 h 2242820"/>
              <a:gd name="T70" fmla="*/ 680185 w 892810"/>
              <a:gd name="T71" fmla="*/ 261646 h 2242820"/>
              <a:gd name="T72" fmla="*/ 803517 w 892810"/>
              <a:gd name="T73" fmla="*/ 25393 h 2242820"/>
              <a:gd name="T74" fmla="*/ 861978 w 892810"/>
              <a:gd name="T75" fmla="*/ 5091 h 2242820"/>
              <a:gd name="T76" fmla="*/ 881048 w 892810"/>
              <a:gd name="T77" fmla="*/ 33014 h 2242820"/>
              <a:gd name="T78" fmla="*/ 888677 w 892810"/>
              <a:gd name="T79" fmla="*/ 58438 h 2242820"/>
              <a:gd name="T80" fmla="*/ 892491 w 892810"/>
              <a:gd name="T81" fmla="*/ 83831 h 2242820"/>
              <a:gd name="T82" fmla="*/ 893773 w 892810"/>
              <a:gd name="T83" fmla="*/ 118126 h 2242820"/>
              <a:gd name="T84" fmla="*/ 892491 w 892810"/>
              <a:gd name="T85" fmla="*/ 146081 h 2242820"/>
              <a:gd name="T86" fmla="*/ 887426 w 892810"/>
              <a:gd name="T87" fmla="*/ 171473 h 2242820"/>
              <a:gd name="T88" fmla="*/ 877234 w 892810"/>
              <a:gd name="T89" fmla="*/ 195618 h 2242820"/>
              <a:gd name="T90" fmla="*/ 856914 w 892810"/>
              <a:gd name="T91" fmla="*/ 214670 h 2242820"/>
              <a:gd name="T92" fmla="*/ 809864 w 892810"/>
              <a:gd name="T93" fmla="*/ 224821 h 2242820"/>
              <a:gd name="T94" fmla="*/ 766626 w 892810"/>
              <a:gd name="T95" fmla="*/ 250214 h 2242820"/>
              <a:gd name="T96" fmla="*/ 676371 w 892810"/>
              <a:gd name="T97" fmla="*/ 454734 h 2242820"/>
              <a:gd name="T98" fmla="*/ 553039 w 892810"/>
              <a:gd name="T99" fmla="*/ 914529 h 2242820"/>
              <a:gd name="T100" fmla="*/ 429738 w 892810"/>
              <a:gd name="T101" fmla="*/ 1704586 h 2242820"/>
              <a:gd name="T102" fmla="*/ 424643 w 892810"/>
              <a:gd name="T103" fmla="*/ 2149144 h 2242820"/>
              <a:gd name="T104" fmla="*/ 521276 w 892810"/>
              <a:gd name="T105" fmla="*/ 2133902 h 224282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92810" h="2242820">
                <a:moveTo>
                  <a:pt x="546110" y="2119634"/>
                </a:moveTo>
                <a:lnTo>
                  <a:pt x="533399" y="2217419"/>
                </a:lnTo>
                <a:lnTo>
                  <a:pt x="499109" y="2236469"/>
                </a:lnTo>
                <a:lnTo>
                  <a:pt x="476249" y="2242815"/>
                </a:lnTo>
                <a:lnTo>
                  <a:pt x="468629" y="2242815"/>
                </a:lnTo>
                <a:lnTo>
                  <a:pt x="453389" y="2242815"/>
                </a:lnTo>
                <a:lnTo>
                  <a:pt x="435620" y="2240279"/>
                </a:lnTo>
                <a:lnTo>
                  <a:pt x="415289" y="2236469"/>
                </a:lnTo>
                <a:lnTo>
                  <a:pt x="392429" y="2230124"/>
                </a:lnTo>
                <a:lnTo>
                  <a:pt x="372130" y="2223765"/>
                </a:lnTo>
                <a:lnTo>
                  <a:pt x="353080" y="2219955"/>
                </a:lnTo>
                <a:lnTo>
                  <a:pt x="336560" y="2218694"/>
                </a:lnTo>
                <a:lnTo>
                  <a:pt x="321320" y="2217419"/>
                </a:lnTo>
                <a:lnTo>
                  <a:pt x="300989" y="2218694"/>
                </a:lnTo>
                <a:lnTo>
                  <a:pt x="274319" y="2223765"/>
                </a:lnTo>
                <a:lnTo>
                  <a:pt x="243839" y="2230124"/>
                </a:lnTo>
                <a:lnTo>
                  <a:pt x="207020" y="2240279"/>
                </a:lnTo>
                <a:lnTo>
                  <a:pt x="217169" y="2156459"/>
                </a:lnTo>
                <a:lnTo>
                  <a:pt x="243839" y="2136135"/>
                </a:lnTo>
                <a:lnTo>
                  <a:pt x="255269" y="2124705"/>
                </a:lnTo>
                <a:lnTo>
                  <a:pt x="264170" y="2114549"/>
                </a:lnTo>
                <a:lnTo>
                  <a:pt x="273070" y="2104394"/>
                </a:lnTo>
                <a:lnTo>
                  <a:pt x="279410" y="2092964"/>
                </a:lnTo>
                <a:lnTo>
                  <a:pt x="283220" y="2086605"/>
                </a:lnTo>
                <a:lnTo>
                  <a:pt x="285749" y="2081534"/>
                </a:lnTo>
                <a:lnTo>
                  <a:pt x="288310" y="2076449"/>
                </a:lnTo>
                <a:lnTo>
                  <a:pt x="289559" y="2070104"/>
                </a:lnTo>
                <a:lnTo>
                  <a:pt x="292120" y="2062484"/>
                </a:lnTo>
                <a:lnTo>
                  <a:pt x="303550" y="1992629"/>
                </a:lnTo>
                <a:lnTo>
                  <a:pt x="309890" y="1948184"/>
                </a:lnTo>
                <a:lnTo>
                  <a:pt x="322600" y="1830074"/>
                </a:lnTo>
                <a:lnTo>
                  <a:pt x="339089" y="1673864"/>
                </a:lnTo>
                <a:lnTo>
                  <a:pt x="354329" y="1515105"/>
                </a:lnTo>
                <a:lnTo>
                  <a:pt x="364510" y="1384304"/>
                </a:lnTo>
                <a:lnTo>
                  <a:pt x="368320" y="1330964"/>
                </a:lnTo>
                <a:lnTo>
                  <a:pt x="370850" y="1283969"/>
                </a:lnTo>
                <a:lnTo>
                  <a:pt x="372130" y="1244595"/>
                </a:lnTo>
                <a:lnTo>
                  <a:pt x="373379" y="1212854"/>
                </a:lnTo>
                <a:lnTo>
                  <a:pt x="372130" y="1158239"/>
                </a:lnTo>
                <a:lnTo>
                  <a:pt x="370850" y="1102364"/>
                </a:lnTo>
                <a:lnTo>
                  <a:pt x="368320" y="1046475"/>
                </a:lnTo>
                <a:lnTo>
                  <a:pt x="365759" y="989325"/>
                </a:lnTo>
                <a:lnTo>
                  <a:pt x="360700" y="932175"/>
                </a:lnTo>
                <a:lnTo>
                  <a:pt x="355610" y="875025"/>
                </a:lnTo>
                <a:lnTo>
                  <a:pt x="349270" y="816614"/>
                </a:lnTo>
                <a:lnTo>
                  <a:pt x="341650" y="758189"/>
                </a:lnTo>
                <a:lnTo>
                  <a:pt x="334030" y="701039"/>
                </a:lnTo>
                <a:lnTo>
                  <a:pt x="323849" y="647699"/>
                </a:lnTo>
                <a:lnTo>
                  <a:pt x="314980" y="596895"/>
                </a:lnTo>
                <a:lnTo>
                  <a:pt x="306080" y="548639"/>
                </a:lnTo>
                <a:lnTo>
                  <a:pt x="295930" y="502919"/>
                </a:lnTo>
                <a:lnTo>
                  <a:pt x="284500" y="459729"/>
                </a:lnTo>
                <a:lnTo>
                  <a:pt x="273070" y="419099"/>
                </a:lnTo>
                <a:lnTo>
                  <a:pt x="261640" y="382280"/>
                </a:lnTo>
                <a:lnTo>
                  <a:pt x="219730" y="425439"/>
                </a:lnTo>
                <a:lnTo>
                  <a:pt x="184160" y="468629"/>
                </a:lnTo>
                <a:lnTo>
                  <a:pt x="154960" y="510539"/>
                </a:lnTo>
                <a:lnTo>
                  <a:pt x="133349" y="549914"/>
                </a:lnTo>
                <a:lnTo>
                  <a:pt x="114299" y="591824"/>
                </a:lnTo>
                <a:lnTo>
                  <a:pt x="97810" y="637544"/>
                </a:lnTo>
                <a:lnTo>
                  <a:pt x="90190" y="662939"/>
                </a:lnTo>
                <a:lnTo>
                  <a:pt x="82570" y="687074"/>
                </a:lnTo>
                <a:lnTo>
                  <a:pt x="76199" y="715005"/>
                </a:lnTo>
                <a:lnTo>
                  <a:pt x="69860" y="742949"/>
                </a:lnTo>
                <a:lnTo>
                  <a:pt x="64769" y="770894"/>
                </a:lnTo>
                <a:lnTo>
                  <a:pt x="59710" y="797564"/>
                </a:lnTo>
                <a:lnTo>
                  <a:pt x="55900" y="824234"/>
                </a:lnTo>
                <a:lnTo>
                  <a:pt x="52090" y="849629"/>
                </a:lnTo>
                <a:lnTo>
                  <a:pt x="49529" y="873764"/>
                </a:lnTo>
                <a:lnTo>
                  <a:pt x="48280" y="897885"/>
                </a:lnTo>
                <a:lnTo>
                  <a:pt x="47000" y="919484"/>
                </a:lnTo>
                <a:lnTo>
                  <a:pt x="47000" y="942344"/>
                </a:lnTo>
                <a:lnTo>
                  <a:pt x="47000" y="952499"/>
                </a:lnTo>
                <a:lnTo>
                  <a:pt x="47000" y="962655"/>
                </a:lnTo>
                <a:lnTo>
                  <a:pt x="47000" y="974085"/>
                </a:lnTo>
                <a:lnTo>
                  <a:pt x="48280" y="984254"/>
                </a:lnTo>
                <a:lnTo>
                  <a:pt x="49529" y="994409"/>
                </a:lnTo>
                <a:lnTo>
                  <a:pt x="50810" y="1004565"/>
                </a:lnTo>
                <a:lnTo>
                  <a:pt x="52090" y="1014734"/>
                </a:lnTo>
                <a:lnTo>
                  <a:pt x="53339" y="1023615"/>
                </a:lnTo>
                <a:lnTo>
                  <a:pt x="55900" y="1033784"/>
                </a:lnTo>
                <a:lnTo>
                  <a:pt x="57149" y="1042665"/>
                </a:lnTo>
                <a:lnTo>
                  <a:pt x="62240" y="1061715"/>
                </a:lnTo>
                <a:lnTo>
                  <a:pt x="68579" y="1080765"/>
                </a:lnTo>
                <a:lnTo>
                  <a:pt x="74950" y="1099815"/>
                </a:lnTo>
                <a:lnTo>
                  <a:pt x="80009" y="1115055"/>
                </a:lnTo>
                <a:lnTo>
                  <a:pt x="85100" y="1130295"/>
                </a:lnTo>
                <a:lnTo>
                  <a:pt x="88910" y="1144274"/>
                </a:lnTo>
                <a:lnTo>
                  <a:pt x="92720" y="1158239"/>
                </a:lnTo>
                <a:lnTo>
                  <a:pt x="94000" y="1165859"/>
                </a:lnTo>
                <a:lnTo>
                  <a:pt x="95249" y="1172205"/>
                </a:lnTo>
                <a:lnTo>
                  <a:pt x="96530" y="1179825"/>
                </a:lnTo>
                <a:lnTo>
                  <a:pt x="97810" y="1184909"/>
                </a:lnTo>
                <a:lnTo>
                  <a:pt x="97810" y="1191255"/>
                </a:lnTo>
                <a:lnTo>
                  <a:pt x="97810" y="1198875"/>
                </a:lnTo>
                <a:lnTo>
                  <a:pt x="99059" y="1203959"/>
                </a:lnTo>
                <a:lnTo>
                  <a:pt x="99059" y="1210305"/>
                </a:lnTo>
                <a:lnTo>
                  <a:pt x="99059" y="1220474"/>
                </a:lnTo>
                <a:lnTo>
                  <a:pt x="97810" y="1230629"/>
                </a:lnTo>
                <a:lnTo>
                  <a:pt x="97810" y="1240785"/>
                </a:lnTo>
                <a:lnTo>
                  <a:pt x="96530" y="1249679"/>
                </a:lnTo>
                <a:lnTo>
                  <a:pt x="95249" y="1258574"/>
                </a:lnTo>
                <a:lnTo>
                  <a:pt x="92720" y="1266194"/>
                </a:lnTo>
                <a:lnTo>
                  <a:pt x="91439" y="1275075"/>
                </a:lnTo>
                <a:lnTo>
                  <a:pt x="88910" y="1281434"/>
                </a:lnTo>
                <a:lnTo>
                  <a:pt x="86380" y="1289054"/>
                </a:lnTo>
                <a:lnTo>
                  <a:pt x="85100" y="1291589"/>
                </a:lnTo>
                <a:lnTo>
                  <a:pt x="83819" y="1294125"/>
                </a:lnTo>
                <a:lnTo>
                  <a:pt x="82570" y="1296674"/>
                </a:lnTo>
                <a:lnTo>
                  <a:pt x="81290" y="1299209"/>
                </a:lnTo>
                <a:lnTo>
                  <a:pt x="80009" y="1300484"/>
                </a:lnTo>
                <a:lnTo>
                  <a:pt x="78760" y="1303019"/>
                </a:lnTo>
                <a:lnTo>
                  <a:pt x="77480" y="1304294"/>
                </a:lnTo>
                <a:lnTo>
                  <a:pt x="76199" y="1305555"/>
                </a:lnTo>
                <a:lnTo>
                  <a:pt x="73670" y="1306829"/>
                </a:lnTo>
                <a:lnTo>
                  <a:pt x="72389" y="1308104"/>
                </a:lnTo>
                <a:lnTo>
                  <a:pt x="68579" y="1309365"/>
                </a:lnTo>
                <a:lnTo>
                  <a:pt x="66050" y="1309365"/>
                </a:lnTo>
                <a:lnTo>
                  <a:pt x="62240" y="1309365"/>
                </a:lnTo>
                <a:lnTo>
                  <a:pt x="59710" y="1309365"/>
                </a:lnTo>
                <a:lnTo>
                  <a:pt x="55900" y="1308104"/>
                </a:lnTo>
                <a:lnTo>
                  <a:pt x="53339" y="1305555"/>
                </a:lnTo>
                <a:lnTo>
                  <a:pt x="50810" y="1304294"/>
                </a:lnTo>
                <a:lnTo>
                  <a:pt x="47000" y="1300484"/>
                </a:lnTo>
                <a:lnTo>
                  <a:pt x="44470" y="1296674"/>
                </a:lnTo>
                <a:lnTo>
                  <a:pt x="41909" y="1294125"/>
                </a:lnTo>
                <a:lnTo>
                  <a:pt x="39380" y="1289054"/>
                </a:lnTo>
                <a:lnTo>
                  <a:pt x="38099" y="1283969"/>
                </a:lnTo>
                <a:lnTo>
                  <a:pt x="34289" y="1278885"/>
                </a:lnTo>
                <a:lnTo>
                  <a:pt x="33040" y="1272539"/>
                </a:lnTo>
                <a:lnTo>
                  <a:pt x="30479" y="1266194"/>
                </a:lnTo>
                <a:lnTo>
                  <a:pt x="27950" y="1258574"/>
                </a:lnTo>
                <a:lnTo>
                  <a:pt x="17800" y="1220474"/>
                </a:lnTo>
                <a:lnTo>
                  <a:pt x="8900" y="1170944"/>
                </a:lnTo>
                <a:lnTo>
                  <a:pt x="6370" y="1142999"/>
                </a:lnTo>
                <a:lnTo>
                  <a:pt x="3809" y="1115055"/>
                </a:lnTo>
                <a:lnTo>
                  <a:pt x="1280" y="1085849"/>
                </a:lnTo>
                <a:lnTo>
                  <a:pt x="0" y="1056644"/>
                </a:lnTo>
                <a:lnTo>
                  <a:pt x="0" y="1024889"/>
                </a:lnTo>
                <a:lnTo>
                  <a:pt x="1280" y="980444"/>
                </a:lnTo>
                <a:lnTo>
                  <a:pt x="2560" y="934724"/>
                </a:lnTo>
                <a:lnTo>
                  <a:pt x="5090" y="890265"/>
                </a:lnTo>
                <a:lnTo>
                  <a:pt x="10180" y="847094"/>
                </a:lnTo>
                <a:lnTo>
                  <a:pt x="15239" y="803909"/>
                </a:lnTo>
                <a:lnTo>
                  <a:pt x="21610" y="761999"/>
                </a:lnTo>
                <a:lnTo>
                  <a:pt x="29230" y="720089"/>
                </a:lnTo>
                <a:lnTo>
                  <a:pt x="38099" y="679454"/>
                </a:lnTo>
                <a:lnTo>
                  <a:pt x="48280" y="640079"/>
                </a:lnTo>
                <a:lnTo>
                  <a:pt x="58430" y="601979"/>
                </a:lnTo>
                <a:lnTo>
                  <a:pt x="71140" y="565154"/>
                </a:lnTo>
                <a:lnTo>
                  <a:pt x="97810" y="497835"/>
                </a:lnTo>
                <a:lnTo>
                  <a:pt x="127010" y="435620"/>
                </a:lnTo>
                <a:lnTo>
                  <a:pt x="154960" y="392429"/>
                </a:lnTo>
                <a:lnTo>
                  <a:pt x="181630" y="359420"/>
                </a:lnTo>
                <a:lnTo>
                  <a:pt x="232409" y="308609"/>
                </a:lnTo>
                <a:lnTo>
                  <a:pt x="275600" y="271790"/>
                </a:lnTo>
                <a:lnTo>
                  <a:pt x="307360" y="245120"/>
                </a:lnTo>
                <a:lnTo>
                  <a:pt x="321320" y="231129"/>
                </a:lnTo>
                <a:lnTo>
                  <a:pt x="336560" y="217169"/>
                </a:lnTo>
                <a:lnTo>
                  <a:pt x="347990" y="260360"/>
                </a:lnTo>
                <a:lnTo>
                  <a:pt x="360700" y="303519"/>
                </a:lnTo>
                <a:lnTo>
                  <a:pt x="372130" y="350519"/>
                </a:lnTo>
                <a:lnTo>
                  <a:pt x="382280" y="397520"/>
                </a:lnTo>
                <a:lnTo>
                  <a:pt x="392429" y="448299"/>
                </a:lnTo>
                <a:lnTo>
                  <a:pt x="401330" y="500384"/>
                </a:lnTo>
                <a:lnTo>
                  <a:pt x="410230" y="553724"/>
                </a:lnTo>
                <a:lnTo>
                  <a:pt x="419099" y="609599"/>
                </a:lnTo>
                <a:lnTo>
                  <a:pt x="426719" y="668024"/>
                </a:lnTo>
                <a:lnTo>
                  <a:pt x="433090" y="728984"/>
                </a:lnTo>
                <a:lnTo>
                  <a:pt x="439430" y="793754"/>
                </a:lnTo>
                <a:lnTo>
                  <a:pt x="445769" y="862334"/>
                </a:lnTo>
                <a:lnTo>
                  <a:pt x="454670" y="1008375"/>
                </a:lnTo>
                <a:lnTo>
                  <a:pt x="461009" y="1168395"/>
                </a:lnTo>
                <a:lnTo>
                  <a:pt x="518159" y="869954"/>
                </a:lnTo>
                <a:lnTo>
                  <a:pt x="544829" y="739139"/>
                </a:lnTo>
                <a:lnTo>
                  <a:pt x="572780" y="619755"/>
                </a:lnTo>
                <a:lnTo>
                  <a:pt x="600730" y="511814"/>
                </a:lnTo>
                <a:lnTo>
                  <a:pt x="626120" y="416570"/>
                </a:lnTo>
                <a:lnTo>
                  <a:pt x="652790" y="333999"/>
                </a:lnTo>
                <a:lnTo>
                  <a:pt x="679460" y="261609"/>
                </a:lnTo>
                <a:lnTo>
                  <a:pt x="703600" y="200649"/>
                </a:lnTo>
                <a:lnTo>
                  <a:pt x="727709" y="147309"/>
                </a:lnTo>
                <a:lnTo>
                  <a:pt x="750569" y="102869"/>
                </a:lnTo>
                <a:lnTo>
                  <a:pt x="772180" y="64769"/>
                </a:lnTo>
                <a:lnTo>
                  <a:pt x="802660" y="25389"/>
                </a:lnTo>
                <a:lnTo>
                  <a:pt x="839480" y="1280"/>
                </a:lnTo>
                <a:lnTo>
                  <a:pt x="847100" y="0"/>
                </a:lnTo>
                <a:lnTo>
                  <a:pt x="852190" y="1280"/>
                </a:lnTo>
                <a:lnTo>
                  <a:pt x="857249" y="2529"/>
                </a:lnTo>
                <a:lnTo>
                  <a:pt x="861059" y="5090"/>
                </a:lnTo>
                <a:lnTo>
                  <a:pt x="864869" y="8900"/>
                </a:lnTo>
                <a:lnTo>
                  <a:pt x="869960" y="13959"/>
                </a:lnTo>
                <a:lnTo>
                  <a:pt x="872489" y="19049"/>
                </a:lnTo>
                <a:lnTo>
                  <a:pt x="877580" y="25389"/>
                </a:lnTo>
                <a:lnTo>
                  <a:pt x="880109" y="33009"/>
                </a:lnTo>
                <a:lnTo>
                  <a:pt x="882670" y="40629"/>
                </a:lnTo>
                <a:lnTo>
                  <a:pt x="885200" y="44439"/>
                </a:lnTo>
                <a:lnTo>
                  <a:pt x="886480" y="49529"/>
                </a:lnTo>
                <a:lnTo>
                  <a:pt x="886480" y="53339"/>
                </a:lnTo>
                <a:lnTo>
                  <a:pt x="887729" y="58430"/>
                </a:lnTo>
                <a:lnTo>
                  <a:pt x="889010" y="63489"/>
                </a:lnTo>
                <a:lnTo>
                  <a:pt x="890290" y="68579"/>
                </a:lnTo>
                <a:lnTo>
                  <a:pt x="890290" y="73670"/>
                </a:lnTo>
                <a:lnTo>
                  <a:pt x="891539" y="78729"/>
                </a:lnTo>
                <a:lnTo>
                  <a:pt x="891539" y="83819"/>
                </a:lnTo>
                <a:lnTo>
                  <a:pt x="892820" y="88910"/>
                </a:lnTo>
                <a:lnTo>
                  <a:pt x="892820" y="93969"/>
                </a:lnTo>
                <a:lnTo>
                  <a:pt x="892820" y="100340"/>
                </a:lnTo>
                <a:lnTo>
                  <a:pt x="892820" y="111770"/>
                </a:lnTo>
                <a:lnTo>
                  <a:pt x="892820" y="118109"/>
                </a:lnTo>
                <a:lnTo>
                  <a:pt x="892820" y="123200"/>
                </a:lnTo>
                <a:lnTo>
                  <a:pt x="892820" y="129539"/>
                </a:lnTo>
                <a:lnTo>
                  <a:pt x="891539" y="134630"/>
                </a:lnTo>
                <a:lnTo>
                  <a:pt x="891539" y="140969"/>
                </a:lnTo>
                <a:lnTo>
                  <a:pt x="891539" y="146060"/>
                </a:lnTo>
                <a:lnTo>
                  <a:pt x="890290" y="151119"/>
                </a:lnTo>
                <a:lnTo>
                  <a:pt x="889010" y="156209"/>
                </a:lnTo>
                <a:lnTo>
                  <a:pt x="889010" y="161300"/>
                </a:lnTo>
                <a:lnTo>
                  <a:pt x="887729" y="166359"/>
                </a:lnTo>
                <a:lnTo>
                  <a:pt x="886480" y="171449"/>
                </a:lnTo>
                <a:lnTo>
                  <a:pt x="885200" y="175259"/>
                </a:lnTo>
                <a:lnTo>
                  <a:pt x="882670" y="180350"/>
                </a:lnTo>
                <a:lnTo>
                  <a:pt x="881390" y="184160"/>
                </a:lnTo>
                <a:lnTo>
                  <a:pt x="877580" y="191780"/>
                </a:lnTo>
                <a:lnTo>
                  <a:pt x="876299" y="195590"/>
                </a:lnTo>
                <a:lnTo>
                  <a:pt x="873770" y="198119"/>
                </a:lnTo>
                <a:lnTo>
                  <a:pt x="871240" y="201929"/>
                </a:lnTo>
                <a:lnTo>
                  <a:pt x="868679" y="204459"/>
                </a:lnTo>
                <a:lnTo>
                  <a:pt x="862340" y="209549"/>
                </a:lnTo>
                <a:lnTo>
                  <a:pt x="856000" y="214640"/>
                </a:lnTo>
                <a:lnTo>
                  <a:pt x="848380" y="217169"/>
                </a:lnTo>
                <a:lnTo>
                  <a:pt x="839480" y="219699"/>
                </a:lnTo>
                <a:lnTo>
                  <a:pt x="830579" y="220979"/>
                </a:lnTo>
                <a:lnTo>
                  <a:pt x="819149" y="220979"/>
                </a:lnTo>
                <a:lnTo>
                  <a:pt x="809000" y="224789"/>
                </a:lnTo>
                <a:lnTo>
                  <a:pt x="798850" y="227319"/>
                </a:lnTo>
                <a:lnTo>
                  <a:pt x="789950" y="232409"/>
                </a:lnTo>
                <a:lnTo>
                  <a:pt x="781049" y="237500"/>
                </a:lnTo>
                <a:lnTo>
                  <a:pt x="773429" y="243839"/>
                </a:lnTo>
                <a:lnTo>
                  <a:pt x="765809" y="250179"/>
                </a:lnTo>
                <a:lnTo>
                  <a:pt x="759470" y="259079"/>
                </a:lnTo>
                <a:lnTo>
                  <a:pt x="728990" y="313700"/>
                </a:lnTo>
                <a:lnTo>
                  <a:pt x="703600" y="377189"/>
                </a:lnTo>
                <a:lnTo>
                  <a:pt x="689609" y="414009"/>
                </a:lnTo>
                <a:lnTo>
                  <a:pt x="675650" y="454670"/>
                </a:lnTo>
                <a:lnTo>
                  <a:pt x="645170" y="548639"/>
                </a:lnTo>
                <a:lnTo>
                  <a:pt x="629930" y="601979"/>
                </a:lnTo>
                <a:lnTo>
                  <a:pt x="613409" y="659129"/>
                </a:lnTo>
                <a:lnTo>
                  <a:pt x="582929" y="781049"/>
                </a:lnTo>
                <a:lnTo>
                  <a:pt x="552449" y="914399"/>
                </a:lnTo>
                <a:lnTo>
                  <a:pt x="521969" y="1062989"/>
                </a:lnTo>
                <a:lnTo>
                  <a:pt x="494050" y="1217925"/>
                </a:lnTo>
                <a:lnTo>
                  <a:pt x="468629" y="1377945"/>
                </a:lnTo>
                <a:lnTo>
                  <a:pt x="447050" y="1539239"/>
                </a:lnTo>
                <a:lnTo>
                  <a:pt x="429280" y="1704344"/>
                </a:lnTo>
                <a:lnTo>
                  <a:pt x="415289" y="1856744"/>
                </a:lnTo>
                <a:lnTo>
                  <a:pt x="405140" y="1979925"/>
                </a:lnTo>
                <a:lnTo>
                  <a:pt x="398800" y="2073914"/>
                </a:lnTo>
                <a:lnTo>
                  <a:pt x="396239" y="2110739"/>
                </a:lnTo>
                <a:lnTo>
                  <a:pt x="424190" y="2148839"/>
                </a:lnTo>
                <a:lnTo>
                  <a:pt x="452140" y="2152649"/>
                </a:lnTo>
                <a:lnTo>
                  <a:pt x="463570" y="2151375"/>
                </a:lnTo>
                <a:lnTo>
                  <a:pt x="473720" y="2150114"/>
                </a:lnTo>
                <a:lnTo>
                  <a:pt x="496580" y="2143755"/>
                </a:lnTo>
                <a:lnTo>
                  <a:pt x="520720" y="2133599"/>
                </a:lnTo>
                <a:lnTo>
                  <a:pt x="546110" y="2119634"/>
                </a:lnTo>
                <a:close/>
              </a:path>
            </a:pathLst>
          </a:custGeom>
          <a:noFill/>
          <a:ln w="93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85016" name="object 24"/>
          <p:cNvSpPr>
            <a:spLocks noChangeArrowheads="1"/>
          </p:cNvSpPr>
          <p:nvPr/>
        </p:nvSpPr>
        <p:spPr bwMode="auto">
          <a:xfrm>
            <a:off x="5799138" y="4137025"/>
            <a:ext cx="1196975" cy="1458913"/>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altLang="en-US"/>
          </a:p>
        </p:txBody>
      </p:sp>
      <p:sp>
        <p:nvSpPr>
          <p:cNvPr id="85017" name="object 25"/>
          <p:cNvSpPr>
            <a:spLocks/>
          </p:cNvSpPr>
          <p:nvPr/>
        </p:nvSpPr>
        <p:spPr bwMode="auto">
          <a:xfrm>
            <a:off x="7143750" y="5175250"/>
            <a:ext cx="123825" cy="401638"/>
          </a:xfrm>
          <a:custGeom>
            <a:avLst/>
            <a:gdLst>
              <a:gd name="T0" fmla="*/ 61273 w 123190"/>
              <a:gd name="T1" fmla="*/ 1262 h 401320"/>
              <a:gd name="T2" fmla="*/ 54902 w 123190"/>
              <a:gd name="T3" fmla="*/ 3812 h 401320"/>
              <a:gd name="T4" fmla="*/ 48498 w 123190"/>
              <a:gd name="T5" fmla="*/ 7625 h 401320"/>
              <a:gd name="T6" fmla="*/ 42125 w 123190"/>
              <a:gd name="T7" fmla="*/ 13976 h 401320"/>
              <a:gd name="T8" fmla="*/ 37009 w 123190"/>
              <a:gd name="T9" fmla="*/ 22877 h 401320"/>
              <a:gd name="T10" fmla="*/ 31924 w 123190"/>
              <a:gd name="T11" fmla="*/ 31766 h 401320"/>
              <a:gd name="T12" fmla="*/ 28094 w 123190"/>
              <a:gd name="T13" fmla="*/ 44480 h 401320"/>
              <a:gd name="T14" fmla="*/ 12776 w 123190"/>
              <a:gd name="T15" fmla="*/ 99137 h 401320"/>
              <a:gd name="T16" fmla="*/ 1287 w 123190"/>
              <a:gd name="T17" fmla="*/ 189375 h 401320"/>
              <a:gd name="T18" fmla="*/ 0 w 123190"/>
              <a:gd name="T19" fmla="*/ 240219 h 401320"/>
              <a:gd name="T20" fmla="*/ 1287 w 123190"/>
              <a:gd name="T21" fmla="*/ 273261 h 401320"/>
              <a:gd name="T22" fmla="*/ 3829 w 123190"/>
              <a:gd name="T23" fmla="*/ 305041 h 401320"/>
              <a:gd name="T24" fmla="*/ 6372 w 123190"/>
              <a:gd name="T25" fmla="*/ 319018 h 401320"/>
              <a:gd name="T26" fmla="*/ 8946 w 123190"/>
              <a:gd name="T27" fmla="*/ 331732 h 401320"/>
              <a:gd name="T28" fmla="*/ 12776 w 123190"/>
              <a:gd name="T29" fmla="*/ 344434 h 401320"/>
              <a:gd name="T30" fmla="*/ 21690 w 123190"/>
              <a:gd name="T31" fmla="*/ 368587 h 401320"/>
              <a:gd name="T32" fmla="*/ 25520 w 123190"/>
              <a:gd name="T33" fmla="*/ 377488 h 401320"/>
              <a:gd name="T34" fmla="*/ 30636 w 123190"/>
              <a:gd name="T35" fmla="*/ 383839 h 401320"/>
              <a:gd name="T36" fmla="*/ 35753 w 123190"/>
              <a:gd name="T37" fmla="*/ 391465 h 401320"/>
              <a:gd name="T38" fmla="*/ 40838 w 123190"/>
              <a:gd name="T39" fmla="*/ 396553 h 401320"/>
              <a:gd name="T40" fmla="*/ 63816 w 123190"/>
              <a:gd name="T41" fmla="*/ 401629 h 401320"/>
              <a:gd name="T42" fmla="*/ 71476 w 123190"/>
              <a:gd name="T43" fmla="*/ 397816 h 401320"/>
              <a:gd name="T44" fmla="*/ 82964 w 123190"/>
              <a:gd name="T45" fmla="*/ 387652 h 401320"/>
              <a:gd name="T46" fmla="*/ 89368 w 123190"/>
              <a:gd name="T47" fmla="*/ 377488 h 401320"/>
              <a:gd name="T48" fmla="*/ 94453 w 123190"/>
              <a:gd name="T49" fmla="*/ 368587 h 401320"/>
              <a:gd name="T50" fmla="*/ 99570 w 123190"/>
              <a:gd name="T51" fmla="*/ 354610 h 401320"/>
              <a:gd name="T52" fmla="*/ 107229 w 123190"/>
              <a:gd name="T53" fmla="*/ 332995 h 401320"/>
              <a:gd name="T54" fmla="*/ 111059 w 123190"/>
              <a:gd name="T55" fmla="*/ 315205 h 401320"/>
              <a:gd name="T56" fmla="*/ 116176 w 123190"/>
              <a:gd name="T57" fmla="*/ 288513 h 401320"/>
              <a:gd name="T58" fmla="*/ 121261 w 123190"/>
              <a:gd name="T59" fmla="*/ 246570 h 401320"/>
              <a:gd name="T60" fmla="*/ 123835 w 123190"/>
              <a:gd name="T61" fmla="*/ 153783 h 401320"/>
              <a:gd name="T62" fmla="*/ 121261 w 123190"/>
              <a:gd name="T63" fmla="*/ 120741 h 401320"/>
              <a:gd name="T64" fmla="*/ 117431 w 123190"/>
              <a:gd name="T65" fmla="*/ 88961 h 401320"/>
              <a:gd name="T66" fmla="*/ 114888 w 123190"/>
              <a:gd name="T67" fmla="*/ 74984 h 401320"/>
              <a:gd name="T68" fmla="*/ 111059 w 123190"/>
              <a:gd name="T69" fmla="*/ 61007 h 401320"/>
              <a:gd name="T70" fmla="*/ 108516 w 123190"/>
              <a:gd name="T71" fmla="*/ 49568 h 401320"/>
              <a:gd name="T72" fmla="*/ 102113 w 123190"/>
              <a:gd name="T73" fmla="*/ 31766 h 401320"/>
              <a:gd name="T74" fmla="*/ 97028 w 123190"/>
              <a:gd name="T75" fmla="*/ 22877 h 401320"/>
              <a:gd name="T76" fmla="*/ 89368 w 123190"/>
              <a:gd name="T77" fmla="*/ 11438 h 401320"/>
              <a:gd name="T78" fmla="*/ 81709 w 123190"/>
              <a:gd name="T79" fmla="*/ 5075 h 401320"/>
              <a:gd name="T80" fmla="*/ 76592 w 123190"/>
              <a:gd name="T81" fmla="*/ 2537 h 401320"/>
              <a:gd name="T82" fmla="*/ 67646 w 123190"/>
              <a:gd name="T83" fmla="*/ 0 h 4013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3190" h="401320">
                <a:moveTo>
                  <a:pt x="67299" y="0"/>
                </a:moveTo>
                <a:lnTo>
                  <a:pt x="60959" y="1261"/>
                </a:lnTo>
                <a:lnTo>
                  <a:pt x="57149" y="2535"/>
                </a:lnTo>
                <a:lnTo>
                  <a:pt x="54620" y="3809"/>
                </a:lnTo>
                <a:lnTo>
                  <a:pt x="50810" y="6345"/>
                </a:lnTo>
                <a:lnTo>
                  <a:pt x="48249" y="7619"/>
                </a:lnTo>
                <a:lnTo>
                  <a:pt x="45719" y="11429"/>
                </a:lnTo>
                <a:lnTo>
                  <a:pt x="41909" y="13965"/>
                </a:lnTo>
                <a:lnTo>
                  <a:pt x="39380" y="17775"/>
                </a:lnTo>
                <a:lnTo>
                  <a:pt x="36819" y="22859"/>
                </a:lnTo>
                <a:lnTo>
                  <a:pt x="34289" y="26669"/>
                </a:lnTo>
                <a:lnTo>
                  <a:pt x="31760" y="31741"/>
                </a:lnTo>
                <a:lnTo>
                  <a:pt x="29199" y="38099"/>
                </a:lnTo>
                <a:lnTo>
                  <a:pt x="27950" y="44445"/>
                </a:lnTo>
                <a:lnTo>
                  <a:pt x="25389" y="50791"/>
                </a:lnTo>
                <a:lnTo>
                  <a:pt x="12710" y="99059"/>
                </a:lnTo>
                <a:lnTo>
                  <a:pt x="6339" y="142231"/>
                </a:lnTo>
                <a:lnTo>
                  <a:pt x="1280" y="189225"/>
                </a:lnTo>
                <a:lnTo>
                  <a:pt x="1280" y="214621"/>
                </a:lnTo>
                <a:lnTo>
                  <a:pt x="0" y="240029"/>
                </a:lnTo>
                <a:lnTo>
                  <a:pt x="1280" y="257805"/>
                </a:lnTo>
                <a:lnTo>
                  <a:pt x="1280" y="273045"/>
                </a:lnTo>
                <a:lnTo>
                  <a:pt x="2529" y="289559"/>
                </a:lnTo>
                <a:lnTo>
                  <a:pt x="3809" y="304799"/>
                </a:lnTo>
                <a:lnTo>
                  <a:pt x="5090" y="311145"/>
                </a:lnTo>
                <a:lnTo>
                  <a:pt x="6339" y="318765"/>
                </a:lnTo>
                <a:lnTo>
                  <a:pt x="8900" y="325111"/>
                </a:lnTo>
                <a:lnTo>
                  <a:pt x="8900" y="331469"/>
                </a:lnTo>
                <a:lnTo>
                  <a:pt x="11429" y="339089"/>
                </a:lnTo>
                <a:lnTo>
                  <a:pt x="12710" y="344161"/>
                </a:lnTo>
                <a:lnTo>
                  <a:pt x="16520" y="356865"/>
                </a:lnTo>
                <a:lnTo>
                  <a:pt x="21579" y="368295"/>
                </a:lnTo>
                <a:lnTo>
                  <a:pt x="22859" y="372105"/>
                </a:lnTo>
                <a:lnTo>
                  <a:pt x="25389" y="377189"/>
                </a:lnTo>
                <a:lnTo>
                  <a:pt x="27950" y="380999"/>
                </a:lnTo>
                <a:lnTo>
                  <a:pt x="30479" y="383535"/>
                </a:lnTo>
                <a:lnTo>
                  <a:pt x="33009" y="387345"/>
                </a:lnTo>
                <a:lnTo>
                  <a:pt x="35570" y="391155"/>
                </a:lnTo>
                <a:lnTo>
                  <a:pt x="38099" y="392429"/>
                </a:lnTo>
                <a:lnTo>
                  <a:pt x="40629" y="396239"/>
                </a:lnTo>
                <a:lnTo>
                  <a:pt x="50810" y="401311"/>
                </a:lnTo>
                <a:lnTo>
                  <a:pt x="63489" y="401311"/>
                </a:lnTo>
                <a:lnTo>
                  <a:pt x="67299" y="400049"/>
                </a:lnTo>
                <a:lnTo>
                  <a:pt x="71109" y="397501"/>
                </a:lnTo>
                <a:lnTo>
                  <a:pt x="73670" y="396239"/>
                </a:lnTo>
                <a:lnTo>
                  <a:pt x="82539" y="387345"/>
                </a:lnTo>
                <a:lnTo>
                  <a:pt x="86349" y="382261"/>
                </a:lnTo>
                <a:lnTo>
                  <a:pt x="88910" y="377189"/>
                </a:lnTo>
                <a:lnTo>
                  <a:pt x="91439" y="372105"/>
                </a:lnTo>
                <a:lnTo>
                  <a:pt x="93969" y="368295"/>
                </a:lnTo>
                <a:lnTo>
                  <a:pt x="96530" y="361949"/>
                </a:lnTo>
                <a:lnTo>
                  <a:pt x="99059" y="354329"/>
                </a:lnTo>
                <a:lnTo>
                  <a:pt x="104150" y="340351"/>
                </a:lnTo>
                <a:lnTo>
                  <a:pt x="106679" y="332731"/>
                </a:lnTo>
                <a:lnTo>
                  <a:pt x="109209" y="323849"/>
                </a:lnTo>
                <a:lnTo>
                  <a:pt x="110489" y="314955"/>
                </a:lnTo>
                <a:lnTo>
                  <a:pt x="113019" y="306061"/>
                </a:lnTo>
                <a:lnTo>
                  <a:pt x="115580" y="288285"/>
                </a:lnTo>
                <a:lnTo>
                  <a:pt x="118109" y="267961"/>
                </a:lnTo>
                <a:lnTo>
                  <a:pt x="120639" y="246375"/>
                </a:lnTo>
                <a:lnTo>
                  <a:pt x="123200" y="198119"/>
                </a:lnTo>
                <a:lnTo>
                  <a:pt x="123200" y="153661"/>
                </a:lnTo>
                <a:lnTo>
                  <a:pt x="121919" y="135885"/>
                </a:lnTo>
                <a:lnTo>
                  <a:pt x="120639" y="120645"/>
                </a:lnTo>
                <a:lnTo>
                  <a:pt x="119390" y="104131"/>
                </a:lnTo>
                <a:lnTo>
                  <a:pt x="116829" y="88891"/>
                </a:lnTo>
                <a:lnTo>
                  <a:pt x="115580" y="82545"/>
                </a:lnTo>
                <a:lnTo>
                  <a:pt x="114299" y="74925"/>
                </a:lnTo>
                <a:lnTo>
                  <a:pt x="113019" y="68579"/>
                </a:lnTo>
                <a:lnTo>
                  <a:pt x="110489" y="60959"/>
                </a:lnTo>
                <a:lnTo>
                  <a:pt x="109209" y="54601"/>
                </a:lnTo>
                <a:lnTo>
                  <a:pt x="107960" y="49529"/>
                </a:lnTo>
                <a:lnTo>
                  <a:pt x="102869" y="36825"/>
                </a:lnTo>
                <a:lnTo>
                  <a:pt x="101589" y="31741"/>
                </a:lnTo>
                <a:lnTo>
                  <a:pt x="99059" y="26669"/>
                </a:lnTo>
                <a:lnTo>
                  <a:pt x="96530" y="22859"/>
                </a:lnTo>
                <a:lnTo>
                  <a:pt x="93969" y="19049"/>
                </a:lnTo>
                <a:lnTo>
                  <a:pt x="88910" y="11429"/>
                </a:lnTo>
                <a:lnTo>
                  <a:pt x="83819" y="6345"/>
                </a:lnTo>
                <a:lnTo>
                  <a:pt x="81290" y="5071"/>
                </a:lnTo>
                <a:lnTo>
                  <a:pt x="78729" y="2535"/>
                </a:lnTo>
                <a:lnTo>
                  <a:pt x="76199" y="2535"/>
                </a:lnTo>
                <a:lnTo>
                  <a:pt x="73670" y="1261"/>
                </a:lnTo>
                <a:lnTo>
                  <a:pt x="672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N"/>
          </a:p>
        </p:txBody>
      </p:sp>
      <p:sp>
        <p:nvSpPr>
          <p:cNvPr id="85018" name="object 26"/>
          <p:cNvSpPr>
            <a:spLocks/>
          </p:cNvSpPr>
          <p:nvPr/>
        </p:nvSpPr>
        <p:spPr bwMode="auto">
          <a:xfrm>
            <a:off x="7143750" y="5175250"/>
            <a:ext cx="123825" cy="401638"/>
          </a:xfrm>
          <a:custGeom>
            <a:avLst/>
            <a:gdLst>
              <a:gd name="T0" fmla="*/ 74050 w 123190"/>
              <a:gd name="T1" fmla="*/ 1262 h 401320"/>
              <a:gd name="T2" fmla="*/ 79135 w 123190"/>
              <a:gd name="T3" fmla="*/ 2537 h 401320"/>
              <a:gd name="T4" fmla="*/ 84251 w 123190"/>
              <a:gd name="T5" fmla="*/ 6350 h 401320"/>
              <a:gd name="T6" fmla="*/ 89368 w 123190"/>
              <a:gd name="T7" fmla="*/ 11438 h 401320"/>
              <a:gd name="T8" fmla="*/ 94453 w 123190"/>
              <a:gd name="T9" fmla="*/ 19064 h 401320"/>
              <a:gd name="T10" fmla="*/ 99570 w 123190"/>
              <a:gd name="T11" fmla="*/ 26690 h 401320"/>
              <a:gd name="T12" fmla="*/ 103399 w 123190"/>
              <a:gd name="T13" fmla="*/ 36854 h 401320"/>
              <a:gd name="T14" fmla="*/ 109772 w 123190"/>
              <a:gd name="T15" fmla="*/ 54644 h 401320"/>
              <a:gd name="T16" fmla="*/ 113602 w 123190"/>
              <a:gd name="T17" fmla="*/ 68633 h 401320"/>
              <a:gd name="T18" fmla="*/ 116176 w 123190"/>
              <a:gd name="T19" fmla="*/ 82610 h 401320"/>
              <a:gd name="T20" fmla="*/ 120005 w 123190"/>
              <a:gd name="T21" fmla="*/ 104214 h 401320"/>
              <a:gd name="T22" fmla="*/ 122547 w 123190"/>
              <a:gd name="T23" fmla="*/ 135993 h 401320"/>
              <a:gd name="T24" fmla="*/ 123835 w 123190"/>
              <a:gd name="T25" fmla="*/ 172848 h 401320"/>
              <a:gd name="T26" fmla="*/ 122547 w 123190"/>
              <a:gd name="T27" fmla="*/ 222417 h 401320"/>
              <a:gd name="T28" fmla="*/ 118718 w 123190"/>
              <a:gd name="T29" fmla="*/ 268173 h 401320"/>
              <a:gd name="T30" fmla="*/ 113602 w 123190"/>
              <a:gd name="T31" fmla="*/ 306304 h 401320"/>
              <a:gd name="T32" fmla="*/ 109772 w 123190"/>
              <a:gd name="T33" fmla="*/ 324106 h 401320"/>
              <a:gd name="T34" fmla="*/ 104687 w 123190"/>
              <a:gd name="T35" fmla="*/ 340621 h 401320"/>
              <a:gd name="T36" fmla="*/ 97028 w 123190"/>
              <a:gd name="T37" fmla="*/ 362236 h 401320"/>
              <a:gd name="T38" fmla="*/ 91910 w 123190"/>
              <a:gd name="T39" fmla="*/ 372400 h 401320"/>
              <a:gd name="T40" fmla="*/ 86794 w 123190"/>
              <a:gd name="T41" fmla="*/ 382564 h 401320"/>
              <a:gd name="T42" fmla="*/ 80421 w 123190"/>
              <a:gd name="T43" fmla="*/ 390190 h 401320"/>
              <a:gd name="T44" fmla="*/ 74050 w 123190"/>
              <a:gd name="T45" fmla="*/ 396553 h 401320"/>
              <a:gd name="T46" fmla="*/ 67646 w 123190"/>
              <a:gd name="T47" fmla="*/ 400366 h 401320"/>
              <a:gd name="T48" fmla="*/ 59987 w 123190"/>
              <a:gd name="T49" fmla="*/ 401629 h 401320"/>
              <a:gd name="T50" fmla="*/ 51072 w 123190"/>
              <a:gd name="T51" fmla="*/ 401629 h 401320"/>
              <a:gd name="T52" fmla="*/ 43413 w 123190"/>
              <a:gd name="T53" fmla="*/ 397816 h 401320"/>
              <a:gd name="T54" fmla="*/ 38295 w 123190"/>
              <a:gd name="T55" fmla="*/ 392740 h 401320"/>
              <a:gd name="T56" fmla="*/ 33179 w 123190"/>
              <a:gd name="T57" fmla="*/ 387652 h 401320"/>
              <a:gd name="T58" fmla="*/ 28094 w 123190"/>
              <a:gd name="T59" fmla="*/ 381301 h 401320"/>
              <a:gd name="T60" fmla="*/ 22977 w 123190"/>
              <a:gd name="T61" fmla="*/ 372400 h 401320"/>
              <a:gd name="T62" fmla="*/ 16605 w 123190"/>
              <a:gd name="T63" fmla="*/ 357148 h 401320"/>
              <a:gd name="T64" fmla="*/ 11488 w 123190"/>
              <a:gd name="T65" fmla="*/ 339358 h 401320"/>
              <a:gd name="T66" fmla="*/ 8946 w 123190"/>
              <a:gd name="T67" fmla="*/ 325369 h 401320"/>
              <a:gd name="T68" fmla="*/ 5116 w 123190"/>
              <a:gd name="T69" fmla="*/ 311392 h 401320"/>
              <a:gd name="T70" fmla="*/ 2542 w 123190"/>
              <a:gd name="T71" fmla="*/ 289788 h 401320"/>
              <a:gd name="T72" fmla="*/ 1287 w 123190"/>
              <a:gd name="T73" fmla="*/ 258009 h 401320"/>
              <a:gd name="T74" fmla="*/ 1287 w 123190"/>
              <a:gd name="T75" fmla="*/ 214791 h 401320"/>
              <a:gd name="T76" fmla="*/ 3829 w 123190"/>
              <a:gd name="T77" fmla="*/ 165222 h 401320"/>
              <a:gd name="T78" fmla="*/ 17861 w 123190"/>
              <a:gd name="T79" fmla="*/ 78797 h 401320"/>
              <a:gd name="T80" fmla="*/ 29350 w 123190"/>
              <a:gd name="T81" fmla="*/ 38129 h 401320"/>
              <a:gd name="T82" fmla="*/ 34466 w 123190"/>
              <a:gd name="T83" fmla="*/ 26690 h 401320"/>
              <a:gd name="T84" fmla="*/ 39583 w 123190"/>
              <a:gd name="T85" fmla="*/ 17789 h 401320"/>
              <a:gd name="T86" fmla="*/ 45955 w 123190"/>
              <a:gd name="T87" fmla="*/ 11438 h 401320"/>
              <a:gd name="T88" fmla="*/ 51072 w 123190"/>
              <a:gd name="T89" fmla="*/ 6350 h 401320"/>
              <a:gd name="T90" fmla="*/ 57444 w 123190"/>
              <a:gd name="T91" fmla="*/ 2537 h 401320"/>
              <a:gd name="T92" fmla="*/ 67646 w 123190"/>
              <a:gd name="T93" fmla="*/ 0 h 40132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3190" h="401320">
                <a:moveTo>
                  <a:pt x="67299" y="0"/>
                </a:moveTo>
                <a:lnTo>
                  <a:pt x="73670" y="1261"/>
                </a:lnTo>
                <a:lnTo>
                  <a:pt x="76199" y="2535"/>
                </a:lnTo>
                <a:lnTo>
                  <a:pt x="78729" y="2535"/>
                </a:lnTo>
                <a:lnTo>
                  <a:pt x="81290" y="5071"/>
                </a:lnTo>
                <a:lnTo>
                  <a:pt x="83819" y="6345"/>
                </a:lnTo>
                <a:lnTo>
                  <a:pt x="86349" y="8881"/>
                </a:lnTo>
                <a:lnTo>
                  <a:pt x="88910" y="11429"/>
                </a:lnTo>
                <a:lnTo>
                  <a:pt x="91439" y="15239"/>
                </a:lnTo>
                <a:lnTo>
                  <a:pt x="93969" y="19049"/>
                </a:lnTo>
                <a:lnTo>
                  <a:pt x="96530" y="22859"/>
                </a:lnTo>
                <a:lnTo>
                  <a:pt x="99059" y="26669"/>
                </a:lnTo>
                <a:lnTo>
                  <a:pt x="101589" y="31741"/>
                </a:lnTo>
                <a:lnTo>
                  <a:pt x="102869" y="36825"/>
                </a:lnTo>
                <a:lnTo>
                  <a:pt x="107960" y="49529"/>
                </a:lnTo>
                <a:lnTo>
                  <a:pt x="109209" y="54601"/>
                </a:lnTo>
                <a:lnTo>
                  <a:pt x="110489" y="60959"/>
                </a:lnTo>
                <a:lnTo>
                  <a:pt x="113019" y="68579"/>
                </a:lnTo>
                <a:lnTo>
                  <a:pt x="114299" y="74925"/>
                </a:lnTo>
                <a:lnTo>
                  <a:pt x="115580" y="82545"/>
                </a:lnTo>
                <a:lnTo>
                  <a:pt x="116829" y="88891"/>
                </a:lnTo>
                <a:lnTo>
                  <a:pt x="119390" y="104131"/>
                </a:lnTo>
                <a:lnTo>
                  <a:pt x="120639" y="120645"/>
                </a:lnTo>
                <a:lnTo>
                  <a:pt x="121919" y="135885"/>
                </a:lnTo>
                <a:lnTo>
                  <a:pt x="123200" y="153661"/>
                </a:lnTo>
                <a:lnTo>
                  <a:pt x="123200" y="172711"/>
                </a:lnTo>
                <a:lnTo>
                  <a:pt x="123200" y="198119"/>
                </a:lnTo>
                <a:lnTo>
                  <a:pt x="121919" y="222241"/>
                </a:lnTo>
                <a:lnTo>
                  <a:pt x="120639" y="246375"/>
                </a:lnTo>
                <a:lnTo>
                  <a:pt x="118109" y="267961"/>
                </a:lnTo>
                <a:lnTo>
                  <a:pt x="115580" y="288285"/>
                </a:lnTo>
                <a:lnTo>
                  <a:pt x="113019" y="306061"/>
                </a:lnTo>
                <a:lnTo>
                  <a:pt x="110489" y="314955"/>
                </a:lnTo>
                <a:lnTo>
                  <a:pt x="109209" y="323849"/>
                </a:lnTo>
                <a:lnTo>
                  <a:pt x="106679" y="332731"/>
                </a:lnTo>
                <a:lnTo>
                  <a:pt x="104150" y="340351"/>
                </a:lnTo>
                <a:lnTo>
                  <a:pt x="99059" y="354329"/>
                </a:lnTo>
                <a:lnTo>
                  <a:pt x="96530" y="361949"/>
                </a:lnTo>
                <a:lnTo>
                  <a:pt x="93969" y="368295"/>
                </a:lnTo>
                <a:lnTo>
                  <a:pt x="91439" y="372105"/>
                </a:lnTo>
                <a:lnTo>
                  <a:pt x="88910" y="377189"/>
                </a:lnTo>
                <a:lnTo>
                  <a:pt x="86349" y="382261"/>
                </a:lnTo>
                <a:lnTo>
                  <a:pt x="82539" y="387345"/>
                </a:lnTo>
                <a:lnTo>
                  <a:pt x="80009" y="389881"/>
                </a:lnTo>
                <a:lnTo>
                  <a:pt x="76199" y="393691"/>
                </a:lnTo>
                <a:lnTo>
                  <a:pt x="73670" y="396239"/>
                </a:lnTo>
                <a:lnTo>
                  <a:pt x="71109" y="397501"/>
                </a:lnTo>
                <a:lnTo>
                  <a:pt x="67299" y="400049"/>
                </a:lnTo>
                <a:lnTo>
                  <a:pt x="63489" y="401311"/>
                </a:lnTo>
                <a:lnTo>
                  <a:pt x="59679" y="401311"/>
                </a:lnTo>
                <a:lnTo>
                  <a:pt x="57149" y="401311"/>
                </a:lnTo>
                <a:lnTo>
                  <a:pt x="50810" y="401311"/>
                </a:lnTo>
                <a:lnTo>
                  <a:pt x="45719" y="398775"/>
                </a:lnTo>
                <a:lnTo>
                  <a:pt x="43190" y="397501"/>
                </a:lnTo>
                <a:lnTo>
                  <a:pt x="40629" y="396239"/>
                </a:lnTo>
                <a:lnTo>
                  <a:pt x="38099" y="392429"/>
                </a:lnTo>
                <a:lnTo>
                  <a:pt x="35570" y="391155"/>
                </a:lnTo>
                <a:lnTo>
                  <a:pt x="33009" y="387345"/>
                </a:lnTo>
                <a:lnTo>
                  <a:pt x="30479" y="383535"/>
                </a:lnTo>
                <a:lnTo>
                  <a:pt x="27950" y="380999"/>
                </a:lnTo>
                <a:lnTo>
                  <a:pt x="25389" y="377189"/>
                </a:lnTo>
                <a:lnTo>
                  <a:pt x="22859" y="372105"/>
                </a:lnTo>
                <a:lnTo>
                  <a:pt x="21579" y="368295"/>
                </a:lnTo>
                <a:lnTo>
                  <a:pt x="16520" y="356865"/>
                </a:lnTo>
                <a:lnTo>
                  <a:pt x="12710" y="344161"/>
                </a:lnTo>
                <a:lnTo>
                  <a:pt x="11429" y="339089"/>
                </a:lnTo>
                <a:lnTo>
                  <a:pt x="8900" y="331469"/>
                </a:lnTo>
                <a:lnTo>
                  <a:pt x="8900" y="325111"/>
                </a:lnTo>
                <a:lnTo>
                  <a:pt x="6339" y="318765"/>
                </a:lnTo>
                <a:lnTo>
                  <a:pt x="5090" y="311145"/>
                </a:lnTo>
                <a:lnTo>
                  <a:pt x="3809" y="304799"/>
                </a:lnTo>
                <a:lnTo>
                  <a:pt x="2529" y="289559"/>
                </a:lnTo>
                <a:lnTo>
                  <a:pt x="1280" y="273045"/>
                </a:lnTo>
                <a:lnTo>
                  <a:pt x="1280" y="257805"/>
                </a:lnTo>
                <a:lnTo>
                  <a:pt x="0" y="240029"/>
                </a:lnTo>
                <a:lnTo>
                  <a:pt x="1280" y="214621"/>
                </a:lnTo>
                <a:lnTo>
                  <a:pt x="1280" y="189225"/>
                </a:lnTo>
                <a:lnTo>
                  <a:pt x="3809" y="165091"/>
                </a:lnTo>
                <a:lnTo>
                  <a:pt x="8900" y="120645"/>
                </a:lnTo>
                <a:lnTo>
                  <a:pt x="17769" y="78735"/>
                </a:lnTo>
                <a:lnTo>
                  <a:pt x="27950" y="44445"/>
                </a:lnTo>
                <a:lnTo>
                  <a:pt x="29199" y="38099"/>
                </a:lnTo>
                <a:lnTo>
                  <a:pt x="31760" y="31741"/>
                </a:lnTo>
                <a:lnTo>
                  <a:pt x="34289" y="26669"/>
                </a:lnTo>
                <a:lnTo>
                  <a:pt x="36819" y="22859"/>
                </a:lnTo>
                <a:lnTo>
                  <a:pt x="39380" y="17775"/>
                </a:lnTo>
                <a:lnTo>
                  <a:pt x="41909" y="13965"/>
                </a:lnTo>
                <a:lnTo>
                  <a:pt x="45719" y="11429"/>
                </a:lnTo>
                <a:lnTo>
                  <a:pt x="48249" y="7619"/>
                </a:lnTo>
                <a:lnTo>
                  <a:pt x="50810" y="6345"/>
                </a:lnTo>
                <a:lnTo>
                  <a:pt x="54620" y="3809"/>
                </a:lnTo>
                <a:lnTo>
                  <a:pt x="57149" y="2535"/>
                </a:lnTo>
                <a:lnTo>
                  <a:pt x="60959" y="1261"/>
                </a:lnTo>
                <a:lnTo>
                  <a:pt x="67299" y="0"/>
                </a:lnTo>
                <a:close/>
              </a:path>
            </a:pathLst>
          </a:custGeom>
          <a:noFill/>
          <a:ln w="93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IN"/>
          </a:p>
        </p:txBody>
      </p:sp>
      <p:sp>
        <p:nvSpPr>
          <p:cNvPr id="3" name="Slide Number Placeholder 2"/>
          <p:cNvSpPr>
            <a:spLocks noGrp="1"/>
          </p:cNvSpPr>
          <p:nvPr>
            <p:ph type="sldNum" sz="quarter" idx="12"/>
          </p:nvPr>
        </p:nvSpPr>
        <p:spPr/>
        <p:txBody>
          <a:bodyPr/>
          <a:lstStyle/>
          <a:p>
            <a:pPr>
              <a:defRPr/>
            </a:pPr>
            <a:fld id="{A3619018-00DB-4B15-B237-D905D345BD0E}" type="slidenum">
              <a:rPr lang="en-IN" smtClean="0"/>
              <a:pPr>
                <a:defRPr/>
              </a:pPr>
              <a:t>96</a:t>
            </a:fld>
            <a:endParaRPr lang="en-IN"/>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tIns="73025" rtlCol="0"/>
          <a:lstStyle/>
          <a:p>
            <a:pPr marL="469900" eaLnBrk="1" fontAlgn="auto" hangingPunct="1">
              <a:spcBef>
                <a:spcPts val="0"/>
              </a:spcBef>
              <a:spcAft>
                <a:spcPts val="0"/>
              </a:spcAft>
              <a:defRPr/>
            </a:pPr>
            <a:r>
              <a:rPr sz="4500" spc="-35" dirty="0">
                <a:latin typeface="Calibri"/>
                <a:cs typeface="Calibri"/>
              </a:rPr>
              <a:t>R</a:t>
            </a:r>
            <a:r>
              <a:rPr sz="4500" dirty="0">
                <a:latin typeface="Calibri"/>
                <a:cs typeface="Calibri"/>
              </a:rPr>
              <a:t>E</a:t>
            </a:r>
            <a:r>
              <a:rPr sz="4500" spc="-15" dirty="0">
                <a:latin typeface="Calibri"/>
                <a:cs typeface="Calibri"/>
              </a:rPr>
              <a:t>C</a:t>
            </a:r>
            <a:r>
              <a:rPr sz="4500" dirty="0">
                <a:latin typeface="Calibri"/>
                <a:cs typeface="Calibri"/>
              </a:rPr>
              <a:t>OM</a:t>
            </a:r>
            <a:r>
              <a:rPr sz="4500" spc="-5" dirty="0">
                <a:latin typeface="Calibri"/>
                <a:cs typeface="Calibri"/>
              </a:rPr>
              <a:t>M</a:t>
            </a:r>
            <a:r>
              <a:rPr sz="4500" spc="-25" dirty="0">
                <a:latin typeface="Calibri"/>
                <a:cs typeface="Calibri"/>
              </a:rPr>
              <a:t>E</a:t>
            </a:r>
            <a:r>
              <a:rPr sz="4500" spc="-35" dirty="0">
                <a:latin typeface="Calibri"/>
                <a:cs typeface="Calibri"/>
              </a:rPr>
              <a:t>N</a:t>
            </a:r>
            <a:r>
              <a:rPr sz="4500" spc="-5" dirty="0">
                <a:latin typeface="Calibri"/>
                <a:cs typeface="Calibri"/>
              </a:rPr>
              <a:t>DE</a:t>
            </a:r>
            <a:r>
              <a:rPr sz="4500" dirty="0">
                <a:latin typeface="Calibri"/>
                <a:cs typeface="Calibri"/>
              </a:rPr>
              <a:t>D</a:t>
            </a:r>
            <a:r>
              <a:rPr sz="4500" spc="-120" dirty="0"/>
              <a:t> </a:t>
            </a:r>
            <a:r>
              <a:rPr sz="4500" spc="-35" dirty="0">
                <a:latin typeface="Calibri"/>
                <a:cs typeface="Calibri"/>
              </a:rPr>
              <a:t>B</a:t>
            </a:r>
            <a:r>
              <a:rPr sz="4500" spc="-25" dirty="0">
                <a:latin typeface="Calibri"/>
                <a:cs typeface="Calibri"/>
              </a:rPr>
              <a:t>AL</a:t>
            </a:r>
            <a:r>
              <a:rPr sz="4500" spc="-40" dirty="0">
                <a:latin typeface="Calibri"/>
                <a:cs typeface="Calibri"/>
              </a:rPr>
              <a:t>A</a:t>
            </a:r>
            <a:r>
              <a:rPr sz="4500" spc="-35" dirty="0">
                <a:latin typeface="Calibri"/>
                <a:cs typeface="Calibri"/>
              </a:rPr>
              <a:t>N</a:t>
            </a:r>
            <a:r>
              <a:rPr sz="4500" spc="-5" dirty="0">
                <a:latin typeface="Calibri"/>
                <a:cs typeface="Calibri"/>
              </a:rPr>
              <a:t>CE</a:t>
            </a:r>
            <a:r>
              <a:rPr sz="4500" dirty="0">
                <a:latin typeface="Calibri"/>
                <a:cs typeface="Calibri"/>
              </a:rPr>
              <a:t>D</a:t>
            </a:r>
            <a:r>
              <a:rPr sz="4500" spc="-114" dirty="0"/>
              <a:t> </a:t>
            </a:r>
            <a:r>
              <a:rPr sz="4500" spc="-10" dirty="0">
                <a:latin typeface="Calibri"/>
                <a:cs typeface="Calibri"/>
              </a:rPr>
              <a:t>D</a:t>
            </a:r>
            <a:r>
              <a:rPr sz="4500" spc="-20" dirty="0">
                <a:latin typeface="Calibri"/>
                <a:cs typeface="Calibri"/>
              </a:rPr>
              <a:t>I</a:t>
            </a:r>
            <a:r>
              <a:rPr sz="4500" spc="-25" dirty="0">
                <a:latin typeface="Calibri"/>
                <a:cs typeface="Calibri"/>
              </a:rPr>
              <a:t>ET</a:t>
            </a:r>
            <a:endParaRPr sz="4500">
              <a:latin typeface="Calibri"/>
              <a:cs typeface="Calibri"/>
            </a:endParaRPr>
          </a:p>
        </p:txBody>
      </p:sp>
      <p:sp>
        <p:nvSpPr>
          <p:cNvPr id="5" name="object 5"/>
          <p:cNvSpPr>
            <a:spLocks noGrp="1"/>
          </p:cNvSpPr>
          <p:nvPr>
            <p:ph type="dt" sz="quarter" idx="4294967295"/>
          </p:nvPr>
        </p:nvSpPr>
        <p:spPr>
          <a:xfrm>
            <a:off x="444500" y="6561138"/>
            <a:ext cx="558800" cy="177800"/>
          </a:xfrm>
        </p:spPr>
        <p:txBody>
          <a:bodyPr vert="horz" rtlCol="0"/>
          <a:lstStyle/>
          <a:p>
            <a:pPr>
              <a:defRPr/>
            </a:pPr>
            <a:r>
              <a:rPr lang="en-US" smtClean="0"/>
              <a:t>5/23/18</a:t>
            </a:r>
            <a:endParaRPr/>
          </a:p>
        </p:txBody>
      </p:sp>
      <p:sp>
        <p:nvSpPr>
          <p:cNvPr id="6" name="object 6"/>
          <p:cNvSpPr>
            <a:spLocks noGrp="1"/>
          </p:cNvSpPr>
          <p:nvPr>
            <p:ph type="sldNum" sz="quarter" idx="12"/>
          </p:nvPr>
        </p:nvSpPr>
        <p:spPr/>
        <p:txBody>
          <a:bodyPr vert="horz" rtlCol="0"/>
          <a:lstStyle/>
          <a:p>
            <a:pPr marL="25400">
              <a:defRPr/>
            </a:pPr>
            <a:fld id="{A11AE7FD-4A0D-46C8-9E16-07AABBB23D16}" type="slidenum">
              <a:rPr spc="-10"/>
              <a:pPr marL="25400">
                <a:defRPr/>
              </a:pPr>
              <a:t>97</a:t>
            </a:fld>
            <a:endParaRPr spc="-10"/>
          </a:p>
        </p:txBody>
      </p:sp>
      <p:sp>
        <p:nvSpPr>
          <p:cNvPr id="3" name="object 3"/>
          <p:cNvSpPr txBox="1"/>
          <p:nvPr/>
        </p:nvSpPr>
        <p:spPr>
          <a:xfrm>
            <a:off x="55563" y="1392238"/>
            <a:ext cx="8174037" cy="228600"/>
          </a:xfrm>
          <a:prstGeom prst="rect">
            <a:avLst/>
          </a:prstGeom>
        </p:spPr>
        <p:txBody>
          <a:bodyPr lIns="0" tIns="0" rIns="0" bIns="0">
            <a:spAutoFit/>
          </a:bodyPr>
          <a:lstStyle/>
          <a:p>
            <a:pPr marL="12700" fontAlgn="auto">
              <a:lnSpc>
                <a:spcPts val="2150"/>
              </a:lnSpc>
              <a:spcBef>
                <a:spcPts val="0"/>
              </a:spcBef>
              <a:spcAft>
                <a:spcPts val="0"/>
              </a:spcAft>
              <a:tabLst>
                <a:tab pos="2216785" algn="l"/>
                <a:tab pos="6323965" algn="l"/>
              </a:tabLst>
              <a:defRPr/>
            </a:pPr>
            <a:r>
              <a:rPr b="1" spc="-20" dirty="0">
                <a:latin typeface="Times New Roman"/>
                <a:cs typeface="Times New Roman"/>
              </a:rPr>
              <a:t>F</a:t>
            </a:r>
            <a:r>
              <a:rPr b="1" dirty="0">
                <a:latin typeface="Times New Roman"/>
                <a:cs typeface="Times New Roman"/>
              </a:rPr>
              <a:t>ood</a:t>
            </a:r>
            <a:r>
              <a:rPr b="1" spc="5" dirty="0">
                <a:latin typeface="Times New Roman"/>
                <a:cs typeface="Times New Roman"/>
              </a:rPr>
              <a:t> </a:t>
            </a:r>
            <a:r>
              <a:rPr b="1" spc="-10" dirty="0">
                <a:latin typeface="Times New Roman"/>
                <a:cs typeface="Times New Roman"/>
              </a:rPr>
              <a:t>it</a:t>
            </a:r>
            <a:r>
              <a:rPr b="1" spc="-15" dirty="0">
                <a:latin typeface="Times New Roman"/>
                <a:cs typeface="Times New Roman"/>
              </a:rPr>
              <a:t>e</a:t>
            </a:r>
            <a:r>
              <a:rPr b="1" dirty="0">
                <a:latin typeface="Times New Roman"/>
                <a:cs typeface="Times New Roman"/>
              </a:rPr>
              <a:t>m	</a:t>
            </a:r>
            <a:r>
              <a:rPr b="1" spc="-5" dirty="0">
                <a:latin typeface="Times New Roman"/>
                <a:cs typeface="Times New Roman"/>
              </a:rPr>
              <a:t>A</a:t>
            </a:r>
            <a:r>
              <a:rPr b="1" spc="-15" dirty="0">
                <a:latin typeface="Times New Roman"/>
                <a:cs typeface="Times New Roman"/>
              </a:rPr>
              <a:t>dul</a:t>
            </a:r>
            <a:r>
              <a:rPr b="1" dirty="0">
                <a:latin typeface="Times New Roman"/>
                <a:cs typeface="Times New Roman"/>
              </a:rPr>
              <a:t>t</a:t>
            </a:r>
            <a:r>
              <a:rPr b="1" spc="5" dirty="0">
                <a:latin typeface="Times New Roman"/>
                <a:cs typeface="Times New Roman"/>
              </a:rPr>
              <a:t> </a:t>
            </a:r>
            <a:r>
              <a:rPr b="1" spc="-30" dirty="0">
                <a:latin typeface="Times New Roman"/>
                <a:cs typeface="Times New Roman"/>
              </a:rPr>
              <a:t>m</a:t>
            </a:r>
            <a:r>
              <a:rPr b="1" dirty="0">
                <a:latin typeface="Times New Roman"/>
                <a:cs typeface="Times New Roman"/>
              </a:rPr>
              <a:t>an</a:t>
            </a:r>
            <a:r>
              <a:rPr b="1" spc="5" dirty="0">
                <a:latin typeface="Times New Roman"/>
                <a:cs typeface="Times New Roman"/>
              </a:rPr>
              <a:t> </a:t>
            </a:r>
            <a:r>
              <a:rPr b="1" dirty="0">
                <a:latin typeface="Times New Roman"/>
                <a:cs typeface="Times New Roman"/>
              </a:rPr>
              <a:t>(g</a:t>
            </a:r>
            <a:r>
              <a:rPr b="1" spc="-30" dirty="0">
                <a:latin typeface="Times New Roman"/>
                <a:cs typeface="Times New Roman"/>
              </a:rPr>
              <a:t>m</a:t>
            </a:r>
            <a:r>
              <a:rPr b="1" dirty="0">
                <a:latin typeface="Times New Roman"/>
                <a:cs typeface="Times New Roman"/>
              </a:rPr>
              <a:t>)	</a:t>
            </a:r>
            <a:r>
              <a:rPr b="1" spc="-10" dirty="0">
                <a:latin typeface="Times New Roman"/>
                <a:cs typeface="Times New Roman"/>
              </a:rPr>
              <a:t>A</a:t>
            </a:r>
            <a:r>
              <a:rPr b="1" spc="-5" dirty="0">
                <a:latin typeface="Times New Roman"/>
                <a:cs typeface="Times New Roman"/>
              </a:rPr>
              <a:t>dul</a:t>
            </a:r>
            <a:r>
              <a:rPr b="1" dirty="0">
                <a:latin typeface="Times New Roman"/>
                <a:cs typeface="Times New Roman"/>
              </a:rPr>
              <a:t>t</a:t>
            </a:r>
            <a:r>
              <a:rPr b="1" spc="5" dirty="0">
                <a:latin typeface="Times New Roman"/>
                <a:cs typeface="Times New Roman"/>
              </a:rPr>
              <a:t> </a:t>
            </a:r>
            <a:r>
              <a:rPr b="1" spc="15" dirty="0">
                <a:latin typeface="Times New Roman"/>
                <a:cs typeface="Times New Roman"/>
              </a:rPr>
              <a:t>w</a:t>
            </a:r>
            <a:r>
              <a:rPr b="1" dirty="0">
                <a:latin typeface="Times New Roman"/>
                <a:cs typeface="Times New Roman"/>
              </a:rPr>
              <a:t>o</a:t>
            </a:r>
            <a:r>
              <a:rPr b="1" spc="-30" dirty="0">
                <a:latin typeface="Times New Roman"/>
                <a:cs typeface="Times New Roman"/>
              </a:rPr>
              <a:t>m</a:t>
            </a:r>
            <a:r>
              <a:rPr b="1" dirty="0">
                <a:latin typeface="Times New Roman"/>
                <a:cs typeface="Times New Roman"/>
              </a:rPr>
              <a:t>an</a:t>
            </a:r>
            <a:r>
              <a:rPr b="1" spc="-5" dirty="0">
                <a:latin typeface="Times New Roman"/>
                <a:cs typeface="Times New Roman"/>
              </a:rPr>
              <a:t> </a:t>
            </a:r>
            <a:r>
              <a:rPr b="1" spc="5" dirty="0">
                <a:latin typeface="Times New Roman"/>
                <a:cs typeface="Times New Roman"/>
              </a:rPr>
              <a:t>(</a:t>
            </a:r>
            <a:r>
              <a:rPr b="1" spc="-15" dirty="0">
                <a:latin typeface="Times New Roman"/>
                <a:cs typeface="Times New Roman"/>
              </a:rPr>
              <a:t>g</a:t>
            </a:r>
            <a:r>
              <a:rPr b="1" spc="-20" dirty="0">
                <a:latin typeface="Times New Roman"/>
                <a:cs typeface="Times New Roman"/>
              </a:rPr>
              <a:t>m</a:t>
            </a:r>
            <a:r>
              <a:rPr b="1" dirty="0">
                <a:latin typeface="Times New Roman"/>
                <a:cs typeface="Times New Roman"/>
              </a:rPr>
              <a:t>)</a:t>
            </a:r>
            <a:endParaRPr>
              <a:latin typeface="Times New Roman"/>
              <a:cs typeface="Times New Roman"/>
            </a:endParaRPr>
          </a:p>
        </p:txBody>
      </p:sp>
      <p:graphicFrame>
        <p:nvGraphicFramePr>
          <p:cNvPr id="4" name="object 4"/>
          <p:cNvGraphicFramePr>
            <a:graphicFrameLocks noGrp="1"/>
          </p:cNvGraphicFramePr>
          <p:nvPr>
            <p:extLst>
              <p:ext uri="{D42A27DB-BD31-4B8C-83A1-F6EECF244321}">
                <p14:modId xmlns:p14="http://schemas.microsoft.com/office/powerpoint/2010/main" val="2218085050"/>
              </p:ext>
            </p:extLst>
          </p:nvPr>
        </p:nvGraphicFramePr>
        <p:xfrm>
          <a:off x="304800" y="1828799"/>
          <a:ext cx="8482013" cy="4819651"/>
        </p:xfrm>
        <a:graphic>
          <a:graphicData uri="http://schemas.openxmlformats.org/drawingml/2006/table">
            <a:tbl>
              <a:tblPr/>
              <a:tblGrid>
                <a:gridCol w="2052050"/>
                <a:gridCol w="1410592"/>
                <a:gridCol w="1129089"/>
                <a:gridCol w="1301375"/>
                <a:gridCol w="1596723"/>
                <a:gridCol w="992184"/>
              </a:tblGrid>
              <a:tr h="967784">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18" charset="0"/>
                          <a:cs typeface="Times New Roman" pitchFamily="18" charset="0"/>
                        </a:rPr>
                        <a:t>Cereals</a:t>
                      </a:r>
                    </a:p>
                  </a:txBody>
                  <a:tcPr marL="0" marR="0" marT="0" marB="0" horzOverflow="overflow">
                    <a:lnL>
                      <a:noFill/>
                    </a:lnL>
                    <a:lnR>
                      <a:noFill/>
                    </a:lnR>
                    <a:lnT>
                      <a:noFill/>
                    </a:lnT>
                    <a:lnB>
                      <a:noFill/>
                    </a:lnB>
                    <a:lnTlToBr>
                      <a:noFill/>
                    </a:lnTlToBr>
                    <a:lnBlToTr>
                      <a:noFill/>
                    </a:lnBlToTr>
                    <a:noFill/>
                  </a:tcPr>
                </a:tc>
                <a:tc>
                  <a:txBody>
                    <a:bodyPr/>
                    <a:lstStyle>
                      <a:lvl1pPr marL="12065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2065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18" charset="0"/>
                          <a:cs typeface="Times New Roman" pitchFamily="18" charset="0"/>
                        </a:rPr>
                        <a:t>Sedimentary</a:t>
                      </a:r>
                    </a:p>
                    <a:p>
                      <a:pPr marL="120650" marR="0" lvl="0" indent="0" algn="l" defTabSz="914400" rtl="0" eaLnBrk="1" fontAlgn="base" latinLnBrk="0" hangingPunct="1">
                        <a:lnSpc>
                          <a:spcPct val="100000"/>
                        </a:lnSpc>
                        <a:spcBef>
                          <a:spcPts val="1475"/>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18" charset="0"/>
                          <a:cs typeface="Times New Roman" pitchFamily="18" charset="0"/>
                        </a:rPr>
                        <a:t>       460</a:t>
                      </a:r>
                    </a:p>
                  </a:txBody>
                  <a:tcPr marL="0" marR="0" marT="0" marB="0" horzOverflow="overflow">
                    <a:lnL>
                      <a:noFill/>
                    </a:lnL>
                    <a:lnR>
                      <a:noFill/>
                    </a:lnR>
                    <a:lnT>
                      <a:noFill/>
                    </a:lnT>
                    <a:lnB>
                      <a:noFill/>
                    </a:lnB>
                    <a:lnTlToBr>
                      <a:noFill/>
                    </a:lnTlToBr>
                    <a:lnBlToTr>
                      <a:noFill/>
                    </a:lnBlToTr>
                    <a:noFill/>
                  </a:tcPr>
                </a:tc>
                <a:tc>
                  <a:txBody>
                    <a:bodyPr/>
                    <a:lstStyle>
                      <a:lvl1pPr marL="487363" indent="-31115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487363" marR="0" lvl="0" indent="-311150" algn="l" defTabSz="914400" rtl="0" eaLnBrk="1" fontAlgn="base" latinLnBrk="0" hangingPunct="1">
                        <a:lnSpc>
                          <a:spcPct val="168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18" charset="0"/>
                          <a:cs typeface="Times New Roman" pitchFamily="18" charset="0"/>
                        </a:rPr>
                        <a:t>Moderate 520</a:t>
                      </a:r>
                    </a:p>
                  </a:txBody>
                  <a:tcPr marL="0" marR="0" marT="0" marB="0" horzOverflow="overflow">
                    <a:lnL>
                      <a:noFill/>
                    </a:lnL>
                    <a:lnR>
                      <a:noFill/>
                    </a:lnR>
                    <a:lnT>
                      <a:noFill/>
                    </a:lnT>
                    <a:lnB>
                      <a:noFill/>
                    </a:lnB>
                    <a:lnTlToBr>
                      <a:noFill/>
                    </a:lnTlToBr>
                    <a:lnBlToTr>
                      <a:noFill/>
                    </a:lnBlToTr>
                    <a:noFill/>
                  </a:tcPr>
                </a:tc>
                <a:tc>
                  <a:txBody>
                    <a:bodyPr/>
                    <a:lstStyle>
                      <a:lvl1pPr marL="1111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111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18" charset="0"/>
                          <a:cs typeface="Times New Roman" pitchFamily="18" charset="0"/>
                        </a:rPr>
                        <a:t>   Heavy</a:t>
                      </a:r>
                    </a:p>
                    <a:p>
                      <a:pPr marL="111125" marR="0" lvl="0" indent="0" algn="l" defTabSz="914400" rtl="0" eaLnBrk="1" fontAlgn="base" latinLnBrk="0" hangingPunct="1">
                        <a:lnSpc>
                          <a:spcPct val="100000"/>
                        </a:lnSpc>
                        <a:spcBef>
                          <a:spcPts val="1475"/>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18" charset="0"/>
                          <a:cs typeface="Times New Roman" pitchFamily="18" charset="0"/>
                        </a:rPr>
                        <a:t>      670</a:t>
                      </a:r>
                    </a:p>
                  </a:txBody>
                  <a:tcPr marL="0" marR="0" marT="0" marB="0" horzOverflow="overflow">
                    <a:lnL>
                      <a:noFill/>
                    </a:lnL>
                    <a:lnR>
                      <a:noFill/>
                    </a:lnR>
                    <a:lnT>
                      <a:noFill/>
                    </a:lnT>
                    <a:lnB>
                      <a:noFill/>
                    </a:lnB>
                    <a:lnTlToBr>
                      <a:noFill/>
                    </a:lnTlToBr>
                    <a:lnBlToTr>
                      <a:noFill/>
                    </a:lnBlToTr>
                    <a:noFill/>
                  </a:tcPr>
                </a:tc>
                <a:tc>
                  <a:txBody>
                    <a:bodyPr/>
                    <a:lstStyle>
                      <a:lvl1pPr marL="771525" indent="-3921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771525" marR="0" lvl="0" indent="-392113" algn="l" defTabSz="914400" rtl="0" eaLnBrk="1" fontAlgn="base" latinLnBrk="0" hangingPunct="1">
                        <a:lnSpc>
                          <a:spcPct val="168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Sedimentary 410</a:t>
                      </a:r>
                    </a:p>
                  </a:txBody>
                  <a:tcPr marL="0" marR="0" marT="0" marB="0" horzOverflow="overflow">
                    <a:lnL>
                      <a:noFill/>
                    </a:lnL>
                    <a:lnR>
                      <a:noFill/>
                    </a:lnR>
                    <a:lnT>
                      <a:noFill/>
                    </a:lnT>
                    <a:lnB>
                      <a:noFill/>
                    </a:lnB>
                    <a:lnTlToBr>
                      <a:noFill/>
                    </a:lnTlToBr>
                    <a:lnBlToTr>
                      <a:noFill/>
                    </a:lnBlToTr>
                    <a:noFill/>
                  </a:tcPr>
                </a:tc>
                <a:tc>
                  <a:txBody>
                    <a:bodyPr/>
                    <a:lstStyle>
                      <a:lvl1pPr marL="1111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111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Moderate</a:t>
                      </a:r>
                    </a:p>
                    <a:p>
                      <a:pPr marL="111125" marR="0" lvl="0" indent="0" algn="l" defTabSz="914400" rtl="0" eaLnBrk="1" fontAlgn="base" latinLnBrk="0" hangingPunct="1">
                        <a:lnSpc>
                          <a:spcPct val="100000"/>
                        </a:lnSpc>
                        <a:spcBef>
                          <a:spcPts val="1475"/>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440</a:t>
                      </a:r>
                    </a:p>
                  </a:txBody>
                  <a:tcPr marL="0" marR="0" marT="0" marB="0" horzOverflow="overflow">
                    <a:lnL>
                      <a:noFill/>
                    </a:lnL>
                    <a:lnR>
                      <a:noFill/>
                    </a:lnR>
                    <a:lnT>
                      <a:noFill/>
                    </a:lnT>
                    <a:lnB>
                      <a:noFill/>
                    </a:lnB>
                    <a:lnTlToBr>
                      <a:noFill/>
                    </a:lnTlToBr>
                    <a:lnBlToTr>
                      <a:noFill/>
                    </a:lnBlToTr>
                    <a:noFill/>
                  </a:tcPr>
                </a:tc>
              </a:tr>
              <a:tr h="436690">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18" charset="0"/>
                          <a:cs typeface="Times New Roman" pitchFamily="18" charset="0"/>
                        </a:rPr>
                        <a:t>pulses</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50</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2397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239713"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5969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9690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45</a:t>
                      </a:r>
                    </a:p>
                  </a:txBody>
                  <a:tcPr marL="0" marR="0" marT="0" marB="0" horzOverflow="overflow">
                    <a:lnL>
                      <a:noFill/>
                    </a:lnL>
                    <a:lnR>
                      <a:noFill/>
                    </a:lnR>
                    <a:lnT>
                      <a:noFill/>
                    </a:lnT>
                    <a:lnB>
                      <a:noFill/>
                    </a:lnB>
                    <a:lnTlToBr>
                      <a:noFill/>
                    </a:lnTlToBr>
                    <a:lnBlToTr>
                      <a:noFill/>
                    </a:lnBlToTr>
                    <a:noFill/>
                  </a:tcPr>
                </a:tc>
              </a:tr>
              <a:tr h="436690">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green leafy vegetable</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7715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7715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100</a:t>
                      </a:r>
                    </a:p>
                  </a:txBody>
                  <a:tcPr marL="0" marR="0" marT="0" marB="0" horzOverflow="overflow">
                    <a:lnL>
                      <a:noFill/>
                    </a:lnL>
                    <a:lnR>
                      <a:noFill/>
                    </a:lnR>
                    <a:lnT>
                      <a:noFill/>
                    </a:lnT>
                    <a:lnB>
                      <a:noFill/>
                    </a:lnB>
                    <a:lnTlToBr>
                      <a:noFill/>
                    </a:lnTlToBr>
                    <a:lnBlToTr>
                      <a:noFill/>
                    </a:lnBlToTr>
                    <a:noFill/>
                  </a:tcPr>
                </a:tc>
                <a:tc>
                  <a:txBody>
                    <a:bodyPr/>
                    <a:lstStyle>
                      <a:lvl1pPr marL="53975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3975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100</a:t>
                      </a:r>
                    </a:p>
                  </a:txBody>
                  <a:tcPr marL="0" marR="0" marT="0" marB="0" horzOverflow="overflow">
                    <a:lnL>
                      <a:noFill/>
                    </a:lnL>
                    <a:lnR>
                      <a:noFill/>
                    </a:lnR>
                    <a:lnT>
                      <a:noFill/>
                    </a:lnT>
                    <a:lnB>
                      <a:noFill/>
                    </a:lnB>
                    <a:lnTlToBr>
                      <a:noFill/>
                    </a:lnTlToBr>
                    <a:lnBlToTr>
                      <a:noFill/>
                    </a:lnBlToTr>
                    <a:noFill/>
                  </a:tcPr>
                </a:tc>
              </a:tr>
              <a:tr h="483358">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other vegetables</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70</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80</a:t>
                      </a:r>
                    </a:p>
                  </a:txBody>
                  <a:tcPr marL="0" marR="0" marT="0" marB="0" horzOverflow="overflow">
                    <a:lnL>
                      <a:noFill/>
                    </a:lnL>
                    <a:lnR>
                      <a:noFill/>
                    </a:lnR>
                    <a:lnT>
                      <a:noFill/>
                    </a:lnT>
                    <a:lnB>
                      <a:noFill/>
                    </a:lnB>
                    <a:lnTlToBr>
                      <a:noFill/>
                    </a:lnTlToBr>
                    <a:lnBlToTr>
                      <a:noFill/>
                    </a:lnBlToTr>
                    <a:noFill/>
                  </a:tcPr>
                </a:tc>
                <a:tc>
                  <a:txBody>
                    <a:bodyPr/>
                    <a:lstStyle>
                      <a:lvl1pPr marL="2397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239713"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5969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9690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r>
              <a:tr h="483358">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Roots and tubers</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50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80</a:t>
                      </a:r>
                    </a:p>
                  </a:txBody>
                  <a:tcPr marL="0" marR="0" marT="0" marB="0" horzOverflow="overflow">
                    <a:lnL>
                      <a:noFill/>
                    </a:lnL>
                    <a:lnR>
                      <a:noFill/>
                    </a:lnR>
                    <a:lnT>
                      <a:noFill/>
                    </a:lnT>
                    <a:lnB>
                      <a:noFill/>
                    </a:lnB>
                    <a:lnTlToBr>
                      <a:noFill/>
                    </a:lnTlToBr>
                    <a:lnBlToTr>
                      <a:noFill/>
                    </a:lnBlToTr>
                    <a:noFill/>
                  </a:tcPr>
                </a:tc>
                <a:tc>
                  <a:txBody>
                    <a:bodyPr/>
                    <a:lstStyle>
                      <a:lvl1pPr marL="2397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239713"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50</a:t>
                      </a:r>
                    </a:p>
                  </a:txBody>
                  <a:tcPr marL="0" marR="0" marT="0" marB="0" horzOverflow="overflow">
                    <a:lnL>
                      <a:noFill/>
                    </a:lnL>
                    <a:lnR>
                      <a:noFill/>
                    </a:lnR>
                    <a:lnT>
                      <a:noFill/>
                    </a:lnT>
                    <a:lnB>
                      <a:noFill/>
                    </a:lnB>
                    <a:lnTlToBr>
                      <a:noFill/>
                    </a:lnTlToBr>
                    <a:lnBlToTr>
                      <a:noFill/>
                    </a:lnBlToTr>
                    <a:noFill/>
                  </a:tcPr>
                </a:tc>
                <a:tc>
                  <a:txBody>
                    <a:bodyPr/>
                    <a:lstStyle>
                      <a:lvl1pPr marL="5969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9690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50</a:t>
                      </a:r>
                    </a:p>
                  </a:txBody>
                  <a:tcPr marL="0" marR="0" marT="0" marB="0" horzOverflow="overflow">
                    <a:lnL>
                      <a:noFill/>
                    </a:lnL>
                    <a:lnR>
                      <a:noFill/>
                    </a:lnR>
                    <a:lnT>
                      <a:noFill/>
                    </a:lnT>
                    <a:lnB>
                      <a:noFill/>
                    </a:lnB>
                    <a:lnTlToBr>
                      <a:noFill/>
                    </a:lnTlToBr>
                    <a:lnBlToTr>
                      <a:noFill/>
                    </a:lnBlToTr>
                    <a:noFill/>
                  </a:tcPr>
                </a:tc>
              </a:tr>
              <a:tr h="683369">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ts val="2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Milk and milk products</a:t>
                      </a:r>
                    </a:p>
                  </a:txBody>
                  <a:tcPr marL="0" marR="0" marT="0" marB="0" horzOverflow="overflow">
                    <a:lnL>
                      <a:noFill/>
                    </a:lnL>
                    <a:lnR>
                      <a:noFill/>
                    </a:lnR>
                    <a:lnT>
                      <a:noFill/>
                    </a:lnT>
                    <a:lnB>
                      <a:noFill/>
                    </a:lnB>
                    <a:lnTlToBr>
                      <a:noFill/>
                    </a:lnTlToBr>
                    <a:lnBlToTr>
                      <a:noFill/>
                    </a:lnBlToTr>
                    <a:noFill/>
                  </a:tcPr>
                </a:tc>
                <a:tc>
                  <a:txBody>
                    <a:bodyPr/>
                    <a:lstStyle>
                      <a:lvl1pPr marL="636588"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36588"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150</a:t>
                      </a:r>
                    </a:p>
                  </a:txBody>
                  <a:tcPr marL="0" marR="0" marT="0" marB="0" horzOverflow="overflow">
                    <a:lnL>
                      <a:noFill/>
                    </a:lnL>
                    <a:lnR>
                      <a:noFill/>
                    </a:lnR>
                    <a:lnT>
                      <a:noFill/>
                    </a:lnT>
                    <a:lnB>
                      <a:noFill/>
                    </a:lnB>
                    <a:lnTlToBr>
                      <a:noFill/>
                    </a:lnTlToBr>
                    <a:lnBlToTr>
                      <a:noFill/>
                    </a:lnBlToTr>
                    <a:noFill/>
                  </a:tcPr>
                </a:tc>
                <a:tc>
                  <a:txBody>
                    <a:bodyPr/>
                    <a:lstStyle>
                      <a:lvl1pPr marL="48736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487363"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200</a:t>
                      </a:r>
                    </a:p>
                  </a:txBody>
                  <a:tcPr marL="0" marR="0" marT="0" marB="0" horzOverflow="overflow">
                    <a:lnL>
                      <a:noFill/>
                    </a:lnL>
                    <a:lnR>
                      <a:noFill/>
                    </a:lnR>
                    <a:lnT>
                      <a:noFill/>
                    </a:lnT>
                    <a:lnB>
                      <a:noFill/>
                    </a:lnB>
                    <a:lnTlToBr>
                      <a:noFill/>
                    </a:lnTlToBr>
                    <a:lnBlToTr>
                      <a:noFill/>
                    </a:lnBlToTr>
                    <a:noFill/>
                  </a:tcPr>
                </a:tc>
                <a:tc>
                  <a:txBody>
                    <a:bodyPr/>
                    <a:lstStyle>
                      <a:lvl1pPr marL="6191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191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250</a:t>
                      </a:r>
                    </a:p>
                  </a:txBody>
                  <a:tcPr marL="0" marR="0" marT="0" marB="0" horzOverflow="overflow">
                    <a:lnL>
                      <a:noFill/>
                    </a:lnL>
                    <a:lnR>
                      <a:noFill/>
                    </a:lnR>
                    <a:lnT>
                      <a:noFill/>
                    </a:lnT>
                    <a:lnB>
                      <a:noFill/>
                    </a:lnB>
                    <a:lnTlToBr>
                      <a:noFill/>
                    </a:lnTlToBr>
                    <a:lnBlToTr>
                      <a:noFill/>
                    </a:lnBlToTr>
                    <a:noFill/>
                  </a:tcPr>
                </a:tc>
                <a:tc>
                  <a:txBody>
                    <a:bodyPr/>
                    <a:lstStyle>
                      <a:lvl1pPr marL="7715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7715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100</a:t>
                      </a:r>
                    </a:p>
                  </a:txBody>
                  <a:tcPr marL="0" marR="0" marT="0" marB="0" horzOverflow="overflow">
                    <a:lnL>
                      <a:noFill/>
                    </a:lnL>
                    <a:lnR>
                      <a:noFill/>
                    </a:lnR>
                    <a:lnT>
                      <a:noFill/>
                    </a:lnT>
                    <a:lnB>
                      <a:noFill/>
                    </a:lnB>
                    <a:lnTlToBr>
                      <a:noFill/>
                    </a:lnTlToBr>
                    <a:lnBlToTr>
                      <a:noFill/>
                    </a:lnBlToTr>
                    <a:noFill/>
                  </a:tcPr>
                </a:tc>
                <a:tc>
                  <a:txBody>
                    <a:bodyPr/>
                    <a:lstStyle>
                      <a:lvl1pPr marL="53975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3975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150</a:t>
                      </a:r>
                    </a:p>
                  </a:txBody>
                  <a:tcPr marL="0" marR="0" marT="0" marB="0" horzOverflow="overflow">
                    <a:lnL>
                      <a:noFill/>
                    </a:lnL>
                    <a:lnR>
                      <a:noFill/>
                    </a:lnR>
                    <a:lnT>
                      <a:noFill/>
                    </a:lnT>
                    <a:lnB>
                      <a:noFill/>
                    </a:lnB>
                    <a:lnTlToBr>
                      <a:noFill/>
                    </a:lnTlToBr>
                    <a:lnBlToTr>
                      <a:noFill/>
                    </a:lnBlToTr>
                    <a:noFill/>
                  </a:tcPr>
                </a:tc>
              </a:tr>
              <a:tr h="416688">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Oils and fats</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45</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65</a:t>
                      </a:r>
                    </a:p>
                  </a:txBody>
                  <a:tcPr marL="0" marR="0" marT="0" marB="0" horzOverflow="overflow">
                    <a:lnL>
                      <a:noFill/>
                    </a:lnL>
                    <a:lnR>
                      <a:noFill/>
                    </a:lnR>
                    <a:lnT>
                      <a:noFill/>
                    </a:lnT>
                    <a:lnB>
                      <a:noFill/>
                    </a:lnB>
                    <a:lnTlToBr>
                      <a:noFill/>
                    </a:lnTlToBr>
                    <a:lnBlToTr>
                      <a:noFill/>
                    </a:lnBlToTr>
                    <a:noFill/>
                  </a:tcPr>
                </a:tc>
                <a:tc>
                  <a:txBody>
                    <a:bodyPr/>
                    <a:lstStyle>
                      <a:lvl1pPr marL="2397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239713"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20</a:t>
                      </a:r>
                    </a:p>
                  </a:txBody>
                  <a:tcPr marL="0" marR="0" marT="0" marB="0" horzOverflow="overflow">
                    <a:lnL>
                      <a:noFill/>
                    </a:lnL>
                    <a:lnR>
                      <a:noFill/>
                    </a:lnR>
                    <a:lnT>
                      <a:noFill/>
                    </a:lnT>
                    <a:lnB>
                      <a:noFill/>
                    </a:lnB>
                    <a:lnTlToBr>
                      <a:noFill/>
                    </a:lnTlToBr>
                    <a:lnBlToTr>
                      <a:noFill/>
                    </a:lnBlToTr>
                    <a:noFill/>
                  </a:tcPr>
                </a:tc>
                <a:tc>
                  <a:txBody>
                    <a:bodyPr/>
                    <a:lstStyle>
                      <a:lvl1pPr marL="5969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9690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25</a:t>
                      </a:r>
                    </a:p>
                  </a:txBody>
                  <a:tcPr marL="0" marR="0" marT="0" marB="0" horzOverflow="overflow">
                    <a:lnL>
                      <a:noFill/>
                    </a:lnL>
                    <a:lnR>
                      <a:noFill/>
                    </a:lnR>
                    <a:lnT>
                      <a:noFill/>
                    </a:lnT>
                    <a:lnB>
                      <a:noFill/>
                    </a:lnB>
                    <a:lnTlToBr>
                      <a:noFill/>
                    </a:lnTlToBr>
                    <a:lnBlToTr>
                      <a:noFill/>
                    </a:lnBlToTr>
                    <a:noFill/>
                  </a:tcPr>
                </a:tc>
              </a:tr>
              <a:tr h="483358">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Fruits</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2397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239713"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c>
                  <a:txBody>
                    <a:bodyPr/>
                    <a:lstStyle>
                      <a:lvl1pPr marL="5969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9690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60</a:t>
                      </a:r>
                    </a:p>
                  </a:txBody>
                  <a:tcPr marL="0" marR="0" marT="0" marB="0" horzOverflow="overflow">
                    <a:lnL>
                      <a:noFill/>
                    </a:lnL>
                    <a:lnR>
                      <a:noFill/>
                    </a:lnR>
                    <a:lnT>
                      <a:noFill/>
                    </a:lnT>
                    <a:lnB>
                      <a:noFill/>
                    </a:lnB>
                    <a:lnTlToBr>
                      <a:noFill/>
                    </a:lnTlToBr>
                    <a:lnBlToTr>
                      <a:noFill/>
                    </a:lnBlToTr>
                    <a:noFill/>
                  </a:tcPr>
                </a:tc>
              </a:tr>
              <a:tr h="428356">
                <a:tc>
                  <a:txBody>
                    <a:bodyPr/>
                    <a:lstStyle>
                      <a:lvl1pPr marL="34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Sugar and jaggery</a:t>
                      </a:r>
                    </a:p>
                  </a:txBody>
                  <a:tcPr marL="0" marR="0" marT="0" marB="0" horzOverflow="overflow">
                    <a:lnL>
                      <a:noFill/>
                    </a:lnL>
                    <a:lnR>
                      <a:noFill/>
                    </a:lnR>
                    <a:lnT>
                      <a:noFill/>
                    </a:lnT>
                    <a:lnB>
                      <a:noFill/>
                    </a:lnB>
                    <a:lnTlToBr>
                      <a:noFill/>
                    </a:lnTlToBr>
                    <a:lnBlToTr>
                      <a:noFill/>
                    </a:lnBlToTr>
                    <a:noFill/>
                  </a:tcPr>
                </a:tc>
                <a:tc>
                  <a:txBody>
                    <a:bodyPr/>
                    <a:lstStyle>
                      <a:lvl1pPr marL="16192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61925"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30</a:t>
                      </a:r>
                    </a:p>
                  </a:txBody>
                  <a:tcPr marL="0" marR="0" marT="0" marB="0" horzOverflow="overflow">
                    <a:lnL>
                      <a:noFill/>
                    </a:lnL>
                    <a:lnR>
                      <a:noFill/>
                    </a:lnR>
                    <a:lnT>
                      <a:noFill/>
                    </a:lnT>
                    <a:lnB>
                      <a:noFill/>
                    </a:lnB>
                    <a:lnTlToBr>
                      <a:noFill/>
                    </a:lnTlToBr>
                    <a:lnBlToTr>
                      <a:noFill/>
                    </a:lnBlToTr>
                    <a:noFill/>
                  </a:tcPr>
                </a:tc>
                <a:tc>
                  <a:txBody>
                    <a:bodyPr/>
                    <a:lstStyle>
                      <a:lvl1pPr marL="1524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15240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35</a:t>
                      </a:r>
                    </a:p>
                  </a:txBody>
                  <a:tcPr marL="0" marR="0" marT="0" marB="0" horzOverflow="overflow">
                    <a:lnL>
                      <a:noFill/>
                    </a:lnL>
                    <a:lnR>
                      <a:noFill/>
                    </a:lnR>
                    <a:lnT>
                      <a:noFill/>
                    </a:lnT>
                    <a:lnB>
                      <a:noFill/>
                    </a:lnB>
                    <a:lnTlToBr>
                      <a:noFill/>
                    </a:lnTlToBr>
                    <a:lnBlToTr>
                      <a:noFill/>
                    </a:lnBlToTr>
                    <a:noFill/>
                  </a:tcPr>
                </a:tc>
                <a:tc>
                  <a:txBody>
                    <a:bodyPr/>
                    <a:lstStyle>
                      <a:lvl1pPr marL="676275"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6762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55</a:t>
                      </a:r>
                    </a:p>
                  </a:txBody>
                  <a:tcPr marL="0" marR="0" marT="0" marB="0" horzOverflow="overflow">
                    <a:lnL>
                      <a:noFill/>
                    </a:lnL>
                    <a:lnR>
                      <a:noFill/>
                    </a:lnR>
                    <a:lnT>
                      <a:noFill/>
                    </a:lnT>
                    <a:lnB>
                      <a:noFill/>
                    </a:lnB>
                    <a:lnTlToBr>
                      <a:noFill/>
                    </a:lnTlToBr>
                    <a:lnBlToTr>
                      <a:noFill/>
                    </a:lnBlToTr>
                    <a:noFill/>
                  </a:tcPr>
                </a:tc>
                <a:tc>
                  <a:txBody>
                    <a:bodyPr/>
                    <a:lstStyle>
                      <a:lvl1pPr marL="239713"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239713"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Times New Roman" pitchFamily="18" charset="0"/>
                          <a:cs typeface="Times New Roman" pitchFamily="18" charset="0"/>
                        </a:rPr>
                        <a:t>20</a:t>
                      </a:r>
                    </a:p>
                  </a:txBody>
                  <a:tcPr marL="0" marR="0" marT="0" marB="0" horzOverflow="overflow">
                    <a:lnL>
                      <a:noFill/>
                    </a:lnL>
                    <a:lnR>
                      <a:noFill/>
                    </a:lnR>
                    <a:lnT>
                      <a:noFill/>
                    </a:lnT>
                    <a:lnB>
                      <a:noFill/>
                    </a:lnB>
                    <a:lnTlToBr>
                      <a:noFill/>
                    </a:lnTlToBr>
                    <a:lnBlToTr>
                      <a:noFill/>
                    </a:lnBlToTr>
                    <a:noFill/>
                  </a:tcPr>
                </a:tc>
                <a:tc>
                  <a:txBody>
                    <a:bodyPr/>
                    <a:lstStyle>
                      <a:lvl1pPr marL="596900" eaLnBrk="0" hangingPunct="0">
                        <a:spcBef>
                          <a:spcPct val="20000"/>
                        </a:spcBef>
                        <a:defRPr sz="1600">
                          <a:solidFill>
                            <a:schemeClr val="tx1"/>
                          </a:solidFill>
                          <a:latin typeface="Calibri" pitchFamily="34" charset="0"/>
                        </a:defRPr>
                      </a:lvl1pPr>
                      <a:lvl2pPr marL="742950" indent="-285750" eaLnBrk="0" hangingPunct="0">
                        <a:spcBef>
                          <a:spcPct val="20000"/>
                        </a:spcBef>
                        <a:defRPr sz="1600">
                          <a:solidFill>
                            <a:schemeClr val="tx1"/>
                          </a:solidFill>
                          <a:latin typeface="Calibri" pitchFamily="34" charset="0"/>
                        </a:defRPr>
                      </a:lvl2pPr>
                      <a:lvl3pPr marL="1143000" indent="-228600" eaLnBrk="0" hangingPunct="0">
                        <a:spcBef>
                          <a:spcPct val="20000"/>
                        </a:spcBef>
                        <a:defRPr sz="1600">
                          <a:solidFill>
                            <a:schemeClr val="tx1"/>
                          </a:solidFill>
                          <a:latin typeface="Calibri" pitchFamily="34" charset="0"/>
                        </a:defRPr>
                      </a:lvl3pPr>
                      <a:lvl4pPr marL="1600200" indent="-228600" eaLnBrk="0" hangingPunct="0">
                        <a:spcBef>
                          <a:spcPct val="20000"/>
                        </a:spcBef>
                        <a:defRPr sz="1600">
                          <a:solidFill>
                            <a:schemeClr val="tx1"/>
                          </a:solidFill>
                          <a:latin typeface="Calibri" pitchFamily="34" charset="0"/>
                        </a:defRPr>
                      </a:lvl4pPr>
                      <a:lvl5pPr marL="2057400" indent="-228600" eaLnBrk="0" hangingPunct="0">
                        <a:spcBef>
                          <a:spcPct val="20000"/>
                        </a:spcBef>
                        <a:defRPr sz="1600">
                          <a:solidFill>
                            <a:schemeClr val="tx1"/>
                          </a:solidFill>
                          <a:latin typeface="Calibri" pitchFamily="34" charset="0"/>
                        </a:defRPr>
                      </a:lvl5pPr>
                      <a:lvl6pPr marL="2514600" indent="-228600" eaLnBrk="0" fontAlgn="base" hangingPunct="0">
                        <a:spcBef>
                          <a:spcPct val="20000"/>
                        </a:spcBef>
                        <a:spcAft>
                          <a:spcPct val="0"/>
                        </a:spcAft>
                        <a:defRPr sz="1600">
                          <a:solidFill>
                            <a:schemeClr val="tx1"/>
                          </a:solidFill>
                          <a:latin typeface="Calibri" pitchFamily="34" charset="0"/>
                        </a:defRPr>
                      </a:lvl6pPr>
                      <a:lvl7pPr marL="2971800" indent="-228600" eaLnBrk="0" fontAlgn="base" hangingPunct="0">
                        <a:spcBef>
                          <a:spcPct val="20000"/>
                        </a:spcBef>
                        <a:spcAft>
                          <a:spcPct val="0"/>
                        </a:spcAft>
                        <a:defRPr sz="1600">
                          <a:solidFill>
                            <a:schemeClr val="tx1"/>
                          </a:solidFill>
                          <a:latin typeface="Calibri" pitchFamily="34" charset="0"/>
                        </a:defRPr>
                      </a:lvl7pPr>
                      <a:lvl8pPr marL="3429000" indent="-228600" eaLnBrk="0" fontAlgn="base" hangingPunct="0">
                        <a:spcBef>
                          <a:spcPct val="20000"/>
                        </a:spcBef>
                        <a:spcAft>
                          <a:spcPct val="0"/>
                        </a:spcAft>
                        <a:defRPr sz="1600">
                          <a:solidFill>
                            <a:schemeClr val="tx1"/>
                          </a:solidFill>
                          <a:latin typeface="Calibri" pitchFamily="34" charset="0"/>
                        </a:defRPr>
                      </a:lvl8pPr>
                      <a:lvl9pPr marL="3886200" indent="-228600" eaLnBrk="0" fontAlgn="base" hangingPunct="0">
                        <a:spcBef>
                          <a:spcPct val="20000"/>
                        </a:spcBef>
                        <a:spcAft>
                          <a:spcPct val="0"/>
                        </a:spcAft>
                        <a:defRPr sz="1600">
                          <a:solidFill>
                            <a:schemeClr val="tx1"/>
                          </a:solidFill>
                          <a:latin typeface="Calibri" pitchFamily="34" charset="0"/>
                        </a:defRPr>
                      </a:lvl9pPr>
                    </a:lstStyle>
                    <a:p>
                      <a:pPr marL="59690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itchFamily="18" charset="0"/>
                          <a:cs typeface="Times New Roman" pitchFamily="18" charset="0"/>
                        </a:rPr>
                        <a:t>20</a:t>
                      </a:r>
                    </a:p>
                  </a:txBody>
                  <a:tcPr marL="0" marR="0" marT="0" marB="0"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35700056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541</TotalTime>
  <Words>4913</Words>
  <Application>Microsoft Office PowerPoint</Application>
  <PresentationFormat>On-screen Show (4:3)</PresentationFormat>
  <Paragraphs>1052</Paragraphs>
  <Slides>97</Slides>
  <Notes>83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97</vt:i4>
      </vt:variant>
    </vt:vector>
  </HeadingPairs>
  <TitlesOfParts>
    <vt:vector size="107" baseType="lpstr">
      <vt:lpstr>Arial</vt:lpstr>
      <vt:lpstr>Blackadder ITC</vt:lpstr>
      <vt:lpstr>Brush Script MT</vt:lpstr>
      <vt:lpstr>Calibri</vt:lpstr>
      <vt:lpstr>Constantia</vt:lpstr>
      <vt:lpstr>inherit</vt:lpstr>
      <vt:lpstr>OpenSymbol</vt:lpstr>
      <vt:lpstr>Times New Roman</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BALANCED DIET:</vt:lpstr>
      <vt:lpstr>Conti. </vt:lpstr>
      <vt:lpstr>Concept of nutrition</vt:lpstr>
      <vt:lpstr>Conti...</vt:lpstr>
      <vt:lpstr>conti..</vt:lpstr>
      <vt:lpstr>PowerPoint Presentation</vt:lpstr>
      <vt:lpstr>Reference body weight. </vt:lpstr>
      <vt:lpstr>Reference MAN</vt:lpstr>
      <vt:lpstr>Reference WOMAN</vt:lpstr>
      <vt:lpstr>PowerPoint Presentation</vt:lpstr>
      <vt:lpstr>PowerPoint Presentation</vt:lpstr>
      <vt:lpstr>PowerPoint Presentation</vt:lpstr>
      <vt:lpstr>PowerPoint Presentation</vt:lpstr>
      <vt:lpstr>PowerPoint Presentation</vt:lpstr>
      <vt:lpstr>PowerPoint Presentation</vt:lpstr>
      <vt:lpstr>CARBOHYDRATE</vt:lpstr>
      <vt:lpstr>CARBOHYDRATE Functions:</vt:lpstr>
      <vt:lpstr>CARBOHYDRATE</vt:lpstr>
      <vt:lpstr>Calories in 1 Chapati (50g) </vt:lpstr>
      <vt:lpstr>Rice one serving =100gms</vt:lpstr>
      <vt:lpstr>Pulses one serving =150gms</vt:lpstr>
      <vt:lpstr>Potatoes one serving =100gms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dietary goals recommended</vt:lpstr>
      <vt:lpstr>The dietary goals recommended</vt:lpstr>
      <vt:lpstr>RECOMMENDED BALANCED DIET</vt:lpstr>
      <vt:lpstr>PowerPoint Presentation</vt:lpstr>
      <vt:lpstr>PowerPoint Presentation</vt:lpstr>
      <vt:lpstr>PowerPoint Presentation</vt:lpstr>
      <vt:lpstr>FOOD HYGIENE</vt:lpstr>
      <vt:lpstr>FOOD HYGIENE</vt:lpstr>
      <vt:lpstr>FOOD HYGIENE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Contd..</vt:lpstr>
      <vt:lpstr>Contd..</vt:lpstr>
      <vt:lpstr>FOOD BORNE DISEASE</vt:lpstr>
      <vt:lpstr>A. FOOD BORNE INFECTION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FATTY ACIDS</vt:lpstr>
      <vt:lpstr>PowerPoint Presentation</vt:lpstr>
      <vt:lpstr>PowerPoint Presentation</vt:lpstr>
      <vt:lpstr>FUNCTIONS OF FATS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RECOMMENDED BALANCED DIET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Online2PDF.com</dc:creator>
  <cp:lastModifiedBy>HP</cp:lastModifiedBy>
  <cp:revision>56</cp:revision>
  <dcterms:created xsi:type="dcterms:W3CDTF">2018-05-22T11:33:29Z</dcterms:created>
  <dcterms:modified xsi:type="dcterms:W3CDTF">2023-12-26T05:14:43Z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2018-05-22T00:00:00Z</vt:filetime>
  </property>
  <property fmtid="{D5CDD505-2E9C-101B-9397-08002B2CF9AE}" pid="3" name="LastSaved">
    <vt:filetime>2018-05-22T00:00:00Z</vt:filetime>
  </property>
</Properties>
</file>