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9" r:id="rId3"/>
    <p:sldId id="284" r:id="rId4"/>
    <p:sldId id="280" r:id="rId5"/>
    <p:sldId id="286" r:id="rId6"/>
    <p:sldId id="287" r:id="rId7"/>
    <p:sldId id="285" r:id="rId8"/>
    <p:sldId id="282" r:id="rId9"/>
    <p:sldId id="289" r:id="rId10"/>
    <p:sldId id="283" r:id="rId11"/>
    <p:sldId id="281" r:id="rId12"/>
    <p:sldId id="257" r:id="rId13"/>
    <p:sldId id="263" r:id="rId14"/>
    <p:sldId id="267" r:id="rId15"/>
    <p:sldId id="273" r:id="rId16"/>
    <p:sldId id="278" r:id="rId17"/>
    <p:sldId id="28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33548" y="483491"/>
            <a:ext cx="8144134" cy="1528189"/>
          </a:xfrm>
        </p:spPr>
        <p:txBody>
          <a:bodyPr/>
          <a:lstStyle/>
          <a:p>
            <a:pPr algn="ctr"/>
            <a:r>
              <a:rPr lang="en-IN" sz="4400" b="1" u="sng" dirty="0">
                <a:solidFill>
                  <a:schemeClr val="bg1"/>
                </a:solidFill>
              </a:rPr>
              <a:t>DEPARTMENT OF COMMUMITY</a:t>
            </a: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sz="4800" b="1" u="sng" dirty="0">
                <a:solidFill>
                  <a:schemeClr val="bg1"/>
                </a:solidFill>
              </a:rPr>
              <a:t>MEDICINE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10022134" cy="2165787"/>
          </a:xfrm>
        </p:spPr>
        <p:txBody>
          <a:bodyPr>
            <a:normAutofit/>
          </a:bodyPr>
          <a:lstStyle/>
          <a:p>
            <a:pPr algn="ctr"/>
            <a:r>
              <a:rPr lang="en-IN" sz="2800" b="1" u="sng" dirty="0">
                <a:solidFill>
                  <a:schemeClr val="bg1"/>
                </a:solidFill>
              </a:rPr>
              <a:t>NAME:-DR.DEEPAK SHARMA(JR-2)</a:t>
            </a:r>
          </a:p>
          <a:p>
            <a:pPr algn="ctr"/>
            <a:r>
              <a:rPr lang="en-IN" sz="2800" b="1" u="sng" dirty="0">
                <a:solidFill>
                  <a:schemeClr val="bg1"/>
                </a:solidFill>
              </a:rPr>
              <a:t>MODERATOR:-DR.MEDHAVI AGRAWAL(PROFESSOR)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57523" y="2854517"/>
            <a:ext cx="74265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/>
              <a:t>ROAD TO ELIMINATE TB: ROLE OF COMMUNITY MEDICINE IN A MEDICAL COLLEGE </a:t>
            </a:r>
          </a:p>
        </p:txBody>
      </p:sp>
    </p:spTree>
    <p:extLst>
      <p:ext uri="{BB962C8B-B14F-4D97-AF65-F5344CB8AC3E}">
        <p14:creationId xmlns:p14="http://schemas.microsoft.com/office/powerpoint/2010/main" val="2464689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42" y="463255"/>
            <a:ext cx="11752028" cy="616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260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97" y="695631"/>
            <a:ext cx="10058400" cy="554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573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97" y="642955"/>
            <a:ext cx="10058400" cy="543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300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67" y="624939"/>
            <a:ext cx="10058400" cy="550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690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64" y="310101"/>
            <a:ext cx="10058400" cy="570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238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752" y="655948"/>
            <a:ext cx="10058400" cy="568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876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17" y="708457"/>
            <a:ext cx="10058400" cy="565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64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20" y="651071"/>
            <a:ext cx="10058400" cy="549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12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50" y="803874"/>
            <a:ext cx="10058400" cy="559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1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27" y="735423"/>
            <a:ext cx="10058400" cy="565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450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00" y="579090"/>
            <a:ext cx="11338561" cy="596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165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41" y="310102"/>
            <a:ext cx="11346511" cy="620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765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03" y="230588"/>
            <a:ext cx="11098269" cy="646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623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86" y="397565"/>
            <a:ext cx="11227241" cy="626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226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52" y="278295"/>
            <a:ext cx="11569147" cy="599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42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34" y="299601"/>
            <a:ext cx="10058400" cy="546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303275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276</TotalTime>
  <Words>27</Words>
  <Application>Microsoft Office PowerPoint</Application>
  <PresentationFormat>Widescreen</PresentationFormat>
  <Paragraphs>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Berlin</vt:lpstr>
      <vt:lpstr>DEPARTMENT OF COMMUMITY MEDICINE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drluckysharma011@gmail.com</cp:lastModifiedBy>
  <cp:revision>10</cp:revision>
  <dcterms:created xsi:type="dcterms:W3CDTF">2023-10-18T03:59:57Z</dcterms:created>
  <dcterms:modified xsi:type="dcterms:W3CDTF">2023-10-25T07:28:17Z</dcterms:modified>
</cp:coreProperties>
</file>