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6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Micro-Nutrients-and-their-Deficiency-by-Dr-Sookun-Rajeev-Kumar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31200" y="3736800"/>
            <a:ext cx="2692800" cy="64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Micro-Nutrients-and-their-Deficiency-by-Dr-Sookun-Rajeev-Kumar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Micro-Nutrients-and-their-Deficiency-by-Dr-Sookun-Rajeev-Kumar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Micro-Nutrients-and-their-Deficiency-by-Dr-Sookun-Rajeev-Kumar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Micro-Nutrients-and-their-Deficiency-by-Dr-Sookun-Rajeev-Kumar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Micro-Nutrients-and-their-Deficiency-by-Dr-Sookun-Rajeev-Kumar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Micro-Nutrients-and-their-Deficiency-by-Dr-Sookun-Rajeev-Kumar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Micro-Nutrients-and-their-Deficiency-by-Dr-Sookun-Rajeev-Kumar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Micro-Nutrients-and-their-Deficiency-by-Dr-Sookun-Rajeev-Kumar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Micro-Nutrients-and-their-Deficiency-by-Dr-Sookun-Rajeev-Kumar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Micro-Nutrients-and-their-Deficiency-by-Dr-Sookun-Rajeev-Kumar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Micro-Nutrients-and-their-Deficiency-by-Dr-Sookun-Rajeev-Kumar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Micro-Nutrients-and-their-Deficiency-by-Dr-Sookun-Rajeev-Kumar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Micro-Nutrients-and-their-Deficiency-by-Dr-Sookun-Rajeev-Kumar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Micro-Nutrients-and-their-Deficiency-by-Dr-Sookun-Rajeev-Kumar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Micro-Nutrients-and-their-Deficiency-by-Dr-Sookun-Rajeev-Kumar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Micro-Nutrients-and-their-Deficiency-by-Dr-Sookun-Rajeev-Kumar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Micro-Nutrients-and-their-Deficiency-by-Dr-Sookun-Rajeev-Kumar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Micro-Nutrients-and-their-Deficiency-by-Dr-Sookun-Rajeev-Kumar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Micro-Nutrients-and-their-Deficiency-by-Dr-Sookun-Rajeev-Kumar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Micro-Nutrients-and-their-Deficiency-by-Dr-Sookun-Rajeev-Kumar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Micro-Nutrients-and-their-Deficiency-by-Dr-Sookun-Rajeev-Kumar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Micro-Nutrients-and-their-Deficiency-by-Dr-Sookun-Rajeev-Kumar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Micro-Nutrients-and-their-Deficiency-by-Dr-Sookun-Rajeev-Kumar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Micro-Nutrients-and-their-Deficiency-by-Dr-Sookun-Rajeev-Kumar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Micro-Nutrients-and-their-Deficiency-by-Dr-Sookun-Rajeev-Kumar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Micro-Nutrients-and-their-Deficiency-by-Dr-Sookun-Rajeev-Kumar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Micro-Nutrients-and-their-Deficiency-by-Dr-Sookun-Rajeev-Kumar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Micro-Nutrients-and-their-Deficiency-by-Dr-Sookun-Rajeev-Kumar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Micro-Nutrients-and-their-Deficiency-by-Dr-Sookun-Rajeev-Kumar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Micro-Nutrients-and-their-Deficiency-by-Dr-Sookun-Rajeev-Kumar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Micro-Nutrients-and-their-Deficiency-by-Dr-Sookun-Rajeev-Kumar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Micro-Nutrients-and-their-Deficiency-by-Dr-Sookun-Rajeev-Kumar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Micro-Nutrients-and-their-Deficiency-by-Dr-Sookun-Rajeev-Kumar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Micro-Nutrients-and-their-Deficiency-by-Dr-Sookun-Rajeev-Kumar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Micro-Nutrients-and-their-Deficiency-by-Dr-Sookun-Rajeev-Kumar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Micro-Nutrients-and-their-Deficiency-by-Dr-Sookun-Rajeev-Kumar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Micro-Nutrients-and-their-Deficiency-by-Dr-Sookun-Rajeev-Kumar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Micro-Nutrients-and-their-Deficiency-by-Dr-Sookun-Rajeev-Kumar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Micro-Nutrients-and-their-Deficiency-by-Dr-Sookun-Rajeev-Kumar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Micro-Nutrients-and-their-Deficiency-by-Dr-Sookun-Rajeev-Kumar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Micro-Nutrients-and-their-Deficiency-by-Dr-Sookun-Rajeev-Kumar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Micro-Nutrients-and-their-Deficiency-by-Dr-Sookun-Rajeev-Kumar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Micro-Nutrients-and-their-Deficiency-by-Dr-Sookun-Rajeev-Kumar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Micro-Nutrients-and-their-Deficiency-by-Dr-Sookun-Rajeev-Kumar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Micro-Nutrients-and-their-Deficiency-by-Dr-Sookun-Rajeev-Kumar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Micro-Nutrients-and-their-Deficiency-by-Dr-Sookun-Rajeev-Kumar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Micro-Nutrients-and-their-Deficiency-by-Dr-Sookun-Rajeev-Kumar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Micro-Nutrients-and-their-Deficiency-by-Dr-Sookun-Rajeev-Kumar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On-screen Show (4:3)</PresentationFormat>
  <Paragraphs>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Lenovo</cp:lastModifiedBy>
  <cp:revision>2</cp:revision>
  <dcterms:created xsi:type="dcterms:W3CDTF">2013-01-27T09:14:16Z</dcterms:created>
  <dcterms:modified xsi:type="dcterms:W3CDTF">2024-06-04T06:04:58Z</dcterms:modified>
  <cp:category/>
</cp:coreProperties>
</file>