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</p:sldIdLst>
  <p:sldSz cx="6076950" cy="3419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Custom</PresentationFormat>
  <Paragraphs>0</Paragraphs>
  <Slides>83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Arun</dc:creator>
  <dc:description>generated using python-pptx</dc:description>
  <cp:lastModifiedBy>SPM</cp:lastModifiedBy>
  <cp:revision>3</cp:revision>
  <dcterms:created xsi:type="dcterms:W3CDTF">2013-01-27T09:14:16Z</dcterms:created>
  <dcterms:modified xsi:type="dcterms:W3CDTF">2023-03-29T05:25:53Z</dcterms:modified>
</cp:coreProperties>
</file>