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8" r:id="rId11"/>
    <p:sldId id="267" r:id="rId12"/>
    <p:sldId id="271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590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50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461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73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9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0855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95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61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13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99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80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4C0F-C0F1-4CB3-835A-8A5014C01292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31D1C-B473-49C8-9D4C-5DCD83741C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97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5400" dirty="0" smtClean="0">
                <a:latin typeface="Algerian" panose="04020705040A02060702" pitchFamily="82" charset="0"/>
              </a:rPr>
              <a:t>Measles </a:t>
            </a:r>
            <a:r>
              <a:rPr lang="en-IN" sz="5400" dirty="0" smtClean="0">
                <a:latin typeface="Algerian" panose="04020705040A02060702" pitchFamily="82" charset="0"/>
              </a:rPr>
              <a:t>epidemiology and prevention  </a:t>
            </a:r>
            <a:endParaRPr lang="en-IN" sz="5400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N" dirty="0" smtClean="0"/>
          </a:p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Piyush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upta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636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873"/>
            <a:ext cx="10515600" cy="4801090"/>
          </a:xfrm>
        </p:spPr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acute highly contagious viral disease caused by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Paramyxovirus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characterized by fever and URT symptoms followed by typical rashes.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associated with high morbidity and mortality in developing countries 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animal reservoir of infection.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4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Epidemiological determinants-(agent factor)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Agent –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Paramyxovirus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(RNA virus, only one serotype)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 of infection- the only source of infection is a case of measles , no carrier .</a:t>
            </a:r>
          </a:p>
          <a:p>
            <a:pPr marL="0" indent="0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Infective material- Secretions of nose, throat, of a case of measles 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Period of communicability- the disease is highly infectious during the prodromal period and early stages of rash.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confers life long immunity.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3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Host factor-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Age- Infancy to childhood (06 months to 5 years – but most commonly affect 06 months to 03 years)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Sex- incidence equal in male and female.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age is immune, if there is no previous immunity, one attack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measles confers life long immunity.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severity of disease depends on nutrition status of child.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7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factor </a:t>
            </a:r>
            <a:r>
              <a:rPr lang="en-IN" dirty="0" smtClean="0"/>
              <a:t>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our country the epidemic of measles are common during winter and early spring.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Mainly direct from person to person mainly by droplet infection and droplet nuclei, from 04 days before onset of rash until 04 days thereafter.</a:t>
            </a:r>
          </a:p>
          <a:p>
            <a:pPr marL="0" indent="0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portal of entry is respiratory tract.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1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Conti..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 – commonly 10 days from exposure to onset of fever and  14 days to appearance of rashes.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 -  </a:t>
            </a:r>
            <a:r>
              <a:rPr lang="e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stages – prodromal , eruptive phase and post measles stages.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29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Prodromal stage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it begins 10 days after infection and last until day 14 .It is characterized by fever , cough , sneezing , nasal discharge and redness of eyes.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day or two before the appearance of the rash </a:t>
            </a:r>
            <a:r>
              <a:rPr lang="en-IN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Koplik’s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spot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 table salt crystal appear on the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buccal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mucosa opposite the first and second molars. They are small bluish –white spot on a red base , smaller than head of pin is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pathogenomic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measles 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33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Conti..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Eruptive phase- mainly dusky–red macular,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maculo-papular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rashes which begins behind the ears and rapidly spread in a few hours over the face and neck and extended down the body taking 2 to 3 days to progress to the lower extremities. 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absence of complication The rashes fade in same order of (later 03-04 days )appearance leaving a brownish  discoloration which may persist for 02 months on more.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6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measles stage- </a:t>
            </a:r>
          </a:p>
          <a:p>
            <a:pPr marL="0" indent="0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 will have weight loss and remain weak for several days. There may be failure to recover and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deteroriation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into chronic illness due to increase chances of secondary infections.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7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of measles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Measles associated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 and other respiratory complication.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Otitis media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 complication –(Febrile convulsion ,Encephalitis,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Subacute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sclerosing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pan-encephalitis)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35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Prevention-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prevention of measles is mainly through measles vaccination.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Measles vaccine – live attenuated vaccine,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– freeze dried form , suitable temperature- 2-8 degree c.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Diluent- Distilled water,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 – 0.5 ml (two doses) ,  route – Subcutaneously.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– 1</a:t>
            </a:r>
            <a:r>
              <a:rPr lang="en-IN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dose 09-12 month , 02</a:t>
            </a:r>
            <a:r>
              <a:rPr lang="en-IN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dose -16-24 months.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Immunity – it develops 10-12 days after </a:t>
            </a:r>
            <a:r>
              <a:rPr lang="en-IN" sz="24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vaccination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remain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probably life long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32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 of vaccination- 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grade fever ,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other sign of serious disease,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h/o anaphylactic reaction to neomycin.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immune-compromised state 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829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Measles may be prevented by administration of immunoglobulin early in incubation period.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Dose- 0.25ml/kg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Time- with in 03-04 days of exposure 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Measles vaccination  08-12 weeks later.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47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Outbreak control measures -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Isolation for 07 days after onset of rashes 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Immunization of contacts within 02 days of exposure.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Prompt immunization at the beginning of an epidemic is essential to limit the spread.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4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662</Words>
  <Application>Microsoft Office PowerPoint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Algerian</vt:lpstr>
      <vt:lpstr>Arial</vt:lpstr>
      <vt:lpstr>Calibri</vt:lpstr>
      <vt:lpstr>Calibri Light</vt:lpstr>
      <vt:lpstr>Times New Roman</vt:lpstr>
      <vt:lpstr>Office Theme</vt:lpstr>
      <vt:lpstr>Measles epidemiology and prevention  </vt:lpstr>
      <vt:lpstr>PowerPoint Presentation</vt:lpstr>
      <vt:lpstr>Epidemiological determinants-(agent factor)</vt:lpstr>
      <vt:lpstr>Host factor-</vt:lpstr>
      <vt:lpstr>Environmental factor -</vt:lpstr>
      <vt:lpstr>Conti..</vt:lpstr>
      <vt:lpstr>PowerPoint Presentation</vt:lpstr>
      <vt:lpstr>Conti..</vt:lpstr>
      <vt:lpstr>PowerPoint Presentation</vt:lpstr>
      <vt:lpstr>PowerPoint Presentation</vt:lpstr>
      <vt:lpstr>Prevention-</vt:lpstr>
      <vt:lpstr>PowerPoint Presentation</vt:lpstr>
      <vt:lpstr>PowerPoint Presentation</vt:lpstr>
      <vt:lpstr>Outbreak control measures -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Measles</dc:title>
  <dc:creator>HP</dc:creator>
  <cp:lastModifiedBy>HP</cp:lastModifiedBy>
  <cp:revision>16</cp:revision>
  <dcterms:created xsi:type="dcterms:W3CDTF">2023-02-03T08:53:40Z</dcterms:created>
  <dcterms:modified xsi:type="dcterms:W3CDTF">2023-02-04T03:09:14Z</dcterms:modified>
</cp:coreProperties>
</file>