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9A87F-8ACA-EA7D-7C80-D3B95686CD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FC69DE-CA8D-7478-685D-EEF324963C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1D246D-2075-F70C-7D05-4B45AE61B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B5E5-3C50-49BF-ACA7-D8541CB18E0A}" type="datetimeFigureOut">
              <a:rPr lang="en-IN" smtClean="0"/>
              <a:t>27-07-2023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F633E-F664-1ECF-1CDC-6FBE164F9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FEAEF-9003-C213-D99F-4D0EC1854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3E33-7DB5-42D1-8A2D-2F48A1F678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4871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5E072-AD39-B15A-65D4-9E6311F9F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708B6-B688-8B17-542A-DB4549563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776381-73A2-D418-E0E5-69B856F53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B5E5-3C50-49BF-ACA7-D8541CB18E0A}" type="datetimeFigureOut">
              <a:rPr lang="en-IN" smtClean="0"/>
              <a:t>27-07-2023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65AC6A-4F3A-6040-ACA8-5DD8E4B11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FAC69F-52F2-78E3-4AFA-B8958F582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3E33-7DB5-42D1-8A2D-2F48A1F678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5942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292F4-9AD1-74B0-B283-AB481627F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FB8B3A-27F7-3FA1-2E21-068499073D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9D50E4-E06D-F396-9109-C486B06F0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B5E5-3C50-49BF-ACA7-D8541CB18E0A}" type="datetimeFigureOut">
              <a:rPr lang="en-IN" smtClean="0"/>
              <a:t>27-07-2023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810D9E-E57B-2EA0-C6DC-E17213FCB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E32221-5C21-D3EE-A7B3-187471C2C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3E33-7DB5-42D1-8A2D-2F48A1F678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2227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92710-C8E3-E12D-ABD9-FBCF17488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1760C-8E6E-869A-C88F-3EB22ACAFF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2BC86D-E547-6298-3D79-2DD6FF6EDA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A6EEE5-B0DE-6BCD-DB01-2FA4CACA0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B5E5-3C50-49BF-ACA7-D8541CB18E0A}" type="datetimeFigureOut">
              <a:rPr lang="en-IN" smtClean="0"/>
              <a:t>27-07-2023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82F535-3182-1B56-3A2D-6500F2D2F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5B88BA-4406-77C9-172F-CED7F7F43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3E33-7DB5-42D1-8A2D-2F48A1F678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2174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1366D-7487-DA14-5010-8B2B2CDFE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2EB0D-E109-068B-73EC-B54CEEB00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209239-DABF-084D-EF6D-D4764F19A6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5B8ADF-F628-0BA1-8310-03A6110B41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84D48E-8B44-B7DA-9DB2-C74D1CBFB4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9A8FCF-5826-B597-AA31-8AE0835AA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B5E5-3C50-49BF-ACA7-D8541CB18E0A}" type="datetimeFigureOut">
              <a:rPr lang="en-IN" smtClean="0"/>
              <a:t>27-07-2023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D82D88-DEAD-B9D8-58E9-7DD71440F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A9C987-15A1-7DCD-FA40-FE2CDB59D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3E33-7DB5-42D1-8A2D-2F48A1F678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1287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15BFC-E810-D5A8-58DA-3B5A1375B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5E1AB1-21A8-1FAF-83AB-4FAEBF6D3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B5E5-3C50-49BF-ACA7-D8541CB18E0A}" type="datetimeFigureOut">
              <a:rPr lang="en-IN" smtClean="0"/>
              <a:t>27-07-2023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AB316C-A058-2F77-5E9D-E3D97B36D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18897F-360D-50BE-6D94-637ECE638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3E33-7DB5-42D1-8A2D-2F48A1F678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1655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0DED51-2487-6080-31A6-4FC7157F4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B5E5-3C50-49BF-ACA7-D8541CB18E0A}" type="datetimeFigureOut">
              <a:rPr lang="en-IN" smtClean="0"/>
              <a:t>27-07-2023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C2C226-E189-4CF8-5929-921C3E1C4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F207CD-FE96-5417-6265-62617DA62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3E33-7DB5-42D1-8A2D-2F48A1F678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9243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F244A-738D-2EE5-16FC-0D9FF4AD7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9ED8A4-1C21-411A-8C98-B82249A08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103DCD-EFBD-6D23-D948-484BBC4FEB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0984C4-FD82-5530-783C-85DE00D71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B5E5-3C50-49BF-ACA7-D8541CB18E0A}" type="datetimeFigureOut">
              <a:rPr lang="en-IN" smtClean="0"/>
              <a:t>27-07-2023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02401-98B0-7E5D-2F56-A1CE9520A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7CA0CA-4CEC-CD5D-06A1-EFA50BFA7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3E33-7DB5-42D1-8A2D-2F48A1F678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3261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266FD-D751-5D51-A3B9-CEFFDAAD7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45FC3A-EC29-3F8C-FCC2-C1E3464FDF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40576-8FAA-CCA9-523D-EA3D705E38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5D2C4-08C2-3BC7-C8F8-2989DC83D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B5E5-3C50-49BF-ACA7-D8541CB18E0A}" type="datetimeFigureOut">
              <a:rPr lang="en-IN" smtClean="0"/>
              <a:t>27-07-2023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AF6D2E-9863-039C-476F-2F307C9B8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CD93E4-D3AA-E550-131A-D54AECA4E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3E33-7DB5-42D1-8A2D-2F48A1F678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4992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D6E86-8724-92C7-1177-F2991DA0B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DAAE92-277C-9FEC-6642-6447E2E89A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E1547-0543-0E77-1143-B36791AAA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B5E5-3C50-49BF-ACA7-D8541CB18E0A}" type="datetimeFigureOut">
              <a:rPr lang="en-IN" smtClean="0"/>
              <a:t>27-07-2023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7B872-ADE0-5E07-1E10-21051680C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A96860-6458-3B91-BA89-77F4519AD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3E33-7DB5-42D1-8A2D-2F48A1F678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8962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CA5162-EF96-7537-DEF9-52A614606D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9D7CF2-7CEE-478E-EAFD-92DE1FAD1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92E11B-56AF-280A-6BC4-DAF312427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B5E5-3C50-49BF-ACA7-D8541CB18E0A}" type="datetimeFigureOut">
              <a:rPr lang="en-IN" smtClean="0"/>
              <a:t>27-07-2023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D3910-3FDA-6489-C14E-98F43249E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0FEEE-890B-A034-C154-5C32A84AD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3E33-7DB5-42D1-8A2D-2F48A1F678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428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0DFDAE-7853-CAFA-514F-946A22216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54293F-C977-BAA0-4911-3D4F9E616B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FEFF65-DE40-61AC-8FDA-F73F746E6A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CB5E5-3C50-49BF-ACA7-D8541CB18E0A}" type="datetimeFigureOut">
              <a:rPr lang="en-IN" smtClean="0"/>
              <a:t>27-07-2023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5A159-83DB-872D-1175-65B40F0B22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7859AD-2F6D-78A3-8C68-EE42C642F3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403E33-7DB5-42D1-8A2D-2F48A1F678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9986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"/>
            <a:ext cx="9115425" cy="64436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"/>
            <a:ext cx="9115425" cy="644366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"/>
            <a:ext cx="9115425" cy="644366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"/>
            <a:ext cx="9115425" cy="644366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"/>
            <a:ext cx="9115425" cy="644366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"/>
            <a:ext cx="9115425" cy="644366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"/>
            <a:ext cx="9115425" cy="644366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"/>
            <a:ext cx="9115425" cy="644366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"/>
            <a:ext cx="9115425" cy="644366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"/>
            <a:ext cx="9115425" cy="644366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"/>
            <a:ext cx="9115425" cy="644366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"/>
            <a:ext cx="9115425" cy="644366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"/>
            <a:ext cx="9115425" cy="644366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Arun Singh</dc:creator>
  <cp:lastModifiedBy>Arun Singh</cp:lastModifiedBy>
  <cp:revision>2</cp:revision>
  <dcterms:created xsi:type="dcterms:W3CDTF">2023-07-27T06:14:42Z</dcterms:created>
  <dcterms:modified xsi:type="dcterms:W3CDTF">2023-07-27T06:15:43Z</dcterms:modified>
</cp:coreProperties>
</file>