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</p:sldMasterIdLst>
  <p:notesMasterIdLst>
    <p:notesMasterId r:id="rId45"/>
  </p:notesMasterIdLst>
  <p:sldIdLst>
    <p:sldId id="299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61C5BCED-8DB7-40DC-89E0-C3181E8CCD93}">
          <p14:sldIdLst>
            <p14:sldId id="299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  <p14:sldId id="287"/>
            <p14:sldId id="288"/>
            <p14:sldId id="289"/>
            <p14:sldId id="290"/>
            <p14:sldId id="291"/>
            <p14:sldId id="292"/>
            <p14:sldId id="293"/>
            <p14:sldId id="294"/>
            <p14:sldId id="295"/>
            <p14:sldId id="296"/>
            <p14:sldId id="297"/>
            <p14:sldId id="298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>
        <p:scale>
          <a:sx n="100" d="100"/>
          <a:sy n="100" d="100"/>
        </p:scale>
        <p:origin x="-516" y="21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2913063" y="0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C5F68D-CDCF-4BA9-B6C1-94535BBC1099}" type="datetimeFigureOut">
              <a:rPr lang="en-US" smtClean="0"/>
              <a:t>19-Apr-24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47625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2913063" y="8685213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541929-C87D-4B20-A472-8AAE439F9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956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3789409"/>
            <a:ext cx="5637010" cy="66158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19-Apr-24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2" y="2349218"/>
            <a:ext cx="7175351" cy="1344875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19-Apr-24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548640"/>
            <a:ext cx="6400800" cy="26060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1629486"/>
            <a:ext cx="5966666" cy="1817510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3455633"/>
            <a:ext cx="5970494" cy="626595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19-Apr-24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19-Apr-24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548639"/>
            <a:ext cx="3346704" cy="26060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548640"/>
            <a:ext cx="3346704" cy="26060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548640"/>
            <a:ext cx="3346704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050245"/>
            <a:ext cx="3346704" cy="2057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548640"/>
            <a:ext cx="3346704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049274"/>
            <a:ext cx="3346704" cy="2057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19-Apr-24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19-Apr-24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19-Apr-24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6" y="1657350"/>
            <a:ext cx="3636085" cy="943870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6" y="548640"/>
            <a:ext cx="4017085" cy="3671048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2623351"/>
            <a:ext cx="3388660" cy="160463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19-Apr-24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857250"/>
            <a:ext cx="4114800" cy="2345855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757865"/>
            <a:ext cx="3694114" cy="1622265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19-Apr-24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3348316"/>
            <a:ext cx="6383538" cy="85725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548639"/>
            <a:ext cx="6400800" cy="260604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19-Apr-24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282388"/>
            <a:ext cx="2057400" cy="3928754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4" y="548640"/>
            <a:ext cx="4829287" cy="367104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19-Apr-24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29050"/>
            <a:ext cx="9144000" cy="131445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2905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826228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90" y="3279126"/>
            <a:ext cx="6512511" cy="85725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549195"/>
            <a:ext cx="6400800" cy="2606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4629150"/>
            <a:ext cx="2514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8E80666-FB37-4B36-9149-507F3B0178E3}" type="datetimeFigureOut">
              <a:rPr lang="en-US" smtClean="0"/>
              <a:pPr/>
              <a:t>19-Apr-24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4629150"/>
            <a:ext cx="335280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4629150"/>
            <a:ext cx="18288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7E63A33-8271-4DD0-9C48-789913D7C11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75133" y="605135"/>
            <a:ext cx="493059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X – </a:t>
            </a:r>
            <a:r>
              <a:rPr lang="en-US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RAY-2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619251" y="2761655"/>
            <a:ext cx="6267450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       Dr. </a:t>
            </a:r>
            <a:r>
              <a:rPr lang="en-US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Suryansh Nema                                      </a:t>
            </a:r>
            <a:r>
              <a:rPr lang="en-US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	</a:t>
            </a:r>
            <a:r>
              <a:rPr lang="en-U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(Senior Resident)</a:t>
            </a:r>
            <a:endParaRPr lang="en-US" sz="28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r>
              <a:rPr lang="en-U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        Department of Orthopaedics</a:t>
            </a:r>
            <a:endParaRPr lang="en-US" sz="28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69807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8</TotalTime>
  <Words>50</Words>
  <Application>Microsoft Office PowerPoint</Application>
  <PresentationFormat>On-screen Show (16:9)</PresentationFormat>
  <Paragraphs>45</Paragraphs>
  <Slides>43</Slides>
  <Notes>42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Slipstream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ortho office</cp:lastModifiedBy>
  <cp:revision>5</cp:revision>
  <dcterms:created xsi:type="dcterms:W3CDTF">2023-02-06T11:34:11Z</dcterms:created>
  <dcterms:modified xsi:type="dcterms:W3CDTF">2024-04-19T03:07:50Z</dcterms:modified>
</cp:coreProperties>
</file>