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04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</p:sldIdLst>
  <p:sldSz cx="6076950" cy="45529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2" d="100"/>
          <a:sy n="102" d="100"/>
        </p:scale>
        <p:origin x="-145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01-Apr-24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01-Apr-24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01-Apr-24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01-Apr-24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01-Apr-24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01-Apr-24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01-Apr-24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01-Apr-24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01-Apr-24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01-Apr-24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01-Apr-24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01-Apr-24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6076950" cy="1143000"/>
          </a:xfrm>
        </p:spPr>
        <p:txBody>
          <a:bodyPr>
            <a:normAutofit/>
          </a:bodyPr>
          <a:lstStyle/>
          <a:p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X-Ray-1</a:t>
            </a:r>
            <a:endParaRPr lang="en-US" sz="6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332653"/>
            <a:ext cx="6076950" cy="2220297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Dr.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Suraj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Dandotiya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(Senior Resident)</a:t>
            </a:r>
          </a:p>
          <a:p>
            <a:pPr marL="0" indent="0"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Department of Orthopaedics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62416" cy="455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3643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dirty="0"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12</Words>
  <Application>Microsoft Office PowerPoint</Application>
  <PresentationFormat>Custom</PresentationFormat>
  <Paragraphs>4</Paragraphs>
  <Slides>48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49" baseType="lpstr">
      <vt:lpstr>Office Theme</vt:lpstr>
      <vt:lpstr>X-Ray-1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ortho office</cp:lastModifiedBy>
  <cp:revision>4</cp:revision>
  <dcterms:created xsi:type="dcterms:W3CDTF">2013-01-27T09:14:16Z</dcterms:created>
  <dcterms:modified xsi:type="dcterms:W3CDTF">2024-04-01T05:03:04Z</dcterms:modified>
  <cp:category/>
</cp:coreProperties>
</file>