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274" r:id="rId3"/>
    <p:sldId id="329" r:id="rId4"/>
    <p:sldId id="330" r:id="rId5"/>
    <p:sldId id="276" r:id="rId6"/>
    <p:sldId id="277" r:id="rId7"/>
    <p:sldId id="331" r:id="rId8"/>
    <p:sldId id="332" r:id="rId9"/>
    <p:sldId id="278" r:id="rId10"/>
    <p:sldId id="279" r:id="rId11"/>
    <p:sldId id="280" r:id="rId12"/>
    <p:sldId id="281" r:id="rId13"/>
    <p:sldId id="282" r:id="rId14"/>
    <p:sldId id="283" r:id="rId15"/>
    <p:sldId id="284" r:id="rId16"/>
    <p:sldId id="285" r:id="rId17"/>
    <p:sldId id="286" r:id="rId18"/>
    <p:sldId id="287" r:id="rId19"/>
    <p:sldId id="289" r:id="rId20"/>
    <p:sldId id="291" r:id="rId21"/>
    <p:sldId id="292" r:id="rId22"/>
    <p:sldId id="294" r:id="rId23"/>
    <p:sldId id="296" r:id="rId24"/>
    <p:sldId id="298" r:id="rId25"/>
    <p:sldId id="300" r:id="rId26"/>
    <p:sldId id="303" r:id="rId27"/>
    <p:sldId id="304" r:id="rId28"/>
    <p:sldId id="306" r:id="rId29"/>
    <p:sldId id="307" r:id="rId30"/>
    <p:sldId id="309" r:id="rId31"/>
    <p:sldId id="311" r:id="rId32"/>
    <p:sldId id="313" r:id="rId33"/>
    <p:sldId id="314" r:id="rId34"/>
    <p:sldId id="316" r:id="rId35"/>
    <p:sldId id="317" r:id="rId36"/>
    <p:sldId id="257" r:id="rId37"/>
    <p:sldId id="258" r:id="rId38"/>
    <p:sldId id="259" r:id="rId39"/>
    <p:sldId id="260" r:id="rId40"/>
    <p:sldId id="261" r:id="rId41"/>
    <p:sldId id="262" r:id="rId42"/>
    <p:sldId id="263" r:id="rId43"/>
    <p:sldId id="264" r:id="rId44"/>
    <p:sldId id="265" r:id="rId45"/>
    <p:sldId id="266" r:id="rId46"/>
    <p:sldId id="267" r:id="rId47"/>
    <p:sldId id="268" r:id="rId48"/>
    <p:sldId id="269" r:id="rId49"/>
    <p:sldId id="270" r:id="rId50"/>
    <p:sldId id="271" r:id="rId51"/>
    <p:sldId id="272" r:id="rId52"/>
    <p:sldId id="273" r:id="rId53"/>
    <p:sldId id="318" r:id="rId54"/>
    <p:sldId id="319" r:id="rId55"/>
    <p:sldId id="320" r:id="rId56"/>
    <p:sldId id="321" r:id="rId57"/>
    <p:sldId id="322" r:id="rId58"/>
    <p:sldId id="323" r:id="rId59"/>
    <p:sldId id="324" r:id="rId60"/>
    <p:sldId id="325" r:id="rId61"/>
    <p:sldId id="326" r:id="rId62"/>
    <p:sldId id="327" r:id="rId63"/>
    <p:sldId id="328"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670" autoAdjust="0"/>
  </p:normalViewPr>
  <p:slideViewPr>
    <p:cSldViewPr>
      <p:cViewPr varScale="1">
        <p:scale>
          <a:sx n="67" d="100"/>
          <a:sy n="67" d="100"/>
        </p:scale>
        <p:origin x="-138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C3B52-3B9F-4B51-8EE8-6A0D1C7E5249}" type="datetimeFigureOut">
              <a:rPr lang="en-IN" smtClean="0"/>
              <a:pPr/>
              <a:t>26-04-2024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6501E-FFE2-48AC-B2C2-E100236308C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4F5CE36-9635-431D-8413-7D04F6337B5B}" type="datetimeFigureOut">
              <a:rPr lang="en-IN" smtClean="0"/>
              <a:pPr/>
              <a:t>26-04-2024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B84581-FD2C-4D83-87EB-7DA210F63080}"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F5CE36-9635-431D-8413-7D04F6337B5B}" type="datetimeFigureOut">
              <a:rPr lang="en-IN" smtClean="0"/>
              <a:pPr/>
              <a:t>26-04-2024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84581-FD2C-4D83-87EB-7DA210F6308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600" b="1" dirty="0" smtClean="0">
                <a:solidFill>
                  <a:srgbClr val="FF0000"/>
                </a:solidFill>
                <a:latin typeface="Times New Roman" pitchFamily="18" charset="0"/>
                <a:cs typeface="Times New Roman" pitchFamily="18" charset="0"/>
              </a:rPr>
              <a:t>INTERNATIONAL HEALTH</a:t>
            </a:r>
            <a:endParaRPr lang="en-IN" sz="66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object 2"/>
          <p:cNvSpPr>
            <a:spLocks noChangeArrowheads="1"/>
          </p:cNvSpPr>
          <p:nvPr/>
        </p:nvSpPr>
        <p:spPr bwMode="auto">
          <a:xfrm>
            <a:off x="0" y="0"/>
            <a:ext cx="9144000" cy="6858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3" name="object 3"/>
          <p:cNvSpPr txBox="1">
            <a:spLocks noGrp="1"/>
          </p:cNvSpPr>
          <p:nvPr>
            <p:ph type="title"/>
          </p:nvPr>
        </p:nvSpPr>
        <p:spPr/>
        <p:txBody>
          <a:bodyPr vert="horz" tIns="149479" rtlCol="0"/>
          <a:lstStyle/>
          <a:p>
            <a:pPr marL="993140" eaLnBrk="1" fontAlgn="auto" hangingPunct="1">
              <a:spcBef>
                <a:spcPts val="0"/>
              </a:spcBef>
              <a:spcAft>
                <a:spcPts val="0"/>
              </a:spcAft>
              <a:defRPr/>
            </a:pPr>
            <a:r>
              <a:rPr sz="5400" dirty="0">
                <a:solidFill>
                  <a:srgbClr val="FFFF00"/>
                </a:solidFill>
                <a:latin typeface="Calibri"/>
                <a:cs typeface="Calibri"/>
              </a:rPr>
              <a:t>INTER</a:t>
            </a:r>
            <a:r>
              <a:rPr sz="5400" spc="-30" dirty="0">
                <a:solidFill>
                  <a:srgbClr val="FFFF00"/>
                </a:solidFill>
                <a:latin typeface="Calibri"/>
                <a:cs typeface="Calibri"/>
              </a:rPr>
              <a:t>N</a:t>
            </a:r>
            <a:r>
              <a:rPr sz="5400" spc="-420" dirty="0">
                <a:solidFill>
                  <a:srgbClr val="FFFF00"/>
                </a:solidFill>
                <a:latin typeface="Calibri"/>
                <a:cs typeface="Calibri"/>
              </a:rPr>
              <a:t>A</a:t>
            </a:r>
            <a:r>
              <a:rPr sz="5400" spc="-5" dirty="0">
                <a:solidFill>
                  <a:srgbClr val="FFFF00"/>
                </a:solidFill>
                <a:latin typeface="Calibri"/>
                <a:cs typeface="Calibri"/>
              </a:rPr>
              <a:t>TIONAL</a:t>
            </a:r>
            <a:r>
              <a:rPr sz="5400" spc="25" dirty="0">
                <a:solidFill>
                  <a:srgbClr val="FFFF00"/>
                </a:solidFill>
                <a:latin typeface="Calibri"/>
                <a:cs typeface="Calibri"/>
              </a:rPr>
              <a:t> </a:t>
            </a:r>
            <a:r>
              <a:rPr sz="5400" dirty="0">
                <a:solidFill>
                  <a:srgbClr val="FFFF00"/>
                </a:solidFill>
                <a:latin typeface="Calibri"/>
                <a:cs typeface="Calibri"/>
              </a:rPr>
              <a:t>H</a:t>
            </a:r>
            <a:r>
              <a:rPr sz="5400" spc="-60" dirty="0">
                <a:solidFill>
                  <a:srgbClr val="FFFF00"/>
                </a:solidFill>
                <a:latin typeface="Calibri"/>
                <a:cs typeface="Calibri"/>
              </a:rPr>
              <a:t>E</a:t>
            </a:r>
            <a:r>
              <a:rPr sz="5400" dirty="0">
                <a:solidFill>
                  <a:srgbClr val="FFFF00"/>
                </a:solidFill>
                <a:latin typeface="Calibri"/>
                <a:cs typeface="Calibri"/>
              </a:rPr>
              <a:t>A</a:t>
            </a:r>
            <a:r>
              <a:rPr sz="5400" spc="-400" dirty="0">
                <a:solidFill>
                  <a:srgbClr val="FFFF00"/>
                </a:solidFill>
                <a:latin typeface="Calibri"/>
                <a:cs typeface="Calibri"/>
              </a:rPr>
              <a:t>L</a:t>
            </a:r>
            <a:r>
              <a:rPr sz="5400" spc="-5" dirty="0">
                <a:solidFill>
                  <a:srgbClr val="FFFF00"/>
                </a:solidFill>
                <a:latin typeface="Calibri"/>
                <a:cs typeface="Calibri"/>
              </a:rPr>
              <a:t>TH</a:t>
            </a:r>
            <a:endParaRPr sz="54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Health is an important fundamental human right and international goal, essential to lead a better quality of life</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6613" y="2135188"/>
            <a:ext cx="7772400" cy="2369880"/>
          </a:xfrm>
          <a:prstGeom prst="rect">
            <a:avLst/>
          </a:prstGeom>
        </p:spPr>
        <p:txBody>
          <a:bodyPr lIns="0" tIns="0" rIns="0" bIns="0">
            <a:spAutoFit/>
          </a:bodyPr>
          <a:lstStyle/>
          <a:p>
            <a:pPr algn="ctr">
              <a:tabLst>
                <a:tab pos="2794000" algn="l"/>
              </a:tabLst>
            </a:pPr>
            <a:r>
              <a:rPr lang="en-US" sz="4800" dirty="0">
                <a:cs typeface="Calibri" pitchFamily="34" charset="0"/>
              </a:rPr>
              <a:t>‘</a:t>
            </a:r>
            <a:r>
              <a:rPr lang="en-US" sz="4800" dirty="0">
                <a:latin typeface="Times New Roman" pitchFamily="18" charset="0"/>
                <a:cs typeface="Times New Roman" pitchFamily="18" charset="0"/>
              </a:rPr>
              <a:t>Nothing is	more international</a:t>
            </a:r>
          </a:p>
          <a:p>
            <a:pPr algn="ctr">
              <a:tabLst>
                <a:tab pos="2794000" algn="l"/>
              </a:tabLst>
            </a:pPr>
            <a:r>
              <a:rPr lang="en-US" sz="4800" dirty="0">
                <a:latin typeface="Times New Roman" pitchFamily="18" charset="0"/>
                <a:cs typeface="Times New Roman" pitchFamily="18" charset="0"/>
              </a:rPr>
              <a:t>than a disease.’</a:t>
            </a:r>
          </a:p>
          <a:p>
            <a:pPr>
              <a:spcBef>
                <a:spcPts val="1150"/>
              </a:spcBef>
              <a:tabLst>
                <a:tab pos="2794000" algn="l"/>
              </a:tabLst>
            </a:pPr>
            <a:r>
              <a:rPr lang="en-US" sz="4800" dirty="0">
                <a:latin typeface="Times New Roman" pitchFamily="18" charset="0"/>
                <a:cs typeface="Times New Roman" pitchFamily="18" charset="0"/>
              </a:rPr>
              <a:t>- Paul </a:t>
            </a:r>
            <a:r>
              <a:rPr lang="en-US" sz="4800" dirty="0" err="1">
                <a:latin typeface="Times New Roman" pitchFamily="18" charset="0"/>
                <a:cs typeface="Times New Roman" pitchFamily="18" charset="0"/>
              </a:rPr>
              <a:t>Russel</a:t>
            </a:r>
            <a:endParaRPr lang="en-US" sz="4800" dirty="0">
              <a:latin typeface="Times New Roman" pitchFamily="18" charset="0"/>
              <a:cs typeface="Times New Roman" pitchFamily="18" charset="0"/>
            </a:endParaRPr>
          </a:p>
        </p:txBody>
      </p:sp>
      <p:sp>
        <p:nvSpPr>
          <p:cNvPr id="3075" name="object 3"/>
          <p:cNvSpPr>
            <a:spLocks noChangeArrowheads="1"/>
          </p:cNvSpPr>
          <p:nvPr/>
        </p:nvSpPr>
        <p:spPr bwMode="auto">
          <a:xfrm>
            <a:off x="8037513" y="0"/>
            <a:ext cx="1106487" cy="1143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196752"/>
            <a:ext cx="9143999" cy="677108"/>
          </a:xfrm>
          <a:prstGeom prst="rect">
            <a:avLst/>
          </a:prstGeom>
        </p:spPr>
        <p:txBody>
          <a:bodyPr wrap="square" lIns="0" tIns="0" rIns="0" bIns="0">
            <a:spAutoFit/>
          </a:bodyPr>
          <a:lstStyle/>
          <a:p>
            <a:pPr marL="12700" algn="ctr" fontAlgn="auto">
              <a:spcBef>
                <a:spcPts val="0"/>
              </a:spcBef>
              <a:spcAft>
                <a:spcPts val="0"/>
              </a:spcAft>
              <a:defRPr/>
            </a:pPr>
            <a:r>
              <a:rPr sz="4400" b="1" spc="-30" dirty="0">
                <a:solidFill>
                  <a:srgbClr val="FF0000"/>
                </a:solidFill>
                <a:latin typeface="Times New Roman" pitchFamily="18" charset="0"/>
                <a:cs typeface="Times New Roman" pitchFamily="18" charset="0"/>
              </a:rPr>
              <a:t>INTER</a:t>
            </a:r>
            <a:r>
              <a:rPr sz="4400" b="1" spc="-35" dirty="0">
                <a:solidFill>
                  <a:srgbClr val="FF0000"/>
                </a:solidFill>
                <a:latin typeface="Times New Roman" pitchFamily="18" charset="0"/>
                <a:cs typeface="Times New Roman" pitchFamily="18" charset="0"/>
              </a:rPr>
              <a:t>N</a:t>
            </a:r>
            <a:r>
              <a:rPr sz="4400" b="1" spc="-475" dirty="0">
                <a:solidFill>
                  <a:srgbClr val="FF0000"/>
                </a:solidFill>
                <a:latin typeface="Times New Roman" pitchFamily="18" charset="0"/>
                <a:cs typeface="Times New Roman" pitchFamily="18" charset="0"/>
              </a:rPr>
              <a:t>A</a:t>
            </a:r>
            <a:r>
              <a:rPr sz="4400" b="1" spc="-35" dirty="0">
                <a:solidFill>
                  <a:srgbClr val="FF0000"/>
                </a:solidFill>
                <a:latin typeface="Times New Roman" pitchFamily="18" charset="0"/>
                <a:cs typeface="Times New Roman" pitchFamily="18" charset="0"/>
              </a:rPr>
              <a:t>TIONAL</a:t>
            </a:r>
            <a:r>
              <a:rPr sz="4400" b="1" spc="35" dirty="0">
                <a:solidFill>
                  <a:srgbClr val="FF0000"/>
                </a:solidFill>
                <a:latin typeface="Times New Roman" pitchFamily="18" charset="0"/>
                <a:cs typeface="Times New Roman" pitchFamily="18" charset="0"/>
              </a:rPr>
              <a:t> </a:t>
            </a:r>
            <a:r>
              <a:rPr sz="4400" b="1" spc="-35" dirty="0">
                <a:solidFill>
                  <a:srgbClr val="FF0000"/>
                </a:solidFill>
                <a:latin typeface="Times New Roman" pitchFamily="18" charset="0"/>
                <a:cs typeface="Times New Roman" pitchFamily="18" charset="0"/>
              </a:rPr>
              <a:t>H</a:t>
            </a:r>
            <a:r>
              <a:rPr sz="4400" b="1" spc="-85" dirty="0">
                <a:solidFill>
                  <a:srgbClr val="FF0000"/>
                </a:solidFill>
                <a:latin typeface="Times New Roman" pitchFamily="18" charset="0"/>
                <a:cs typeface="Times New Roman" pitchFamily="18" charset="0"/>
              </a:rPr>
              <a:t>E</a:t>
            </a:r>
            <a:r>
              <a:rPr sz="4400" b="1" spc="-35" dirty="0">
                <a:solidFill>
                  <a:srgbClr val="FF0000"/>
                </a:solidFill>
                <a:latin typeface="Times New Roman" pitchFamily="18" charset="0"/>
                <a:cs typeface="Times New Roman" pitchFamily="18" charset="0"/>
              </a:rPr>
              <a:t>A</a:t>
            </a:r>
            <a:r>
              <a:rPr sz="4400" b="1" spc="-420" dirty="0">
                <a:solidFill>
                  <a:srgbClr val="FF0000"/>
                </a:solidFill>
                <a:latin typeface="Times New Roman" pitchFamily="18" charset="0"/>
                <a:cs typeface="Times New Roman" pitchFamily="18" charset="0"/>
              </a:rPr>
              <a:t>L</a:t>
            </a:r>
            <a:r>
              <a:rPr sz="4400" b="1" spc="-40" dirty="0">
                <a:solidFill>
                  <a:srgbClr val="FF0000"/>
                </a:solidFill>
                <a:latin typeface="Times New Roman" pitchFamily="18" charset="0"/>
                <a:cs typeface="Times New Roman" pitchFamily="18" charset="0"/>
              </a:rPr>
              <a:t>TH</a:t>
            </a:r>
            <a:endParaRPr sz="4400" dirty="0">
              <a:solidFill>
                <a:srgbClr val="FF0000"/>
              </a:solidFill>
              <a:latin typeface="Times New Roman" pitchFamily="18" charset="0"/>
              <a:cs typeface="Times New Roman" pitchFamily="18" charset="0"/>
            </a:endParaRPr>
          </a:p>
        </p:txBody>
      </p:sp>
      <p:sp>
        <p:nvSpPr>
          <p:cNvPr id="3" name="object 3"/>
          <p:cNvSpPr txBox="1"/>
          <p:nvPr/>
        </p:nvSpPr>
        <p:spPr>
          <a:xfrm>
            <a:off x="669925" y="2127250"/>
            <a:ext cx="8005763" cy="3693319"/>
          </a:xfrm>
          <a:prstGeom prst="rect">
            <a:avLst/>
          </a:prstGeom>
        </p:spPr>
        <p:txBody>
          <a:bodyPr lIns="0" tIns="0" rIns="0" bIns="0">
            <a:spAutoFit/>
          </a:bodyPr>
          <a:lstStyle/>
          <a:p>
            <a:pPr marL="12700"/>
            <a:r>
              <a:rPr lang="en-US" sz="4000" dirty="0">
                <a:latin typeface="Times New Roman" pitchFamily="18" charset="0"/>
                <a:cs typeface="Times New Roman" pitchFamily="18" charset="0"/>
              </a:rPr>
              <a:t>Also called ‘</a:t>
            </a:r>
            <a:r>
              <a:rPr lang="en-US" sz="4000" b="1" dirty="0">
                <a:latin typeface="Times New Roman" pitchFamily="18" charset="0"/>
                <a:cs typeface="Times New Roman" pitchFamily="18" charset="0"/>
              </a:rPr>
              <a:t>geographic medicine</a:t>
            </a:r>
            <a:r>
              <a:rPr lang="en-US" sz="4000" dirty="0">
                <a:latin typeface="Times New Roman" pitchFamily="18" charset="0"/>
                <a:cs typeface="Times New Roman" pitchFamily="18" charset="0"/>
              </a:rPr>
              <a:t>’ or </a:t>
            </a:r>
            <a:r>
              <a:rPr lang="en-US" sz="4000" dirty="0" smtClean="0">
                <a:latin typeface="Times New Roman" pitchFamily="18" charset="0"/>
                <a:cs typeface="Times New Roman" pitchFamily="18" charset="0"/>
              </a:rPr>
              <a:t>“</a:t>
            </a:r>
            <a:r>
              <a:rPr lang="en-US" sz="4000" b="1" dirty="0" smtClean="0">
                <a:latin typeface="Times New Roman" pitchFamily="18" charset="0"/>
                <a:cs typeface="Times New Roman" pitchFamily="18" charset="0"/>
              </a:rPr>
              <a:t>global health</a:t>
            </a:r>
            <a:r>
              <a:rPr lang="en-US" sz="40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is a field of health care, usually with emphasis towards public health dealing with health across regional and/or international boundaries.</a:t>
            </a:r>
          </a:p>
        </p:txBody>
      </p:sp>
      <p:sp>
        <p:nvSpPr>
          <p:cNvPr id="4100" name="object 4"/>
          <p:cNvSpPr>
            <a:spLocks noChangeArrowheads="1"/>
          </p:cNvSpPr>
          <p:nvPr/>
        </p:nvSpPr>
        <p:spPr bwMode="auto">
          <a:xfrm>
            <a:off x="8037513" y="0"/>
            <a:ext cx="1106487" cy="1143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692696"/>
          </a:xfrm>
        </p:spPr>
        <p:txBody>
          <a:bodyPr vert="horz" tIns="230987" rtlCol="0">
            <a:normAutofit fontScale="90000"/>
          </a:bodyPr>
          <a:lstStyle/>
          <a:p>
            <a:pPr marL="2520315" algn="l" eaLnBrk="1" fontAlgn="auto" hangingPunct="1">
              <a:spcBef>
                <a:spcPts val="0"/>
              </a:spcBef>
              <a:spcAft>
                <a:spcPts val="0"/>
              </a:spcAft>
              <a:defRPr/>
            </a:pPr>
            <a:r>
              <a:rPr b="1" spc="-90" dirty="0">
                <a:solidFill>
                  <a:srgbClr val="FF0000"/>
                </a:solidFill>
                <a:latin typeface="Times New Roman" pitchFamily="18" charset="0"/>
                <a:cs typeface="Times New Roman" pitchFamily="18" charset="0"/>
              </a:rPr>
              <a:t>BA</a:t>
            </a:r>
            <a:r>
              <a:rPr b="1" spc="-5" dirty="0">
                <a:solidFill>
                  <a:srgbClr val="FF0000"/>
                </a:solidFill>
                <a:latin typeface="Times New Roman" pitchFamily="18" charset="0"/>
                <a:cs typeface="Times New Roman" pitchFamily="18" charset="0"/>
              </a:rPr>
              <a:t>C</a:t>
            </a:r>
            <a:r>
              <a:rPr b="1" spc="-245" dirty="0">
                <a:solidFill>
                  <a:srgbClr val="FF0000"/>
                </a:solidFill>
                <a:latin typeface="Times New Roman" pitchFamily="18" charset="0"/>
                <a:cs typeface="Times New Roman" pitchFamily="18" charset="0"/>
              </a:rPr>
              <a:t>K</a:t>
            </a:r>
            <a:r>
              <a:rPr b="1" spc="-5" dirty="0">
                <a:solidFill>
                  <a:srgbClr val="FF0000"/>
                </a:solidFill>
                <a:latin typeface="Times New Roman" pitchFamily="18" charset="0"/>
                <a:cs typeface="Times New Roman" pitchFamily="18" charset="0"/>
              </a:rPr>
              <a:t>G</a:t>
            </a:r>
            <a:r>
              <a:rPr b="1" spc="-50" dirty="0">
                <a:solidFill>
                  <a:srgbClr val="FF0000"/>
                </a:solidFill>
                <a:latin typeface="Times New Roman" pitchFamily="18" charset="0"/>
                <a:cs typeface="Times New Roman" pitchFamily="18" charset="0"/>
              </a:rPr>
              <a:t>R</a:t>
            </a:r>
            <a:r>
              <a:rPr b="1" spc="-5" dirty="0">
                <a:solidFill>
                  <a:srgbClr val="FF0000"/>
                </a:solidFill>
                <a:latin typeface="Times New Roman" pitchFamily="18" charset="0"/>
                <a:cs typeface="Times New Roman" pitchFamily="18" charset="0"/>
              </a:rPr>
              <a:t>OUND</a:t>
            </a:r>
            <a:endParaRPr b="1" dirty="0">
              <a:solidFill>
                <a:srgbClr val="FF0000"/>
              </a:solidFill>
              <a:latin typeface="Times New Roman" pitchFamily="18" charset="0"/>
              <a:cs typeface="Times New Roman" pitchFamily="18" charset="0"/>
            </a:endParaRPr>
          </a:p>
        </p:txBody>
      </p:sp>
      <p:sp>
        <p:nvSpPr>
          <p:cNvPr id="3" name="object 3"/>
          <p:cNvSpPr txBox="1"/>
          <p:nvPr/>
        </p:nvSpPr>
        <p:spPr>
          <a:xfrm>
            <a:off x="0" y="620688"/>
            <a:ext cx="9144000" cy="6607517"/>
          </a:xfrm>
          <a:prstGeom prst="rect">
            <a:avLst/>
          </a:prstGeom>
        </p:spPr>
        <p:txBody>
          <a:bodyPr wrap="square" lIns="0" tIns="0" rIns="0" bIns="0">
            <a:spAutoFit/>
          </a:bodyPr>
          <a:lstStyle/>
          <a:p>
            <a:pPr marL="355600" indent="-342900">
              <a:buFont typeface="Wingdings" pitchFamily="2" charset="2"/>
              <a:buChar char=""/>
              <a:tabLst>
                <a:tab pos="355600" algn="l"/>
              </a:tabLst>
            </a:pPr>
            <a:r>
              <a:rPr lang="en-US" sz="2800" dirty="0">
                <a:latin typeface="Times New Roman" pitchFamily="18" charset="0"/>
                <a:cs typeface="Times New Roman" pitchFamily="18" charset="0"/>
              </a:rPr>
              <a:t>Disease in any part of the world is a threat to </a:t>
            </a:r>
            <a:endParaRPr lang="en-US" sz="2800" dirty="0" smtClean="0">
              <a:latin typeface="Times New Roman" pitchFamily="18" charset="0"/>
              <a:cs typeface="Times New Roman" pitchFamily="18" charset="0"/>
            </a:endParaRPr>
          </a:p>
          <a:p>
            <a:pPr marL="355600" indent="-342900">
              <a:tabLst>
                <a:tab pos="355600" algn="l"/>
              </a:tabLst>
            </a:pPr>
            <a:r>
              <a:rPr lang="en-US" sz="2800" dirty="0" smtClean="0">
                <a:latin typeface="Times New Roman" pitchFamily="18" charset="0"/>
                <a:cs typeface="Times New Roman" pitchFamily="18" charset="0"/>
              </a:rPr>
              <a:t>   other countries</a:t>
            </a:r>
            <a:r>
              <a:rPr lang="en-US" sz="2800" dirty="0">
                <a:latin typeface="Times New Roman" pitchFamily="18" charset="0"/>
                <a:cs typeface="Times New Roman" pitchFamily="18" charset="0"/>
              </a:rPr>
              <a:t>.</a:t>
            </a:r>
          </a:p>
          <a:p>
            <a:pPr marL="355600" indent="-342900">
              <a:spcBef>
                <a:spcPts val="650"/>
              </a:spcBef>
              <a:buFont typeface="Wingdings" pitchFamily="2" charset="2"/>
              <a:buChar char=""/>
              <a:tabLst>
                <a:tab pos="355600" algn="l"/>
              </a:tabLst>
            </a:pPr>
            <a:r>
              <a:rPr lang="en-US" sz="2800" dirty="0">
                <a:latin typeface="Times New Roman" pitchFamily="18" charset="0"/>
                <a:cs typeface="Times New Roman" pitchFamily="18" charset="0"/>
              </a:rPr>
              <a:t>Many futile attempts had been made by several rulers and States to place barriers against infection by detection and isolation of travelers.</a:t>
            </a:r>
          </a:p>
          <a:p>
            <a:pPr marL="355600" indent="-342900">
              <a:spcBef>
                <a:spcPts val="700"/>
              </a:spcBef>
              <a:buFont typeface="Wingdings" pitchFamily="2" charset="2"/>
              <a:buChar char=""/>
              <a:tabLst>
                <a:tab pos="355600" algn="l"/>
              </a:tabLst>
            </a:pPr>
            <a:r>
              <a:rPr lang="en-US" sz="2800" dirty="0">
                <a:latin typeface="Times New Roman" pitchFamily="18" charset="0"/>
                <a:cs typeface="Times New Roman" pitchFamily="18" charset="0"/>
              </a:rPr>
              <a:t>In 14</a:t>
            </a:r>
            <a:r>
              <a:rPr lang="en-US" sz="2800" baseline="26000" dirty="0">
                <a:latin typeface="Times New Roman" pitchFamily="18" charset="0"/>
                <a:cs typeface="Times New Roman" pitchFamily="18" charset="0"/>
              </a:rPr>
              <a:t>th </a:t>
            </a:r>
            <a:r>
              <a:rPr lang="en-US" sz="2800" dirty="0">
                <a:latin typeface="Times New Roman" pitchFamily="18" charset="0"/>
                <a:cs typeface="Times New Roman" pitchFamily="18" charset="0"/>
              </a:rPr>
              <a:t>Century </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40 days quarantine </a:t>
            </a:r>
            <a:r>
              <a:rPr lang="en-US" sz="2800" dirty="0">
                <a:latin typeface="Times New Roman" pitchFamily="18" charset="0"/>
                <a:cs typeface="Times New Roman" pitchFamily="18" charset="0"/>
              </a:rPr>
              <a:t>programme in Europe </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Protect against the importation of </a:t>
            </a:r>
            <a:r>
              <a:rPr lang="en-US" sz="2800" b="1" dirty="0">
                <a:latin typeface="Times New Roman" pitchFamily="18" charset="0"/>
                <a:cs typeface="Times New Roman" pitchFamily="18" charset="0"/>
              </a:rPr>
              <a:t>plague </a:t>
            </a:r>
            <a:r>
              <a:rPr lang="en-US" sz="2800" dirty="0">
                <a:latin typeface="Times New Roman" pitchFamily="18" charset="0"/>
                <a:cs typeface="Times New Roman" pitchFamily="18" charset="0"/>
              </a:rPr>
              <a:t>by travelers.</a:t>
            </a:r>
          </a:p>
          <a:p>
            <a:pPr marL="355600" indent="-342900">
              <a:spcBef>
                <a:spcPts val="675"/>
              </a:spcBef>
              <a:buFont typeface="Wingdings" pitchFamily="2" charset="2"/>
              <a:buChar char=""/>
              <a:tabLst>
                <a:tab pos="355600" algn="l"/>
              </a:tabLst>
            </a:pPr>
            <a:r>
              <a:rPr lang="en-US" sz="2800" dirty="0">
                <a:latin typeface="Times New Roman" pitchFamily="18" charset="0"/>
                <a:cs typeface="Times New Roman" pitchFamily="18" charset="0"/>
              </a:rPr>
              <a:t>Accepted in many </a:t>
            </a:r>
            <a:r>
              <a:rPr lang="en-US" sz="2800" dirty="0" smtClean="0">
                <a:latin typeface="Times New Roman" pitchFamily="18" charset="0"/>
                <a:cs typeface="Times New Roman" pitchFamily="18" charset="0"/>
              </a:rPr>
              <a:t>countries. Lead </a:t>
            </a:r>
            <a:r>
              <a:rPr lang="en-US" sz="2800" dirty="0">
                <a:latin typeface="Times New Roman" pitchFamily="18" charset="0"/>
                <a:cs typeface="Times New Roman" pitchFamily="18" charset="0"/>
              </a:rPr>
              <a:t>to the origin of </a:t>
            </a:r>
            <a:r>
              <a:rPr lang="en-US" sz="2800" b="1" dirty="0">
                <a:latin typeface="Times New Roman" pitchFamily="18" charset="0"/>
                <a:cs typeface="Times New Roman" pitchFamily="18" charset="0"/>
              </a:rPr>
              <a:t>International Health Work </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but later opposition came from several </a:t>
            </a:r>
            <a:r>
              <a:rPr lang="en-US" sz="2800" dirty="0" smtClean="0">
                <a:latin typeface="Times New Roman" pitchFamily="18" charset="0"/>
                <a:cs typeface="Times New Roman" pitchFamily="18" charset="0"/>
              </a:rPr>
              <a:t>quarters. </a:t>
            </a:r>
            <a:r>
              <a:rPr lang="en-US" sz="2800" dirty="0">
                <a:latin typeface="Times New Roman" pitchFamily="18" charset="0"/>
                <a:cs typeface="Times New Roman" pitchFamily="18" charset="0"/>
              </a:rPr>
              <a:t>40 days </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long period and </a:t>
            </a:r>
            <a:r>
              <a:rPr lang="en-US" sz="2800" dirty="0" smtClean="0">
                <a:latin typeface="Times New Roman" pitchFamily="18" charset="0"/>
                <a:cs typeface="Times New Roman" pitchFamily="18" charset="0"/>
              </a:rPr>
              <a:t>caused inconvenience</a:t>
            </a:r>
            <a:r>
              <a:rPr lang="en-US" sz="2800" dirty="0">
                <a:latin typeface="Times New Roman" pitchFamily="18" charset="0"/>
                <a:cs typeface="Times New Roman" pitchFamily="18" charset="0"/>
              </a:rPr>
              <a:t>.</a:t>
            </a:r>
          </a:p>
          <a:p>
            <a:pPr marL="355600" indent="-342900">
              <a:spcBef>
                <a:spcPts val="675"/>
              </a:spcBef>
              <a:buFont typeface="Wingdings" pitchFamily="2" charset="2"/>
              <a:buChar char=""/>
              <a:tabLst>
                <a:tab pos="355600" algn="l"/>
              </a:tabLst>
            </a:pPr>
            <a:r>
              <a:rPr lang="en-US" sz="2800" dirty="0">
                <a:latin typeface="Times New Roman" pitchFamily="18" charset="0"/>
                <a:cs typeface="Times New Roman" pitchFamily="18" charset="0"/>
              </a:rPr>
              <a:t>Thus, </a:t>
            </a:r>
            <a:r>
              <a:rPr lang="en-US" sz="2800" b="1" dirty="0">
                <a:latin typeface="Times New Roman" pitchFamily="18" charset="0"/>
                <a:cs typeface="Times New Roman" pitchFamily="18" charset="0"/>
              </a:rPr>
              <a:t>International Conferences </a:t>
            </a:r>
            <a:r>
              <a:rPr lang="en-US" sz="2800" dirty="0">
                <a:latin typeface="Times New Roman" pitchFamily="18" charset="0"/>
                <a:cs typeface="Times New Roman" pitchFamily="18" charset="0"/>
              </a:rPr>
              <a:t>were held and </a:t>
            </a:r>
            <a:r>
              <a:rPr lang="en-US" sz="2800" b="1" dirty="0">
                <a:latin typeface="Times New Roman" pitchFamily="18" charset="0"/>
                <a:cs typeface="Times New Roman" pitchFamily="18" charset="0"/>
              </a:rPr>
              <a:t>organizations </a:t>
            </a:r>
            <a:r>
              <a:rPr lang="en-US" sz="2800" dirty="0">
                <a:latin typeface="Times New Roman" pitchFamily="18" charset="0"/>
                <a:cs typeface="Times New Roman" pitchFamily="18" charset="0"/>
              </a:rPr>
              <a:t>were set up to discussions, agreement and cooperation on matters of international health.</a:t>
            </a:r>
          </a:p>
        </p:txBody>
      </p:sp>
      <p:sp>
        <p:nvSpPr>
          <p:cNvPr id="5124" name="object 4"/>
          <p:cNvSpPr>
            <a:spLocks noChangeArrowheads="1"/>
          </p:cNvSpPr>
          <p:nvPr/>
        </p:nvSpPr>
        <p:spPr bwMode="auto">
          <a:xfrm>
            <a:off x="8037513" y="53975"/>
            <a:ext cx="1106487" cy="1143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5125" name="object 5"/>
          <p:cNvSpPr>
            <a:spLocks noChangeArrowheads="1"/>
          </p:cNvSpPr>
          <p:nvPr/>
        </p:nvSpPr>
        <p:spPr bwMode="auto">
          <a:xfrm>
            <a:off x="8037513" y="0"/>
            <a:ext cx="1106487" cy="1143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TYPES OF HEALTHCARE AGENCY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International agencies</a:t>
            </a:r>
          </a:p>
          <a:p>
            <a:pPr marL="514350" indent="-514350">
              <a:buFont typeface="+mj-lt"/>
              <a:buAutoNum type="arabicPeriod"/>
            </a:pPr>
            <a:r>
              <a:rPr lang="en-US" dirty="0" smtClean="0">
                <a:latin typeface="Times New Roman" pitchFamily="18" charset="0"/>
                <a:cs typeface="Times New Roman" pitchFamily="18" charset="0"/>
              </a:rPr>
              <a:t>Government agencies</a:t>
            </a:r>
          </a:p>
          <a:p>
            <a:pPr marL="514350" indent="-514350">
              <a:buFont typeface="+mj-lt"/>
              <a:buAutoNum type="arabicPeriod"/>
            </a:pPr>
            <a:r>
              <a:rPr lang="en-US" dirty="0" smtClean="0">
                <a:latin typeface="Times New Roman" pitchFamily="18" charset="0"/>
                <a:cs typeface="Times New Roman" pitchFamily="18" charset="0"/>
              </a:rPr>
              <a:t>Bilateral agencies</a:t>
            </a:r>
          </a:p>
          <a:p>
            <a:pPr marL="514350" indent="-514350">
              <a:buFont typeface="+mj-lt"/>
              <a:buAutoNum type="arabicPeriod"/>
            </a:pPr>
            <a:r>
              <a:rPr lang="en-US" dirty="0" smtClean="0">
                <a:latin typeface="Times New Roman" pitchFamily="18" charset="0"/>
                <a:cs typeface="Times New Roman" pitchFamily="18" charset="0"/>
              </a:rPr>
              <a:t>NGOs and donor agencies</a:t>
            </a:r>
          </a:p>
          <a:p>
            <a:pPr marL="514350" indent="-514350">
              <a:buFont typeface="+mj-lt"/>
              <a:buAutoNum type="arabicPeriod"/>
            </a:pPr>
            <a:r>
              <a:rPr lang="en-US" dirty="0" smtClean="0">
                <a:latin typeface="Times New Roman" pitchFamily="18" charset="0"/>
                <a:cs typeface="Times New Roman" pitchFamily="18" charset="0"/>
              </a:rPr>
              <a:t>Voluntary agencies</a:t>
            </a: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0"/>
          <a:ext cx="9144002" cy="8229600"/>
        </p:xfrm>
        <a:graphic>
          <a:graphicData uri="http://schemas.openxmlformats.org/drawingml/2006/table">
            <a:tbl>
              <a:tblPr firstRow="1" bandRow="1">
                <a:tableStyleId>{5C22544A-7EE6-4342-B048-85BDC9FD1C3A}</a:tableStyleId>
              </a:tblPr>
              <a:tblGrid>
                <a:gridCol w="3347864"/>
                <a:gridCol w="3024337"/>
                <a:gridCol w="2771801"/>
              </a:tblGrid>
              <a:tr h="796550">
                <a:tc>
                  <a:txBody>
                    <a:bodyPr/>
                    <a:lstStyle/>
                    <a:p>
                      <a:r>
                        <a:rPr lang="en-US" sz="2200" dirty="0" smtClean="0">
                          <a:latin typeface="Times New Roman" pitchFamily="18" charset="0"/>
                          <a:cs typeface="Times New Roman" pitchFamily="18" charset="0"/>
                        </a:rPr>
                        <a:t>Multilateral agencies</a:t>
                      </a:r>
                      <a:endParaRPr lang="en-IN" sz="22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Bilateral agencies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NGOs and donor </a:t>
                      </a:r>
                      <a:r>
                        <a:rPr lang="en-US" sz="2400" smtClean="0">
                          <a:latin typeface="Times New Roman" pitchFamily="18" charset="0"/>
                          <a:cs typeface="Times New Roman" pitchFamily="18" charset="0"/>
                        </a:rPr>
                        <a:t>agenciess</a:t>
                      </a:r>
                      <a:endParaRPr lang="en-IN" sz="2400" dirty="0">
                        <a:latin typeface="Times New Roman" pitchFamily="18" charset="0"/>
                        <a:cs typeface="Times New Roman" pitchFamily="18" charset="0"/>
                      </a:endParaRPr>
                    </a:p>
                  </a:txBody>
                  <a:tcPr/>
                </a:tc>
              </a:tr>
              <a:tr h="7168954">
                <a:tc>
                  <a:txBody>
                    <a:bodyPr/>
                    <a:lstStyle/>
                    <a:p>
                      <a:r>
                        <a:rPr lang="en-US" sz="2400" dirty="0" smtClean="0">
                          <a:latin typeface="Times New Roman" pitchFamily="18" charset="0"/>
                          <a:cs typeface="Times New Roman" pitchFamily="18" charset="0"/>
                        </a:rPr>
                        <a:t>WHO</a:t>
                      </a:r>
                    </a:p>
                    <a:p>
                      <a:r>
                        <a:rPr lang="en-US" sz="2400" dirty="0" smtClean="0">
                          <a:latin typeface="Times New Roman" pitchFamily="18" charset="0"/>
                          <a:cs typeface="Times New Roman" pitchFamily="18" charset="0"/>
                        </a:rPr>
                        <a:t>UNICEF</a:t>
                      </a:r>
                    </a:p>
                    <a:p>
                      <a:r>
                        <a:rPr lang="en-US" sz="2400" dirty="0" smtClean="0">
                          <a:latin typeface="Times New Roman" pitchFamily="18" charset="0"/>
                          <a:cs typeface="Times New Roman" pitchFamily="18" charset="0"/>
                        </a:rPr>
                        <a:t>United Nations development Program (UNDP)</a:t>
                      </a:r>
                    </a:p>
                    <a:p>
                      <a:r>
                        <a:rPr lang="en-US" sz="2400" dirty="0" smtClean="0">
                          <a:latin typeface="Times New Roman" pitchFamily="18" charset="0"/>
                          <a:cs typeface="Times New Roman" pitchFamily="18" charset="0"/>
                        </a:rPr>
                        <a:t>World Bank</a:t>
                      </a:r>
                    </a:p>
                    <a:p>
                      <a:r>
                        <a:rPr lang="en-US" sz="2400" dirty="0" smtClean="0">
                          <a:latin typeface="Times New Roman" pitchFamily="18" charset="0"/>
                          <a:cs typeface="Times New Roman" pitchFamily="18" charset="0"/>
                        </a:rPr>
                        <a:t>Food and Agricultural Organization (FAO)</a:t>
                      </a:r>
                    </a:p>
                    <a:p>
                      <a:r>
                        <a:rPr lang="en-US" sz="2400" dirty="0" smtClean="0">
                          <a:latin typeface="Times New Roman" pitchFamily="18" charset="0"/>
                          <a:cs typeface="Times New Roman" pitchFamily="18" charset="0"/>
                        </a:rPr>
                        <a:t>ILO</a:t>
                      </a:r>
                    </a:p>
                    <a:p>
                      <a:r>
                        <a:rPr lang="en-US" sz="2400" dirty="0" smtClean="0">
                          <a:latin typeface="Times New Roman" pitchFamily="18" charset="0"/>
                          <a:cs typeface="Times New Roman" pitchFamily="18" charset="0"/>
                        </a:rPr>
                        <a:t>United Nation Fund for Population Activities (UNFPA)</a:t>
                      </a:r>
                    </a:p>
                    <a:p>
                      <a:r>
                        <a:rPr lang="en-US" sz="2400" dirty="0" smtClean="0">
                          <a:latin typeface="Times New Roman" pitchFamily="18" charset="0"/>
                          <a:cs typeface="Times New Roman" pitchFamily="18" charset="0"/>
                        </a:rPr>
                        <a:t>Joint Nation Program on HIV and</a:t>
                      </a:r>
                      <a:r>
                        <a:rPr lang="en-US" sz="2400" baseline="0" dirty="0" smtClean="0">
                          <a:latin typeface="Times New Roman" pitchFamily="18" charset="0"/>
                          <a:cs typeface="Times New Roman" pitchFamily="18" charset="0"/>
                        </a:rPr>
                        <a:t> AIDS (UNAIDS)</a:t>
                      </a:r>
                    </a:p>
                    <a:p>
                      <a:r>
                        <a:rPr lang="en-US" sz="2400" baseline="0" dirty="0" smtClean="0">
                          <a:latin typeface="Times New Roman" pitchFamily="18" charset="0"/>
                          <a:cs typeface="Times New Roman" pitchFamily="18" charset="0"/>
                        </a:rPr>
                        <a:t>Office of UN High Commissioner for Refugees (UNHCR)</a:t>
                      </a:r>
                    </a:p>
                    <a:p>
                      <a:r>
                        <a:rPr lang="en-US" sz="2400" baseline="0" dirty="0" smtClean="0">
                          <a:latin typeface="Times New Roman" pitchFamily="18" charset="0"/>
                          <a:cs typeface="Times New Roman" pitchFamily="18" charset="0"/>
                        </a:rPr>
                        <a:t>UN Fund for Drug Abuse Control (UNFDAC)</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United States Agency for International Development (USAID)</a:t>
                      </a:r>
                    </a:p>
                    <a:p>
                      <a:r>
                        <a:rPr lang="en-US" sz="2400" dirty="0" smtClean="0">
                          <a:latin typeface="Times New Roman" pitchFamily="18" charset="0"/>
                          <a:cs typeface="Times New Roman" pitchFamily="18" charset="0"/>
                        </a:rPr>
                        <a:t>Colombo Plan</a:t>
                      </a:r>
                    </a:p>
                    <a:p>
                      <a:r>
                        <a:rPr lang="en-US" sz="2400" dirty="0" smtClean="0">
                          <a:latin typeface="Times New Roman" pitchFamily="18" charset="0"/>
                          <a:cs typeface="Times New Roman" pitchFamily="18" charset="0"/>
                        </a:rPr>
                        <a:t>Swedish</a:t>
                      </a:r>
                      <a:r>
                        <a:rPr lang="en-US" sz="2400" baseline="0" dirty="0" smtClean="0">
                          <a:latin typeface="Times New Roman" pitchFamily="18" charset="0"/>
                          <a:cs typeface="Times New Roman" pitchFamily="18" charset="0"/>
                        </a:rPr>
                        <a:t> International Development Agency (SIDA)</a:t>
                      </a:r>
                    </a:p>
                    <a:p>
                      <a:r>
                        <a:rPr lang="en-US" sz="2400" baseline="0" dirty="0" smtClean="0">
                          <a:latin typeface="Times New Roman" pitchFamily="18" charset="0"/>
                          <a:cs typeface="Times New Roman" pitchFamily="18" charset="0"/>
                        </a:rPr>
                        <a:t>Danish International Agency (DANIDA)</a:t>
                      </a:r>
                      <a:r>
                        <a:rPr lang="en-US" sz="2400" dirty="0" smtClean="0">
                          <a:latin typeface="Times New Roman" pitchFamily="18" charset="0"/>
                          <a:cs typeface="Times New Roman" pitchFamily="18" charset="0"/>
                        </a:rPr>
                        <a:t>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International Red Cross</a:t>
                      </a:r>
                    </a:p>
                    <a:p>
                      <a:r>
                        <a:rPr lang="en-US" sz="2400" dirty="0" smtClean="0">
                          <a:latin typeface="Times New Roman" pitchFamily="18" charset="0"/>
                          <a:cs typeface="Times New Roman" pitchFamily="18" charset="0"/>
                        </a:rPr>
                        <a:t>The Rockefeller Foundation</a:t>
                      </a:r>
                    </a:p>
                    <a:p>
                      <a:r>
                        <a:rPr lang="en-US" sz="2400" dirty="0" smtClean="0">
                          <a:latin typeface="Times New Roman" pitchFamily="18" charset="0"/>
                          <a:cs typeface="Times New Roman" pitchFamily="18" charset="0"/>
                        </a:rPr>
                        <a:t>Ford Foundation</a:t>
                      </a:r>
                    </a:p>
                    <a:p>
                      <a:r>
                        <a:rPr lang="en-US" sz="2400" dirty="0" smtClean="0">
                          <a:latin typeface="Times New Roman" pitchFamily="18" charset="0"/>
                          <a:cs typeface="Times New Roman" pitchFamily="18" charset="0"/>
                        </a:rPr>
                        <a:t>Cooperative for Assistance and Relief Everywhere (CARE)</a:t>
                      </a:r>
                    </a:p>
                    <a:p>
                      <a:r>
                        <a:rPr lang="en-US" sz="2400" dirty="0" smtClean="0">
                          <a:latin typeface="Times New Roman" pitchFamily="18" charset="0"/>
                          <a:cs typeface="Times New Roman" pitchFamily="18" charset="0"/>
                        </a:rPr>
                        <a:t>Aga Khan Foundation</a:t>
                      </a:r>
                    </a:p>
                    <a:p>
                      <a:r>
                        <a:rPr lang="en-US" sz="2400" dirty="0" smtClean="0">
                          <a:latin typeface="Times New Roman" pitchFamily="18" charset="0"/>
                          <a:cs typeface="Times New Roman" pitchFamily="18" charset="0"/>
                        </a:rPr>
                        <a:t>Bill and Malinda Gates Foundation</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279400"/>
            <a:ext cx="9144000" cy="1231106"/>
          </a:xfrm>
          <a:prstGeom prst="rect">
            <a:avLst/>
          </a:prstGeom>
        </p:spPr>
        <p:txBody>
          <a:bodyPr wrap="square" lIns="0" tIns="0" rIns="0" bIns="0">
            <a:spAutoFit/>
          </a:bodyPr>
          <a:lstStyle/>
          <a:p>
            <a:pPr marL="574675" indent="-561975"/>
            <a:r>
              <a:rPr lang="en-US" sz="4000" b="1" dirty="0">
                <a:solidFill>
                  <a:srgbClr val="FF0000"/>
                </a:solidFill>
                <a:latin typeface="Times New Roman" pitchFamily="18" charset="0"/>
                <a:cs typeface="Times New Roman" pitchFamily="18" charset="0"/>
              </a:rPr>
              <a:t>FIRST INTERNATIONAL SANITARY CONFERENCE (PARIS - 1851)</a:t>
            </a:r>
            <a:endParaRPr lang="en-US" sz="4000" dirty="0">
              <a:solidFill>
                <a:srgbClr val="FF0000"/>
              </a:solidFill>
              <a:latin typeface="Times New Roman" pitchFamily="18" charset="0"/>
              <a:cs typeface="Times New Roman" pitchFamily="18" charset="0"/>
            </a:endParaRPr>
          </a:p>
        </p:txBody>
      </p:sp>
      <p:sp>
        <p:nvSpPr>
          <p:cNvPr id="3" name="object 3"/>
          <p:cNvSpPr txBox="1"/>
          <p:nvPr/>
        </p:nvSpPr>
        <p:spPr>
          <a:xfrm>
            <a:off x="536575" y="1690688"/>
            <a:ext cx="7847013" cy="4701287"/>
          </a:xfrm>
          <a:prstGeom prst="rect">
            <a:avLst/>
          </a:prstGeom>
        </p:spPr>
        <p:txBody>
          <a:bodyPr lIns="0" tIns="0" rIns="0" bIns="0">
            <a:spAutoFit/>
          </a:bodyPr>
          <a:lstStyle/>
          <a:p>
            <a:pPr marL="355600" indent="-342900" algn="ctr"/>
            <a:r>
              <a:rPr lang="en-US" sz="3200" b="1" u="sng" dirty="0" smtClean="0">
                <a:solidFill>
                  <a:srgbClr val="FF0000"/>
                </a:solidFill>
                <a:latin typeface="Times New Roman" pitchFamily="18" charset="0"/>
                <a:cs typeface="Times New Roman" pitchFamily="18" charset="0"/>
              </a:rPr>
              <a:t>ATTENDED BY:</a:t>
            </a:r>
            <a:r>
              <a:rPr lang="en-US" sz="3200" b="1" dirty="0" smtClean="0">
                <a:latin typeface="Times New Roman" pitchFamily="18" charset="0"/>
                <a:cs typeface="Times New Roman" pitchFamily="18" charset="0"/>
              </a:rPr>
              <a:t> </a:t>
            </a:r>
          </a:p>
          <a:p>
            <a:pPr marL="355600" indent="-342900">
              <a:buFont typeface="Wingdings" pitchFamily="2" charset="2"/>
              <a:buChar char="Ø"/>
            </a:pPr>
            <a:r>
              <a:rPr lang="en-US" sz="3200" dirty="0" smtClean="0">
                <a:latin typeface="Times New Roman" pitchFamily="18" charset="0"/>
                <a:cs typeface="Times New Roman" pitchFamily="18" charset="0"/>
              </a:rPr>
              <a:t>Austria</a:t>
            </a:r>
            <a:r>
              <a:rPr lang="en-US" sz="3200" dirty="0">
                <a:latin typeface="Times New Roman" pitchFamily="18" charset="0"/>
                <a:cs typeface="Times New Roman" pitchFamily="18" charset="0"/>
              </a:rPr>
              <a:t>, France, Great Britain, Greece, Portugal, Russia, Spain and four Sovereign States (Sardinia, the two </a:t>
            </a:r>
            <a:r>
              <a:rPr lang="en-US" sz="3200" dirty="0" err="1">
                <a:latin typeface="Times New Roman" pitchFamily="18" charset="0"/>
                <a:cs typeface="Times New Roman" pitchFamily="18" charset="0"/>
              </a:rPr>
              <a:t>Sicilies</a:t>
            </a:r>
            <a:r>
              <a:rPr lang="en-US" sz="3200" dirty="0">
                <a:latin typeface="Times New Roman" pitchFamily="18" charset="0"/>
                <a:cs typeface="Times New Roman" pitchFamily="18" charset="0"/>
              </a:rPr>
              <a:t> and Tuscany) &amp; Turkey.</a:t>
            </a:r>
          </a:p>
          <a:p>
            <a:pPr marL="355600" indent="-342900" algn="ctr">
              <a:spcBef>
                <a:spcPts val="675"/>
              </a:spcBef>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AIM:</a:t>
            </a:r>
          </a:p>
          <a:p>
            <a:pPr marL="355600" indent="-342900">
              <a:spcBef>
                <a:spcPts val="675"/>
              </a:spcBef>
            </a:pPr>
            <a:r>
              <a:rPr lang="en-US" sz="3200" b="1" dirty="0" smtClean="0">
                <a:solidFill>
                  <a:srgbClr val="FF0000"/>
                </a:solidFill>
                <a:latin typeface="Times New Roman" pitchFamily="18" charset="0"/>
                <a:cs typeface="Times New Roman" pitchFamily="18" charset="0"/>
              </a:rPr>
              <a:t> </a:t>
            </a:r>
            <a:r>
              <a:rPr lang="en-US" sz="3200" dirty="0" smtClean="0">
                <a:latin typeface="Times New Roman" pitchFamily="18" charset="0"/>
                <a:cs typeface="Times New Roman" pitchFamily="18" charset="0"/>
              </a:rPr>
              <a:t>To </a:t>
            </a:r>
            <a:r>
              <a:rPr lang="en-US" sz="3200" dirty="0">
                <a:latin typeface="Times New Roman" pitchFamily="18" charset="0"/>
                <a:cs typeface="Times New Roman" pitchFamily="18" charset="0"/>
              </a:rPr>
              <a:t>bring some </a:t>
            </a:r>
            <a:r>
              <a:rPr lang="en-US" sz="3200" b="1" dirty="0">
                <a:latin typeface="Times New Roman" pitchFamily="18" charset="0"/>
                <a:cs typeface="Times New Roman" pitchFamily="18" charset="0"/>
              </a:rPr>
              <a:t>order </a:t>
            </a:r>
            <a:r>
              <a:rPr lang="en-US" sz="3200" dirty="0">
                <a:latin typeface="Times New Roman" pitchFamily="18" charset="0"/>
                <a:cs typeface="Times New Roman" pitchFamily="18" charset="0"/>
              </a:rPr>
              <a:t>and </a:t>
            </a:r>
            <a:r>
              <a:rPr lang="en-US" sz="3200" b="1" dirty="0">
                <a:latin typeface="Times New Roman" pitchFamily="18" charset="0"/>
                <a:cs typeface="Times New Roman" pitchFamily="18" charset="0"/>
              </a:rPr>
              <a:t>uniformity </a:t>
            </a:r>
            <a:r>
              <a:rPr lang="en-US" sz="3200" dirty="0">
                <a:latin typeface="Times New Roman" pitchFamily="18" charset="0"/>
                <a:cs typeface="Times New Roman" pitchFamily="18" charset="0"/>
              </a:rPr>
              <a:t>in the</a:t>
            </a:r>
          </a:p>
          <a:p>
            <a:pPr marL="355600" indent="-342900"/>
            <a:r>
              <a:rPr lang="en-US" sz="3200" b="1" dirty="0">
                <a:latin typeface="Times New Roman" pitchFamily="18" charset="0"/>
                <a:cs typeface="Times New Roman" pitchFamily="18" charset="0"/>
              </a:rPr>
              <a:t>quarantine </a:t>
            </a:r>
            <a:r>
              <a:rPr lang="en-US" sz="3200" dirty="0">
                <a:latin typeface="Times New Roman" pitchFamily="18" charset="0"/>
                <a:cs typeface="Times New Roman" pitchFamily="18" charset="0"/>
              </a:rPr>
              <a:t>measures.</a:t>
            </a:r>
          </a:p>
          <a:p>
            <a:pPr marL="355600" indent="-342900" algn="just">
              <a:spcBef>
                <a:spcPts val="650"/>
              </a:spcBef>
            </a:pPr>
            <a:endParaRPr lang="en-US" sz="3200" dirty="0">
              <a:latin typeface="Times New Roman" pitchFamily="18" charset="0"/>
              <a:cs typeface="Times New Roman" pitchFamily="18" charset="0"/>
            </a:endParaRPr>
          </a:p>
        </p:txBody>
      </p:sp>
      <p:sp>
        <p:nvSpPr>
          <p:cNvPr id="6148" name="object 4"/>
          <p:cNvSpPr>
            <a:spLocks noChangeArrowheads="1"/>
          </p:cNvSpPr>
          <p:nvPr/>
        </p:nvSpPr>
        <p:spPr bwMode="auto">
          <a:xfrm>
            <a:off x="7884369" y="764704"/>
            <a:ext cx="1259632" cy="1008112"/>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355600" algn="just">
              <a:spcBef>
                <a:spcPts val="650"/>
              </a:spcBef>
              <a:buFont typeface="Wingdings" pitchFamily="2" charset="2"/>
              <a:buChar char="Ø"/>
            </a:pPr>
            <a:r>
              <a:rPr lang="en-US" dirty="0" smtClean="0">
                <a:latin typeface="Times New Roman" pitchFamily="18" charset="0"/>
                <a:cs typeface="Times New Roman" pitchFamily="18" charset="0"/>
              </a:rPr>
              <a:t>Prepared an </a:t>
            </a:r>
            <a:r>
              <a:rPr lang="en-US" b="1" dirty="0" smtClean="0">
                <a:latin typeface="Times New Roman" pitchFamily="18" charset="0"/>
                <a:cs typeface="Times New Roman" pitchFamily="18" charset="0"/>
              </a:rPr>
              <a:t>International Sanitary Code </a:t>
            </a:r>
            <a:r>
              <a:rPr lang="en-US" dirty="0" smtClean="0">
                <a:latin typeface="Times New Roman" pitchFamily="18" charset="0"/>
                <a:cs typeface="Times New Roman" pitchFamily="18" charset="0"/>
              </a:rPr>
              <a:t>containing 137 articles dealing with cholera, plague and yellow fever, but </a:t>
            </a:r>
            <a:r>
              <a:rPr lang="en-US" b="1" dirty="0" smtClean="0">
                <a:latin typeface="Times New Roman" pitchFamily="18" charset="0"/>
                <a:cs typeface="Times New Roman" pitchFamily="18" charset="0"/>
              </a:rPr>
              <a:t>never came into existence</a:t>
            </a:r>
            <a:r>
              <a:rPr lang="en-US" dirty="0" smtClean="0">
                <a:latin typeface="Times New Roman" pitchFamily="18" charset="0"/>
                <a:cs typeface="Times New Roman" pitchFamily="18" charset="0"/>
              </a:rPr>
              <a:t>.</a:t>
            </a:r>
          </a:p>
          <a:p>
            <a:pPr marL="355600">
              <a:spcBef>
                <a:spcPts val="650"/>
              </a:spcBef>
              <a:buFont typeface="Wingdings" pitchFamily="2" charset="2"/>
              <a:buChar char="Ø"/>
            </a:pPr>
            <a:r>
              <a:rPr lang="en-US" dirty="0" smtClean="0">
                <a:latin typeface="Times New Roman" pitchFamily="18" charset="0"/>
                <a:cs typeface="Times New Roman" pitchFamily="18" charset="0"/>
              </a:rPr>
              <a:t>10 other conferences were held between 1851 – 1902 for the same purpose but were equally unsuccessful.</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30175"/>
            <a:ext cx="9144000" cy="1231106"/>
          </a:xfrm>
          <a:prstGeom prst="rect">
            <a:avLst/>
          </a:prstGeom>
        </p:spPr>
        <p:txBody>
          <a:bodyPr wrap="square" lIns="0" tIns="0" rIns="0" bIns="0">
            <a:spAutoFit/>
          </a:bodyPr>
          <a:lstStyle/>
          <a:p>
            <a:pPr algn="ctr" fontAlgn="auto">
              <a:spcBef>
                <a:spcPts val="0"/>
              </a:spcBef>
              <a:spcAft>
                <a:spcPts val="0"/>
              </a:spcAft>
              <a:defRPr/>
            </a:pPr>
            <a:r>
              <a:rPr sz="4000" b="1" spc="-305" dirty="0">
                <a:solidFill>
                  <a:srgbClr val="FF0000"/>
                </a:solidFill>
                <a:latin typeface="Times New Roman" pitchFamily="18" charset="0"/>
                <a:cs typeface="Times New Roman" pitchFamily="18" charset="0"/>
              </a:rPr>
              <a:t>P</a:t>
            </a:r>
            <a:r>
              <a:rPr sz="4000" b="1" dirty="0">
                <a:solidFill>
                  <a:srgbClr val="FF0000"/>
                </a:solidFill>
                <a:latin typeface="Times New Roman" pitchFamily="18" charset="0"/>
                <a:cs typeface="Times New Roman" pitchFamily="18" charset="0"/>
              </a:rPr>
              <a:t>AN AME</a:t>
            </a:r>
            <a:r>
              <a:rPr sz="4000" b="1" spc="-35" dirty="0">
                <a:solidFill>
                  <a:srgbClr val="FF0000"/>
                </a:solidFill>
                <a:latin typeface="Times New Roman" pitchFamily="18" charset="0"/>
                <a:cs typeface="Times New Roman" pitchFamily="18" charset="0"/>
              </a:rPr>
              <a:t>R</a:t>
            </a:r>
            <a:r>
              <a:rPr sz="4000" b="1" spc="-5" dirty="0">
                <a:solidFill>
                  <a:srgbClr val="FF0000"/>
                </a:solidFill>
                <a:latin typeface="Times New Roman" pitchFamily="18" charset="0"/>
                <a:cs typeface="Times New Roman" pitchFamily="18" charset="0"/>
              </a:rPr>
              <a:t>CIAN</a:t>
            </a:r>
            <a:r>
              <a:rPr sz="4000" b="1" spc="-10" dirty="0">
                <a:solidFill>
                  <a:srgbClr val="FF0000"/>
                </a:solidFill>
                <a:latin typeface="Times New Roman" pitchFamily="18" charset="0"/>
                <a:cs typeface="Times New Roman" pitchFamily="18" charset="0"/>
              </a:rPr>
              <a:t> </a:t>
            </a:r>
            <a:r>
              <a:rPr sz="4000" b="1" spc="-60" dirty="0">
                <a:solidFill>
                  <a:srgbClr val="FF0000"/>
                </a:solidFill>
                <a:latin typeface="Times New Roman" pitchFamily="18" charset="0"/>
                <a:cs typeface="Times New Roman" pitchFamily="18" charset="0"/>
              </a:rPr>
              <a:t>S</a:t>
            </a:r>
            <a:r>
              <a:rPr sz="4000" b="1" dirty="0">
                <a:solidFill>
                  <a:srgbClr val="FF0000"/>
                </a:solidFill>
                <a:latin typeface="Times New Roman" pitchFamily="18" charset="0"/>
                <a:cs typeface="Times New Roman" pitchFamily="18" charset="0"/>
              </a:rPr>
              <a:t>AI</a:t>
            </a:r>
            <a:r>
              <a:rPr sz="4000" b="1" spc="-350" dirty="0">
                <a:solidFill>
                  <a:srgbClr val="FF0000"/>
                </a:solidFill>
                <a:latin typeface="Times New Roman" pitchFamily="18" charset="0"/>
                <a:cs typeface="Times New Roman" pitchFamily="18" charset="0"/>
              </a:rPr>
              <a:t>T</a:t>
            </a:r>
            <a:r>
              <a:rPr sz="4000" b="1" dirty="0">
                <a:solidFill>
                  <a:srgbClr val="FF0000"/>
                </a:solidFill>
                <a:latin typeface="Times New Roman" pitchFamily="18" charset="0"/>
                <a:cs typeface="Times New Roman" pitchFamily="18" charset="0"/>
              </a:rPr>
              <a:t>A</a:t>
            </a:r>
            <a:r>
              <a:rPr sz="4000" b="1" spc="-85" dirty="0">
                <a:solidFill>
                  <a:srgbClr val="FF0000"/>
                </a:solidFill>
                <a:latin typeface="Times New Roman" pitchFamily="18" charset="0"/>
                <a:cs typeface="Times New Roman" pitchFamily="18" charset="0"/>
              </a:rPr>
              <a:t>R</a:t>
            </a:r>
            <a:r>
              <a:rPr sz="4000" b="1" dirty="0">
                <a:solidFill>
                  <a:srgbClr val="FF0000"/>
                </a:solidFill>
                <a:latin typeface="Times New Roman" pitchFamily="18" charset="0"/>
                <a:cs typeface="Times New Roman" pitchFamily="18" charset="0"/>
              </a:rPr>
              <a:t>Y</a:t>
            </a:r>
            <a:r>
              <a:rPr sz="4000" b="1" spc="-25" dirty="0">
                <a:solidFill>
                  <a:srgbClr val="FF0000"/>
                </a:solidFill>
                <a:latin typeface="Times New Roman" pitchFamily="18" charset="0"/>
                <a:cs typeface="Times New Roman" pitchFamily="18" charset="0"/>
              </a:rPr>
              <a:t> </a:t>
            </a:r>
            <a:r>
              <a:rPr sz="4000" b="1" dirty="0">
                <a:solidFill>
                  <a:srgbClr val="FF0000"/>
                </a:solidFill>
                <a:latin typeface="Times New Roman" pitchFamily="18" charset="0"/>
                <a:cs typeface="Times New Roman" pitchFamily="18" charset="0"/>
              </a:rPr>
              <a:t>BUR</a:t>
            </a:r>
            <a:r>
              <a:rPr sz="4000" b="1" spc="-45" dirty="0">
                <a:solidFill>
                  <a:srgbClr val="FF0000"/>
                </a:solidFill>
                <a:latin typeface="Times New Roman" pitchFamily="18" charset="0"/>
                <a:cs typeface="Times New Roman" pitchFamily="18" charset="0"/>
              </a:rPr>
              <a:t>E</a:t>
            </a:r>
            <a:r>
              <a:rPr sz="4000" b="1" spc="-75" dirty="0">
                <a:solidFill>
                  <a:srgbClr val="FF0000"/>
                </a:solidFill>
                <a:latin typeface="Times New Roman" pitchFamily="18" charset="0"/>
                <a:cs typeface="Times New Roman" pitchFamily="18" charset="0"/>
              </a:rPr>
              <a:t>A</a:t>
            </a:r>
            <a:r>
              <a:rPr sz="4000" b="1" dirty="0">
                <a:solidFill>
                  <a:srgbClr val="FF0000"/>
                </a:solidFill>
                <a:latin typeface="Times New Roman" pitchFamily="18" charset="0"/>
                <a:cs typeface="Times New Roman" pitchFamily="18" charset="0"/>
              </a:rPr>
              <a:t>U</a:t>
            </a:r>
            <a:endParaRPr sz="4000" dirty="0">
              <a:solidFill>
                <a:srgbClr val="FF0000"/>
              </a:solidFill>
              <a:latin typeface="Times New Roman" pitchFamily="18" charset="0"/>
              <a:cs typeface="Times New Roman" pitchFamily="18" charset="0"/>
            </a:endParaRPr>
          </a:p>
          <a:p>
            <a:pPr algn="ctr" fontAlgn="auto">
              <a:spcBef>
                <a:spcPts val="0"/>
              </a:spcBef>
              <a:spcAft>
                <a:spcPts val="0"/>
              </a:spcAft>
              <a:defRPr/>
            </a:pPr>
            <a:r>
              <a:rPr sz="4000" b="1" spc="-15" dirty="0">
                <a:solidFill>
                  <a:srgbClr val="FF0000"/>
                </a:solidFill>
                <a:latin typeface="Times New Roman" pitchFamily="18" charset="0"/>
                <a:cs typeface="Times New Roman" pitchFamily="18" charset="0"/>
              </a:rPr>
              <a:t>(</a:t>
            </a:r>
            <a:r>
              <a:rPr sz="4000" b="1" spc="-320" dirty="0">
                <a:solidFill>
                  <a:srgbClr val="FF0000"/>
                </a:solidFill>
                <a:latin typeface="Times New Roman" pitchFamily="18" charset="0"/>
                <a:cs typeface="Times New Roman" pitchFamily="18" charset="0"/>
              </a:rPr>
              <a:t>P</a:t>
            </a:r>
            <a:r>
              <a:rPr sz="4000" b="1" dirty="0">
                <a:solidFill>
                  <a:srgbClr val="FF0000"/>
                </a:solidFill>
                <a:latin typeface="Times New Roman" pitchFamily="18" charset="0"/>
                <a:cs typeface="Times New Roman" pitchFamily="18" charset="0"/>
              </a:rPr>
              <a:t>A</a:t>
            </a:r>
            <a:r>
              <a:rPr sz="4000" b="1" spc="-15" dirty="0">
                <a:solidFill>
                  <a:srgbClr val="FF0000"/>
                </a:solidFill>
                <a:latin typeface="Times New Roman" pitchFamily="18" charset="0"/>
                <a:cs typeface="Times New Roman" pitchFamily="18" charset="0"/>
              </a:rPr>
              <a:t>S</a:t>
            </a:r>
            <a:r>
              <a:rPr sz="4000" b="1" dirty="0">
                <a:solidFill>
                  <a:srgbClr val="FF0000"/>
                </a:solidFill>
                <a:latin typeface="Times New Roman" pitchFamily="18" charset="0"/>
                <a:cs typeface="Times New Roman" pitchFamily="18" charset="0"/>
              </a:rPr>
              <a:t>B)</a:t>
            </a:r>
            <a:r>
              <a:rPr sz="4000" b="1" spc="-5" dirty="0">
                <a:solidFill>
                  <a:srgbClr val="FF0000"/>
                </a:solidFill>
                <a:latin typeface="Times New Roman" pitchFamily="18" charset="0"/>
                <a:cs typeface="Times New Roman" pitchFamily="18" charset="0"/>
              </a:rPr>
              <a:t> </a:t>
            </a:r>
            <a:r>
              <a:rPr sz="4000" b="1" spc="-30" dirty="0">
                <a:solidFill>
                  <a:srgbClr val="FF0000"/>
                </a:solidFill>
                <a:latin typeface="Times New Roman" pitchFamily="18" charset="0"/>
                <a:cs typeface="Times New Roman" pitchFamily="18" charset="0"/>
              </a:rPr>
              <a:t>(</a:t>
            </a:r>
            <a:r>
              <a:rPr sz="4000" b="1" dirty="0">
                <a:solidFill>
                  <a:srgbClr val="FF0000"/>
                </a:solidFill>
                <a:latin typeface="Times New Roman" pitchFamily="18" charset="0"/>
                <a:cs typeface="Times New Roman" pitchFamily="18" charset="0"/>
              </a:rPr>
              <a:t>AMERICA</a:t>
            </a:r>
            <a:r>
              <a:rPr sz="4000" b="1" spc="-10" dirty="0">
                <a:solidFill>
                  <a:srgbClr val="FF0000"/>
                </a:solidFill>
                <a:latin typeface="Times New Roman" pitchFamily="18" charset="0"/>
                <a:cs typeface="Times New Roman" pitchFamily="18" charset="0"/>
              </a:rPr>
              <a:t> </a:t>
            </a:r>
            <a:r>
              <a:rPr sz="4000" b="1" dirty="0">
                <a:solidFill>
                  <a:srgbClr val="FF0000"/>
                </a:solidFill>
                <a:latin typeface="Times New Roman" pitchFamily="18" charset="0"/>
                <a:cs typeface="Times New Roman" pitchFamily="18" charset="0"/>
              </a:rPr>
              <a:t>– </a:t>
            </a:r>
            <a:r>
              <a:rPr sz="4000" b="1" spc="-5" dirty="0">
                <a:solidFill>
                  <a:srgbClr val="FF0000"/>
                </a:solidFill>
                <a:latin typeface="Times New Roman" pitchFamily="18" charset="0"/>
                <a:cs typeface="Times New Roman" pitchFamily="18" charset="0"/>
              </a:rPr>
              <a:t>1902)</a:t>
            </a:r>
            <a:endParaRPr sz="4000" dirty="0">
              <a:solidFill>
                <a:srgbClr val="FF0000"/>
              </a:solidFill>
              <a:latin typeface="Times New Roman" pitchFamily="18" charset="0"/>
              <a:cs typeface="Times New Roman" pitchFamily="18" charset="0"/>
            </a:endParaRPr>
          </a:p>
        </p:txBody>
      </p:sp>
      <p:sp>
        <p:nvSpPr>
          <p:cNvPr id="3" name="object 3"/>
          <p:cNvSpPr txBox="1"/>
          <p:nvPr/>
        </p:nvSpPr>
        <p:spPr>
          <a:xfrm>
            <a:off x="258763" y="1498600"/>
            <a:ext cx="8431212" cy="5078313"/>
          </a:xfrm>
          <a:prstGeom prst="rect">
            <a:avLst/>
          </a:prstGeom>
        </p:spPr>
        <p:txBody>
          <a:bodyPr lIns="0" tIns="0" rIns="0" bIns="0">
            <a:spAutoFit/>
          </a:bodyPr>
          <a:lstStyle/>
          <a:p>
            <a:pPr marL="12700">
              <a:buFont typeface="Wingdings" pitchFamily="2" charset="2"/>
              <a:buChar char="Ø"/>
            </a:pPr>
            <a:r>
              <a:rPr lang="en-US" sz="2400" b="1" u="sng" dirty="0" smtClean="0">
                <a:solidFill>
                  <a:srgbClr val="FF0000"/>
                </a:solidFill>
                <a:latin typeface="Times New Roman" pitchFamily="18" charset="0"/>
                <a:cs typeface="Times New Roman" pitchFamily="18" charset="0"/>
              </a:rPr>
              <a:t>FIRST INTERNATIONAL HEALTH AGENCY</a:t>
            </a:r>
            <a:endParaRPr lang="en-US" sz="2400" dirty="0" smtClean="0">
              <a:solidFill>
                <a:srgbClr val="FF0000"/>
              </a:solidFill>
              <a:latin typeface="Times New Roman" pitchFamily="18" charset="0"/>
              <a:cs typeface="Times New Roman" pitchFamily="18" charset="0"/>
            </a:endParaRPr>
          </a:p>
          <a:p>
            <a:pPr marL="12700">
              <a:spcBef>
                <a:spcPts val="2013"/>
              </a:spcBef>
              <a:buFont typeface="Wingdings" pitchFamily="2" charset="2"/>
              <a:buChar char="Ø"/>
            </a:pPr>
            <a:r>
              <a:rPr lang="en-US" sz="2400" dirty="0" smtClean="0">
                <a:latin typeface="Times New Roman" pitchFamily="18" charset="0"/>
                <a:cs typeface="Times New Roman" pitchFamily="18" charset="0"/>
              </a:rPr>
              <a:t>Intended </a:t>
            </a:r>
            <a:r>
              <a:rPr lang="en-US" sz="2400" dirty="0">
                <a:latin typeface="Times New Roman" pitchFamily="18" charset="0"/>
                <a:cs typeface="Times New Roman" pitchFamily="18" charset="0"/>
              </a:rPr>
              <a:t>to coordinate quarantine procedure in American States.</a:t>
            </a:r>
          </a:p>
          <a:p>
            <a:pPr marL="12700">
              <a:lnSpc>
                <a:spcPct val="150000"/>
              </a:lnSpc>
              <a:spcBef>
                <a:spcPts val="575"/>
              </a:spcBef>
              <a:buFont typeface="Wingdings" pitchFamily="2" charset="2"/>
              <a:buChar char="Ø"/>
            </a:pPr>
            <a:r>
              <a:rPr lang="en-US" sz="2400" b="1" dirty="0">
                <a:latin typeface="Times New Roman" pitchFamily="18" charset="0"/>
                <a:cs typeface="Times New Roman" pitchFamily="18" charset="0"/>
              </a:rPr>
              <a:t>Pan American Sanitary Code </a:t>
            </a:r>
            <a:r>
              <a:rPr lang="en-US" sz="2400" dirty="0">
                <a:latin typeface="Times New Roman" pitchFamily="18" charset="0"/>
                <a:cs typeface="Times New Roman" pitchFamily="18" charset="0"/>
              </a:rPr>
              <a:t>signed in </a:t>
            </a:r>
            <a:r>
              <a:rPr lang="en-US" sz="2400" dirty="0" smtClean="0">
                <a:latin typeface="Times New Roman" pitchFamily="18" charset="0"/>
                <a:cs typeface="Times New Roman" pitchFamily="18" charset="0"/>
              </a:rPr>
              <a:t>1924,  </a:t>
            </a:r>
            <a:r>
              <a:rPr lang="en-US" sz="2400" dirty="0">
                <a:latin typeface="Times New Roman" pitchFamily="18" charset="0"/>
                <a:cs typeface="Times New Roman" pitchFamily="18" charset="0"/>
              </a:rPr>
              <a:t>Still in force between the states.</a:t>
            </a:r>
          </a:p>
          <a:p>
            <a:pPr marL="12700">
              <a:spcBef>
                <a:spcPts val="2013"/>
              </a:spcBef>
              <a:buFont typeface="Wingdings" pitchFamily="2" charset="2"/>
              <a:buChar char="Ø"/>
            </a:pPr>
            <a:r>
              <a:rPr lang="en-US" sz="2400" dirty="0">
                <a:latin typeface="Times New Roman" pitchFamily="18" charset="0"/>
                <a:cs typeface="Times New Roman" pitchFamily="18" charset="0"/>
              </a:rPr>
              <a:t>1947 Bureau was reorganized and was called the ‘</a:t>
            </a:r>
            <a:r>
              <a:rPr lang="en-US" sz="2400" b="1" dirty="0">
                <a:latin typeface="Times New Roman" pitchFamily="18" charset="0"/>
                <a:cs typeface="Times New Roman" pitchFamily="18" charset="0"/>
              </a:rPr>
              <a:t>Pan American</a:t>
            </a:r>
            <a:endParaRPr lang="en-US" sz="2400" dirty="0">
              <a:latin typeface="Times New Roman" pitchFamily="18" charset="0"/>
              <a:cs typeface="Times New Roman" pitchFamily="18" charset="0"/>
            </a:endParaRPr>
          </a:p>
          <a:p>
            <a:pPr marL="12700">
              <a:spcBef>
                <a:spcPts val="1438"/>
              </a:spcBef>
              <a:buFont typeface="Wingdings" pitchFamily="2" charset="2"/>
              <a:buChar char="Ø"/>
            </a:pPr>
            <a:r>
              <a:rPr lang="en-US" sz="2400" b="1" dirty="0">
                <a:latin typeface="Times New Roman" pitchFamily="18" charset="0"/>
                <a:cs typeface="Times New Roman" pitchFamily="18" charset="0"/>
              </a:rPr>
              <a:t>Sanitary Organization</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PASO</a:t>
            </a:r>
            <a:r>
              <a:rPr lang="en-US" sz="2400" dirty="0">
                <a:latin typeface="Times New Roman" pitchFamily="18" charset="0"/>
                <a:cs typeface="Times New Roman" pitchFamily="18" charset="0"/>
              </a:rPr>
              <a:t>)</a:t>
            </a:r>
          </a:p>
          <a:p>
            <a:pPr marL="12700">
              <a:spcBef>
                <a:spcPts val="2013"/>
              </a:spcBef>
              <a:buFont typeface="Wingdings" pitchFamily="2" charset="2"/>
              <a:buChar char="Ø"/>
            </a:pPr>
            <a:r>
              <a:rPr lang="en-US" sz="2400" dirty="0">
                <a:latin typeface="Times New Roman" pitchFamily="18" charset="0"/>
                <a:cs typeface="Times New Roman" pitchFamily="18" charset="0"/>
              </a:rPr>
              <a:t>1958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Again </a:t>
            </a:r>
            <a:r>
              <a:rPr lang="en-US" sz="2400" dirty="0" smtClean="0">
                <a:latin typeface="Times New Roman" pitchFamily="18" charset="0"/>
                <a:cs typeface="Times New Roman" pitchFamily="18" charset="0"/>
              </a:rPr>
              <a:t>renamed,  </a:t>
            </a:r>
            <a:r>
              <a:rPr lang="en-US" sz="2400" b="1" dirty="0">
                <a:latin typeface="Times New Roman" pitchFamily="18" charset="0"/>
                <a:cs typeface="Times New Roman" pitchFamily="18" charset="0"/>
              </a:rPr>
              <a:t>Pan American Health Organization</a:t>
            </a:r>
            <a:endParaRPr lang="en-US" sz="2400" dirty="0">
              <a:latin typeface="Times New Roman" pitchFamily="18" charset="0"/>
              <a:cs typeface="Times New Roman" pitchFamily="18" charset="0"/>
            </a:endParaRPr>
          </a:p>
          <a:p>
            <a:pPr marL="12700">
              <a:spcBef>
                <a:spcPts val="1438"/>
              </a:spcBef>
              <a:buFont typeface="Wingdings" pitchFamily="2" charset="2"/>
              <a:buChar char="Ø"/>
            </a:pPr>
            <a:r>
              <a:rPr lang="en-US" sz="2400" dirty="0" smtClean="0">
                <a:latin typeface="Times New Roman" pitchFamily="18" charset="0"/>
                <a:cs typeface="Times New Roman" pitchFamily="18" charset="0"/>
              </a:rPr>
              <a:t>since </a:t>
            </a:r>
            <a:r>
              <a:rPr lang="en-US" sz="2400" dirty="0">
                <a:latin typeface="Times New Roman" pitchFamily="18" charset="0"/>
                <a:cs typeface="Times New Roman" pitchFamily="18" charset="0"/>
              </a:rPr>
              <a:t>then </a:t>
            </a:r>
            <a:r>
              <a:rPr lang="en-US" sz="2400" b="1" dirty="0">
                <a:latin typeface="Times New Roman" pitchFamily="18" charset="0"/>
                <a:cs typeface="Times New Roman" pitchFamily="18" charset="0"/>
              </a:rPr>
              <a:t>PAHO </a:t>
            </a:r>
            <a:r>
              <a:rPr lang="en-US" sz="2400" dirty="0">
                <a:latin typeface="Times New Roman" pitchFamily="18" charset="0"/>
                <a:cs typeface="Times New Roman" pitchFamily="18" charset="0"/>
              </a:rPr>
              <a:t>has grown as major health </a:t>
            </a:r>
            <a:r>
              <a:rPr lang="en-US" sz="2400" dirty="0" smtClean="0">
                <a:latin typeface="Times New Roman" pitchFamily="18" charset="0"/>
                <a:cs typeface="Times New Roman" pitchFamily="18" charset="0"/>
              </a:rPr>
              <a:t>agency</a:t>
            </a:r>
            <a:endParaRPr lang="en-US" sz="2400" dirty="0">
              <a:latin typeface="Times New Roman" pitchFamily="18" charset="0"/>
              <a:ea typeface="Wingdings" pitchFamily="2" charset="2"/>
              <a:cs typeface="Times New Roman" pitchFamily="18" charset="0"/>
            </a:endParaRPr>
          </a:p>
          <a:p>
            <a:pPr marL="12700">
              <a:spcBef>
                <a:spcPts val="1438"/>
              </a:spcBef>
              <a:buFont typeface="Wingdings" pitchFamily="2" charset="2"/>
              <a:buChar char="Ø"/>
            </a:pPr>
            <a:r>
              <a:rPr lang="en-US" sz="2400" dirty="0">
                <a:latin typeface="Times New Roman" pitchFamily="18" charset="0"/>
                <a:cs typeface="Times New Roman" pitchFamily="18" charset="0"/>
              </a:rPr>
              <a:t>headquarters in Washington, D.C.</a:t>
            </a:r>
          </a:p>
        </p:txBody>
      </p:sp>
      <p:sp>
        <p:nvSpPr>
          <p:cNvPr id="7172" name="object 4"/>
          <p:cNvSpPr>
            <a:spLocks noChangeArrowheads="1"/>
          </p:cNvSpPr>
          <p:nvPr/>
        </p:nvSpPr>
        <p:spPr bwMode="auto">
          <a:xfrm>
            <a:off x="8037513" y="764704"/>
            <a:ext cx="1106487" cy="1152128"/>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247650"/>
            <a:ext cx="9144000" cy="1107996"/>
          </a:xfrm>
          <a:prstGeom prst="rect">
            <a:avLst/>
          </a:prstGeom>
        </p:spPr>
        <p:txBody>
          <a:bodyPr wrap="square" lIns="0" tIns="0" rIns="0" bIns="0">
            <a:spAutoFit/>
          </a:bodyPr>
          <a:lstStyle/>
          <a:p>
            <a:pPr algn="ctr"/>
            <a:r>
              <a:rPr lang="en-US" sz="3600" b="1" dirty="0">
                <a:solidFill>
                  <a:srgbClr val="FF0000"/>
                </a:solidFill>
                <a:latin typeface="Times New Roman" pitchFamily="18" charset="0"/>
                <a:cs typeface="Times New Roman" pitchFamily="18" charset="0"/>
              </a:rPr>
              <a:t> OFFIC E INTERNATION AL D ’HYGIENE </a:t>
            </a:r>
            <a:endParaRPr lang="en-US" sz="3600" dirty="0">
              <a:solidFill>
                <a:srgbClr val="FF0000"/>
              </a:solidFill>
              <a:latin typeface="Times New Roman" pitchFamily="18" charset="0"/>
              <a:cs typeface="Times New Roman" pitchFamily="18" charset="0"/>
            </a:endParaRPr>
          </a:p>
          <a:p>
            <a:pPr algn="ctr"/>
            <a:r>
              <a:rPr lang="en-US" sz="3600" b="1" dirty="0">
                <a:solidFill>
                  <a:srgbClr val="FF0000"/>
                </a:solidFill>
                <a:latin typeface="Times New Roman" pitchFamily="18" charset="0"/>
                <a:cs typeface="Times New Roman" pitchFamily="18" charset="0"/>
              </a:rPr>
              <a:t>PUBLIQUE (OIHP) (PARIS – 1907)</a:t>
            </a:r>
            <a:endParaRPr lang="en-US" sz="3600" dirty="0">
              <a:solidFill>
                <a:srgbClr val="FF0000"/>
              </a:solidFill>
              <a:latin typeface="Times New Roman" pitchFamily="18" charset="0"/>
              <a:cs typeface="Times New Roman" pitchFamily="18" charset="0"/>
            </a:endParaRPr>
          </a:p>
        </p:txBody>
      </p:sp>
      <p:sp>
        <p:nvSpPr>
          <p:cNvPr id="3" name="object 3"/>
          <p:cNvSpPr txBox="1"/>
          <p:nvPr/>
        </p:nvSpPr>
        <p:spPr>
          <a:xfrm>
            <a:off x="536575" y="1438275"/>
            <a:ext cx="8070850" cy="3549690"/>
          </a:xfrm>
          <a:prstGeom prst="rect">
            <a:avLst/>
          </a:prstGeom>
        </p:spPr>
        <p:txBody>
          <a:bodyPr lIns="0" tIns="0" rIns="0" bIns="0">
            <a:spAutoFit/>
          </a:bodyPr>
          <a:lstStyle/>
          <a:p>
            <a:pPr marL="355600" indent="-342900" algn="just">
              <a:buFont typeface="Wingdings" pitchFamily="2" charset="2"/>
              <a:buChar char="Ø"/>
            </a:pPr>
            <a:r>
              <a:rPr lang="en-US" sz="3200" dirty="0">
                <a:latin typeface="Wingdings" pitchFamily="2" charset="2"/>
                <a:ea typeface="Wingdings" pitchFamily="2" charset="2"/>
                <a:cs typeface="Wingdings" pitchFamily="2" charset="2"/>
              </a:rPr>
              <a:t></a:t>
            </a:r>
            <a:r>
              <a:rPr lang="en-US" sz="3200" dirty="0">
                <a:latin typeface="Times New Roman" pitchFamily="18" charset="0"/>
                <a:cs typeface="Times New Roman" pitchFamily="18" charset="0"/>
              </a:rPr>
              <a:t>International Sanitary conference lead to the establishment of a </a:t>
            </a:r>
            <a:r>
              <a:rPr lang="en-US" sz="3200" b="1" dirty="0">
                <a:latin typeface="Times New Roman" pitchFamily="18" charset="0"/>
                <a:cs typeface="Times New Roman" pitchFamily="18" charset="0"/>
              </a:rPr>
              <a:t>Permanent International Health Bureau </a:t>
            </a:r>
            <a:r>
              <a:rPr lang="en-US" sz="3200" dirty="0">
                <a:latin typeface="Times New Roman" pitchFamily="18" charset="0"/>
                <a:cs typeface="Times New Roman" pitchFamily="18" charset="0"/>
              </a:rPr>
              <a:t>(1903)</a:t>
            </a:r>
          </a:p>
          <a:p>
            <a:pPr marL="355600" indent="-342900">
              <a:spcBef>
                <a:spcPts val="763"/>
              </a:spcBef>
              <a:buFont typeface="Wingdings" pitchFamily="2" charset="2"/>
              <a:buChar char="Ø"/>
            </a:pPr>
            <a:r>
              <a:rPr lang="en-US" sz="3200" b="1" dirty="0" smtClean="0">
                <a:latin typeface="Times New Roman" pitchFamily="18" charset="0"/>
                <a:cs typeface="Times New Roman" pitchFamily="18" charset="0"/>
              </a:rPr>
              <a:t>OIHP </a:t>
            </a:r>
            <a:r>
              <a:rPr lang="en-US" sz="3200" dirty="0">
                <a:latin typeface="Times New Roman" pitchFamily="18" charset="0"/>
                <a:cs typeface="Times New Roman" pitchFamily="18" charset="0"/>
              </a:rPr>
              <a:t>aka “</a:t>
            </a:r>
            <a:r>
              <a:rPr lang="en-US" sz="3200" b="1" dirty="0">
                <a:latin typeface="Times New Roman" pitchFamily="18" charset="0"/>
                <a:cs typeface="Times New Roman" pitchFamily="18" charset="0"/>
              </a:rPr>
              <a:t>Paris Office</a:t>
            </a:r>
            <a:r>
              <a:rPr lang="en-US" sz="3200" dirty="0">
                <a:latin typeface="Times New Roman" pitchFamily="18" charset="0"/>
                <a:cs typeface="Times New Roman" pitchFamily="18" charset="0"/>
              </a:rPr>
              <a:t>” started to disseminate information on communicable diseases and supervised international quarantine measures</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355600">
              <a:spcBef>
                <a:spcPts val="763"/>
              </a:spcBef>
              <a:buFont typeface="Wingdings" pitchFamily="2" charset="2"/>
              <a:buChar char="Ø"/>
            </a:pPr>
            <a:r>
              <a:rPr lang="en-US" b="1" dirty="0" smtClean="0">
                <a:latin typeface="Times New Roman" pitchFamily="18" charset="0"/>
                <a:cs typeface="Times New Roman" pitchFamily="18" charset="0"/>
              </a:rPr>
              <a:t>OIHP </a:t>
            </a:r>
            <a:r>
              <a:rPr lang="en-US" dirty="0" smtClean="0">
                <a:latin typeface="Times New Roman" pitchFamily="18" charset="0"/>
                <a:cs typeface="Times New Roman" pitchFamily="18" charset="0"/>
              </a:rPr>
              <a:t>and </a:t>
            </a:r>
            <a:r>
              <a:rPr lang="en-US" b="1" dirty="0" smtClean="0">
                <a:latin typeface="Times New Roman" pitchFamily="18" charset="0"/>
                <a:cs typeface="Times New Roman" pitchFamily="18" charset="0"/>
              </a:rPr>
              <a:t>PASB </a:t>
            </a:r>
            <a:r>
              <a:rPr lang="en-US" dirty="0" smtClean="0">
                <a:latin typeface="Times New Roman" pitchFamily="18" charset="0"/>
                <a:cs typeface="Times New Roman" pitchFamily="18" charset="0"/>
              </a:rPr>
              <a:t>joined together</a:t>
            </a:r>
          </a:p>
          <a:p>
            <a:pPr marL="355600">
              <a:spcBef>
                <a:spcPts val="775"/>
              </a:spcBef>
              <a:buFont typeface="Wingdings" pitchFamily="2" charset="2"/>
              <a:buChar char="Ø"/>
            </a:pPr>
            <a:r>
              <a:rPr lang="en-US" b="1" dirty="0" smtClean="0">
                <a:latin typeface="Times New Roman" pitchFamily="18" charset="0"/>
                <a:cs typeface="Times New Roman" pitchFamily="18" charset="0"/>
              </a:rPr>
              <a:t>British India </a:t>
            </a:r>
            <a:r>
              <a:rPr lang="en-US" dirty="0" smtClean="0">
                <a:latin typeface="Times New Roman" pitchFamily="18" charset="0"/>
                <a:cs typeface="Times New Roman" pitchFamily="18" charset="0"/>
              </a:rPr>
              <a:t>and 60+ countries joined OIHP.</a:t>
            </a:r>
          </a:p>
          <a:p>
            <a:pPr marL="355600">
              <a:spcBef>
                <a:spcPts val="763"/>
              </a:spcBef>
              <a:buFont typeface="Wingdings" pitchFamily="2" charset="2"/>
              <a:buChar char="Ø"/>
            </a:pPr>
            <a:r>
              <a:rPr lang="en-US" dirty="0" smtClean="0">
                <a:latin typeface="Times New Roman" pitchFamily="18" charset="0"/>
                <a:cs typeface="Times New Roman" pitchFamily="18" charset="0"/>
              </a:rPr>
              <a:t>Continued to exist until the 1950 and was</a:t>
            </a:r>
          </a:p>
          <a:p>
            <a:pPr marL="355600">
              <a:buFont typeface="Wingdings" pitchFamily="2" charset="2"/>
              <a:buChar char="Ø"/>
            </a:pPr>
            <a:r>
              <a:rPr lang="en-US" b="1" dirty="0" smtClean="0">
                <a:latin typeface="Times New Roman" pitchFamily="18" charset="0"/>
                <a:cs typeface="Times New Roman" pitchFamily="18" charset="0"/>
              </a:rPr>
              <a:t>taken over </a:t>
            </a:r>
            <a:r>
              <a:rPr lang="en-US" dirty="0" smtClean="0">
                <a:latin typeface="Times New Roman" pitchFamily="18" charset="0"/>
                <a:cs typeface="Times New Roman" pitchFamily="18" charset="0"/>
              </a:rPr>
              <a:t>by the </a:t>
            </a:r>
            <a:r>
              <a:rPr lang="en-US" b="1" dirty="0" smtClean="0">
                <a:latin typeface="Times New Roman" pitchFamily="18" charset="0"/>
                <a:cs typeface="Times New Roman" pitchFamily="18" charset="0"/>
              </a:rPr>
              <a:t>WHO</a:t>
            </a:r>
            <a:r>
              <a:rPr lang="en-US" dirty="0" smtClean="0">
                <a:latin typeface="Times New Roman" pitchFamily="18" charset="0"/>
                <a:cs typeface="Times New Roman" pitchFamily="18" charset="0"/>
              </a:rPr>
              <a:t>.</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0"/>
            <a:ext cx="9144000" cy="1196752"/>
          </a:xfrm>
        </p:spPr>
        <p:txBody>
          <a:bodyPr vert="horz" rtlCol="0">
            <a:noAutofit/>
          </a:bodyPr>
          <a:lstStyle/>
          <a:p>
            <a:pPr eaLnBrk="1" fontAlgn="auto" hangingPunct="1">
              <a:spcBef>
                <a:spcPts val="0"/>
              </a:spcBef>
              <a:spcAft>
                <a:spcPts val="0"/>
              </a:spcAft>
              <a:defRPr/>
            </a:pPr>
            <a:r>
              <a:rPr sz="3600" b="1" spc="-30" dirty="0">
                <a:solidFill>
                  <a:srgbClr val="FF0000"/>
                </a:solidFill>
                <a:latin typeface="Times New Roman" pitchFamily="18" charset="0"/>
                <a:cs typeface="Times New Roman" pitchFamily="18" charset="0"/>
              </a:rPr>
              <a:t>THE</a:t>
            </a:r>
            <a:r>
              <a:rPr sz="3600" b="1" spc="-20"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H</a:t>
            </a:r>
            <a:r>
              <a:rPr sz="3600" b="1" spc="-80" dirty="0">
                <a:solidFill>
                  <a:srgbClr val="FF0000"/>
                </a:solidFill>
                <a:latin typeface="Times New Roman" pitchFamily="18" charset="0"/>
                <a:cs typeface="Times New Roman" pitchFamily="18" charset="0"/>
              </a:rPr>
              <a:t>E</a:t>
            </a:r>
            <a:r>
              <a:rPr sz="3600" b="1" spc="-25" dirty="0">
                <a:solidFill>
                  <a:srgbClr val="FF0000"/>
                </a:solidFill>
                <a:latin typeface="Times New Roman" pitchFamily="18" charset="0"/>
                <a:cs typeface="Times New Roman" pitchFamily="18" charset="0"/>
              </a:rPr>
              <a:t>A</a:t>
            </a:r>
            <a:r>
              <a:rPr sz="3600" b="1" spc="-310" dirty="0">
                <a:solidFill>
                  <a:srgbClr val="FF0000"/>
                </a:solidFill>
                <a:latin typeface="Times New Roman" pitchFamily="18" charset="0"/>
                <a:cs typeface="Times New Roman" pitchFamily="18" charset="0"/>
              </a:rPr>
              <a:t>L</a:t>
            </a:r>
            <a:r>
              <a:rPr sz="3600" b="1" spc="-30" dirty="0">
                <a:solidFill>
                  <a:srgbClr val="FF0000"/>
                </a:solidFill>
                <a:latin typeface="Times New Roman" pitchFamily="18" charset="0"/>
                <a:cs typeface="Times New Roman" pitchFamily="18" charset="0"/>
              </a:rPr>
              <a:t>TH</a:t>
            </a:r>
            <a:r>
              <a:rPr sz="3600" b="1" spc="-10" dirty="0">
                <a:solidFill>
                  <a:srgbClr val="FF0000"/>
                </a:solidFill>
                <a:latin typeface="Times New Roman" pitchFamily="18" charset="0"/>
                <a:cs typeface="Times New Roman" pitchFamily="18" charset="0"/>
              </a:rPr>
              <a:t> </a:t>
            </a:r>
            <a:r>
              <a:rPr sz="3600" b="1" spc="-35" dirty="0">
                <a:solidFill>
                  <a:srgbClr val="FF0000"/>
                </a:solidFill>
                <a:latin typeface="Times New Roman" pitchFamily="18" charset="0"/>
                <a:cs typeface="Times New Roman" pitchFamily="18" charset="0"/>
              </a:rPr>
              <a:t>O</a:t>
            </a:r>
            <a:r>
              <a:rPr sz="3600" b="1" spc="-65" dirty="0">
                <a:solidFill>
                  <a:srgbClr val="FF0000"/>
                </a:solidFill>
                <a:latin typeface="Times New Roman" pitchFamily="18" charset="0"/>
                <a:cs typeface="Times New Roman" pitchFamily="18" charset="0"/>
              </a:rPr>
              <a:t>R</a:t>
            </a:r>
            <a:r>
              <a:rPr sz="3600" b="1" spc="-30" dirty="0">
                <a:solidFill>
                  <a:srgbClr val="FF0000"/>
                </a:solidFill>
                <a:latin typeface="Times New Roman" pitchFamily="18" charset="0"/>
                <a:cs typeface="Times New Roman" pitchFamily="18" charset="0"/>
              </a:rPr>
              <a:t>GANI</a:t>
            </a:r>
            <a:r>
              <a:rPr sz="3600" b="1" spc="-55" dirty="0">
                <a:solidFill>
                  <a:srgbClr val="FF0000"/>
                </a:solidFill>
                <a:latin typeface="Times New Roman" pitchFamily="18" charset="0"/>
                <a:cs typeface="Times New Roman" pitchFamily="18" charset="0"/>
              </a:rPr>
              <a:t>Z</a:t>
            </a:r>
            <a:r>
              <a:rPr sz="3600" b="1" spc="-340" dirty="0">
                <a:solidFill>
                  <a:srgbClr val="FF0000"/>
                </a:solidFill>
                <a:latin typeface="Times New Roman" pitchFamily="18" charset="0"/>
                <a:cs typeface="Times New Roman" pitchFamily="18" charset="0"/>
              </a:rPr>
              <a:t>A</a:t>
            </a:r>
            <a:r>
              <a:rPr sz="3600" b="1" spc="-30" dirty="0">
                <a:solidFill>
                  <a:srgbClr val="FF0000"/>
                </a:solidFill>
                <a:latin typeface="Times New Roman" pitchFamily="18" charset="0"/>
                <a:cs typeface="Times New Roman" pitchFamily="18" charset="0"/>
              </a:rPr>
              <a:t>TIONS</a:t>
            </a:r>
            <a:r>
              <a:rPr sz="3600" b="1" spc="-10"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OF</a:t>
            </a:r>
            <a:r>
              <a:rPr sz="3600" b="1" spc="-10"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THE</a:t>
            </a:r>
            <a:br>
              <a:rPr sz="3600" b="1" spc="-30" dirty="0">
                <a:solidFill>
                  <a:srgbClr val="FF0000"/>
                </a:solidFill>
                <a:latin typeface="Times New Roman" pitchFamily="18" charset="0"/>
                <a:cs typeface="Times New Roman" pitchFamily="18" charset="0"/>
              </a:rPr>
            </a:br>
            <a:r>
              <a:rPr sz="3600" b="1" spc="-20" dirty="0">
                <a:solidFill>
                  <a:srgbClr val="FF0000"/>
                </a:solidFill>
                <a:latin typeface="Times New Roman" pitchFamily="18" charset="0"/>
                <a:cs typeface="Times New Roman" pitchFamily="18" charset="0"/>
              </a:rPr>
              <a:t>L</a:t>
            </a:r>
            <a:r>
              <a:rPr sz="3600" b="1" spc="-75" dirty="0">
                <a:solidFill>
                  <a:srgbClr val="FF0000"/>
                </a:solidFill>
                <a:latin typeface="Times New Roman" pitchFamily="18" charset="0"/>
                <a:cs typeface="Times New Roman" pitchFamily="18" charset="0"/>
              </a:rPr>
              <a:t>E</a:t>
            </a:r>
            <a:r>
              <a:rPr sz="3600" b="1" spc="-70" dirty="0">
                <a:solidFill>
                  <a:srgbClr val="FF0000"/>
                </a:solidFill>
                <a:latin typeface="Times New Roman" pitchFamily="18" charset="0"/>
                <a:cs typeface="Times New Roman" pitchFamily="18" charset="0"/>
              </a:rPr>
              <a:t>A</a:t>
            </a:r>
            <a:r>
              <a:rPr sz="3600" b="1" spc="-30" dirty="0">
                <a:solidFill>
                  <a:srgbClr val="FF0000"/>
                </a:solidFill>
                <a:latin typeface="Times New Roman" pitchFamily="18" charset="0"/>
                <a:cs typeface="Times New Roman" pitchFamily="18" charset="0"/>
              </a:rPr>
              <a:t>GUE</a:t>
            </a:r>
            <a:r>
              <a:rPr sz="3600" b="1" spc="-5"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OF</a:t>
            </a:r>
            <a:r>
              <a:rPr sz="3600" b="1" spc="-20" dirty="0">
                <a:solidFill>
                  <a:srgbClr val="FF0000"/>
                </a:solidFill>
                <a:latin typeface="Times New Roman" pitchFamily="18" charset="0"/>
                <a:cs typeface="Times New Roman" pitchFamily="18" charset="0"/>
              </a:rPr>
              <a:t> N</a:t>
            </a:r>
            <a:r>
              <a:rPr sz="3600" b="1" spc="-345" dirty="0">
                <a:solidFill>
                  <a:srgbClr val="FF0000"/>
                </a:solidFill>
                <a:latin typeface="Times New Roman" pitchFamily="18" charset="0"/>
                <a:cs typeface="Times New Roman" pitchFamily="18" charset="0"/>
              </a:rPr>
              <a:t>A</a:t>
            </a:r>
            <a:r>
              <a:rPr sz="3600" b="1" spc="-30" dirty="0">
                <a:solidFill>
                  <a:srgbClr val="FF0000"/>
                </a:solidFill>
                <a:latin typeface="Times New Roman" pitchFamily="18" charset="0"/>
                <a:cs typeface="Times New Roman" pitchFamily="18" charset="0"/>
              </a:rPr>
              <a:t>TIONS</a:t>
            </a:r>
            <a:r>
              <a:rPr sz="3600" b="1" spc="-5" dirty="0">
                <a:solidFill>
                  <a:srgbClr val="FF0000"/>
                </a:solidFill>
                <a:latin typeface="Times New Roman" pitchFamily="18" charset="0"/>
                <a:cs typeface="Times New Roman" pitchFamily="18" charset="0"/>
              </a:rPr>
              <a:t> </a:t>
            </a:r>
            <a:r>
              <a:rPr sz="3600" b="1" spc="-20" dirty="0">
                <a:solidFill>
                  <a:srgbClr val="FF0000"/>
                </a:solidFill>
                <a:latin typeface="Times New Roman" pitchFamily="18" charset="0"/>
                <a:cs typeface="Times New Roman" pitchFamily="18" charset="0"/>
              </a:rPr>
              <a:t>(1923)</a:t>
            </a:r>
          </a:p>
        </p:txBody>
      </p:sp>
      <p:sp>
        <p:nvSpPr>
          <p:cNvPr id="3" name="object 3"/>
          <p:cNvSpPr txBox="1"/>
          <p:nvPr/>
        </p:nvSpPr>
        <p:spPr>
          <a:xfrm>
            <a:off x="150813" y="1177925"/>
            <a:ext cx="8882062" cy="5345053"/>
          </a:xfrm>
          <a:prstGeom prst="rect">
            <a:avLst/>
          </a:prstGeom>
        </p:spPr>
        <p:txBody>
          <a:bodyPr lIns="0" tIns="0" rIns="0" bIns="0">
            <a:spAutoFit/>
          </a:bodyPr>
          <a:lstStyle/>
          <a:p>
            <a:pPr marL="355600" indent="-342900">
              <a:lnSpc>
                <a:spcPct val="150000"/>
              </a:lnSpc>
              <a:buFont typeface="Wingdings" pitchFamily="2" charset="2"/>
              <a:buChar char="Ø"/>
              <a:tabLst>
                <a:tab pos="355600" algn="l"/>
              </a:tabLst>
            </a:pPr>
            <a:r>
              <a:rPr lang="en-US" sz="2400" dirty="0">
                <a:latin typeface="Times New Roman" pitchFamily="18" charset="0"/>
                <a:cs typeface="Times New Roman" pitchFamily="18" charset="0"/>
              </a:rPr>
              <a:t>After WW I (1914 - 1918</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a:t>
            </a:r>
            <a:r>
              <a:rPr lang="en-US" sz="2400" b="1" dirty="0">
                <a:latin typeface="Times New Roman" pitchFamily="18" charset="0"/>
                <a:cs typeface="Times New Roman" pitchFamily="18" charset="0"/>
              </a:rPr>
              <a:t>League of Nations </a:t>
            </a:r>
            <a:r>
              <a:rPr lang="en-US" sz="2400" dirty="0">
                <a:latin typeface="Times New Roman" pitchFamily="18" charset="0"/>
                <a:cs typeface="Times New Roman" pitchFamily="18" charset="0"/>
              </a:rPr>
              <a:t>was established to build a better world.</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Health Organization’ </a:t>
            </a:r>
            <a:r>
              <a:rPr lang="en-US" sz="2400" dirty="0">
                <a:latin typeface="Times New Roman" pitchFamily="18" charset="0"/>
                <a:cs typeface="Times New Roman" pitchFamily="18" charset="0"/>
              </a:rPr>
              <a:t>took steps in matters of international concern</a:t>
            </a:r>
          </a:p>
          <a:p>
            <a:pPr marL="355600" indent="-342900">
              <a:spcBef>
                <a:spcPts val="1438"/>
              </a:spcBef>
              <a:tabLst>
                <a:tab pos="355600" algn="l"/>
              </a:tabLst>
            </a:pPr>
            <a:r>
              <a:rPr lang="en-US" sz="2400" dirty="0" smtClean="0">
                <a:latin typeface="Times New Roman" pitchFamily="18" charset="0"/>
                <a:cs typeface="Times New Roman" pitchFamily="18" charset="0"/>
              </a:rPr>
              <a:t>    for </a:t>
            </a:r>
            <a:r>
              <a:rPr lang="en-US" sz="2400" dirty="0">
                <a:latin typeface="Times New Roman" pitchFamily="18" charset="0"/>
                <a:cs typeface="Times New Roman" pitchFamily="18" charset="0"/>
              </a:rPr>
              <a:t>prevention and control of disease.</a:t>
            </a:r>
          </a:p>
          <a:p>
            <a:pPr marL="355600" indent="-342900">
              <a:spcBef>
                <a:spcPts val="2013"/>
              </a:spcBef>
              <a:buFont typeface="Wingdings" pitchFamily="2" charset="2"/>
              <a:buChar char="Ø"/>
              <a:tabLst>
                <a:tab pos="355600" algn="l"/>
              </a:tabLst>
            </a:pPr>
            <a:r>
              <a:rPr lang="en-US" sz="2400" b="1" dirty="0">
                <a:latin typeface="Times New Roman" pitchFamily="18" charset="0"/>
                <a:cs typeface="Times New Roman" pitchFamily="18" charset="0"/>
              </a:rPr>
              <a:t>Not </a:t>
            </a:r>
            <a:r>
              <a:rPr lang="en-US" sz="2400" dirty="0">
                <a:latin typeface="Times New Roman" pitchFamily="18" charset="0"/>
                <a:cs typeface="Times New Roman" pitchFamily="18" charset="0"/>
              </a:rPr>
              <a:t>concerned </a:t>
            </a:r>
            <a:r>
              <a:rPr lang="en-US" sz="2400" b="1" dirty="0">
                <a:latin typeface="Times New Roman" pitchFamily="18" charset="0"/>
                <a:cs typeface="Times New Roman" pitchFamily="18" charset="0"/>
              </a:rPr>
              <a:t>only </a:t>
            </a:r>
            <a:r>
              <a:rPr lang="en-US" sz="2400" dirty="0">
                <a:latin typeface="Times New Roman" pitchFamily="18" charset="0"/>
                <a:cs typeface="Times New Roman" pitchFamily="18" charset="0"/>
              </a:rPr>
              <a:t>with </a:t>
            </a:r>
            <a:r>
              <a:rPr lang="en-US" sz="2400" b="1" dirty="0">
                <a:latin typeface="Times New Roman" pitchFamily="18" charset="0"/>
                <a:cs typeface="Times New Roman" pitchFamily="18" charset="0"/>
              </a:rPr>
              <a:t>quarantine</a:t>
            </a:r>
            <a:r>
              <a:rPr lang="en-US" sz="2400" dirty="0">
                <a:latin typeface="Times New Roman" pitchFamily="18" charset="0"/>
                <a:cs typeface="Times New Roman" pitchFamily="18" charset="0"/>
              </a:rPr>
              <a:t>.</a:t>
            </a:r>
          </a:p>
          <a:p>
            <a:pPr marL="355600" indent="-342900">
              <a:lnSpc>
                <a:spcPct val="150000"/>
              </a:lnSpc>
              <a:spcBef>
                <a:spcPts val="575"/>
              </a:spcBef>
              <a:buFont typeface="Wingdings" pitchFamily="2" charset="2"/>
              <a:buChar char="Ø"/>
              <a:tabLst>
                <a:tab pos="355600" algn="l"/>
              </a:tabLst>
            </a:pPr>
            <a:r>
              <a:rPr lang="en-US" sz="2400" dirty="0">
                <a:latin typeface="Times New Roman" pitchFamily="18" charset="0"/>
                <a:cs typeface="Times New Roman" pitchFamily="18" charset="0"/>
              </a:rPr>
              <a:t>Health organization </a:t>
            </a:r>
            <a:r>
              <a:rPr lang="en-US" sz="2400"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branched out </a:t>
            </a:r>
            <a:r>
              <a:rPr lang="en-US" sz="2400" dirty="0">
                <a:latin typeface="Times New Roman" pitchFamily="18" charset="0"/>
                <a:cs typeface="Times New Roman" pitchFamily="18" charset="0"/>
              </a:rPr>
              <a:t>into various fields of nutrition, housing, rural hygiene, training of health workers etc.</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Till second world war the three co-existed (OIHP, PASB and HO.)</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Later, Health Organization only existed.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76200"/>
            <a:ext cx="9144000" cy="1661993"/>
          </a:xfrm>
          <a:prstGeom prst="rect">
            <a:avLst/>
          </a:prstGeom>
        </p:spPr>
        <p:txBody>
          <a:bodyPr wrap="square" lIns="0" tIns="0" rIns="0" bIns="0">
            <a:spAutoFit/>
          </a:bodyPr>
          <a:lstStyle/>
          <a:p>
            <a:pPr marL="11113" indent="3175" algn="ctr"/>
            <a:r>
              <a:rPr lang="en-US" sz="3600" b="1" dirty="0">
                <a:solidFill>
                  <a:srgbClr val="FF0000"/>
                </a:solidFill>
                <a:latin typeface="Times New Roman" pitchFamily="18" charset="0"/>
                <a:cs typeface="Times New Roman" pitchFamily="18" charset="0"/>
              </a:rPr>
              <a:t>THE UNITED NATIONS RELIEF AND REHABILITATION ADMINISTRATION (UNRRA) (1943)</a:t>
            </a:r>
          </a:p>
        </p:txBody>
      </p:sp>
      <p:sp>
        <p:nvSpPr>
          <p:cNvPr id="3" name="object 3"/>
          <p:cNvSpPr txBox="1"/>
          <p:nvPr/>
        </p:nvSpPr>
        <p:spPr>
          <a:xfrm>
            <a:off x="536575" y="1760538"/>
            <a:ext cx="8074025" cy="4193456"/>
          </a:xfrm>
          <a:prstGeom prst="rect">
            <a:avLst/>
          </a:prstGeom>
        </p:spPr>
        <p:txBody>
          <a:bodyPr wrap="square" lIns="0" tIns="0" rIns="0" bIns="0">
            <a:spAutoFit/>
          </a:bodyPr>
          <a:lstStyle/>
          <a:p>
            <a:pPr marL="355600" indent="-342900">
              <a:buFont typeface="Wingdings" pitchFamily="2" charset="2"/>
              <a:buChar char="Ø"/>
              <a:tabLst>
                <a:tab pos="355600" algn="l"/>
              </a:tabLst>
            </a:pPr>
            <a:r>
              <a:rPr lang="en-US" sz="2500" dirty="0">
                <a:latin typeface="Times New Roman" pitchFamily="18" charset="0"/>
                <a:cs typeface="Times New Roman" pitchFamily="18" charset="0"/>
              </a:rPr>
              <a:t>Purpose </a:t>
            </a:r>
            <a:r>
              <a:rPr lang="en-US" sz="2500" dirty="0" smtClean="0">
                <a:latin typeface="Times New Roman" pitchFamily="18" charset="0"/>
                <a:cs typeface="Times New Roman" pitchFamily="18" charset="0"/>
              </a:rPr>
              <a:t>    organize </a:t>
            </a:r>
            <a:r>
              <a:rPr lang="en-US" sz="2500" b="1" dirty="0">
                <a:latin typeface="Times New Roman" pitchFamily="18" charset="0"/>
                <a:cs typeface="Times New Roman" pitchFamily="18" charset="0"/>
              </a:rPr>
              <a:t>recovery </a:t>
            </a:r>
            <a:r>
              <a:rPr lang="en-US" sz="2500" dirty="0">
                <a:latin typeface="Times New Roman" pitchFamily="18" charset="0"/>
                <a:cs typeface="Times New Roman" pitchFamily="18" charset="0"/>
              </a:rPr>
              <a:t>from the effect of </a:t>
            </a:r>
            <a:r>
              <a:rPr lang="en-US" sz="2500" b="1" dirty="0">
                <a:latin typeface="Times New Roman" pitchFamily="18" charset="0"/>
                <a:cs typeface="Times New Roman" pitchFamily="18" charset="0"/>
              </a:rPr>
              <a:t>WW II</a:t>
            </a:r>
            <a:r>
              <a:rPr lang="en-US" sz="2500" dirty="0">
                <a:latin typeface="Times New Roman" pitchFamily="18" charset="0"/>
                <a:cs typeface="Times New Roman" pitchFamily="18" charset="0"/>
              </a:rPr>
              <a:t>.</a:t>
            </a:r>
          </a:p>
          <a:p>
            <a:pPr marL="355600" indent="-342900" algn="just">
              <a:lnSpc>
                <a:spcPct val="130000"/>
              </a:lnSpc>
              <a:spcBef>
                <a:spcPts val="600"/>
              </a:spcBef>
              <a:buFont typeface="Wingdings" pitchFamily="2" charset="2"/>
              <a:buChar char="Ø"/>
              <a:tabLst>
                <a:tab pos="355600" algn="l"/>
              </a:tabLst>
            </a:pPr>
            <a:r>
              <a:rPr lang="en-US" sz="2500" dirty="0">
                <a:latin typeface="Times New Roman" pitchFamily="18" charset="0"/>
                <a:cs typeface="Times New Roman" pitchFamily="18" charset="0"/>
              </a:rPr>
              <a:t>Had a </a:t>
            </a:r>
            <a:r>
              <a:rPr lang="en-US" sz="2500" b="1" dirty="0">
                <a:latin typeface="Times New Roman" pitchFamily="18" charset="0"/>
                <a:cs typeface="Times New Roman" pitchFamily="18" charset="0"/>
              </a:rPr>
              <a:t>health division </a:t>
            </a:r>
            <a:r>
              <a:rPr lang="en-US" sz="2500" dirty="0">
                <a:latin typeface="Times New Roman" pitchFamily="18" charset="0"/>
                <a:cs typeface="Times New Roman" pitchFamily="18" charset="0"/>
              </a:rPr>
              <a:t>to cater to the </a:t>
            </a:r>
            <a:r>
              <a:rPr lang="en-US" sz="2500" b="1" dirty="0">
                <a:latin typeface="Times New Roman" pitchFamily="18" charset="0"/>
                <a:cs typeface="Times New Roman" pitchFamily="18" charset="0"/>
              </a:rPr>
              <a:t>millions displaced</a:t>
            </a:r>
            <a:r>
              <a:rPr lang="en-US" sz="2500" dirty="0">
                <a:latin typeface="Times New Roman" pitchFamily="18" charset="0"/>
                <a:cs typeface="Times New Roman" pitchFamily="18" charset="0"/>
              </a:rPr>
              <a:t>, to </a:t>
            </a:r>
            <a:r>
              <a:rPr lang="en-US" sz="2500" b="1" dirty="0">
                <a:latin typeface="Times New Roman" pitchFamily="18" charset="0"/>
                <a:cs typeface="Times New Roman" pitchFamily="18" charset="0"/>
              </a:rPr>
              <a:t>restore </a:t>
            </a:r>
            <a:r>
              <a:rPr lang="en-US" sz="2500" dirty="0">
                <a:latin typeface="Times New Roman" pitchFamily="18" charset="0"/>
                <a:cs typeface="Times New Roman" pitchFamily="18" charset="0"/>
              </a:rPr>
              <a:t>and </a:t>
            </a:r>
            <a:r>
              <a:rPr lang="en-US" sz="2500" b="1" dirty="0">
                <a:latin typeface="Times New Roman" pitchFamily="18" charset="0"/>
                <a:cs typeface="Times New Roman" pitchFamily="18" charset="0"/>
              </a:rPr>
              <a:t>help services </a:t>
            </a:r>
            <a:r>
              <a:rPr lang="en-US" sz="2500" dirty="0">
                <a:latin typeface="Times New Roman" pitchFamily="18" charset="0"/>
                <a:cs typeface="Times New Roman" pitchFamily="18" charset="0"/>
              </a:rPr>
              <a:t>and to </a:t>
            </a:r>
            <a:r>
              <a:rPr lang="en-US" sz="2500" b="1" dirty="0">
                <a:latin typeface="Times New Roman" pitchFamily="18" charset="0"/>
                <a:cs typeface="Times New Roman" pitchFamily="18" charset="0"/>
              </a:rPr>
              <a:t>revive machinery </a:t>
            </a:r>
            <a:r>
              <a:rPr lang="en-US" sz="2500" dirty="0">
                <a:latin typeface="Times New Roman" pitchFamily="18" charset="0"/>
                <a:cs typeface="Times New Roman" pitchFamily="18" charset="0"/>
              </a:rPr>
              <a:t>to aid the </a:t>
            </a:r>
            <a:r>
              <a:rPr lang="en-US" sz="2500" b="1" dirty="0">
                <a:latin typeface="Times New Roman" pitchFamily="18" charset="0"/>
                <a:cs typeface="Times New Roman" pitchFamily="18" charset="0"/>
              </a:rPr>
              <a:t>exchange </a:t>
            </a:r>
            <a:r>
              <a:rPr lang="en-US" sz="2500" dirty="0">
                <a:latin typeface="Times New Roman" pitchFamily="18" charset="0"/>
                <a:cs typeface="Times New Roman" pitchFamily="18" charset="0"/>
              </a:rPr>
              <a:t>of </a:t>
            </a:r>
            <a:r>
              <a:rPr lang="en-US" sz="2500" b="1" dirty="0">
                <a:latin typeface="Times New Roman" pitchFamily="18" charset="0"/>
                <a:cs typeface="Times New Roman" pitchFamily="18" charset="0"/>
              </a:rPr>
              <a:t>information </a:t>
            </a:r>
            <a:r>
              <a:rPr lang="en-US" sz="2500" dirty="0">
                <a:latin typeface="Times New Roman" pitchFamily="18" charset="0"/>
                <a:cs typeface="Times New Roman" pitchFamily="18" charset="0"/>
              </a:rPr>
              <a:t>on epidemic diseases.</a:t>
            </a:r>
          </a:p>
          <a:p>
            <a:pPr marL="355600" indent="-342900">
              <a:spcBef>
                <a:spcPts val="1500"/>
              </a:spcBef>
              <a:buFont typeface="Wingdings" pitchFamily="2" charset="2"/>
              <a:buChar char="Ø"/>
              <a:tabLst>
                <a:tab pos="355600" algn="l"/>
              </a:tabLst>
            </a:pPr>
            <a:r>
              <a:rPr lang="en-US" sz="2500" dirty="0">
                <a:latin typeface="Times New Roman" pitchFamily="18" charset="0"/>
                <a:cs typeface="Times New Roman" pitchFamily="18" charset="0"/>
              </a:rPr>
              <a:t>Did outstanding work of </a:t>
            </a:r>
            <a:r>
              <a:rPr lang="en-US" sz="2500" b="1" dirty="0">
                <a:latin typeface="Times New Roman" pitchFamily="18" charset="0"/>
                <a:cs typeface="Times New Roman" pitchFamily="18" charset="0"/>
              </a:rPr>
              <a:t>preventing </a:t>
            </a:r>
            <a:r>
              <a:rPr lang="en-US" sz="2500" dirty="0">
                <a:latin typeface="Times New Roman" pitchFamily="18" charset="0"/>
                <a:cs typeface="Times New Roman" pitchFamily="18" charset="0"/>
              </a:rPr>
              <a:t>the spread of </a:t>
            </a:r>
            <a:r>
              <a:rPr lang="en-US" sz="2500" b="1" dirty="0">
                <a:latin typeface="Times New Roman" pitchFamily="18" charset="0"/>
                <a:cs typeface="Times New Roman" pitchFamily="18" charset="0"/>
              </a:rPr>
              <a:t>typhus</a:t>
            </a:r>
            <a:endParaRPr lang="en-US" sz="2500" dirty="0">
              <a:latin typeface="Times New Roman" pitchFamily="18" charset="0"/>
              <a:cs typeface="Times New Roman" pitchFamily="18" charset="0"/>
            </a:endParaRPr>
          </a:p>
          <a:p>
            <a:pPr marL="355600" indent="-342900">
              <a:spcBef>
                <a:spcPts val="900"/>
              </a:spcBef>
              <a:buFont typeface="Wingdings" pitchFamily="2" charset="2"/>
              <a:buChar char="Ø"/>
              <a:tabLst>
                <a:tab pos="355600" algn="l"/>
              </a:tabLst>
            </a:pPr>
            <a:r>
              <a:rPr lang="en-US" sz="2500" dirty="0">
                <a:latin typeface="Times New Roman" pitchFamily="18" charset="0"/>
                <a:cs typeface="Times New Roman" pitchFamily="18" charset="0"/>
              </a:rPr>
              <a:t>and other diseases.</a:t>
            </a:r>
          </a:p>
          <a:p>
            <a:pPr marL="355600" indent="-342900">
              <a:spcBef>
                <a:spcPts val="1500"/>
              </a:spcBef>
              <a:buFont typeface="Wingdings" pitchFamily="2" charset="2"/>
              <a:buChar char="Ø"/>
              <a:tabLst>
                <a:tab pos="355600" algn="l"/>
              </a:tabLst>
            </a:pPr>
            <a:r>
              <a:rPr lang="en-US" sz="2500" dirty="0">
                <a:latin typeface="Times New Roman" pitchFamily="18" charset="0"/>
                <a:cs typeface="Times New Roman" pitchFamily="18" charset="0"/>
              </a:rPr>
              <a:t>Assistance to </a:t>
            </a:r>
            <a:r>
              <a:rPr lang="en-US" sz="2500" b="1" dirty="0">
                <a:latin typeface="Times New Roman" pitchFamily="18" charset="0"/>
                <a:cs typeface="Times New Roman" pitchFamily="18" charset="0"/>
              </a:rPr>
              <a:t>malaria control </a:t>
            </a:r>
            <a:r>
              <a:rPr lang="en-US" sz="2500" dirty="0">
                <a:latin typeface="Times New Roman" pitchFamily="18" charset="0"/>
                <a:cs typeface="Times New Roman" pitchFamily="18" charset="0"/>
              </a:rPr>
              <a:t>in Italy and Greece.</a:t>
            </a:r>
          </a:p>
          <a:p>
            <a:pPr marL="355600" indent="-342900">
              <a:spcBef>
                <a:spcPts val="1500"/>
              </a:spcBef>
              <a:buFont typeface="Wingdings" pitchFamily="2" charset="2"/>
              <a:buChar char="Ø"/>
              <a:tabLst>
                <a:tab pos="355600" algn="l"/>
              </a:tabLst>
            </a:pPr>
            <a:r>
              <a:rPr lang="en-US" sz="2500" dirty="0">
                <a:latin typeface="Times New Roman" pitchFamily="18" charset="0"/>
                <a:cs typeface="Times New Roman" pitchFamily="18" charset="0"/>
              </a:rPr>
              <a:t>1946 </a:t>
            </a:r>
            <a:r>
              <a:rPr lang="en-US" sz="2500" dirty="0" smtClean="0">
                <a:latin typeface="Times New Roman" pitchFamily="18" charset="0"/>
                <a:cs typeface="Times New Roman" pitchFamily="18" charset="0"/>
              </a:rPr>
              <a:t>  taken </a:t>
            </a:r>
            <a:r>
              <a:rPr lang="en-US" sz="2500" dirty="0">
                <a:latin typeface="Times New Roman" pitchFamily="18" charset="0"/>
                <a:cs typeface="Times New Roman" pitchFamily="18" charset="0"/>
              </a:rPr>
              <a:t>over by Interim Commission of the WHO</a:t>
            </a:r>
          </a:p>
        </p:txBody>
      </p:sp>
      <p:cxnSp>
        <p:nvCxnSpPr>
          <p:cNvPr id="6" name="Straight Arrow Connector 5"/>
          <p:cNvCxnSpPr/>
          <p:nvPr/>
        </p:nvCxnSpPr>
        <p:spPr>
          <a:xfrm>
            <a:off x="1979712" y="1988840"/>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547664" y="5733256"/>
            <a:ext cx="1440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tIns="576174" rtlCol="0">
            <a:normAutofit fontScale="90000"/>
          </a:bodyPr>
          <a:lstStyle/>
          <a:p>
            <a:pPr marL="2213610" algn="l" eaLnBrk="1" fontAlgn="auto" hangingPunct="1">
              <a:spcBef>
                <a:spcPts val="0"/>
              </a:spcBef>
              <a:spcAft>
                <a:spcPts val="0"/>
              </a:spcAft>
              <a:defRPr/>
            </a:pPr>
            <a:r>
              <a:rPr sz="4400" b="1" dirty="0">
                <a:solidFill>
                  <a:srgbClr val="FF0000"/>
                </a:solidFill>
                <a:latin typeface="Times New Roman" pitchFamily="18" charset="0"/>
                <a:cs typeface="Times New Roman" pitchFamily="18" charset="0"/>
              </a:rPr>
              <a:t>BI</a:t>
            </a:r>
            <a:r>
              <a:rPr sz="4400" b="1" spc="-40" dirty="0">
                <a:solidFill>
                  <a:srgbClr val="FF0000"/>
                </a:solidFill>
                <a:latin typeface="Times New Roman" pitchFamily="18" charset="0"/>
                <a:cs typeface="Times New Roman" pitchFamily="18" charset="0"/>
              </a:rPr>
              <a:t>R</a:t>
            </a:r>
            <a:r>
              <a:rPr sz="4400" b="1" spc="-5" dirty="0">
                <a:solidFill>
                  <a:srgbClr val="FF0000"/>
                </a:solidFill>
                <a:latin typeface="Times New Roman" pitchFamily="18" charset="0"/>
                <a:cs typeface="Times New Roman" pitchFamily="18" charset="0"/>
              </a:rPr>
              <a:t>TH</a:t>
            </a:r>
            <a:r>
              <a:rPr sz="4400" b="1" spc="-15" dirty="0">
                <a:solidFill>
                  <a:srgbClr val="FF0000"/>
                </a:solidFill>
                <a:latin typeface="Times New Roman" pitchFamily="18" charset="0"/>
                <a:cs typeface="Times New Roman" pitchFamily="18" charset="0"/>
              </a:rPr>
              <a:t> </a:t>
            </a:r>
            <a:r>
              <a:rPr sz="4400" b="1" spc="-5" dirty="0">
                <a:solidFill>
                  <a:srgbClr val="FF0000"/>
                </a:solidFill>
                <a:latin typeface="Times New Roman" pitchFamily="18" charset="0"/>
                <a:cs typeface="Times New Roman" pitchFamily="18" charset="0"/>
              </a:rPr>
              <a:t>OF</a:t>
            </a:r>
            <a:r>
              <a:rPr sz="4400" b="1" spc="10" dirty="0">
                <a:solidFill>
                  <a:srgbClr val="FF0000"/>
                </a:solidFill>
                <a:latin typeface="Times New Roman" pitchFamily="18" charset="0"/>
                <a:cs typeface="Times New Roman" pitchFamily="18" charset="0"/>
              </a:rPr>
              <a:t> </a:t>
            </a:r>
            <a:r>
              <a:rPr sz="4400" b="1" spc="-5" dirty="0">
                <a:solidFill>
                  <a:srgbClr val="FF0000"/>
                </a:solidFill>
                <a:latin typeface="Times New Roman" pitchFamily="18" charset="0"/>
                <a:cs typeface="Times New Roman" pitchFamily="18" charset="0"/>
              </a:rPr>
              <a:t>T</a:t>
            </a:r>
            <a:r>
              <a:rPr sz="4400" b="1" spc="5" dirty="0">
                <a:solidFill>
                  <a:srgbClr val="FF0000"/>
                </a:solidFill>
                <a:latin typeface="Times New Roman" pitchFamily="18" charset="0"/>
                <a:cs typeface="Times New Roman" pitchFamily="18" charset="0"/>
              </a:rPr>
              <a:t>H</a:t>
            </a:r>
            <a:r>
              <a:rPr sz="4400" b="1" dirty="0">
                <a:solidFill>
                  <a:srgbClr val="FF0000"/>
                </a:solidFill>
                <a:latin typeface="Times New Roman" pitchFamily="18" charset="0"/>
                <a:cs typeface="Times New Roman" pitchFamily="18" charset="0"/>
              </a:rPr>
              <a:t>E </a:t>
            </a:r>
            <a:r>
              <a:rPr sz="4400" b="1" spc="-5" dirty="0">
                <a:solidFill>
                  <a:srgbClr val="FF0000"/>
                </a:solidFill>
                <a:latin typeface="Times New Roman" pitchFamily="18" charset="0"/>
                <a:cs typeface="Times New Roman" pitchFamily="18" charset="0"/>
              </a:rPr>
              <a:t>WHO</a:t>
            </a:r>
            <a:endParaRPr sz="4400" b="1" dirty="0">
              <a:solidFill>
                <a:srgbClr val="FF0000"/>
              </a:solidFill>
              <a:latin typeface="Times New Roman" pitchFamily="18" charset="0"/>
              <a:cs typeface="Times New Roman" pitchFamily="18" charset="0"/>
            </a:endParaRPr>
          </a:p>
        </p:txBody>
      </p:sp>
      <p:sp>
        <p:nvSpPr>
          <p:cNvPr id="3" name="object 3"/>
          <p:cNvSpPr txBox="1"/>
          <p:nvPr/>
        </p:nvSpPr>
        <p:spPr>
          <a:xfrm>
            <a:off x="536575" y="1747838"/>
            <a:ext cx="7927975" cy="4270400"/>
          </a:xfrm>
          <a:prstGeom prst="rect">
            <a:avLst/>
          </a:prstGeom>
        </p:spPr>
        <p:txBody>
          <a:bodyPr lIns="0" tIns="0" rIns="0" bIns="0">
            <a:spAutoFit/>
          </a:bodyPr>
          <a:lstStyle/>
          <a:p>
            <a:pPr marL="355600" indent="-342900">
              <a:buFont typeface="Wingdings" pitchFamily="2" charset="2"/>
              <a:buChar char="Ø"/>
              <a:tabLst>
                <a:tab pos="355600" algn="l"/>
              </a:tabLst>
            </a:pPr>
            <a:r>
              <a:rPr lang="en-US" sz="2500" b="1" dirty="0">
                <a:latin typeface="Times New Roman" pitchFamily="18" charset="0"/>
                <a:cs typeface="Times New Roman" pitchFamily="18" charset="0"/>
              </a:rPr>
              <a:t>1945 </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Conference at San Francisco </a:t>
            </a:r>
            <a:r>
              <a:rPr lang="en-US" sz="2500" dirty="0" smtClean="0">
                <a:latin typeface="Times New Roman" pitchFamily="18" charset="0"/>
                <a:cs typeface="Times New Roman" pitchFamily="18" charset="0"/>
              </a:rPr>
              <a:t>   </a:t>
            </a:r>
            <a:r>
              <a:rPr lang="en-US" sz="2500" b="1" dirty="0" smtClean="0">
                <a:latin typeface="Times New Roman" pitchFamily="18" charset="0"/>
                <a:cs typeface="Times New Roman" pitchFamily="18" charset="0"/>
              </a:rPr>
              <a:t>UN </a:t>
            </a:r>
            <a:r>
              <a:rPr lang="en-US" sz="2500" dirty="0">
                <a:latin typeface="Times New Roman" pitchFamily="18" charset="0"/>
                <a:cs typeface="Times New Roman" pitchFamily="18" charset="0"/>
              </a:rPr>
              <a:t>was formed.</a:t>
            </a:r>
          </a:p>
          <a:p>
            <a:pPr marL="355600" indent="-342900">
              <a:spcBef>
                <a:spcPts val="1500"/>
              </a:spcBef>
              <a:buFont typeface="Wingdings" pitchFamily="2" charset="2"/>
              <a:buChar char="Ø"/>
              <a:tabLst>
                <a:tab pos="355600" algn="l"/>
              </a:tabLst>
            </a:pPr>
            <a:r>
              <a:rPr lang="en-US" sz="2500" b="1" dirty="0">
                <a:latin typeface="Times New Roman" pitchFamily="18" charset="0"/>
                <a:cs typeface="Times New Roman" pitchFamily="18" charset="0"/>
              </a:rPr>
              <a:t>7</a:t>
            </a:r>
            <a:r>
              <a:rPr lang="en-US" sz="2400" b="1" baseline="25000" dirty="0">
                <a:latin typeface="Times New Roman" pitchFamily="18" charset="0"/>
                <a:cs typeface="Times New Roman" pitchFamily="18" charset="0"/>
              </a:rPr>
              <a:t>th </a:t>
            </a:r>
            <a:r>
              <a:rPr lang="en-US" sz="2500" b="1" dirty="0">
                <a:latin typeface="Times New Roman" pitchFamily="18" charset="0"/>
                <a:cs typeface="Times New Roman" pitchFamily="18" charset="0"/>
              </a:rPr>
              <a:t>April 1948 </a:t>
            </a:r>
            <a:r>
              <a:rPr lang="en-US" sz="2500" dirty="0">
                <a:latin typeface="Times New Roman" pitchFamily="18" charset="0"/>
                <a:cs typeface="Times New Roman" pitchFamily="18" charset="0"/>
              </a:rPr>
              <a:t>– </a:t>
            </a:r>
            <a:r>
              <a:rPr lang="en-US" sz="2500" b="1" dirty="0">
                <a:latin typeface="Times New Roman" pitchFamily="18" charset="0"/>
                <a:cs typeface="Times New Roman" pitchFamily="18" charset="0"/>
              </a:rPr>
              <a:t>WHO </a:t>
            </a:r>
            <a:r>
              <a:rPr lang="en-US" sz="2500" dirty="0">
                <a:latin typeface="Times New Roman" pitchFamily="18" charset="0"/>
                <a:cs typeface="Times New Roman" pitchFamily="18" charset="0"/>
              </a:rPr>
              <a:t>was born.</a:t>
            </a:r>
          </a:p>
          <a:p>
            <a:pPr marL="355600" indent="-342900">
              <a:spcBef>
                <a:spcPts val="1500"/>
              </a:spcBef>
              <a:buFont typeface="Wingdings" pitchFamily="2" charset="2"/>
              <a:buChar char="Ø"/>
              <a:tabLst>
                <a:tab pos="355600" algn="l"/>
              </a:tabLst>
            </a:pPr>
            <a:r>
              <a:rPr lang="en-US" sz="2500" b="1" dirty="0">
                <a:latin typeface="Times New Roman" pitchFamily="18" charset="0"/>
                <a:cs typeface="Times New Roman" pitchFamily="18" charset="0"/>
              </a:rPr>
              <a:t>World Health Day </a:t>
            </a:r>
            <a:r>
              <a:rPr lang="en-US" sz="2500" dirty="0">
                <a:latin typeface="Times New Roman" pitchFamily="18" charset="0"/>
                <a:cs typeface="Times New Roman" pitchFamily="18" charset="0"/>
              </a:rPr>
              <a:t>- 7</a:t>
            </a:r>
            <a:r>
              <a:rPr lang="en-US" sz="2400" baseline="25000" dirty="0">
                <a:latin typeface="Times New Roman" pitchFamily="18" charset="0"/>
                <a:cs typeface="Times New Roman" pitchFamily="18" charset="0"/>
              </a:rPr>
              <a:t>th </a:t>
            </a:r>
            <a:r>
              <a:rPr lang="en-US" sz="2500" dirty="0">
                <a:latin typeface="Times New Roman" pitchFamily="18" charset="0"/>
                <a:cs typeface="Times New Roman" pitchFamily="18" charset="0"/>
              </a:rPr>
              <a:t>April</a:t>
            </a:r>
          </a:p>
          <a:p>
            <a:pPr marL="355600" indent="-342900">
              <a:lnSpc>
                <a:spcPct val="130000"/>
              </a:lnSpc>
              <a:spcBef>
                <a:spcPts val="600"/>
              </a:spcBef>
              <a:buFont typeface="Wingdings" pitchFamily="2" charset="2"/>
              <a:buChar char="Ø"/>
              <a:tabLst>
                <a:tab pos="355600" algn="l"/>
              </a:tabLst>
            </a:pPr>
            <a:r>
              <a:rPr lang="en-US" sz="2500" dirty="0">
                <a:latin typeface="Times New Roman" pitchFamily="18" charset="0"/>
                <a:cs typeface="Times New Roman" pitchFamily="18" charset="0"/>
              </a:rPr>
              <a:t>Specific theme each year </a:t>
            </a:r>
            <a:r>
              <a:rPr lang="en-US" sz="2500" dirty="0" smtClean="0">
                <a:latin typeface="Times New Roman" pitchFamily="18" charset="0"/>
                <a:cs typeface="Times New Roman" pitchFamily="18" charset="0"/>
              </a:rPr>
              <a:t>  </a:t>
            </a:r>
            <a:r>
              <a:rPr lang="en-US" sz="2500" dirty="0">
                <a:latin typeface="Times New Roman" pitchFamily="18" charset="0"/>
                <a:cs typeface="Times New Roman" pitchFamily="18" charset="0"/>
              </a:rPr>
              <a:t>focus attention on specific aspect of public health.</a:t>
            </a:r>
          </a:p>
          <a:p>
            <a:pPr marL="355600" indent="-342900" algn="ctr">
              <a:spcBef>
                <a:spcPts val="1500"/>
              </a:spcBef>
              <a:tabLst>
                <a:tab pos="355600" algn="l"/>
              </a:tabLst>
            </a:pPr>
            <a:r>
              <a:rPr lang="en-US" sz="2500" b="1" u="sng" dirty="0" smtClean="0">
                <a:solidFill>
                  <a:srgbClr val="FF0000"/>
                </a:solidFill>
                <a:latin typeface="Times New Roman" pitchFamily="18" charset="0"/>
                <a:cs typeface="Times New Roman" pitchFamily="18" charset="0"/>
              </a:rPr>
              <a:t>OBJECTIVE:</a:t>
            </a:r>
            <a:r>
              <a:rPr lang="en-US" sz="2500" b="1" dirty="0" smtClean="0">
                <a:solidFill>
                  <a:srgbClr val="FF0000"/>
                </a:solidFill>
                <a:latin typeface="Times New Roman" pitchFamily="18" charset="0"/>
                <a:cs typeface="Times New Roman" pitchFamily="18" charset="0"/>
              </a:rPr>
              <a:t> </a:t>
            </a:r>
          </a:p>
          <a:p>
            <a:pPr marL="355600" indent="-342900">
              <a:spcBef>
                <a:spcPts val="1500"/>
              </a:spcBef>
              <a:tabLst>
                <a:tab pos="355600" algn="l"/>
              </a:tabLst>
            </a:pPr>
            <a:r>
              <a:rPr lang="en-US" sz="2500" dirty="0" smtClean="0">
                <a:latin typeface="Times New Roman" pitchFamily="18" charset="0"/>
                <a:cs typeface="Times New Roman" pitchFamily="18" charset="0"/>
              </a:rPr>
              <a:t>“</a:t>
            </a:r>
            <a:r>
              <a:rPr lang="en-US" sz="2500" dirty="0">
                <a:latin typeface="Times New Roman" pitchFamily="18" charset="0"/>
                <a:cs typeface="Times New Roman" pitchFamily="18" charset="0"/>
              </a:rPr>
              <a:t>The attainment by all peoples of the highest level</a:t>
            </a:r>
          </a:p>
          <a:p>
            <a:pPr marL="355600" indent="-342900">
              <a:spcBef>
                <a:spcPts val="900"/>
              </a:spcBef>
              <a:tabLst>
                <a:tab pos="355600" algn="l"/>
              </a:tabLst>
            </a:pPr>
            <a:r>
              <a:rPr lang="en-US" sz="2500" dirty="0">
                <a:latin typeface="Times New Roman" pitchFamily="18" charset="0"/>
                <a:cs typeface="Times New Roman" pitchFamily="18" charset="0"/>
              </a:rPr>
              <a:t>of health.”</a:t>
            </a:r>
          </a:p>
        </p:txBody>
      </p:sp>
      <p:sp>
        <p:nvSpPr>
          <p:cNvPr id="11268" name="object 4"/>
          <p:cNvSpPr>
            <a:spLocks noChangeArrowheads="1"/>
          </p:cNvSpPr>
          <p:nvPr/>
        </p:nvSpPr>
        <p:spPr bwMode="auto">
          <a:xfrm>
            <a:off x="8037513" y="0"/>
            <a:ext cx="1106487" cy="11430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11269" name="object 5"/>
          <p:cNvSpPr>
            <a:spLocks noChangeArrowheads="1"/>
          </p:cNvSpPr>
          <p:nvPr/>
        </p:nvSpPr>
        <p:spPr bwMode="auto">
          <a:xfrm>
            <a:off x="2446338" y="5661248"/>
            <a:ext cx="3783012" cy="1196752"/>
          </a:xfrm>
          <a:prstGeom prst="rect">
            <a:avLst/>
          </a:prstGeom>
          <a:blipFill dpi="0" rotWithShape="1">
            <a:blip r:embed="rId4" cstate="print"/>
            <a:srcRect/>
            <a:stretch>
              <a:fillRect/>
            </a:stretch>
          </a:blipFill>
          <a:ln w="9525">
            <a:noFill/>
            <a:miter lim="800000"/>
            <a:headEnd/>
            <a:tailEnd/>
          </a:ln>
        </p:spPr>
        <p:txBody>
          <a:bodyPr lIns="0" tIns="0" rIns="0" bIns="0"/>
          <a:lstStyle/>
          <a:p>
            <a:endParaRPr lang="en-US"/>
          </a:p>
        </p:txBody>
      </p:sp>
      <p:cxnSp>
        <p:nvCxnSpPr>
          <p:cNvPr id="7" name="Straight Arrow Connector 6"/>
          <p:cNvCxnSpPr/>
          <p:nvPr/>
        </p:nvCxnSpPr>
        <p:spPr>
          <a:xfrm>
            <a:off x="1547664" y="1916832"/>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436096" y="1916832"/>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139952" y="3645024"/>
            <a:ext cx="1440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84138"/>
            <a:ext cx="9144000" cy="1231106"/>
          </a:xfrm>
          <a:prstGeom prst="rect">
            <a:avLst/>
          </a:prstGeom>
        </p:spPr>
        <p:txBody>
          <a:bodyPr wrap="square" lIns="0" tIns="0" rIns="0" bIns="0">
            <a:spAutoFit/>
          </a:bodyPr>
          <a:lstStyle/>
          <a:p>
            <a:pPr algn="ctr" fontAlgn="auto">
              <a:spcBef>
                <a:spcPts val="0"/>
              </a:spcBef>
              <a:spcAft>
                <a:spcPts val="0"/>
              </a:spcAft>
              <a:defRPr/>
            </a:pPr>
            <a:r>
              <a:rPr sz="4000" b="1" spc="-85" dirty="0">
                <a:solidFill>
                  <a:srgbClr val="FF0000"/>
                </a:solidFill>
                <a:latin typeface="Times New Roman" pitchFamily="18" charset="0"/>
                <a:cs typeface="Times New Roman" pitchFamily="18" charset="0"/>
              </a:rPr>
              <a:t>W</a:t>
            </a:r>
            <a:r>
              <a:rPr sz="4000" b="1" spc="-30" dirty="0">
                <a:solidFill>
                  <a:srgbClr val="FF0000"/>
                </a:solidFill>
                <a:latin typeface="Times New Roman" pitchFamily="18" charset="0"/>
                <a:cs typeface="Times New Roman" pitchFamily="18" charset="0"/>
              </a:rPr>
              <a:t>ORLD</a:t>
            </a:r>
            <a:r>
              <a:rPr sz="4000" b="1" spc="-5" dirty="0">
                <a:solidFill>
                  <a:srgbClr val="FF0000"/>
                </a:solidFill>
                <a:latin typeface="Times New Roman" pitchFamily="18" charset="0"/>
                <a:cs typeface="Times New Roman" pitchFamily="18" charset="0"/>
              </a:rPr>
              <a:t> </a:t>
            </a:r>
            <a:r>
              <a:rPr sz="4000" b="1" spc="-30" dirty="0">
                <a:solidFill>
                  <a:srgbClr val="FF0000"/>
                </a:solidFill>
                <a:latin typeface="Times New Roman" pitchFamily="18" charset="0"/>
                <a:cs typeface="Times New Roman" pitchFamily="18" charset="0"/>
              </a:rPr>
              <a:t>H</a:t>
            </a:r>
            <a:r>
              <a:rPr sz="4000" b="1" spc="-70" dirty="0">
                <a:solidFill>
                  <a:srgbClr val="FF0000"/>
                </a:solidFill>
                <a:latin typeface="Times New Roman" pitchFamily="18" charset="0"/>
                <a:cs typeface="Times New Roman" pitchFamily="18" charset="0"/>
              </a:rPr>
              <a:t>E</a:t>
            </a:r>
            <a:r>
              <a:rPr sz="4000" b="1" spc="-25" dirty="0">
                <a:solidFill>
                  <a:srgbClr val="FF0000"/>
                </a:solidFill>
                <a:latin typeface="Times New Roman" pitchFamily="18" charset="0"/>
                <a:cs typeface="Times New Roman" pitchFamily="18" charset="0"/>
              </a:rPr>
              <a:t>A</a:t>
            </a:r>
            <a:r>
              <a:rPr sz="4000" b="1" spc="-305" dirty="0">
                <a:solidFill>
                  <a:srgbClr val="FF0000"/>
                </a:solidFill>
                <a:latin typeface="Times New Roman" pitchFamily="18" charset="0"/>
                <a:cs typeface="Times New Roman" pitchFamily="18" charset="0"/>
              </a:rPr>
              <a:t>L</a:t>
            </a:r>
            <a:r>
              <a:rPr sz="4000" b="1" spc="-30" dirty="0">
                <a:solidFill>
                  <a:srgbClr val="FF0000"/>
                </a:solidFill>
                <a:latin typeface="Times New Roman" pitchFamily="18" charset="0"/>
                <a:cs typeface="Times New Roman" pitchFamily="18" charset="0"/>
              </a:rPr>
              <a:t>TH</a:t>
            </a:r>
            <a:r>
              <a:rPr sz="4000" b="1" spc="-10" dirty="0">
                <a:solidFill>
                  <a:srgbClr val="FF0000"/>
                </a:solidFill>
                <a:latin typeface="Times New Roman" pitchFamily="18" charset="0"/>
                <a:cs typeface="Times New Roman" pitchFamily="18" charset="0"/>
              </a:rPr>
              <a:t> </a:t>
            </a:r>
            <a:r>
              <a:rPr sz="4000" b="1" spc="-35" dirty="0">
                <a:solidFill>
                  <a:srgbClr val="FF0000"/>
                </a:solidFill>
                <a:latin typeface="Times New Roman" pitchFamily="18" charset="0"/>
                <a:cs typeface="Times New Roman" pitchFamily="18" charset="0"/>
              </a:rPr>
              <a:t>O</a:t>
            </a:r>
            <a:r>
              <a:rPr sz="4000" b="1" spc="-70" dirty="0">
                <a:solidFill>
                  <a:srgbClr val="FF0000"/>
                </a:solidFill>
                <a:latin typeface="Times New Roman" pitchFamily="18" charset="0"/>
                <a:cs typeface="Times New Roman" pitchFamily="18" charset="0"/>
              </a:rPr>
              <a:t>R</a:t>
            </a:r>
            <a:r>
              <a:rPr sz="4000" b="1" spc="-30" dirty="0">
                <a:solidFill>
                  <a:srgbClr val="FF0000"/>
                </a:solidFill>
                <a:latin typeface="Times New Roman" pitchFamily="18" charset="0"/>
                <a:cs typeface="Times New Roman" pitchFamily="18" charset="0"/>
              </a:rPr>
              <a:t>GANI</a:t>
            </a:r>
            <a:r>
              <a:rPr sz="4000" b="1" spc="-45" dirty="0">
                <a:solidFill>
                  <a:srgbClr val="FF0000"/>
                </a:solidFill>
                <a:latin typeface="Times New Roman" pitchFamily="18" charset="0"/>
                <a:cs typeface="Times New Roman" pitchFamily="18" charset="0"/>
              </a:rPr>
              <a:t>Z</a:t>
            </a:r>
            <a:r>
              <a:rPr sz="4000" b="1" spc="-335" dirty="0">
                <a:solidFill>
                  <a:srgbClr val="FF0000"/>
                </a:solidFill>
                <a:latin typeface="Times New Roman" pitchFamily="18" charset="0"/>
                <a:cs typeface="Times New Roman" pitchFamily="18" charset="0"/>
              </a:rPr>
              <a:t>A</a:t>
            </a:r>
            <a:r>
              <a:rPr sz="4000" b="1" spc="-30" dirty="0">
                <a:solidFill>
                  <a:srgbClr val="FF0000"/>
                </a:solidFill>
                <a:latin typeface="Times New Roman" pitchFamily="18" charset="0"/>
                <a:cs typeface="Times New Roman" pitchFamily="18" charset="0"/>
              </a:rPr>
              <a:t>TION</a:t>
            </a:r>
            <a:endParaRPr sz="4000" dirty="0">
              <a:solidFill>
                <a:srgbClr val="FF0000"/>
              </a:solidFill>
              <a:latin typeface="Times New Roman" pitchFamily="18" charset="0"/>
              <a:cs typeface="Times New Roman" pitchFamily="18" charset="0"/>
            </a:endParaRPr>
          </a:p>
          <a:p>
            <a:pPr marL="2540" algn="ctr" fontAlgn="auto">
              <a:spcBef>
                <a:spcPts val="0"/>
              </a:spcBef>
              <a:spcAft>
                <a:spcPts val="0"/>
              </a:spcAft>
              <a:defRPr/>
            </a:pPr>
            <a:r>
              <a:rPr sz="4000" b="1" spc="-25" dirty="0">
                <a:solidFill>
                  <a:srgbClr val="FF0000"/>
                </a:solidFill>
                <a:latin typeface="Times New Roman" pitchFamily="18" charset="0"/>
                <a:cs typeface="Times New Roman" pitchFamily="18" charset="0"/>
              </a:rPr>
              <a:t>(WHO)</a:t>
            </a:r>
            <a:endParaRPr sz="4000" dirty="0">
              <a:solidFill>
                <a:srgbClr val="FF0000"/>
              </a:solidFill>
              <a:latin typeface="Times New Roman" pitchFamily="18" charset="0"/>
              <a:cs typeface="Times New Roman" pitchFamily="18" charset="0"/>
            </a:endParaRPr>
          </a:p>
        </p:txBody>
      </p:sp>
      <p:sp>
        <p:nvSpPr>
          <p:cNvPr id="3" name="object 3"/>
          <p:cNvSpPr txBox="1"/>
          <p:nvPr/>
        </p:nvSpPr>
        <p:spPr>
          <a:xfrm>
            <a:off x="0" y="1190625"/>
            <a:ext cx="9144000" cy="5160387"/>
          </a:xfrm>
          <a:prstGeom prst="rect">
            <a:avLst/>
          </a:prstGeom>
        </p:spPr>
        <p:txBody>
          <a:bodyPr wrap="square" lIns="0" tIns="0" rIns="0" bIns="0">
            <a:spAutoFit/>
          </a:bodyPr>
          <a:lstStyle/>
          <a:p>
            <a:pPr marL="355600" indent="-342900">
              <a:buFont typeface="Wingdings" pitchFamily="2" charset="2"/>
              <a:buChar char="Ø"/>
              <a:tabLst>
                <a:tab pos="355600" algn="l"/>
              </a:tabLst>
            </a:pPr>
            <a:r>
              <a:rPr lang="en-US" sz="2800" dirty="0">
                <a:latin typeface="Times New Roman" pitchFamily="18" charset="0"/>
                <a:cs typeface="Times New Roman" pitchFamily="18" charset="0"/>
              </a:rPr>
              <a:t>Headquarters – </a:t>
            </a:r>
            <a:r>
              <a:rPr lang="en-US" sz="2800" b="1" dirty="0">
                <a:latin typeface="Times New Roman" pitchFamily="18" charset="0"/>
                <a:cs typeface="Times New Roman" pitchFamily="18" charset="0"/>
              </a:rPr>
              <a:t>Geneva, Switzerland</a:t>
            </a:r>
            <a:r>
              <a:rPr lang="en-US" sz="2800" dirty="0">
                <a:latin typeface="Times New Roman" pitchFamily="18" charset="0"/>
                <a:cs typeface="Times New Roman" pitchFamily="18" charset="0"/>
              </a:rPr>
              <a:t>.</a:t>
            </a:r>
          </a:p>
          <a:p>
            <a:pPr marL="355600" indent="-342900">
              <a:spcBef>
                <a:spcPts val="2013"/>
              </a:spcBef>
              <a:buFont typeface="Wingdings" pitchFamily="2" charset="2"/>
              <a:buChar char="Ø"/>
              <a:tabLst>
                <a:tab pos="355600" algn="l"/>
              </a:tabLst>
            </a:pPr>
            <a:r>
              <a:rPr lang="en-US" sz="2800" dirty="0">
                <a:latin typeface="Times New Roman" pitchFamily="18" charset="0"/>
                <a:cs typeface="Times New Roman" pitchFamily="18" charset="0"/>
              </a:rPr>
              <a:t>Specialized, non – political health agency of the UN.</a:t>
            </a:r>
          </a:p>
          <a:p>
            <a:pPr marL="355600" indent="-342900">
              <a:spcBef>
                <a:spcPts val="2013"/>
              </a:spcBef>
              <a:buFont typeface="Wingdings" pitchFamily="2" charset="2"/>
              <a:buChar char="Ø"/>
              <a:tabLst>
                <a:tab pos="355600" algn="l"/>
              </a:tabLst>
            </a:pPr>
            <a:r>
              <a:rPr lang="en-US" sz="2800" dirty="0">
                <a:latin typeface="Times New Roman" pitchFamily="18" charset="0"/>
                <a:cs typeface="Times New Roman" pitchFamily="18" charset="0"/>
              </a:rPr>
              <a:t>It’s a part of UN, not subordinate to it.</a:t>
            </a:r>
          </a:p>
          <a:p>
            <a:pPr marL="355600" indent="-342900">
              <a:spcBef>
                <a:spcPts val="2013"/>
              </a:spcBef>
              <a:buFont typeface="Wingdings" pitchFamily="2" charset="2"/>
              <a:buChar char="Ø"/>
              <a:tabLst>
                <a:tab pos="355600" algn="l"/>
              </a:tabLst>
            </a:pPr>
            <a:r>
              <a:rPr lang="en-US" sz="2800" dirty="0">
                <a:latin typeface="Times New Roman" pitchFamily="18" charset="0"/>
                <a:cs typeface="Times New Roman" pitchFamily="18" charset="0"/>
              </a:rPr>
              <a:t>Has its </a:t>
            </a:r>
            <a:r>
              <a:rPr lang="en-US" sz="2800" b="1" dirty="0">
                <a:latin typeface="Times New Roman" pitchFamily="18" charset="0"/>
                <a:cs typeface="Times New Roman" pitchFamily="18" charset="0"/>
              </a:rPr>
              <a:t>own constitution</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governing bodies</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members </a:t>
            </a:r>
            <a:r>
              <a:rPr lang="en-US" sz="2800" dirty="0">
                <a:latin typeface="Times New Roman" pitchFamily="18" charset="0"/>
                <a:cs typeface="Times New Roman" pitchFamily="18" charset="0"/>
              </a:rPr>
              <a:t>and</a:t>
            </a:r>
          </a:p>
          <a:p>
            <a:pPr marL="355600" indent="-342900">
              <a:spcBef>
                <a:spcPts val="1438"/>
              </a:spcBef>
              <a:tabLst>
                <a:tab pos="355600" algn="l"/>
              </a:tabLst>
            </a:pPr>
            <a:r>
              <a:rPr lang="en-US" sz="2800" b="1" dirty="0" smtClean="0">
                <a:latin typeface="Times New Roman" pitchFamily="18" charset="0"/>
                <a:cs typeface="Times New Roman" pitchFamily="18" charset="0"/>
              </a:rPr>
              <a:t>    budget</a:t>
            </a:r>
            <a:r>
              <a:rPr lang="en-US" sz="2800" dirty="0">
                <a:latin typeface="Times New Roman" pitchFamily="18" charset="0"/>
                <a:cs typeface="Times New Roman" pitchFamily="18" charset="0"/>
              </a:rPr>
              <a:t>.</a:t>
            </a:r>
          </a:p>
          <a:p>
            <a:pPr marL="355600" indent="-342900">
              <a:spcBef>
                <a:spcPts val="2013"/>
              </a:spcBef>
              <a:buFont typeface="Wingdings" pitchFamily="2" charset="2"/>
              <a:buChar char="Ø"/>
              <a:tabLst>
                <a:tab pos="355600" algn="l"/>
              </a:tabLst>
            </a:pPr>
            <a:r>
              <a:rPr lang="en-US" sz="2800" b="1" dirty="0">
                <a:latin typeface="Times New Roman" pitchFamily="18" charset="0"/>
                <a:cs typeface="Times New Roman" pitchFamily="18" charset="0"/>
              </a:rPr>
              <a:t>Open to all </a:t>
            </a:r>
            <a:r>
              <a:rPr lang="en-US" sz="2800" dirty="0">
                <a:latin typeface="Times New Roman" pitchFamily="18" charset="0"/>
                <a:cs typeface="Times New Roman" pitchFamily="18" charset="0"/>
              </a:rPr>
              <a:t>countries.</a:t>
            </a:r>
          </a:p>
          <a:p>
            <a:pPr marL="355600" indent="-342900">
              <a:lnSpc>
                <a:spcPct val="150000"/>
              </a:lnSpc>
              <a:spcBef>
                <a:spcPts val="575"/>
              </a:spcBef>
              <a:buFont typeface="Wingdings" pitchFamily="2" charset="2"/>
              <a:buChar char="Ø"/>
              <a:tabLst>
                <a:tab pos="355600" algn="l"/>
              </a:tabLst>
            </a:pPr>
            <a:r>
              <a:rPr lang="en-US" sz="2800" dirty="0">
                <a:latin typeface="Times New Roman" pitchFamily="18" charset="0"/>
                <a:cs typeface="Times New Roman" pitchFamily="18" charset="0"/>
              </a:rPr>
              <a:t>Each member contributes to the budget and is thus entitled to its services and also has a right to vote.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object 5"/>
          <p:cNvSpPr>
            <a:spLocks noGrp="1" noChangeArrowheads="1"/>
          </p:cNvSpPr>
          <p:nvPr>
            <p:ph idx="1"/>
          </p:nvPr>
        </p:nvSpPr>
        <p:spPr bwMode="auto">
          <a:prstGeom prst="rect">
            <a:avLst/>
          </a:prstGeom>
          <a:blipFill dpi="0" rotWithShape="1">
            <a:blip r:embed="rId2" cstate="print"/>
            <a:srcRect/>
            <a:stretch>
              <a:fillRect/>
            </a:stretch>
          </a:blipFill>
          <a:ln w="9525">
            <a:noFill/>
            <a:miter lim="800000"/>
            <a:headEnd/>
            <a:tailEnd/>
          </a:ln>
        </p:spPr>
        <p:txBody>
          <a:bodyPr lIns="0" tIns="0" rIns="0" bIns="0"/>
          <a:lstStyle/>
          <a:p>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 PREVENTION AND CONTROL OF SPECIFIC DISEASES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657098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US" dirty="0" smtClean="0">
                          <a:latin typeface="Times New Roman" pitchFamily="18" charset="0"/>
                          <a:cs typeface="Times New Roman" pitchFamily="18" charset="0"/>
                        </a:rPr>
                        <a:t>COMMUNICABLE DISEASES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NON-COMMUNICABLE DISEASES</a:t>
                      </a:r>
                      <a:endParaRPr lang="en-IN" dirty="0">
                        <a:latin typeface="Times New Roman" pitchFamily="18" charset="0"/>
                        <a:cs typeface="Times New Roman" pitchFamily="18" charset="0"/>
                      </a:endParaRPr>
                    </a:p>
                  </a:txBody>
                  <a:tcPr/>
                </a:tc>
              </a:tr>
              <a:tr h="370840">
                <a:tc>
                  <a:txBody>
                    <a:bodyPr/>
                    <a:lstStyle/>
                    <a:p>
                      <a:pPr marL="355600" indent="-342900">
                        <a:lnSpc>
                          <a:spcPct val="150000"/>
                        </a:lnSpc>
                        <a:buFont typeface="Arial" charset="0"/>
                        <a:buChar char="•"/>
                        <a:tabLst>
                          <a:tab pos="355600" algn="l"/>
                          <a:tab pos="4475163" algn="l"/>
                        </a:tabLst>
                      </a:pPr>
                      <a:r>
                        <a:rPr lang="en-US" dirty="0" smtClean="0">
                          <a:latin typeface="Times New Roman" pitchFamily="18" charset="0"/>
                          <a:cs typeface="Times New Roman" pitchFamily="18" charset="0"/>
                        </a:rPr>
                        <a:t>Almost all have been the subject of WHO  activities. E.g. Global eradication of </a:t>
                      </a:r>
                      <a:r>
                        <a:rPr lang="en-US" b="1" dirty="0" smtClean="0">
                          <a:latin typeface="Times New Roman" pitchFamily="18" charset="0"/>
                          <a:cs typeface="Times New Roman" pitchFamily="18" charset="0"/>
                        </a:rPr>
                        <a:t>Small pox </a:t>
                      </a:r>
                      <a:r>
                        <a:rPr lang="en-US" dirty="0" smtClean="0">
                          <a:latin typeface="Times New Roman" pitchFamily="18" charset="0"/>
                          <a:cs typeface="Times New Roman" pitchFamily="18" charset="0"/>
                        </a:rPr>
                        <a:t>    International health cooperation</a:t>
                      </a:r>
                    </a:p>
                    <a:p>
                      <a:pPr marL="355600" indent="-342900">
                        <a:spcBef>
                          <a:spcPts val="1513"/>
                        </a:spcBef>
                        <a:buFont typeface="Arial" charset="0"/>
                        <a:buChar char="•"/>
                        <a:tabLst>
                          <a:tab pos="355600" algn="l"/>
                          <a:tab pos="4475163" algn="l"/>
                        </a:tabLst>
                      </a:pPr>
                      <a:r>
                        <a:rPr lang="en-US" dirty="0" smtClean="0">
                          <a:latin typeface="Times New Roman" pitchFamily="18" charset="0"/>
                          <a:cs typeface="Times New Roman" pitchFamily="18" charset="0"/>
                        </a:rPr>
                        <a:t>Important work </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Epidemiological</a:t>
                      </a:r>
                      <a:endParaRPr lang="en-US" dirty="0" smtClean="0">
                        <a:latin typeface="Times New Roman" pitchFamily="18" charset="0"/>
                        <a:cs typeface="Times New Roman" pitchFamily="18" charset="0"/>
                      </a:endParaRPr>
                    </a:p>
                    <a:p>
                      <a:pPr marL="355600" indent="-342900">
                        <a:spcBef>
                          <a:spcPts val="1075"/>
                        </a:spcBef>
                        <a:tabLst>
                          <a:tab pos="355600" algn="l"/>
                          <a:tab pos="4475163" algn="l"/>
                        </a:tabLst>
                      </a:pPr>
                      <a:r>
                        <a:rPr lang="en-US" b="1" dirty="0" smtClean="0">
                          <a:latin typeface="Times New Roman" pitchFamily="18" charset="0"/>
                          <a:cs typeface="Times New Roman" pitchFamily="18" charset="0"/>
                        </a:rPr>
                        <a:t>surveillance </a:t>
                      </a:r>
                      <a:r>
                        <a:rPr lang="en-US" dirty="0" smtClean="0">
                          <a:latin typeface="Times New Roman" pitchFamily="18" charset="0"/>
                          <a:cs typeface="Times New Roman" pitchFamily="18" charset="0"/>
                        </a:rPr>
                        <a:t>of communicable diseases.	</a:t>
                      </a:r>
                    </a:p>
                    <a:p>
                      <a:pPr marL="355600" indent="-342900">
                        <a:lnSpc>
                          <a:spcPct val="150000"/>
                        </a:lnSpc>
                        <a:spcBef>
                          <a:spcPts val="425"/>
                        </a:spcBef>
                        <a:buFont typeface="Arial" charset="0"/>
                        <a:buChar char="•"/>
                        <a:tabLst>
                          <a:tab pos="355600" algn="l"/>
                          <a:tab pos="4475163" algn="l"/>
                        </a:tabLst>
                      </a:pPr>
                      <a:r>
                        <a:rPr lang="en-US" dirty="0" smtClean="0">
                          <a:latin typeface="Times New Roman" pitchFamily="18" charset="0"/>
                          <a:cs typeface="Times New Roman" pitchFamily="18" charset="0"/>
                        </a:rPr>
                        <a:t>WHO  collects information and send it to  </a:t>
                      </a:r>
                      <a:r>
                        <a:rPr lang="en-US" b="1" dirty="0" smtClean="0">
                          <a:latin typeface="Times New Roman" pitchFamily="18" charset="0"/>
                          <a:cs typeface="Times New Roman" pitchFamily="18" charset="0"/>
                        </a:rPr>
                        <a:t>International Health Regulations </a:t>
                      </a:r>
                      <a:r>
                        <a:rPr lang="en-US" dirty="0" smtClean="0">
                          <a:latin typeface="Times New Roman" pitchFamily="18" charset="0"/>
                          <a:cs typeface="Times New Roman" pitchFamily="18" charset="0"/>
                        </a:rPr>
                        <a:t>and to </a:t>
                      </a:r>
                      <a:r>
                        <a:rPr lang="en-US" b="1" dirty="0" smtClean="0">
                          <a:latin typeface="Times New Roman" pitchFamily="18" charset="0"/>
                          <a:cs typeface="Times New Roman" pitchFamily="18" charset="0"/>
                        </a:rPr>
                        <a:t>Weekly Epidemiological Record </a:t>
                      </a:r>
                      <a:r>
                        <a:rPr lang="en-US" dirty="0" smtClean="0">
                          <a:latin typeface="Times New Roman" pitchFamily="18" charset="0"/>
                          <a:cs typeface="Times New Roman" pitchFamily="18" charset="0"/>
                        </a:rPr>
                        <a:t>.</a:t>
                      </a:r>
                    </a:p>
                    <a:p>
                      <a:pPr marL="12700" fontAlgn="auto">
                        <a:spcBef>
                          <a:spcPts val="0"/>
                        </a:spcBef>
                        <a:spcAft>
                          <a:spcPts val="0"/>
                        </a:spcAft>
                        <a:defRPr/>
                      </a:pPr>
                      <a:r>
                        <a:rPr lang="en-IN" spc="-5" dirty="0" smtClean="0">
                          <a:latin typeface="Times New Roman" pitchFamily="18" charset="0"/>
                          <a:cs typeface="Times New Roman" pitchFamily="18" charset="0"/>
                        </a:rPr>
                        <a:t>Th</a:t>
                      </a:r>
                      <a:r>
                        <a:rPr lang="en-IN" dirty="0" smtClean="0">
                          <a:latin typeface="Times New Roman" pitchFamily="18" charset="0"/>
                          <a:cs typeface="Times New Roman" pitchFamily="18" charset="0"/>
                        </a:rPr>
                        <a:t>e</a:t>
                      </a:r>
                      <a:r>
                        <a:rPr lang="en-IN" spc="-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ai</a:t>
                      </a:r>
                      <a:r>
                        <a:rPr lang="en-IN" spc="-15" dirty="0" smtClean="0">
                          <a:latin typeface="Times New Roman" pitchFamily="18" charset="0"/>
                          <a:cs typeface="Times New Roman" pitchFamily="18" charset="0"/>
                        </a:rPr>
                        <a:t>m</a:t>
                      </a:r>
                      <a:r>
                        <a:rPr lang="en-IN" spc="-3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o</a:t>
                      </a:r>
                      <a:r>
                        <a:rPr lang="en-IN" dirty="0" smtClean="0">
                          <a:latin typeface="Times New Roman" pitchFamily="18" charset="0"/>
                          <a:cs typeface="Times New Roman" pitchFamily="18" charset="0"/>
                        </a:rPr>
                        <a:t>f</a:t>
                      </a:r>
                      <a:r>
                        <a:rPr lang="en-IN" spc="-4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I</a:t>
                      </a:r>
                      <a:r>
                        <a:rPr lang="en-IN" spc="-10" dirty="0" smtClean="0">
                          <a:latin typeface="Times New Roman" pitchFamily="18" charset="0"/>
                          <a:cs typeface="Times New Roman" pitchFamily="18" charset="0"/>
                        </a:rPr>
                        <a:t>HR</a:t>
                      </a:r>
                      <a:r>
                        <a:rPr lang="en-IN" spc="-40"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i</a:t>
                      </a:r>
                      <a:r>
                        <a:rPr lang="en-IN" dirty="0" smtClean="0">
                          <a:latin typeface="Times New Roman" pitchFamily="18" charset="0"/>
                          <a:cs typeface="Times New Roman" pitchFamily="18" charset="0"/>
                        </a:rPr>
                        <a:t>s</a:t>
                      </a:r>
                      <a:r>
                        <a:rPr lang="en-IN" spc="-30" dirty="0" smtClean="0">
                          <a:latin typeface="Times New Roman" pitchFamily="18" charset="0"/>
                          <a:cs typeface="Times New Roman" pitchFamily="18" charset="0"/>
                        </a:rPr>
                        <a:t> </a:t>
                      </a:r>
                      <a:r>
                        <a:rPr lang="en-IN" spc="-25" dirty="0" smtClean="0">
                          <a:latin typeface="Times New Roman" pitchFamily="18" charset="0"/>
                          <a:cs typeface="Times New Roman" pitchFamily="18" charset="0"/>
                        </a:rPr>
                        <a:t>t</a:t>
                      </a:r>
                      <a:r>
                        <a:rPr lang="en-IN" dirty="0" smtClean="0">
                          <a:latin typeface="Times New Roman" pitchFamily="18" charset="0"/>
                          <a:cs typeface="Times New Roman" pitchFamily="18" charset="0"/>
                        </a:rPr>
                        <a:t>o</a:t>
                      </a:r>
                      <a:r>
                        <a:rPr lang="en-IN" spc="-45" dirty="0" smtClean="0">
                          <a:latin typeface="Times New Roman" pitchFamily="18" charset="0"/>
                          <a:cs typeface="Times New Roman" pitchFamily="18" charset="0"/>
                        </a:rPr>
                        <a:t> </a:t>
                      </a:r>
                      <a:r>
                        <a:rPr lang="en-IN" spc="-10" dirty="0" smtClean="0">
                          <a:latin typeface="Times New Roman" pitchFamily="18" charset="0"/>
                          <a:cs typeface="Times New Roman" pitchFamily="18" charset="0"/>
                        </a:rPr>
                        <a:t>en</a:t>
                      </a:r>
                      <a:r>
                        <a:rPr lang="en-IN" spc="-5" dirty="0" smtClean="0">
                          <a:latin typeface="Times New Roman" pitchFamily="18" charset="0"/>
                          <a:cs typeface="Times New Roman" pitchFamily="18" charset="0"/>
                        </a:rPr>
                        <a:t>s</a:t>
                      </a:r>
                      <a:r>
                        <a:rPr lang="en-IN" dirty="0" smtClean="0">
                          <a:latin typeface="Times New Roman" pitchFamily="18" charset="0"/>
                          <a:cs typeface="Times New Roman" pitchFamily="18" charset="0"/>
                        </a:rPr>
                        <a:t>u</a:t>
                      </a:r>
                      <a:r>
                        <a:rPr lang="en-IN" spc="-40" dirty="0" smtClean="0">
                          <a:latin typeface="Times New Roman" pitchFamily="18" charset="0"/>
                          <a:cs typeface="Times New Roman" pitchFamily="18" charset="0"/>
                        </a:rPr>
                        <a:t>r</a:t>
                      </a:r>
                      <a:r>
                        <a:rPr lang="en-IN" spc="-10" dirty="0" smtClean="0">
                          <a:latin typeface="Times New Roman" pitchFamily="18" charset="0"/>
                          <a:cs typeface="Times New Roman" pitchFamily="18" charset="0"/>
                        </a:rPr>
                        <a:t>e</a:t>
                      </a:r>
                      <a:r>
                        <a:rPr lang="en-IN" spc="-45" dirty="0" smtClean="0">
                          <a:latin typeface="Times New Roman" pitchFamily="18" charset="0"/>
                          <a:cs typeface="Times New Roman" pitchFamily="18" charset="0"/>
                        </a:rPr>
                        <a:t> </a:t>
                      </a:r>
                      <a:r>
                        <a:rPr lang="en-IN" spc="-10" dirty="0" smtClean="0">
                          <a:latin typeface="Times New Roman" pitchFamily="18" charset="0"/>
                          <a:cs typeface="Times New Roman" pitchFamily="18" charset="0"/>
                        </a:rPr>
                        <a:t>the</a:t>
                      </a:r>
                      <a:r>
                        <a:rPr lang="en-IN" spc="-20" dirty="0" smtClean="0">
                          <a:latin typeface="Times New Roman" pitchFamily="18" charset="0"/>
                          <a:cs typeface="Times New Roman" pitchFamily="18" charset="0"/>
                        </a:rPr>
                        <a:t> </a:t>
                      </a:r>
                      <a:r>
                        <a:rPr lang="en-IN" b="1" spc="-5" dirty="0" smtClean="0">
                          <a:latin typeface="Times New Roman" pitchFamily="18" charset="0"/>
                          <a:cs typeface="Times New Roman" pitchFamily="18" charset="0"/>
                        </a:rPr>
                        <a:t>m</a:t>
                      </a:r>
                      <a:r>
                        <a:rPr lang="en-IN" b="1" spc="-15" dirty="0" smtClean="0">
                          <a:latin typeface="Times New Roman" pitchFamily="18" charset="0"/>
                          <a:cs typeface="Times New Roman" pitchFamily="18" charset="0"/>
                        </a:rPr>
                        <a:t>a</a:t>
                      </a:r>
                      <a:r>
                        <a:rPr lang="en-IN" b="1" spc="-5" dirty="0" smtClean="0">
                          <a:latin typeface="Times New Roman" pitchFamily="18" charset="0"/>
                          <a:cs typeface="Times New Roman" pitchFamily="18" charset="0"/>
                        </a:rPr>
                        <a:t>xim</a:t>
                      </a:r>
                      <a:r>
                        <a:rPr lang="en-IN" b="1" spc="5" dirty="0" smtClean="0">
                          <a:latin typeface="Times New Roman" pitchFamily="18" charset="0"/>
                          <a:cs typeface="Times New Roman" pitchFamily="18" charset="0"/>
                        </a:rPr>
                        <a:t>u</a:t>
                      </a:r>
                      <a:r>
                        <a:rPr lang="en-IN" b="1" dirty="0" smtClean="0">
                          <a:latin typeface="Times New Roman" pitchFamily="18" charset="0"/>
                          <a:cs typeface="Times New Roman" pitchFamily="18" charset="0"/>
                        </a:rPr>
                        <a:t>m s</a:t>
                      </a:r>
                      <a:r>
                        <a:rPr lang="en-IN" b="1" spc="5" dirty="0" smtClean="0">
                          <a:latin typeface="Times New Roman" pitchFamily="18" charset="0"/>
                          <a:cs typeface="Times New Roman" pitchFamily="18" charset="0"/>
                        </a:rPr>
                        <a:t>e</a:t>
                      </a:r>
                      <a:r>
                        <a:rPr lang="en-IN" b="1" spc="-5" dirty="0" smtClean="0">
                          <a:latin typeface="Times New Roman" pitchFamily="18" charset="0"/>
                          <a:cs typeface="Times New Roman" pitchFamily="18" charset="0"/>
                        </a:rPr>
                        <a:t>c</a:t>
                      </a:r>
                      <a:r>
                        <a:rPr lang="en-IN" b="1" spc="5" dirty="0" smtClean="0">
                          <a:latin typeface="Times New Roman" pitchFamily="18" charset="0"/>
                          <a:cs typeface="Times New Roman" pitchFamily="18" charset="0"/>
                        </a:rPr>
                        <a:t>u</a:t>
                      </a:r>
                      <a:r>
                        <a:rPr lang="en-IN" b="1" spc="-15" dirty="0" smtClean="0">
                          <a:latin typeface="Times New Roman" pitchFamily="18" charset="0"/>
                          <a:cs typeface="Times New Roman" pitchFamily="18" charset="0"/>
                        </a:rPr>
                        <a:t>rit</a:t>
                      </a:r>
                      <a:r>
                        <a:rPr lang="en-IN" b="1" spc="-10" dirty="0" smtClean="0">
                          <a:latin typeface="Times New Roman" pitchFamily="18" charset="0"/>
                          <a:cs typeface="Times New Roman" pitchFamily="18" charset="0"/>
                        </a:rPr>
                        <a:t>y</a:t>
                      </a:r>
                      <a:r>
                        <a:rPr lang="en-IN" b="1" spc="-75" dirty="0" smtClean="0">
                          <a:latin typeface="Times New Roman" pitchFamily="18" charset="0"/>
                          <a:cs typeface="Times New Roman" pitchFamily="18" charset="0"/>
                        </a:rPr>
                        <a:t> </a:t>
                      </a:r>
                      <a:r>
                        <a:rPr lang="en-IN" b="1" spc="-10" dirty="0" smtClean="0">
                          <a:latin typeface="Times New Roman" pitchFamily="18" charset="0"/>
                          <a:cs typeface="Times New Roman" pitchFamily="18" charset="0"/>
                        </a:rPr>
                        <a:t>a</a:t>
                      </a:r>
                      <a:r>
                        <a:rPr lang="en-IN" b="1" spc="-50" dirty="0" smtClean="0">
                          <a:latin typeface="Times New Roman" pitchFamily="18" charset="0"/>
                          <a:cs typeface="Times New Roman" pitchFamily="18" charset="0"/>
                        </a:rPr>
                        <a:t>g</a:t>
                      </a:r>
                      <a:r>
                        <a:rPr lang="en-IN" b="1" spc="-10" dirty="0" smtClean="0">
                          <a:latin typeface="Times New Roman" pitchFamily="18" charset="0"/>
                          <a:cs typeface="Times New Roman" pitchFamily="18" charset="0"/>
                        </a:rPr>
                        <a:t>ain</a:t>
                      </a:r>
                      <a:r>
                        <a:rPr lang="en-IN" b="1" spc="-35" dirty="0" smtClean="0">
                          <a:latin typeface="Times New Roman" pitchFamily="18" charset="0"/>
                          <a:cs typeface="Times New Roman" pitchFamily="18" charset="0"/>
                        </a:rPr>
                        <a:t>s</a:t>
                      </a:r>
                      <a:r>
                        <a:rPr lang="en-IN" b="1" spc="-10" dirty="0" smtClean="0">
                          <a:latin typeface="Times New Roman" pitchFamily="18" charset="0"/>
                          <a:cs typeface="Times New Roman" pitchFamily="18" charset="0"/>
                        </a:rPr>
                        <a:t>t</a:t>
                      </a:r>
                      <a:r>
                        <a:rPr lang="en-IN" b="1" spc="-55" dirty="0" smtClean="0">
                          <a:latin typeface="Times New Roman" pitchFamily="18" charset="0"/>
                          <a:cs typeface="Times New Roman" pitchFamily="18" charset="0"/>
                        </a:rPr>
                        <a:t> </a:t>
                      </a:r>
                      <a:r>
                        <a:rPr lang="en-IN" b="1" spc="-10" dirty="0" smtClean="0">
                          <a:latin typeface="Times New Roman" pitchFamily="18" charset="0"/>
                          <a:cs typeface="Times New Roman" pitchFamily="18" charset="0"/>
                        </a:rPr>
                        <a:t>the</a:t>
                      </a:r>
                      <a:r>
                        <a:rPr lang="en-IN" b="1" spc="-50" dirty="0" smtClean="0">
                          <a:latin typeface="Times New Roman" pitchFamily="18" charset="0"/>
                          <a:cs typeface="Times New Roman" pitchFamily="18" charset="0"/>
                        </a:rPr>
                        <a:t> </a:t>
                      </a:r>
                      <a:r>
                        <a:rPr lang="en-IN" b="1" spc="-10" dirty="0" smtClean="0">
                          <a:latin typeface="Times New Roman" pitchFamily="18" charset="0"/>
                          <a:cs typeface="Times New Roman" pitchFamily="18" charset="0"/>
                        </a:rPr>
                        <a:t>in</a:t>
                      </a:r>
                      <a:r>
                        <a:rPr lang="en-IN" b="1" spc="-40" dirty="0" smtClean="0">
                          <a:latin typeface="Times New Roman" pitchFamily="18" charset="0"/>
                          <a:cs typeface="Times New Roman" pitchFamily="18" charset="0"/>
                        </a:rPr>
                        <a:t>t</a:t>
                      </a:r>
                      <a:r>
                        <a:rPr lang="en-IN" b="1" dirty="0" smtClean="0">
                          <a:latin typeface="Times New Roman" pitchFamily="18" charset="0"/>
                          <a:cs typeface="Times New Roman" pitchFamily="18" charset="0"/>
                        </a:rPr>
                        <a:t>e</a:t>
                      </a:r>
                      <a:r>
                        <a:rPr lang="en-IN" b="1" spc="-15" dirty="0" smtClean="0">
                          <a:latin typeface="Times New Roman" pitchFamily="18" charset="0"/>
                          <a:cs typeface="Times New Roman" pitchFamily="18" charset="0"/>
                        </a:rPr>
                        <a:t>rn</a:t>
                      </a:r>
                      <a:r>
                        <a:rPr lang="en-IN" b="1" spc="-35" dirty="0" smtClean="0">
                          <a:latin typeface="Times New Roman" pitchFamily="18" charset="0"/>
                          <a:cs typeface="Times New Roman" pitchFamily="18" charset="0"/>
                        </a:rPr>
                        <a:t>a</a:t>
                      </a:r>
                      <a:r>
                        <a:rPr lang="en-IN" b="1" spc="-10" dirty="0" smtClean="0">
                          <a:latin typeface="Times New Roman" pitchFamily="18" charset="0"/>
                          <a:cs typeface="Times New Roman" pitchFamily="18" charset="0"/>
                        </a:rPr>
                        <a:t>ti</a:t>
                      </a:r>
                      <a:r>
                        <a:rPr lang="en-IN" b="1" spc="-20" dirty="0" smtClean="0">
                          <a:latin typeface="Times New Roman" pitchFamily="18" charset="0"/>
                          <a:cs typeface="Times New Roman" pitchFamily="18" charset="0"/>
                        </a:rPr>
                        <a:t>on</a:t>
                      </a:r>
                      <a:r>
                        <a:rPr lang="en-IN" b="1" spc="-10" dirty="0" smtClean="0">
                          <a:latin typeface="Times New Roman" pitchFamily="18" charset="0"/>
                          <a:cs typeface="Times New Roman" pitchFamily="18" charset="0"/>
                        </a:rPr>
                        <a:t>al</a:t>
                      </a:r>
                      <a:r>
                        <a:rPr lang="en-IN" b="1" spc="-55"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sp</a:t>
                      </a:r>
                      <a:r>
                        <a:rPr lang="en-IN" b="1" spc="-35" dirty="0" smtClean="0">
                          <a:latin typeface="Times New Roman" pitchFamily="18" charset="0"/>
                          <a:cs typeface="Times New Roman" pitchFamily="18" charset="0"/>
                        </a:rPr>
                        <a:t>r</a:t>
                      </a:r>
                      <a:r>
                        <a:rPr lang="en-IN" b="1" dirty="0" smtClean="0">
                          <a:latin typeface="Times New Roman" pitchFamily="18" charset="0"/>
                          <a:cs typeface="Times New Roman" pitchFamily="18" charset="0"/>
                        </a:rPr>
                        <a:t>e</a:t>
                      </a:r>
                      <a:r>
                        <a:rPr lang="en-IN" b="1" spc="-10" dirty="0" smtClean="0">
                          <a:latin typeface="Times New Roman" pitchFamily="18" charset="0"/>
                          <a:cs typeface="Times New Roman" pitchFamily="18" charset="0"/>
                        </a:rPr>
                        <a:t>ad</a:t>
                      </a:r>
                      <a:r>
                        <a:rPr lang="en-IN" b="1" spc="-85"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of</a:t>
                      </a:r>
                      <a:r>
                        <a:rPr lang="en-IN" b="1" spc="15" dirty="0" smtClean="0">
                          <a:latin typeface="Times New Roman" pitchFamily="18" charset="0"/>
                          <a:cs typeface="Times New Roman" pitchFamily="18" charset="0"/>
                        </a:rPr>
                        <a:t> </a:t>
                      </a:r>
                      <a:r>
                        <a:rPr lang="en-IN" sz="2700" baseline="-26234" dirty="0" smtClean="0">
                          <a:latin typeface="Times New Roman" pitchFamily="18" charset="0"/>
                          <a:cs typeface="Times New Roman" pitchFamily="18" charset="0"/>
                        </a:rPr>
                        <a:t>•</a:t>
                      </a:r>
                    </a:p>
                    <a:p>
                      <a:pPr marL="12700" fontAlgn="auto">
                        <a:spcBef>
                          <a:spcPts val="1080"/>
                        </a:spcBef>
                        <a:spcAft>
                          <a:spcPts val="0"/>
                        </a:spcAft>
                        <a:defRPr/>
                      </a:pPr>
                      <a:r>
                        <a:rPr lang="en-IN" b="1" spc="-10" dirty="0" smtClean="0">
                          <a:latin typeface="Times New Roman" pitchFamily="18" charset="0"/>
                          <a:cs typeface="Times New Roman" pitchFamily="18" charset="0"/>
                        </a:rPr>
                        <a:t>dis</a:t>
                      </a:r>
                      <a:r>
                        <a:rPr lang="en-IN" b="1" spc="-5" dirty="0" smtClean="0">
                          <a:latin typeface="Times New Roman" pitchFamily="18" charset="0"/>
                          <a:cs typeface="Times New Roman" pitchFamily="18" charset="0"/>
                        </a:rPr>
                        <a:t>e</a:t>
                      </a:r>
                      <a:r>
                        <a:rPr lang="en-IN" b="1" spc="-10" dirty="0" smtClean="0">
                          <a:latin typeface="Times New Roman" pitchFamily="18" charset="0"/>
                          <a:cs typeface="Times New Roman" pitchFamily="18" charset="0"/>
                        </a:rPr>
                        <a:t>a</a:t>
                      </a:r>
                      <a:r>
                        <a:rPr lang="en-IN" b="1" spc="-25" dirty="0" smtClean="0">
                          <a:latin typeface="Times New Roman" pitchFamily="18" charset="0"/>
                          <a:cs typeface="Times New Roman" pitchFamily="18" charset="0"/>
                        </a:rPr>
                        <a:t>s</a:t>
                      </a:r>
                      <a:r>
                        <a:rPr lang="en-IN" b="1" spc="-10" dirty="0" smtClean="0">
                          <a:latin typeface="Times New Roman" pitchFamily="18" charset="0"/>
                          <a:cs typeface="Times New Roman" pitchFamily="18" charset="0"/>
                        </a:rPr>
                        <a:t>es</a:t>
                      </a:r>
                      <a:r>
                        <a:rPr lang="en-IN" b="1" spc="-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w</a:t>
                      </a:r>
                      <a:r>
                        <a:rPr lang="en-IN" spc="-10" dirty="0" smtClean="0">
                          <a:latin typeface="Times New Roman" pitchFamily="18" charset="0"/>
                          <a:cs typeface="Times New Roman" pitchFamily="18" charset="0"/>
                        </a:rPr>
                        <a:t>i</a:t>
                      </a:r>
                      <a:r>
                        <a:rPr lang="en-IN" dirty="0" smtClean="0">
                          <a:latin typeface="Times New Roman" pitchFamily="18" charset="0"/>
                          <a:cs typeface="Times New Roman" pitchFamily="18" charset="0"/>
                        </a:rPr>
                        <a:t>th</a:t>
                      </a:r>
                      <a:r>
                        <a:rPr lang="en-IN" spc="-3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a:t>
                      </a:r>
                      <a:r>
                        <a:rPr lang="en-IN" spc="-3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mi</a:t>
                      </a:r>
                      <a:r>
                        <a:rPr lang="en-IN" spc="-5" dirty="0" smtClean="0">
                          <a:latin typeface="Times New Roman" pitchFamily="18" charset="0"/>
                          <a:cs typeface="Times New Roman" pitchFamily="18" charset="0"/>
                        </a:rPr>
                        <a:t>n</a:t>
                      </a:r>
                      <a:r>
                        <a:rPr lang="en-IN" spc="-10" dirty="0" smtClean="0">
                          <a:latin typeface="Times New Roman" pitchFamily="18" charset="0"/>
                          <a:cs typeface="Times New Roman" pitchFamily="18" charset="0"/>
                        </a:rPr>
                        <a:t>i</a:t>
                      </a:r>
                      <a:r>
                        <a:rPr lang="en-IN" dirty="0" smtClean="0">
                          <a:latin typeface="Times New Roman" pitchFamily="18" charset="0"/>
                          <a:cs typeface="Times New Roman" pitchFamily="18" charset="0"/>
                        </a:rPr>
                        <a:t>mum</a:t>
                      </a:r>
                      <a:r>
                        <a:rPr lang="en-IN" spc="-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a:t>
                      </a:r>
                      <a:r>
                        <a:rPr lang="en-IN" spc="-15" dirty="0" smtClean="0">
                          <a:latin typeface="Times New Roman" pitchFamily="18" charset="0"/>
                          <a:cs typeface="Times New Roman" pitchFamily="18" charset="0"/>
                        </a:rPr>
                        <a:t>n</a:t>
                      </a:r>
                      <a:r>
                        <a:rPr lang="en-IN" spc="-40" dirty="0" smtClean="0">
                          <a:latin typeface="Times New Roman" pitchFamily="18" charset="0"/>
                          <a:cs typeface="Times New Roman" pitchFamily="18" charset="0"/>
                        </a:rPr>
                        <a:t>t</a:t>
                      </a:r>
                      <a:r>
                        <a:rPr lang="en-IN" spc="-10" dirty="0" smtClean="0">
                          <a:latin typeface="Times New Roman" pitchFamily="18" charset="0"/>
                          <a:cs typeface="Times New Roman" pitchFamily="18" charset="0"/>
                        </a:rPr>
                        <a:t>er</a:t>
                      </a:r>
                      <a:r>
                        <a:rPr lang="en-IN" spc="-60" dirty="0" smtClean="0">
                          <a:latin typeface="Times New Roman" pitchFamily="18" charset="0"/>
                          <a:cs typeface="Times New Roman" pitchFamily="18" charset="0"/>
                        </a:rPr>
                        <a:t>f</a:t>
                      </a:r>
                      <a:r>
                        <a:rPr lang="en-IN" spc="-10" dirty="0" smtClean="0">
                          <a:latin typeface="Times New Roman" pitchFamily="18" charset="0"/>
                          <a:cs typeface="Times New Roman" pitchFamily="18" charset="0"/>
                        </a:rPr>
                        <a:t>e</a:t>
                      </a:r>
                      <a:r>
                        <a:rPr lang="en-IN" spc="-35" dirty="0" smtClean="0">
                          <a:latin typeface="Times New Roman" pitchFamily="18" charset="0"/>
                          <a:cs typeface="Times New Roman" pitchFamily="18" charset="0"/>
                        </a:rPr>
                        <a:t>r</a:t>
                      </a:r>
                      <a:r>
                        <a:rPr lang="en-IN" spc="-10" dirty="0" smtClean="0">
                          <a:latin typeface="Times New Roman" pitchFamily="18" charset="0"/>
                          <a:cs typeface="Times New Roman" pitchFamily="18" charset="0"/>
                        </a:rPr>
                        <a:t>en</a:t>
                      </a:r>
                      <a:r>
                        <a:rPr lang="en-IN" spc="-20" dirty="0" smtClean="0">
                          <a:latin typeface="Times New Roman" pitchFamily="18" charset="0"/>
                          <a:cs typeface="Times New Roman" pitchFamily="18" charset="0"/>
                        </a:rPr>
                        <a:t>c</a:t>
                      </a:r>
                      <a:r>
                        <a:rPr lang="en-IN" spc="-10" dirty="0" smtClean="0">
                          <a:latin typeface="Times New Roman" pitchFamily="18" charset="0"/>
                          <a:cs typeface="Times New Roman" pitchFamily="18" charset="0"/>
                        </a:rPr>
                        <a:t>e</a:t>
                      </a:r>
                      <a:r>
                        <a:rPr lang="en-IN" spc="-2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w</a:t>
                      </a:r>
                      <a:r>
                        <a:rPr lang="en-IN" spc="-10" dirty="0" smtClean="0">
                          <a:latin typeface="Times New Roman" pitchFamily="18" charset="0"/>
                          <a:cs typeface="Times New Roman" pitchFamily="18" charset="0"/>
                        </a:rPr>
                        <a:t>i</a:t>
                      </a:r>
                      <a:r>
                        <a:rPr lang="en-IN" dirty="0" smtClean="0">
                          <a:latin typeface="Times New Roman" pitchFamily="18" charset="0"/>
                          <a:cs typeface="Times New Roman" pitchFamily="18" charset="0"/>
                        </a:rPr>
                        <a:t>th World</a:t>
                      </a:r>
                      <a:r>
                        <a:rPr lang="en-IN" baseline="0" dirty="0" smtClean="0">
                          <a:latin typeface="Times New Roman" pitchFamily="18" charset="0"/>
                          <a:cs typeface="Times New Roman" pitchFamily="18" charset="0"/>
                        </a:rPr>
                        <a:t> Traffic</a:t>
                      </a:r>
                      <a:endParaRPr lang="en-IN" dirty="0" smtClean="0">
                        <a:latin typeface="Times New Roman" pitchFamily="18" charset="0"/>
                        <a:cs typeface="Times New Roman" pitchFamily="18" charset="0"/>
                      </a:endParaRPr>
                    </a:p>
                    <a:p>
                      <a:pPr marL="355600" marR="0" indent="-342900" algn="l" defTabSz="914400" rtl="0" eaLnBrk="1" fontAlgn="auto" latinLnBrk="0" hangingPunct="1">
                        <a:lnSpc>
                          <a:spcPct val="150000"/>
                        </a:lnSpc>
                        <a:spcBef>
                          <a:spcPts val="425"/>
                        </a:spcBef>
                        <a:spcAft>
                          <a:spcPts val="0"/>
                        </a:spcAft>
                        <a:buClrTx/>
                        <a:buSzTx/>
                        <a:buFont typeface="Arial" charset="0"/>
                        <a:buChar char="•"/>
                        <a:tabLst>
                          <a:tab pos="355600" algn="l"/>
                          <a:tab pos="4475163" algn="l"/>
                        </a:tabLst>
                        <a:defRPr/>
                      </a:pPr>
                      <a:endParaRPr lang="en-IN" dirty="0" smtClean="0">
                        <a:latin typeface="Times New Roman" pitchFamily="18" charset="0"/>
                        <a:cs typeface="Times New Roman" pitchFamily="18" charset="0"/>
                      </a:endParaRPr>
                    </a:p>
                    <a:p>
                      <a:pPr marL="355600" indent="-342900">
                        <a:lnSpc>
                          <a:spcPct val="150000"/>
                        </a:lnSpc>
                        <a:spcBef>
                          <a:spcPts val="425"/>
                        </a:spcBef>
                        <a:buFont typeface="Arial" charset="0"/>
                        <a:buChar char="•"/>
                        <a:tabLst>
                          <a:tab pos="355600" algn="l"/>
                          <a:tab pos="4475163" algn="l"/>
                        </a:tabLst>
                      </a:pPr>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Paid attention to non-communicable diseases such as </a:t>
                      </a:r>
                      <a:r>
                        <a:rPr lang="en-US" b="1" dirty="0" smtClean="0">
                          <a:latin typeface="Times New Roman" pitchFamily="18" charset="0"/>
                          <a:cs typeface="Times New Roman" pitchFamily="18" charset="0"/>
                        </a:rPr>
                        <a:t>cancer, diabetes, cardiovascular diseases, genetic disorders, mental disorders, drug addiction </a:t>
                      </a:r>
                      <a:r>
                        <a:rPr lang="en-US" dirty="0" smtClean="0">
                          <a:latin typeface="Times New Roman" pitchFamily="18" charset="0"/>
                          <a:cs typeface="Times New Roman" pitchFamily="18" charset="0"/>
                        </a:rPr>
                        <a:t>etc.</a:t>
                      </a:r>
                    </a:p>
                    <a:p>
                      <a:pPr marL="12700" fontAlgn="auto">
                        <a:spcBef>
                          <a:spcPts val="0"/>
                        </a:spcBef>
                        <a:spcAft>
                          <a:spcPts val="0"/>
                        </a:spcAft>
                        <a:defRPr/>
                      </a:pPr>
                      <a:r>
                        <a:rPr lang="en-IN" b="1" spc="-95" dirty="0" smtClean="0">
                          <a:latin typeface="Times New Roman" pitchFamily="18" charset="0"/>
                          <a:cs typeface="Times New Roman" pitchFamily="18" charset="0"/>
                        </a:rPr>
                        <a:t>V</a:t>
                      </a:r>
                      <a:r>
                        <a:rPr lang="en-IN" b="1" spc="5" dirty="0" smtClean="0">
                          <a:latin typeface="Times New Roman" pitchFamily="18" charset="0"/>
                          <a:cs typeface="Times New Roman" pitchFamily="18" charset="0"/>
                        </a:rPr>
                        <a:t>e</a:t>
                      </a:r>
                      <a:r>
                        <a:rPr lang="en-IN" b="1" dirty="0" smtClean="0">
                          <a:latin typeface="Times New Roman" pitchFamily="18" charset="0"/>
                          <a:cs typeface="Times New Roman" pitchFamily="18" charset="0"/>
                        </a:rPr>
                        <a:t>c</a:t>
                      </a:r>
                      <a:r>
                        <a:rPr lang="en-IN" b="1" spc="-25" dirty="0" smtClean="0">
                          <a:latin typeface="Times New Roman" pitchFamily="18" charset="0"/>
                          <a:cs typeface="Times New Roman" pitchFamily="18" charset="0"/>
                        </a:rPr>
                        <a:t>t</a:t>
                      </a:r>
                      <a:r>
                        <a:rPr lang="en-IN" b="1" spc="-10" dirty="0" smtClean="0">
                          <a:latin typeface="Times New Roman" pitchFamily="18" charset="0"/>
                          <a:cs typeface="Times New Roman" pitchFamily="18" charset="0"/>
                        </a:rPr>
                        <a:t>o</a:t>
                      </a:r>
                      <a:r>
                        <a:rPr lang="en-IN" b="1" dirty="0" smtClean="0">
                          <a:latin typeface="Times New Roman" pitchFamily="18" charset="0"/>
                          <a:cs typeface="Times New Roman" pitchFamily="18" charset="0"/>
                        </a:rPr>
                        <a:t>r</a:t>
                      </a:r>
                      <a:r>
                        <a:rPr lang="en-IN" b="1" spc="-7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b</a:t>
                      </a:r>
                      <a:r>
                        <a:rPr lang="en-IN" dirty="0" smtClean="0">
                          <a:latin typeface="Times New Roman" pitchFamily="18" charset="0"/>
                          <a:cs typeface="Times New Roman" pitchFamily="18" charset="0"/>
                        </a:rPr>
                        <a:t>i</a:t>
                      </a:r>
                      <a:r>
                        <a:rPr lang="en-IN" spc="-5" dirty="0" smtClean="0">
                          <a:latin typeface="Times New Roman" pitchFamily="18" charset="0"/>
                          <a:cs typeface="Times New Roman" pitchFamily="18" charset="0"/>
                        </a:rPr>
                        <a:t>o</a:t>
                      </a:r>
                      <a:r>
                        <a:rPr lang="en-IN" spc="-10" dirty="0" smtClean="0">
                          <a:latin typeface="Times New Roman" pitchFamily="18" charset="0"/>
                          <a:cs typeface="Times New Roman" pitchFamily="18" charset="0"/>
                        </a:rPr>
                        <a:t>l</a:t>
                      </a:r>
                      <a:r>
                        <a:rPr lang="en-IN" spc="-15" dirty="0" smtClean="0">
                          <a:latin typeface="Times New Roman" pitchFamily="18" charset="0"/>
                          <a:cs typeface="Times New Roman" pitchFamily="18" charset="0"/>
                        </a:rPr>
                        <a:t>og</a:t>
                      </a:r>
                      <a:r>
                        <a:rPr lang="en-IN" spc="-10" dirty="0" smtClean="0">
                          <a:latin typeface="Times New Roman" pitchFamily="18" charset="0"/>
                          <a:cs typeface="Times New Roman" pitchFamily="18" charset="0"/>
                        </a:rPr>
                        <a:t>y</a:t>
                      </a:r>
                      <a:r>
                        <a:rPr lang="en-IN" spc="-2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a:t>
                      </a:r>
                      <a:r>
                        <a:rPr lang="en-IN" spc="-40" dirty="0" smtClean="0">
                          <a:latin typeface="Times New Roman" pitchFamily="18" charset="0"/>
                          <a:cs typeface="Times New Roman" pitchFamily="18" charset="0"/>
                        </a:rPr>
                        <a:t> </a:t>
                      </a:r>
                      <a:r>
                        <a:rPr lang="en-IN" spc="-30" dirty="0" smtClean="0">
                          <a:latin typeface="Times New Roman" pitchFamily="18" charset="0"/>
                          <a:cs typeface="Times New Roman" pitchFamily="18" charset="0"/>
                        </a:rPr>
                        <a:t>c</a:t>
                      </a:r>
                      <a:r>
                        <a:rPr lang="en-IN" spc="-5" dirty="0" smtClean="0">
                          <a:latin typeface="Times New Roman" pitchFamily="18" charset="0"/>
                          <a:cs typeface="Times New Roman" pitchFamily="18" charset="0"/>
                        </a:rPr>
                        <a:t>o</a:t>
                      </a:r>
                      <a:r>
                        <a:rPr lang="en-IN" spc="-10" dirty="0" smtClean="0">
                          <a:latin typeface="Times New Roman" pitchFamily="18" charset="0"/>
                          <a:cs typeface="Times New Roman" pitchFamily="18" charset="0"/>
                        </a:rPr>
                        <a:t>nt</a:t>
                      </a:r>
                      <a:r>
                        <a:rPr lang="en-IN" spc="-40" dirty="0" smtClean="0">
                          <a:latin typeface="Times New Roman" pitchFamily="18" charset="0"/>
                          <a:cs typeface="Times New Roman" pitchFamily="18" charset="0"/>
                        </a:rPr>
                        <a:t>r</a:t>
                      </a:r>
                      <a:r>
                        <a:rPr lang="en-IN" spc="-5" dirty="0" smtClean="0">
                          <a:latin typeface="Times New Roman" pitchFamily="18" charset="0"/>
                          <a:cs typeface="Times New Roman" pitchFamily="18" charset="0"/>
                        </a:rPr>
                        <a:t>o</a:t>
                      </a:r>
                      <a:r>
                        <a:rPr lang="en-IN" spc="-10" dirty="0" smtClean="0">
                          <a:latin typeface="Times New Roman" pitchFamily="18" charset="0"/>
                          <a:cs typeface="Times New Roman" pitchFamily="18" charset="0"/>
                        </a:rPr>
                        <a:t>l</a:t>
                      </a:r>
                      <a:r>
                        <a:rPr lang="en-IN" spc="-5" dirty="0" smtClean="0">
                          <a:latin typeface="Times New Roman" pitchFamily="18" charset="0"/>
                          <a:cs typeface="Times New Roman" pitchFamily="18" charset="0"/>
                        </a:rPr>
                        <a:t>,</a:t>
                      </a:r>
                      <a:endParaRPr lang="en-IN" dirty="0" smtClean="0">
                        <a:latin typeface="Times New Roman" pitchFamily="18" charset="0"/>
                        <a:cs typeface="Times New Roman" pitchFamily="18" charset="0"/>
                      </a:endParaRPr>
                    </a:p>
                    <a:p>
                      <a:pPr marL="12700" fontAlgn="auto">
                        <a:spcBef>
                          <a:spcPts val="1510"/>
                        </a:spcBef>
                        <a:spcAft>
                          <a:spcPts val="0"/>
                        </a:spcAft>
                        <a:defRPr/>
                      </a:pPr>
                      <a:r>
                        <a:rPr lang="en-IN" b="1" spc="-5" dirty="0" smtClean="0">
                          <a:latin typeface="Times New Roman" pitchFamily="18" charset="0"/>
                          <a:cs typeface="Times New Roman" pitchFamily="18" charset="0"/>
                        </a:rPr>
                        <a:t>Im</a:t>
                      </a:r>
                      <a:r>
                        <a:rPr lang="en-IN" b="1" dirty="0" smtClean="0">
                          <a:latin typeface="Times New Roman" pitchFamily="18" charset="0"/>
                          <a:cs typeface="Times New Roman" pitchFamily="18" charset="0"/>
                        </a:rPr>
                        <a:t>m</a:t>
                      </a:r>
                      <a:r>
                        <a:rPr lang="en-IN" b="1" spc="-5" dirty="0" smtClean="0">
                          <a:latin typeface="Times New Roman" pitchFamily="18" charset="0"/>
                          <a:cs typeface="Times New Roman" pitchFamily="18" charset="0"/>
                        </a:rPr>
                        <a:t>un</a:t>
                      </a:r>
                      <a:r>
                        <a:rPr lang="en-IN" b="1" spc="-10" dirty="0" smtClean="0">
                          <a:latin typeface="Times New Roman" pitchFamily="18" charset="0"/>
                          <a:cs typeface="Times New Roman" pitchFamily="18" charset="0"/>
                        </a:rPr>
                        <a:t>o</a:t>
                      </a:r>
                      <a:r>
                        <a:rPr lang="en-IN" b="1" spc="-15" dirty="0" smtClean="0">
                          <a:latin typeface="Times New Roman" pitchFamily="18" charset="0"/>
                          <a:cs typeface="Times New Roman" pitchFamily="18" charset="0"/>
                        </a:rPr>
                        <a:t>l</a:t>
                      </a:r>
                      <a:r>
                        <a:rPr lang="en-IN" b="1" spc="-10" dirty="0" smtClean="0">
                          <a:latin typeface="Times New Roman" pitchFamily="18" charset="0"/>
                          <a:cs typeface="Times New Roman" pitchFamily="18" charset="0"/>
                        </a:rPr>
                        <a:t>o</a:t>
                      </a:r>
                      <a:r>
                        <a:rPr lang="en-IN" b="1" spc="-15" dirty="0" smtClean="0">
                          <a:latin typeface="Times New Roman" pitchFamily="18" charset="0"/>
                          <a:cs typeface="Times New Roman" pitchFamily="18" charset="0"/>
                        </a:rPr>
                        <a:t>g</a:t>
                      </a:r>
                      <a:r>
                        <a:rPr lang="en-IN" b="1" spc="-20" dirty="0" smtClean="0">
                          <a:latin typeface="Times New Roman" pitchFamily="18" charset="0"/>
                          <a:cs typeface="Times New Roman" pitchFamily="18" charset="0"/>
                        </a:rPr>
                        <a:t>y</a:t>
                      </a:r>
                      <a:r>
                        <a:rPr lang="en-IN" spc="-5" dirty="0" smtClean="0">
                          <a:latin typeface="Times New Roman" pitchFamily="18" charset="0"/>
                          <a:cs typeface="Times New Roman" pitchFamily="18" charset="0"/>
                        </a:rPr>
                        <a:t>,</a:t>
                      </a:r>
                    </a:p>
                    <a:p>
                      <a:pPr marL="355600" indent="-342900" fontAlgn="auto">
                        <a:spcBef>
                          <a:spcPts val="0"/>
                        </a:spcBef>
                        <a:spcAft>
                          <a:spcPts val="0"/>
                        </a:spcAft>
                        <a:buFont typeface="Arial"/>
                        <a:buChar char="•"/>
                        <a:tabLst>
                          <a:tab pos="355600" algn="l"/>
                        </a:tabLst>
                        <a:defRPr/>
                      </a:pPr>
                      <a:r>
                        <a:rPr lang="en-IN" b="1" dirty="0" smtClean="0">
                          <a:latin typeface="Times New Roman" pitchFamily="18" charset="0"/>
                          <a:cs typeface="Times New Roman" pitchFamily="18" charset="0"/>
                        </a:rPr>
                        <a:t>Quality</a:t>
                      </a:r>
                      <a:r>
                        <a:rPr lang="en-IN" b="1" spc="-70" dirty="0" smtClean="0">
                          <a:latin typeface="Times New Roman" pitchFamily="18" charset="0"/>
                          <a:cs typeface="Times New Roman" pitchFamily="18" charset="0"/>
                        </a:rPr>
                        <a:t> </a:t>
                      </a:r>
                      <a:r>
                        <a:rPr lang="en-IN" spc="-20" dirty="0" smtClean="0">
                          <a:latin typeface="Times New Roman" pitchFamily="18" charset="0"/>
                          <a:cs typeface="Times New Roman" pitchFamily="18" charset="0"/>
                        </a:rPr>
                        <a:t>c</a:t>
                      </a:r>
                      <a:r>
                        <a:rPr lang="en-IN" spc="-5" dirty="0" smtClean="0">
                          <a:latin typeface="Times New Roman" pitchFamily="18" charset="0"/>
                          <a:cs typeface="Times New Roman" pitchFamily="18" charset="0"/>
                        </a:rPr>
                        <a:t>o</a:t>
                      </a:r>
                      <a:r>
                        <a:rPr lang="en-IN" spc="-15" dirty="0" smtClean="0">
                          <a:latin typeface="Times New Roman" pitchFamily="18" charset="0"/>
                          <a:cs typeface="Times New Roman" pitchFamily="18" charset="0"/>
                        </a:rPr>
                        <a:t>n</a:t>
                      </a:r>
                      <a:r>
                        <a:rPr lang="en-IN" dirty="0" smtClean="0">
                          <a:latin typeface="Times New Roman" pitchFamily="18" charset="0"/>
                          <a:cs typeface="Times New Roman" pitchFamily="18" charset="0"/>
                        </a:rPr>
                        <a:t>t</a:t>
                      </a:r>
                      <a:r>
                        <a:rPr lang="en-IN" spc="-35" dirty="0" smtClean="0">
                          <a:latin typeface="Times New Roman" pitchFamily="18" charset="0"/>
                          <a:cs typeface="Times New Roman" pitchFamily="18" charset="0"/>
                        </a:rPr>
                        <a:t>r</a:t>
                      </a:r>
                      <a:r>
                        <a:rPr lang="en-IN" spc="-5" dirty="0" smtClean="0">
                          <a:latin typeface="Times New Roman" pitchFamily="18" charset="0"/>
                          <a:cs typeface="Times New Roman" pitchFamily="18" charset="0"/>
                        </a:rPr>
                        <a:t>o</a:t>
                      </a:r>
                      <a:r>
                        <a:rPr lang="en-IN" dirty="0" smtClean="0">
                          <a:latin typeface="Times New Roman" pitchFamily="18" charset="0"/>
                          <a:cs typeface="Times New Roman" pitchFamily="18" charset="0"/>
                        </a:rPr>
                        <a:t>l</a:t>
                      </a:r>
                      <a:r>
                        <a:rPr lang="en-IN" spc="-40"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o</a:t>
                      </a:r>
                      <a:r>
                        <a:rPr lang="en-IN" dirty="0" smtClean="0">
                          <a:latin typeface="Times New Roman" pitchFamily="18" charset="0"/>
                          <a:cs typeface="Times New Roman" pitchFamily="18" charset="0"/>
                        </a:rPr>
                        <a:t>f</a:t>
                      </a:r>
                      <a:r>
                        <a:rPr lang="en-IN" spc="-30"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drugs</a:t>
                      </a:r>
                      <a:r>
                        <a:rPr lang="en-IN" b="1" spc="-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a:t>
                      </a:r>
                      <a:r>
                        <a:rPr lang="en-IN" spc="-4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b</a:t>
                      </a:r>
                      <a:r>
                        <a:rPr lang="en-IN" spc="-10" dirty="0" smtClean="0">
                          <a:latin typeface="Times New Roman" pitchFamily="18" charset="0"/>
                          <a:cs typeface="Times New Roman" pitchFamily="18" charset="0"/>
                        </a:rPr>
                        <a:t>i</a:t>
                      </a:r>
                      <a:r>
                        <a:rPr lang="en-IN" spc="-5" dirty="0" smtClean="0">
                          <a:latin typeface="Times New Roman" pitchFamily="18" charset="0"/>
                          <a:cs typeface="Times New Roman" pitchFamily="18" charset="0"/>
                        </a:rPr>
                        <a:t>o</a:t>
                      </a:r>
                      <a:r>
                        <a:rPr lang="en-IN" spc="-10" dirty="0" smtClean="0">
                          <a:latin typeface="Times New Roman" pitchFamily="18" charset="0"/>
                          <a:cs typeface="Times New Roman" pitchFamily="18" charset="0"/>
                        </a:rPr>
                        <a:t>l</a:t>
                      </a:r>
                      <a:r>
                        <a:rPr lang="en-IN" spc="-5" dirty="0" smtClean="0">
                          <a:latin typeface="Times New Roman" pitchFamily="18" charset="0"/>
                          <a:cs typeface="Times New Roman" pitchFamily="18" charset="0"/>
                        </a:rPr>
                        <a:t>og</a:t>
                      </a:r>
                      <a:r>
                        <a:rPr lang="en-IN" dirty="0" smtClean="0">
                          <a:latin typeface="Times New Roman" pitchFamily="18" charset="0"/>
                          <a:cs typeface="Times New Roman" pitchFamily="18" charset="0"/>
                        </a:rPr>
                        <a:t>i</a:t>
                      </a:r>
                      <a:r>
                        <a:rPr lang="en-IN" spc="-25" dirty="0" smtClean="0">
                          <a:latin typeface="Times New Roman" pitchFamily="18" charset="0"/>
                          <a:cs typeface="Times New Roman" pitchFamily="18" charset="0"/>
                        </a:rPr>
                        <a:t>c</a:t>
                      </a:r>
                      <a:r>
                        <a:rPr lang="en-IN" dirty="0" smtClean="0">
                          <a:latin typeface="Times New Roman" pitchFamily="18" charset="0"/>
                          <a:cs typeface="Times New Roman" pitchFamily="18" charset="0"/>
                        </a:rPr>
                        <a:t>al</a:t>
                      </a:r>
                    </a:p>
                    <a:p>
                      <a:pPr marL="355600" fontAlgn="auto">
                        <a:spcBef>
                          <a:spcPts val="1080"/>
                        </a:spcBef>
                        <a:spcAft>
                          <a:spcPts val="0"/>
                        </a:spcAft>
                        <a:defRPr/>
                      </a:pPr>
                      <a:r>
                        <a:rPr lang="en-IN" dirty="0" smtClean="0">
                          <a:latin typeface="Times New Roman" pitchFamily="18" charset="0"/>
                          <a:cs typeface="Times New Roman" pitchFamily="18" charset="0"/>
                        </a:rPr>
                        <a:t>p</a:t>
                      </a:r>
                      <a:r>
                        <a:rPr lang="en-IN" spc="-35" dirty="0" smtClean="0">
                          <a:latin typeface="Times New Roman" pitchFamily="18" charset="0"/>
                          <a:cs typeface="Times New Roman" pitchFamily="18" charset="0"/>
                        </a:rPr>
                        <a:t>r</a:t>
                      </a:r>
                      <a:r>
                        <a:rPr lang="en-IN" spc="-5" dirty="0" smtClean="0">
                          <a:latin typeface="Times New Roman" pitchFamily="18" charset="0"/>
                          <a:cs typeface="Times New Roman" pitchFamily="18" charset="0"/>
                        </a:rPr>
                        <a:t>o</a:t>
                      </a:r>
                      <a:r>
                        <a:rPr lang="en-IN" dirty="0" smtClean="0">
                          <a:latin typeface="Times New Roman" pitchFamily="18" charset="0"/>
                          <a:cs typeface="Times New Roman" pitchFamily="18" charset="0"/>
                        </a:rPr>
                        <a:t>du</a:t>
                      </a:r>
                      <a:r>
                        <a:rPr lang="en-IN" spc="-10" dirty="0" smtClean="0">
                          <a:latin typeface="Times New Roman" pitchFamily="18" charset="0"/>
                          <a:cs typeface="Times New Roman" pitchFamily="18" charset="0"/>
                        </a:rPr>
                        <a:t>cts,</a:t>
                      </a:r>
                      <a:endParaRPr lang="en-IN" dirty="0" smtClean="0">
                        <a:latin typeface="Times New Roman" pitchFamily="18" charset="0"/>
                        <a:cs typeface="Times New Roman" pitchFamily="18" charset="0"/>
                      </a:endParaRPr>
                    </a:p>
                    <a:p>
                      <a:pPr marL="407034" indent="-394335" fontAlgn="auto">
                        <a:spcBef>
                          <a:spcPts val="1510"/>
                        </a:spcBef>
                        <a:spcAft>
                          <a:spcPts val="0"/>
                        </a:spcAft>
                        <a:buFont typeface="Arial"/>
                        <a:buChar char="•"/>
                        <a:tabLst>
                          <a:tab pos="407670" algn="l"/>
                        </a:tabLst>
                        <a:defRPr/>
                      </a:pPr>
                      <a:r>
                        <a:rPr lang="en-IN" b="1" spc="5" dirty="0" smtClean="0">
                          <a:latin typeface="Times New Roman" pitchFamily="18" charset="0"/>
                          <a:cs typeface="Times New Roman" pitchFamily="18" charset="0"/>
                        </a:rPr>
                        <a:t>D</a:t>
                      </a:r>
                      <a:r>
                        <a:rPr lang="en-IN" b="1" spc="-5" dirty="0" smtClean="0">
                          <a:latin typeface="Times New Roman" pitchFamily="18" charset="0"/>
                          <a:cs typeface="Times New Roman" pitchFamily="18" charset="0"/>
                        </a:rPr>
                        <a:t>r</a:t>
                      </a:r>
                      <a:r>
                        <a:rPr lang="en-IN" b="1" spc="5" dirty="0" smtClean="0">
                          <a:latin typeface="Times New Roman" pitchFamily="18" charset="0"/>
                          <a:cs typeface="Times New Roman" pitchFamily="18" charset="0"/>
                        </a:rPr>
                        <a:t>u</a:t>
                      </a:r>
                      <a:r>
                        <a:rPr lang="en-IN" b="1" dirty="0" smtClean="0">
                          <a:latin typeface="Times New Roman" pitchFamily="18" charset="0"/>
                          <a:cs typeface="Times New Roman" pitchFamily="18" charset="0"/>
                        </a:rPr>
                        <a:t>g</a:t>
                      </a:r>
                      <a:r>
                        <a:rPr lang="en-IN" b="1" spc="-45" dirty="0" smtClean="0">
                          <a:latin typeface="Times New Roman" pitchFamily="18" charset="0"/>
                          <a:cs typeface="Times New Roman" pitchFamily="18" charset="0"/>
                        </a:rPr>
                        <a:t> </a:t>
                      </a:r>
                      <a:r>
                        <a:rPr lang="en-IN" b="1" spc="-5" dirty="0" smtClean="0">
                          <a:latin typeface="Times New Roman" pitchFamily="18" charset="0"/>
                          <a:cs typeface="Times New Roman" pitchFamily="18" charset="0"/>
                        </a:rPr>
                        <a:t>e</a:t>
                      </a:r>
                      <a:r>
                        <a:rPr lang="en-IN" b="1" spc="-25" dirty="0" smtClean="0">
                          <a:latin typeface="Times New Roman" pitchFamily="18" charset="0"/>
                          <a:cs typeface="Times New Roman" pitchFamily="18" charset="0"/>
                        </a:rPr>
                        <a:t>v</a:t>
                      </a:r>
                      <a:r>
                        <a:rPr lang="en-IN" b="1" spc="-10" dirty="0" smtClean="0">
                          <a:latin typeface="Times New Roman" pitchFamily="18" charset="0"/>
                          <a:cs typeface="Times New Roman" pitchFamily="18" charset="0"/>
                        </a:rPr>
                        <a:t>al</a:t>
                      </a:r>
                      <a:r>
                        <a:rPr lang="en-IN" b="1" dirty="0" smtClean="0">
                          <a:latin typeface="Times New Roman" pitchFamily="18" charset="0"/>
                          <a:cs typeface="Times New Roman" pitchFamily="18" charset="0"/>
                        </a:rPr>
                        <a:t>u</a:t>
                      </a:r>
                      <a:r>
                        <a:rPr lang="en-IN" b="1" spc="-25" dirty="0" smtClean="0">
                          <a:latin typeface="Times New Roman" pitchFamily="18" charset="0"/>
                          <a:cs typeface="Times New Roman" pitchFamily="18" charset="0"/>
                        </a:rPr>
                        <a:t>a</a:t>
                      </a:r>
                      <a:r>
                        <a:rPr lang="en-IN" b="1" spc="-10" dirty="0" smtClean="0">
                          <a:latin typeface="Times New Roman" pitchFamily="18" charset="0"/>
                          <a:cs typeface="Times New Roman" pitchFamily="18" charset="0"/>
                        </a:rPr>
                        <a:t>t</a:t>
                      </a:r>
                      <a:r>
                        <a:rPr lang="en-IN" b="1" spc="-15" dirty="0" smtClean="0">
                          <a:latin typeface="Times New Roman" pitchFamily="18" charset="0"/>
                          <a:cs typeface="Times New Roman" pitchFamily="18" charset="0"/>
                        </a:rPr>
                        <a:t>i</a:t>
                      </a:r>
                      <a:r>
                        <a:rPr lang="en-IN" b="1" spc="-10" dirty="0" smtClean="0">
                          <a:latin typeface="Times New Roman" pitchFamily="18" charset="0"/>
                          <a:cs typeface="Times New Roman" pitchFamily="18" charset="0"/>
                        </a:rPr>
                        <a:t>on</a:t>
                      </a:r>
                      <a:r>
                        <a:rPr lang="en-IN" b="1" spc="-11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a:t>
                      </a:r>
                      <a:r>
                        <a:rPr lang="en-IN" spc="-3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mon</a:t>
                      </a:r>
                      <a:r>
                        <a:rPr lang="en-IN" spc="-5" dirty="0" smtClean="0">
                          <a:latin typeface="Times New Roman" pitchFamily="18" charset="0"/>
                          <a:cs typeface="Times New Roman" pitchFamily="18" charset="0"/>
                        </a:rPr>
                        <a:t>i</a:t>
                      </a:r>
                      <a:r>
                        <a:rPr lang="en-IN" spc="-30" dirty="0" smtClean="0">
                          <a:latin typeface="Times New Roman" pitchFamily="18" charset="0"/>
                          <a:cs typeface="Times New Roman" pitchFamily="18" charset="0"/>
                        </a:rPr>
                        <a:t>t</a:t>
                      </a:r>
                      <a:r>
                        <a:rPr lang="en-IN" spc="-5" dirty="0" smtClean="0">
                          <a:latin typeface="Times New Roman" pitchFamily="18" charset="0"/>
                          <a:cs typeface="Times New Roman" pitchFamily="18" charset="0"/>
                        </a:rPr>
                        <a:t>or</a:t>
                      </a:r>
                      <a:r>
                        <a:rPr lang="en-IN" spc="-10" dirty="0" smtClean="0">
                          <a:latin typeface="Times New Roman" pitchFamily="18" charset="0"/>
                          <a:cs typeface="Times New Roman" pitchFamily="18" charset="0"/>
                        </a:rPr>
                        <a:t>i</a:t>
                      </a:r>
                      <a:r>
                        <a:rPr lang="en-IN" spc="-5" dirty="0" smtClean="0">
                          <a:latin typeface="Times New Roman" pitchFamily="18" charset="0"/>
                          <a:cs typeface="Times New Roman" pitchFamily="18" charset="0"/>
                        </a:rPr>
                        <a:t>n</a:t>
                      </a:r>
                      <a:r>
                        <a:rPr lang="en-IN" dirty="0" smtClean="0">
                          <a:latin typeface="Times New Roman" pitchFamily="18" charset="0"/>
                          <a:cs typeface="Times New Roman" pitchFamily="18" charset="0"/>
                        </a:rPr>
                        <a:t>g</a:t>
                      </a:r>
                      <a:r>
                        <a:rPr lang="en-IN" spc="-3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a:t>
                      </a:r>
                    </a:p>
                    <a:p>
                      <a:pPr marL="406400"/>
                      <a:r>
                        <a:rPr lang="en-US" dirty="0" smtClean="0">
                          <a:latin typeface="Times New Roman" pitchFamily="18" charset="0"/>
                          <a:cs typeface="Times New Roman" pitchFamily="18" charset="0"/>
                        </a:rPr>
                        <a:t>Health laboratory technology (Relevant to</a:t>
                      </a:r>
                    </a:p>
                    <a:p>
                      <a:pPr marL="406400">
                        <a:spcBef>
                          <a:spcPts val="1075"/>
                        </a:spcBef>
                      </a:pPr>
                      <a:r>
                        <a:rPr lang="en-US" dirty="0" smtClean="0">
                          <a:latin typeface="Times New Roman" pitchFamily="18" charset="0"/>
                          <a:cs typeface="Times New Roman" pitchFamily="18" charset="0"/>
                        </a:rPr>
                        <a:t>control CD’s and NCD’s)</a:t>
                      </a:r>
                    </a:p>
                    <a:p>
                      <a:pPr marL="406400">
                        <a:spcBef>
                          <a:spcPts val="750"/>
                        </a:spcBef>
                        <a:buFont typeface="Arial" charset="0"/>
                        <a:buChar char="•"/>
                      </a:pPr>
                      <a:r>
                        <a:rPr lang="en-US" b="1" dirty="0" smtClean="0">
                          <a:latin typeface="Times New Roman" pitchFamily="18" charset="0"/>
                          <a:cs typeface="Times New Roman" pitchFamily="18" charset="0"/>
                        </a:rPr>
                        <a:t>Immunization </a:t>
                      </a:r>
                      <a:r>
                        <a:rPr lang="en-US" dirty="0" smtClean="0">
                          <a:latin typeface="Times New Roman" pitchFamily="18" charset="0"/>
                          <a:cs typeface="Times New Roman" pitchFamily="18" charset="0"/>
                        </a:rPr>
                        <a:t>against common diseases of childhood</a:t>
                      </a:r>
                    </a:p>
                    <a:p>
                      <a:pPr marL="407034" indent="-394335" fontAlgn="auto">
                        <a:spcBef>
                          <a:spcPts val="1510"/>
                        </a:spcBef>
                        <a:spcAft>
                          <a:spcPts val="0"/>
                        </a:spcAft>
                        <a:buFont typeface="Arial"/>
                        <a:buChar char="•"/>
                        <a:tabLst>
                          <a:tab pos="407670" algn="l"/>
                        </a:tabLst>
                        <a:defRPr/>
                      </a:pPr>
                      <a:endParaRPr lang="en-IN" dirty="0" smtClean="0">
                        <a:latin typeface="Times New Roman" pitchFamily="18" charset="0"/>
                        <a:cs typeface="Times New Roman" pitchFamily="18" charset="0"/>
                      </a:endParaRPr>
                    </a:p>
                    <a:p>
                      <a:pPr marL="12700" fontAlgn="auto">
                        <a:spcBef>
                          <a:spcPts val="1510"/>
                        </a:spcBef>
                        <a:spcAft>
                          <a:spcPts val="0"/>
                        </a:spcAft>
                        <a:defRPr/>
                      </a:pPr>
                      <a:endParaRPr lang="en-IN"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a:txBody>
                  <a:tcPr/>
                </a:tc>
              </a:tr>
            </a:tbl>
          </a:graphicData>
        </a:graphic>
      </p:graphicFrame>
      <p:cxnSp>
        <p:nvCxnSpPr>
          <p:cNvPr id="6" name="Straight Arrow Connector 5"/>
          <p:cNvCxnSpPr/>
          <p:nvPr/>
        </p:nvCxnSpPr>
        <p:spPr>
          <a:xfrm>
            <a:off x="827584" y="3068960"/>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07704" y="3573016"/>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en-US" b="1" dirty="0" smtClean="0">
                <a:solidFill>
                  <a:srgbClr val="FF0000"/>
                </a:solidFill>
                <a:latin typeface="Times New Roman" pitchFamily="18" charset="0"/>
                <a:cs typeface="Times New Roman" pitchFamily="18" charset="0"/>
              </a:rPr>
              <a:t>WORK OF WHO</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fontScale="70000" lnSpcReduction="20000"/>
          </a:bodyPr>
          <a:lstStyle/>
          <a:p>
            <a:pPr marL="622300" indent="-539750" algn="ctr">
              <a:lnSpc>
                <a:spcPct val="150000"/>
              </a:lnSpc>
              <a:buNone/>
            </a:pPr>
            <a:r>
              <a:rPr lang="en-US" b="1" u="sng" dirty="0" smtClean="0">
                <a:solidFill>
                  <a:srgbClr val="FF0000"/>
                </a:solidFill>
                <a:latin typeface="Times New Roman" pitchFamily="18" charset="0"/>
                <a:cs typeface="Times New Roman" pitchFamily="18" charset="0"/>
              </a:rPr>
              <a:t>CONSTITUTIONAL FUNCTION</a:t>
            </a:r>
            <a:r>
              <a:rPr lang="en-US" b="1" dirty="0" smtClean="0">
                <a:solidFill>
                  <a:srgbClr val="FF0000"/>
                </a:solidFill>
                <a:latin typeface="Times New Roman" pitchFamily="18" charset="0"/>
                <a:cs typeface="Times New Roman" pitchFamily="18" charset="0"/>
              </a:rPr>
              <a:t>:</a:t>
            </a:r>
          </a:p>
          <a:p>
            <a:pPr marL="622300" indent="-539750">
              <a:lnSpc>
                <a:spcPct val="150000"/>
              </a:lnSpc>
              <a:buNone/>
            </a:pPr>
            <a:r>
              <a:rPr lang="en-US" dirty="0" smtClean="0">
                <a:latin typeface="Times New Roman" pitchFamily="18" charset="0"/>
                <a:cs typeface="Times New Roman" pitchFamily="18" charset="0"/>
              </a:rPr>
              <a:t> Acts as the directing and coordinating authority in all International health work.</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Prevention and Control of specific Diseases</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Development of Comprehensive Health Services</a:t>
            </a:r>
          </a:p>
          <a:p>
            <a:pPr marL="622300" indent="-539750">
              <a:spcBef>
                <a:spcPts val="2025"/>
              </a:spcBef>
              <a:buFont typeface="Calibri" pitchFamily="34" charset="0"/>
              <a:buAutoNum type="arabicPeriod"/>
            </a:pPr>
            <a:r>
              <a:rPr lang="en-US" dirty="0" smtClean="0">
                <a:latin typeface="Times New Roman" pitchFamily="18" charset="0"/>
                <a:cs typeface="Times New Roman" pitchFamily="18" charset="0"/>
              </a:rPr>
              <a:t>Family Health</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Environmental Health</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Health Statistics</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Bio-Medical Research</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Health Literature and Information</a:t>
            </a:r>
          </a:p>
          <a:p>
            <a:pPr marL="622300" indent="-539750">
              <a:spcBef>
                <a:spcPts val="2013"/>
              </a:spcBef>
              <a:buFont typeface="Calibri" pitchFamily="34" charset="0"/>
              <a:buAutoNum type="arabicPeriod"/>
            </a:pPr>
            <a:r>
              <a:rPr lang="en-US" dirty="0" smtClean="0">
                <a:latin typeface="Times New Roman" pitchFamily="18" charset="0"/>
                <a:cs typeface="Times New Roman" pitchFamily="18" charset="0"/>
              </a:rPr>
              <a:t>Cooperation with Other Organization</a:t>
            </a:r>
          </a:p>
          <a:p>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01600"/>
            <a:ext cx="9144000" cy="1107996"/>
          </a:xfrm>
          <a:prstGeom prst="rect">
            <a:avLst/>
          </a:prstGeom>
        </p:spPr>
        <p:txBody>
          <a:bodyPr wrap="square" lIns="0" tIns="0" rIns="0" bIns="0">
            <a:spAutoFit/>
          </a:bodyPr>
          <a:lstStyle/>
          <a:p>
            <a:pPr algn="ctr" fontAlgn="auto">
              <a:spcBef>
                <a:spcPts val="0"/>
              </a:spcBef>
              <a:spcAft>
                <a:spcPts val="0"/>
              </a:spcAft>
              <a:defRPr/>
            </a:pPr>
            <a:r>
              <a:rPr sz="3600" b="1" spc="-20" dirty="0">
                <a:solidFill>
                  <a:srgbClr val="FF0000"/>
                </a:solidFill>
                <a:latin typeface="Times New Roman" pitchFamily="18" charset="0"/>
                <a:cs typeface="Times New Roman" pitchFamily="18" charset="0"/>
              </a:rPr>
              <a:t>2.</a:t>
            </a:r>
            <a:r>
              <a:rPr sz="3600" b="1" spc="-25"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DEVE</a:t>
            </a:r>
            <a:r>
              <a:rPr sz="3600" b="1" spc="-95" dirty="0">
                <a:solidFill>
                  <a:srgbClr val="FF0000"/>
                </a:solidFill>
                <a:latin typeface="Times New Roman" pitchFamily="18" charset="0"/>
                <a:cs typeface="Times New Roman" pitchFamily="18" charset="0"/>
              </a:rPr>
              <a:t>L</a:t>
            </a:r>
            <a:r>
              <a:rPr sz="3600" b="1" spc="-35" dirty="0">
                <a:solidFill>
                  <a:srgbClr val="FF0000"/>
                </a:solidFill>
                <a:latin typeface="Times New Roman" pitchFamily="18" charset="0"/>
                <a:cs typeface="Times New Roman" pitchFamily="18" charset="0"/>
              </a:rPr>
              <a:t>OPME</a:t>
            </a:r>
            <a:r>
              <a:rPr sz="3600" b="1" spc="-45" dirty="0">
                <a:solidFill>
                  <a:srgbClr val="FF0000"/>
                </a:solidFill>
                <a:latin typeface="Times New Roman" pitchFamily="18" charset="0"/>
                <a:cs typeface="Times New Roman" pitchFamily="18" charset="0"/>
              </a:rPr>
              <a:t>N</a:t>
            </a:r>
            <a:r>
              <a:rPr sz="3600" b="1" spc="-20" dirty="0">
                <a:solidFill>
                  <a:srgbClr val="FF0000"/>
                </a:solidFill>
                <a:latin typeface="Times New Roman" pitchFamily="18" charset="0"/>
                <a:cs typeface="Times New Roman" pitchFamily="18" charset="0"/>
              </a:rPr>
              <a:t>T</a:t>
            </a:r>
            <a:r>
              <a:rPr sz="3600" b="1" spc="20"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OF</a:t>
            </a:r>
            <a:endParaRPr sz="3600" dirty="0">
              <a:solidFill>
                <a:srgbClr val="FF0000"/>
              </a:solidFill>
              <a:latin typeface="Times New Roman" pitchFamily="18" charset="0"/>
              <a:cs typeface="Times New Roman" pitchFamily="18" charset="0"/>
            </a:endParaRPr>
          </a:p>
          <a:p>
            <a:pPr algn="ctr" fontAlgn="auto">
              <a:spcBef>
                <a:spcPts val="0"/>
              </a:spcBef>
              <a:spcAft>
                <a:spcPts val="0"/>
              </a:spcAft>
              <a:defRPr/>
            </a:pPr>
            <a:r>
              <a:rPr sz="3600" b="1" spc="-30" dirty="0">
                <a:solidFill>
                  <a:srgbClr val="FF0000"/>
                </a:solidFill>
                <a:latin typeface="Times New Roman" pitchFamily="18" charset="0"/>
                <a:cs typeface="Times New Roman" pitchFamily="18" charset="0"/>
              </a:rPr>
              <a:t>C</a:t>
            </a:r>
            <a:r>
              <a:rPr sz="3600" b="1" spc="-35" dirty="0">
                <a:solidFill>
                  <a:srgbClr val="FF0000"/>
                </a:solidFill>
                <a:latin typeface="Times New Roman" pitchFamily="18" charset="0"/>
                <a:cs typeface="Times New Roman" pitchFamily="18" charset="0"/>
              </a:rPr>
              <a:t>OMP</a:t>
            </a:r>
            <a:r>
              <a:rPr sz="3600" b="1" spc="-40" dirty="0">
                <a:solidFill>
                  <a:srgbClr val="FF0000"/>
                </a:solidFill>
                <a:latin typeface="Times New Roman" pitchFamily="18" charset="0"/>
                <a:cs typeface="Times New Roman" pitchFamily="18" charset="0"/>
              </a:rPr>
              <a:t>R</a:t>
            </a:r>
            <a:r>
              <a:rPr sz="3600" b="1" spc="-25" dirty="0">
                <a:solidFill>
                  <a:srgbClr val="FF0000"/>
                </a:solidFill>
                <a:latin typeface="Times New Roman" pitchFamily="18" charset="0"/>
                <a:cs typeface="Times New Roman" pitchFamily="18" charset="0"/>
              </a:rPr>
              <a:t>EH</a:t>
            </a:r>
            <a:r>
              <a:rPr sz="3600" b="1" spc="-40" dirty="0">
                <a:solidFill>
                  <a:srgbClr val="FF0000"/>
                </a:solidFill>
                <a:latin typeface="Times New Roman" pitchFamily="18" charset="0"/>
                <a:cs typeface="Times New Roman" pitchFamily="18" charset="0"/>
              </a:rPr>
              <a:t>E</a:t>
            </a:r>
            <a:r>
              <a:rPr sz="3600" b="1" spc="-30" dirty="0">
                <a:solidFill>
                  <a:srgbClr val="FF0000"/>
                </a:solidFill>
                <a:latin typeface="Times New Roman" pitchFamily="18" charset="0"/>
                <a:cs typeface="Times New Roman" pitchFamily="18" charset="0"/>
              </a:rPr>
              <a:t>N</a:t>
            </a:r>
            <a:r>
              <a:rPr sz="3600" b="1" spc="-35" dirty="0">
                <a:solidFill>
                  <a:srgbClr val="FF0000"/>
                </a:solidFill>
                <a:latin typeface="Times New Roman" pitchFamily="18" charset="0"/>
                <a:cs typeface="Times New Roman" pitchFamily="18" charset="0"/>
              </a:rPr>
              <a:t>S</a:t>
            </a:r>
            <a:r>
              <a:rPr sz="3600" b="1" spc="-20" dirty="0">
                <a:solidFill>
                  <a:srgbClr val="FF0000"/>
                </a:solidFill>
                <a:latin typeface="Times New Roman" pitchFamily="18" charset="0"/>
                <a:cs typeface="Times New Roman" pitchFamily="18" charset="0"/>
              </a:rPr>
              <a:t>IVE</a:t>
            </a:r>
            <a:r>
              <a:rPr sz="3600" b="1" dirty="0">
                <a:solidFill>
                  <a:srgbClr val="FF0000"/>
                </a:solidFill>
                <a:latin typeface="Times New Roman" pitchFamily="18" charset="0"/>
                <a:cs typeface="Times New Roman" pitchFamily="18" charset="0"/>
              </a:rPr>
              <a:t> </a:t>
            </a:r>
            <a:r>
              <a:rPr sz="3600" b="1" spc="-30" dirty="0">
                <a:solidFill>
                  <a:srgbClr val="FF0000"/>
                </a:solidFill>
                <a:latin typeface="Times New Roman" pitchFamily="18" charset="0"/>
                <a:cs typeface="Times New Roman" pitchFamily="18" charset="0"/>
              </a:rPr>
              <a:t>H</a:t>
            </a:r>
            <a:r>
              <a:rPr sz="3600" b="1" spc="-80" dirty="0">
                <a:solidFill>
                  <a:srgbClr val="FF0000"/>
                </a:solidFill>
                <a:latin typeface="Times New Roman" pitchFamily="18" charset="0"/>
                <a:cs typeface="Times New Roman" pitchFamily="18" charset="0"/>
              </a:rPr>
              <a:t>E</a:t>
            </a:r>
            <a:r>
              <a:rPr sz="3600" b="1" spc="-25" dirty="0">
                <a:solidFill>
                  <a:srgbClr val="FF0000"/>
                </a:solidFill>
                <a:latin typeface="Times New Roman" pitchFamily="18" charset="0"/>
                <a:cs typeface="Times New Roman" pitchFamily="18" charset="0"/>
              </a:rPr>
              <a:t>A</a:t>
            </a:r>
            <a:r>
              <a:rPr sz="3600" b="1" spc="-310" dirty="0">
                <a:solidFill>
                  <a:srgbClr val="FF0000"/>
                </a:solidFill>
                <a:latin typeface="Times New Roman" pitchFamily="18" charset="0"/>
                <a:cs typeface="Times New Roman" pitchFamily="18" charset="0"/>
              </a:rPr>
              <a:t>L</a:t>
            </a:r>
            <a:r>
              <a:rPr sz="3600" b="1" spc="-30" dirty="0">
                <a:solidFill>
                  <a:srgbClr val="FF0000"/>
                </a:solidFill>
                <a:latin typeface="Times New Roman" pitchFamily="18" charset="0"/>
                <a:cs typeface="Times New Roman" pitchFamily="18" charset="0"/>
              </a:rPr>
              <a:t>TH</a:t>
            </a:r>
            <a:r>
              <a:rPr sz="3600" b="1" spc="-10" dirty="0">
                <a:solidFill>
                  <a:srgbClr val="FF0000"/>
                </a:solidFill>
                <a:latin typeface="Times New Roman" pitchFamily="18" charset="0"/>
                <a:cs typeface="Times New Roman" pitchFamily="18" charset="0"/>
              </a:rPr>
              <a:t> </a:t>
            </a:r>
            <a:r>
              <a:rPr sz="3600" b="1" spc="-35" dirty="0">
                <a:solidFill>
                  <a:srgbClr val="FF0000"/>
                </a:solidFill>
                <a:latin typeface="Times New Roman" pitchFamily="18" charset="0"/>
                <a:cs typeface="Times New Roman" pitchFamily="18" charset="0"/>
              </a:rPr>
              <a:t>S</a:t>
            </a:r>
            <a:r>
              <a:rPr sz="3600" b="1" spc="-20" dirty="0">
                <a:solidFill>
                  <a:srgbClr val="FF0000"/>
                </a:solidFill>
                <a:latin typeface="Times New Roman" pitchFamily="18" charset="0"/>
                <a:cs typeface="Times New Roman" pitchFamily="18" charset="0"/>
              </a:rPr>
              <a:t>E</a:t>
            </a:r>
            <a:r>
              <a:rPr sz="3600" b="1" spc="-90" dirty="0">
                <a:solidFill>
                  <a:srgbClr val="FF0000"/>
                </a:solidFill>
                <a:latin typeface="Times New Roman" pitchFamily="18" charset="0"/>
                <a:cs typeface="Times New Roman" pitchFamily="18" charset="0"/>
              </a:rPr>
              <a:t>R</a:t>
            </a:r>
            <a:r>
              <a:rPr sz="3600" b="1" spc="-25" dirty="0">
                <a:solidFill>
                  <a:srgbClr val="FF0000"/>
                </a:solidFill>
                <a:latin typeface="Times New Roman" pitchFamily="18" charset="0"/>
                <a:cs typeface="Times New Roman" pitchFamily="18" charset="0"/>
              </a:rPr>
              <a:t>VIC</a:t>
            </a:r>
            <a:r>
              <a:rPr sz="3600" b="1" spc="-65" dirty="0">
                <a:solidFill>
                  <a:srgbClr val="FF0000"/>
                </a:solidFill>
                <a:latin typeface="Times New Roman" pitchFamily="18" charset="0"/>
                <a:cs typeface="Times New Roman" pitchFamily="18" charset="0"/>
              </a:rPr>
              <a:t>E</a:t>
            </a:r>
            <a:r>
              <a:rPr sz="3600" b="1" spc="-20" dirty="0">
                <a:solidFill>
                  <a:srgbClr val="FF0000"/>
                </a:solidFill>
                <a:latin typeface="Times New Roman" pitchFamily="18" charset="0"/>
                <a:cs typeface="Times New Roman" pitchFamily="18" charset="0"/>
              </a:rPr>
              <a:t>S</a:t>
            </a:r>
            <a:endParaRPr sz="3600" dirty="0">
              <a:solidFill>
                <a:srgbClr val="FF0000"/>
              </a:solidFill>
              <a:latin typeface="Times New Roman" pitchFamily="18" charset="0"/>
              <a:cs typeface="Times New Roman" pitchFamily="18" charset="0"/>
            </a:endParaRPr>
          </a:p>
        </p:txBody>
      </p:sp>
      <p:sp>
        <p:nvSpPr>
          <p:cNvPr id="3" name="object 3"/>
          <p:cNvSpPr txBox="1"/>
          <p:nvPr/>
        </p:nvSpPr>
        <p:spPr>
          <a:xfrm>
            <a:off x="0" y="1268761"/>
            <a:ext cx="9144000" cy="5078313"/>
          </a:xfrm>
          <a:prstGeom prst="rect">
            <a:avLst/>
          </a:prstGeom>
        </p:spPr>
        <p:txBody>
          <a:bodyPr wrap="square" lIns="0" tIns="0" rIns="0" bIns="0">
            <a:spAutoFit/>
          </a:bodyPr>
          <a:lstStyle/>
          <a:p>
            <a:pPr marL="355600" indent="-342900">
              <a:buFont typeface="Wingdings" pitchFamily="2" charset="2"/>
              <a:buChar char="Ø"/>
              <a:tabLst>
                <a:tab pos="355600" algn="l"/>
              </a:tabLst>
            </a:pPr>
            <a:r>
              <a:rPr lang="en-US" sz="2400" dirty="0">
                <a:latin typeface="Times New Roman" pitchFamily="18" charset="0"/>
                <a:cs typeface="Times New Roman" pitchFamily="18" charset="0"/>
              </a:rPr>
              <a:t>Function is to </a:t>
            </a:r>
            <a:r>
              <a:rPr lang="en-US" sz="2400" b="1" dirty="0">
                <a:latin typeface="Times New Roman" pitchFamily="18" charset="0"/>
                <a:cs typeface="Times New Roman" pitchFamily="18" charset="0"/>
              </a:rPr>
              <a:t>promote </a:t>
            </a:r>
            <a:r>
              <a:rPr lang="en-US" sz="2400" dirty="0">
                <a:latin typeface="Times New Roman" pitchFamily="18" charset="0"/>
                <a:cs typeface="Times New Roman" pitchFamily="18" charset="0"/>
              </a:rPr>
              <a:t>and </a:t>
            </a:r>
            <a:r>
              <a:rPr lang="en-US" sz="2400" b="1" dirty="0">
                <a:latin typeface="Times New Roman" pitchFamily="18" charset="0"/>
                <a:cs typeface="Times New Roman" pitchFamily="18" charset="0"/>
              </a:rPr>
              <a:t>support national health policy</a:t>
            </a:r>
            <a:endParaRPr lang="en-US" sz="2400" dirty="0">
              <a:latin typeface="Times New Roman" pitchFamily="18" charset="0"/>
              <a:cs typeface="Times New Roman" pitchFamily="18" charset="0"/>
            </a:endParaRPr>
          </a:p>
          <a:p>
            <a:pPr marL="355600" indent="-342900">
              <a:spcBef>
                <a:spcPts val="1438"/>
              </a:spcBef>
              <a:tabLst>
                <a:tab pos="355600" algn="l"/>
              </a:tabLst>
            </a:pPr>
            <a:r>
              <a:rPr lang="en-US" sz="2400" b="1" dirty="0" smtClean="0">
                <a:latin typeface="Times New Roman" pitchFamily="18" charset="0"/>
                <a:cs typeface="Times New Roman" pitchFamily="18" charset="0"/>
              </a:rPr>
              <a:t>     development</a:t>
            </a:r>
            <a:r>
              <a:rPr lang="en-US" sz="2400" dirty="0">
                <a:latin typeface="Times New Roman" pitchFamily="18" charset="0"/>
                <a:cs typeface="Times New Roman" pitchFamily="18" charset="0"/>
              </a:rPr>
              <a:t>.</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Development of comprehensive </a:t>
            </a:r>
            <a:r>
              <a:rPr lang="en-US" sz="2400" b="1" dirty="0">
                <a:latin typeface="Times New Roman" pitchFamily="18" charset="0"/>
                <a:cs typeface="Times New Roman" pitchFamily="18" charset="0"/>
              </a:rPr>
              <a:t>National Health Programs</a:t>
            </a:r>
            <a:r>
              <a:rPr lang="en-US" sz="2400" dirty="0">
                <a:latin typeface="Times New Roman" pitchFamily="18" charset="0"/>
                <a:cs typeface="Times New Roman" pitchFamily="18" charset="0"/>
              </a:rPr>
              <a:t>.</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Organizing health system </a:t>
            </a:r>
            <a:r>
              <a:rPr lang="en-US" sz="2400" dirty="0" smtClean="0">
                <a:latin typeface="Times New Roman" pitchFamily="18" charset="0"/>
                <a:cs typeface="Times New Roman" pitchFamily="18" charset="0"/>
              </a:rPr>
              <a:t>     based </a:t>
            </a:r>
            <a:r>
              <a:rPr lang="en-US" sz="2400" dirty="0">
                <a:latin typeface="Times New Roman" pitchFamily="18" charset="0"/>
                <a:cs typeface="Times New Roman" pitchFamily="18" charset="0"/>
              </a:rPr>
              <a:t>on </a:t>
            </a:r>
            <a:r>
              <a:rPr lang="en-US" sz="2400" b="1" dirty="0">
                <a:latin typeface="Times New Roman" pitchFamily="18" charset="0"/>
                <a:cs typeface="Times New Roman" pitchFamily="18" charset="0"/>
              </a:rPr>
              <a:t>PHC </a:t>
            </a:r>
            <a:r>
              <a:rPr lang="en-US" sz="2400" dirty="0">
                <a:latin typeface="Times New Roman" pitchFamily="18" charset="0"/>
                <a:cs typeface="Times New Roman" pitchFamily="18" charset="0"/>
              </a:rPr>
              <a:t>(main aim was to</a:t>
            </a:r>
          </a:p>
          <a:p>
            <a:pPr marL="355600" indent="-342900">
              <a:spcBef>
                <a:spcPts val="1438"/>
              </a:spcBef>
              <a:tabLst>
                <a:tab pos="355600" algn="l"/>
              </a:tabLst>
            </a:pPr>
            <a:r>
              <a:rPr lang="en-US" sz="2400" dirty="0" smtClean="0">
                <a:latin typeface="Times New Roman" pitchFamily="18" charset="0"/>
                <a:cs typeface="Times New Roman" pitchFamily="18" charset="0"/>
              </a:rPr>
              <a:t>    achieve </a:t>
            </a:r>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Health for All</a:t>
            </a:r>
            <a:r>
              <a:rPr lang="en-US" sz="2400" dirty="0">
                <a:latin typeface="Times New Roman" pitchFamily="18" charset="0"/>
                <a:cs typeface="Times New Roman" pitchFamily="18" charset="0"/>
              </a:rPr>
              <a:t>’ by the year 2000.)</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Development of health manpower.</a:t>
            </a:r>
          </a:p>
          <a:p>
            <a:pPr marL="355600" indent="-342900">
              <a:spcBef>
                <a:spcPts val="2013"/>
              </a:spcBef>
              <a:buFont typeface="Wingdings" pitchFamily="2" charset="2"/>
              <a:buChar char="Ø"/>
              <a:tabLst>
                <a:tab pos="355600" algn="l"/>
              </a:tabLst>
            </a:pPr>
            <a:r>
              <a:rPr lang="en-US" sz="2400" dirty="0">
                <a:latin typeface="Times New Roman" pitchFamily="18" charset="0"/>
                <a:cs typeface="Times New Roman" pitchFamily="18" charset="0"/>
              </a:rPr>
              <a:t>Building of long term national capabilities.</a:t>
            </a:r>
          </a:p>
          <a:p>
            <a:pPr marL="355600" indent="-342900">
              <a:lnSpc>
                <a:spcPct val="150000"/>
              </a:lnSpc>
              <a:tabLst>
                <a:tab pos="355600" algn="l"/>
              </a:tabLst>
            </a:pPr>
            <a:r>
              <a:rPr lang="en-US" sz="2400" dirty="0" smtClean="0">
                <a:latin typeface="Times New Roman" pitchFamily="18" charset="0"/>
                <a:cs typeface="Times New Roman" pitchFamily="18" charset="0"/>
              </a:rPr>
              <a:t>    E.g</a:t>
            </a:r>
            <a:r>
              <a:rPr lang="en-US" sz="2400" dirty="0">
                <a:latin typeface="Times New Roman" pitchFamily="18" charset="0"/>
                <a:cs typeface="Times New Roman" pitchFamily="18" charset="0"/>
              </a:rPr>
              <a:t>.	Development of health infrastructure, build managerial capabilities and health service research.</a:t>
            </a:r>
          </a:p>
        </p:txBody>
      </p:sp>
      <p:cxnSp>
        <p:nvCxnSpPr>
          <p:cNvPr id="6" name="Straight Arrow Connector 5"/>
          <p:cNvCxnSpPr/>
          <p:nvPr/>
        </p:nvCxnSpPr>
        <p:spPr>
          <a:xfrm>
            <a:off x="3779912" y="3501008"/>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3.</a:t>
            </a:r>
            <a:r>
              <a:rPr lang="en-IN" b="1" spc="-5" dirty="0" smtClean="0">
                <a:solidFill>
                  <a:srgbClr val="FF0000"/>
                </a:solidFill>
                <a:latin typeface="Times New Roman" pitchFamily="18" charset="0"/>
                <a:cs typeface="Times New Roman" pitchFamily="18" charset="0"/>
              </a:rPr>
              <a:t> </a:t>
            </a:r>
            <a:r>
              <a:rPr lang="en-IN" b="1" spc="-260" dirty="0" smtClean="0">
                <a:solidFill>
                  <a:srgbClr val="FF0000"/>
                </a:solidFill>
                <a:latin typeface="Times New Roman" pitchFamily="18" charset="0"/>
                <a:cs typeface="Times New Roman" pitchFamily="18" charset="0"/>
              </a:rPr>
              <a:t>F</a:t>
            </a:r>
            <a:r>
              <a:rPr lang="en-IN" b="1" dirty="0" smtClean="0">
                <a:solidFill>
                  <a:srgbClr val="FF0000"/>
                </a:solidFill>
                <a:latin typeface="Times New Roman" pitchFamily="18" charset="0"/>
                <a:cs typeface="Times New Roman" pitchFamily="18" charset="0"/>
              </a:rPr>
              <a:t>AMI</a:t>
            </a:r>
            <a:r>
              <a:rPr lang="en-IN" b="1" spc="-390" dirty="0" smtClean="0">
                <a:solidFill>
                  <a:srgbClr val="FF0000"/>
                </a:solidFill>
                <a:latin typeface="Times New Roman" pitchFamily="18" charset="0"/>
                <a:cs typeface="Times New Roman" pitchFamily="18" charset="0"/>
              </a:rPr>
              <a:t>L</a:t>
            </a:r>
            <a:r>
              <a:rPr lang="en-IN" b="1" dirty="0" smtClean="0">
                <a:solidFill>
                  <a:srgbClr val="FF0000"/>
                </a:solidFill>
                <a:latin typeface="Times New Roman" pitchFamily="18" charset="0"/>
                <a:cs typeface="Times New Roman" pitchFamily="18" charset="0"/>
              </a:rPr>
              <a:t>Y H</a:t>
            </a:r>
            <a:r>
              <a:rPr lang="en-IN" b="1" spc="-40" dirty="0" smtClean="0">
                <a:solidFill>
                  <a:srgbClr val="FF0000"/>
                </a:solidFill>
                <a:latin typeface="Times New Roman" pitchFamily="18" charset="0"/>
                <a:cs typeface="Times New Roman" pitchFamily="18" charset="0"/>
              </a:rPr>
              <a:t>E</a:t>
            </a:r>
            <a:r>
              <a:rPr lang="en-IN" b="1" dirty="0" smtClean="0">
                <a:solidFill>
                  <a:srgbClr val="FF0000"/>
                </a:solidFill>
                <a:latin typeface="Times New Roman" pitchFamily="18" charset="0"/>
                <a:cs typeface="Times New Roman" pitchFamily="18" charset="0"/>
              </a:rPr>
              <a:t>A</a:t>
            </a:r>
            <a:r>
              <a:rPr lang="en-IN" b="1" spc="-330" dirty="0" smtClean="0">
                <a:solidFill>
                  <a:srgbClr val="FF0000"/>
                </a:solidFill>
                <a:latin typeface="Times New Roman" pitchFamily="18" charset="0"/>
                <a:cs typeface="Times New Roman" pitchFamily="18" charset="0"/>
              </a:rPr>
              <a:t>L</a:t>
            </a:r>
            <a:r>
              <a:rPr lang="en-IN" b="1" spc="-5" dirty="0" smtClean="0">
                <a:solidFill>
                  <a:srgbClr val="FF0000"/>
                </a:solidFill>
                <a:latin typeface="Times New Roman" pitchFamily="18" charset="0"/>
                <a:cs typeface="Times New Roman" pitchFamily="18" charset="0"/>
              </a:rPr>
              <a:t>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marL="355600">
              <a:buFont typeface="Wingdings" pitchFamily="2" charset="2"/>
              <a:buChar char="Ø"/>
              <a:tabLst>
                <a:tab pos="355600" algn="l"/>
                <a:tab pos="6132513" algn="l"/>
              </a:tabLst>
            </a:pPr>
            <a:r>
              <a:rPr lang="en-US" dirty="0" smtClean="0">
                <a:latin typeface="Times New Roman" pitchFamily="18" charset="0"/>
                <a:cs typeface="Times New Roman" pitchFamily="18" charset="0"/>
              </a:rPr>
              <a:t>Major programme activities of WHO	since 1970</a:t>
            </a:r>
          </a:p>
          <a:p>
            <a:pPr marL="355600" algn="just">
              <a:lnSpc>
                <a:spcPct val="150000"/>
              </a:lnSpc>
              <a:spcBef>
                <a:spcPts val="725"/>
              </a:spcBef>
              <a:buFont typeface="Wingdings" pitchFamily="2" charset="2"/>
              <a:buChar char="Ø"/>
              <a:tabLst>
                <a:tab pos="355600" algn="l"/>
                <a:tab pos="6132513" algn="l"/>
              </a:tabLst>
            </a:pPr>
            <a:r>
              <a:rPr lang="en-US" dirty="0" smtClean="0">
                <a:latin typeface="Times New Roman" pitchFamily="18" charset="0"/>
                <a:cs typeface="Times New Roman" pitchFamily="18" charset="0"/>
              </a:rPr>
              <a:t>Subdivided  into      </a:t>
            </a:r>
            <a:r>
              <a:rPr lang="en-US" b="1" dirty="0" smtClean="0">
                <a:latin typeface="Times New Roman" pitchFamily="18" charset="0"/>
                <a:cs typeface="Times New Roman" pitchFamily="18" charset="0"/>
              </a:rPr>
              <a:t>Maternal  and  child  health care (MCH), human reproduction, nutrition, and health education.</a:t>
            </a:r>
            <a:endParaRPr lang="en-US" dirty="0" smtClean="0">
              <a:latin typeface="Times New Roman" pitchFamily="18" charset="0"/>
              <a:cs typeface="Times New Roman" pitchFamily="18" charset="0"/>
            </a:endParaRPr>
          </a:p>
          <a:p>
            <a:pPr marL="355600">
              <a:lnSpc>
                <a:spcPct val="150000"/>
              </a:lnSpc>
              <a:spcBef>
                <a:spcPts val="725"/>
              </a:spcBef>
              <a:buFont typeface="Wingdings" pitchFamily="2" charset="2"/>
              <a:buChar char="Ø"/>
              <a:tabLst>
                <a:tab pos="355600" algn="l"/>
                <a:tab pos="6132513" algn="l"/>
              </a:tabLst>
            </a:pPr>
            <a:r>
              <a:rPr lang="en-US" dirty="0" smtClean="0">
                <a:latin typeface="Times New Roman" pitchFamily="18" charset="0"/>
                <a:cs typeface="Times New Roman" pitchFamily="18" charset="0"/>
              </a:rPr>
              <a:t>Chief concern     improvement of the quality of life of the family as a unit.</a:t>
            </a:r>
          </a:p>
        </p:txBody>
      </p:sp>
      <p:cxnSp>
        <p:nvCxnSpPr>
          <p:cNvPr id="5" name="Straight Arrow Connector 4"/>
          <p:cNvCxnSpPr/>
          <p:nvPr/>
        </p:nvCxnSpPr>
        <p:spPr>
          <a:xfrm>
            <a:off x="3491880" y="2636912"/>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059832" y="472514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object 5"/>
          <p:cNvSpPr>
            <a:spLocks noChangeArrowheads="1"/>
          </p:cNvSpPr>
          <p:nvPr/>
        </p:nvSpPr>
        <p:spPr bwMode="auto">
          <a:xfrm>
            <a:off x="6156176" y="5013176"/>
            <a:ext cx="2987824" cy="1800374"/>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4.</a:t>
            </a:r>
            <a:r>
              <a:rPr lang="en-IN" b="1" spc="-5"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ENVI</a:t>
            </a:r>
            <a:r>
              <a:rPr lang="en-IN" b="1" spc="-45" dirty="0" smtClean="0">
                <a:solidFill>
                  <a:srgbClr val="FF0000"/>
                </a:solidFill>
                <a:latin typeface="Times New Roman" pitchFamily="18" charset="0"/>
                <a:cs typeface="Times New Roman" pitchFamily="18" charset="0"/>
              </a:rPr>
              <a:t>R</a:t>
            </a:r>
            <a:r>
              <a:rPr lang="en-IN" b="1" spc="-5" dirty="0" smtClean="0">
                <a:solidFill>
                  <a:srgbClr val="FF0000"/>
                </a:solidFill>
                <a:latin typeface="Times New Roman" pitchFamily="18" charset="0"/>
                <a:cs typeface="Times New Roman" pitchFamily="18" charset="0"/>
              </a:rPr>
              <a:t>ONME</a:t>
            </a:r>
            <a:r>
              <a:rPr lang="en-IN" b="1" dirty="0" smtClean="0">
                <a:solidFill>
                  <a:srgbClr val="FF0000"/>
                </a:solidFill>
                <a:latin typeface="Times New Roman" pitchFamily="18" charset="0"/>
                <a:cs typeface="Times New Roman" pitchFamily="18" charset="0"/>
              </a:rPr>
              <a:t>N</a:t>
            </a:r>
            <a:r>
              <a:rPr lang="en-IN" b="1" spc="-335" dirty="0" smtClean="0">
                <a:solidFill>
                  <a:srgbClr val="FF0000"/>
                </a:solidFill>
                <a:latin typeface="Times New Roman" pitchFamily="18" charset="0"/>
                <a:cs typeface="Times New Roman" pitchFamily="18" charset="0"/>
              </a:rPr>
              <a:t>T</a:t>
            </a:r>
            <a:r>
              <a:rPr lang="en-IN" b="1" dirty="0" smtClean="0">
                <a:solidFill>
                  <a:srgbClr val="FF0000"/>
                </a:solidFill>
                <a:latin typeface="Times New Roman" pitchFamily="18" charset="0"/>
                <a:cs typeface="Times New Roman" pitchFamily="18" charset="0"/>
              </a:rPr>
              <a:t>AL</a:t>
            </a:r>
            <a:r>
              <a:rPr lang="en-IN" b="1" spc="-35"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H</a:t>
            </a:r>
            <a:r>
              <a:rPr lang="en-IN" b="1" spc="-45" dirty="0" smtClean="0">
                <a:solidFill>
                  <a:srgbClr val="FF0000"/>
                </a:solidFill>
                <a:latin typeface="Times New Roman" pitchFamily="18" charset="0"/>
                <a:cs typeface="Times New Roman" pitchFamily="18" charset="0"/>
              </a:rPr>
              <a:t>E</a:t>
            </a:r>
            <a:r>
              <a:rPr lang="en-IN" b="1" dirty="0" smtClean="0">
                <a:solidFill>
                  <a:srgbClr val="FF0000"/>
                </a:solidFill>
                <a:latin typeface="Times New Roman" pitchFamily="18" charset="0"/>
                <a:cs typeface="Times New Roman" pitchFamily="18" charset="0"/>
              </a:rPr>
              <a:t>A</a:t>
            </a:r>
            <a:r>
              <a:rPr lang="en-IN" b="1" spc="-330" dirty="0" smtClean="0">
                <a:solidFill>
                  <a:srgbClr val="FF0000"/>
                </a:solidFill>
                <a:latin typeface="Times New Roman" pitchFamily="18" charset="0"/>
                <a:cs typeface="Times New Roman" pitchFamily="18" charset="0"/>
              </a:rPr>
              <a:t>L</a:t>
            </a:r>
            <a:r>
              <a:rPr lang="en-IN" b="1" spc="-5" dirty="0" smtClean="0">
                <a:solidFill>
                  <a:srgbClr val="FF0000"/>
                </a:solidFill>
                <a:latin typeface="Times New Roman" pitchFamily="18" charset="0"/>
                <a:cs typeface="Times New Roman" pitchFamily="18" charset="0"/>
              </a:rPr>
              <a:t>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85000" lnSpcReduction="10000"/>
          </a:bodyPr>
          <a:lstStyle/>
          <a:p>
            <a:pPr marL="12700">
              <a:buFont typeface="Wingdings" pitchFamily="2" charset="2"/>
              <a:buChar char="Ø"/>
            </a:pPr>
            <a:r>
              <a:rPr lang="en-US" b="1" u="sng" dirty="0" smtClean="0">
                <a:latin typeface="Times New Roman" pitchFamily="18" charset="0"/>
                <a:cs typeface="Times New Roman" pitchFamily="18" charset="0"/>
              </a:rPr>
              <a:t>Recent activities: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Protection of quality of </a:t>
            </a:r>
            <a:r>
              <a:rPr lang="en-US" b="1" dirty="0" smtClean="0">
                <a:latin typeface="Times New Roman" pitchFamily="18" charset="0"/>
                <a:cs typeface="Times New Roman" pitchFamily="18" charset="0"/>
              </a:rPr>
              <a:t>air</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water </a:t>
            </a:r>
            <a:r>
              <a:rPr lang="en-US" dirty="0" smtClean="0">
                <a:latin typeface="Times New Roman" pitchFamily="18" charset="0"/>
                <a:cs typeface="Times New Roman" pitchFamily="18" charset="0"/>
              </a:rPr>
              <a:t>and </a:t>
            </a:r>
            <a:r>
              <a:rPr lang="en-US" b="1" dirty="0" smtClean="0">
                <a:latin typeface="Times New Roman" pitchFamily="18" charset="0"/>
                <a:cs typeface="Times New Roman" pitchFamily="18" charset="0"/>
              </a:rPr>
              <a:t>food</a:t>
            </a:r>
            <a:r>
              <a:rPr lang="en-US" dirty="0" smtClean="0">
                <a:latin typeface="Times New Roman" pitchFamily="18" charset="0"/>
                <a:cs typeface="Times New Roman" pitchFamily="18" charset="0"/>
              </a:rPr>
              <a:t>.</a:t>
            </a:r>
          </a:p>
          <a:p>
            <a:pPr marL="12700">
              <a:spcBef>
                <a:spcPts val="1550"/>
              </a:spcBef>
              <a:buFont typeface="Wingdings" pitchFamily="2" charset="2"/>
              <a:buChar char="Ø"/>
            </a:pPr>
            <a:r>
              <a:rPr lang="en-US" dirty="0" smtClean="0">
                <a:latin typeface="Times New Roman" pitchFamily="18" charset="0"/>
                <a:cs typeface="Times New Roman" pitchFamily="18" charset="0"/>
              </a:rPr>
              <a:t>       Health conditions at </a:t>
            </a:r>
            <a:r>
              <a:rPr lang="en-US" b="1" dirty="0" smtClean="0">
                <a:latin typeface="Times New Roman" pitchFamily="18" charset="0"/>
                <a:cs typeface="Times New Roman" pitchFamily="18" charset="0"/>
              </a:rPr>
              <a:t>work</a:t>
            </a:r>
            <a:r>
              <a:rPr lang="en-US" dirty="0" smtClean="0">
                <a:latin typeface="Times New Roman" pitchFamily="18" charset="0"/>
                <a:cs typeface="Times New Roman" pitchFamily="18" charset="0"/>
              </a:rPr>
              <a:t>.</a:t>
            </a:r>
          </a:p>
          <a:p>
            <a:pPr marL="12700">
              <a:spcBef>
                <a:spcPts val="2013"/>
              </a:spcBef>
              <a:buFont typeface="Wingdings" pitchFamily="2" charset="2"/>
              <a:buChar char="Ø"/>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Radiation </a:t>
            </a:r>
            <a:r>
              <a:rPr lang="en-US" dirty="0" smtClean="0">
                <a:latin typeface="Times New Roman" pitchFamily="18" charset="0"/>
                <a:cs typeface="Times New Roman" pitchFamily="18" charset="0"/>
              </a:rPr>
              <a:t>protection.</a:t>
            </a:r>
          </a:p>
          <a:p>
            <a:pPr marL="12700">
              <a:lnSpc>
                <a:spcPct val="160000"/>
              </a:lnSpc>
              <a:spcBef>
                <a:spcPts val="288"/>
              </a:spcBef>
              <a:buFont typeface="Wingdings" pitchFamily="2" charset="2"/>
              <a:buChar char="Ø"/>
            </a:pPr>
            <a:r>
              <a:rPr lang="en-US" dirty="0" smtClean="0">
                <a:latin typeface="Times New Roman" pitchFamily="18" charset="0"/>
                <a:cs typeface="Times New Roman" pitchFamily="18" charset="0"/>
              </a:rPr>
              <a:t>       Early </a:t>
            </a:r>
            <a:r>
              <a:rPr lang="en-US" b="1" dirty="0" smtClean="0">
                <a:latin typeface="Times New Roman" pitchFamily="18" charset="0"/>
                <a:cs typeface="Times New Roman" pitchFamily="18" charset="0"/>
              </a:rPr>
              <a:t>detection </a:t>
            </a:r>
            <a:r>
              <a:rPr lang="en-US" dirty="0" smtClean="0">
                <a:latin typeface="Times New Roman" pitchFamily="18" charset="0"/>
                <a:cs typeface="Times New Roman" pitchFamily="18" charset="0"/>
              </a:rPr>
              <a:t>of </a:t>
            </a:r>
            <a:r>
              <a:rPr lang="en-US" b="1" dirty="0" smtClean="0">
                <a:latin typeface="Times New Roman" pitchFamily="18" charset="0"/>
                <a:cs typeface="Times New Roman" pitchFamily="18" charset="0"/>
              </a:rPr>
              <a:t>new hazards </a:t>
            </a:r>
            <a:r>
              <a:rPr lang="en-US" dirty="0" smtClean="0">
                <a:latin typeface="Times New Roman" pitchFamily="18" charset="0"/>
                <a:cs typeface="Times New Roman" pitchFamily="18" charset="0"/>
              </a:rPr>
              <a:t>originating from new technological developments.</a:t>
            </a:r>
          </a:p>
          <a:p>
            <a:pPr marL="12700">
              <a:lnSpc>
                <a:spcPct val="170000"/>
              </a:lnSpc>
              <a:buFont typeface="Wingdings" pitchFamily="2" charset="2"/>
              <a:buChar char="Ø"/>
            </a:pPr>
            <a:r>
              <a:rPr lang="en-US" b="1" u="sng" dirty="0" smtClean="0">
                <a:latin typeface="Times New Roman" pitchFamily="18" charset="0"/>
                <a:cs typeface="Times New Roman" pitchFamily="18" charset="0"/>
              </a:rPr>
              <a:t>Programs: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WHO Environmental Health Criteria Programme WHO Environmental Health Monitoring Programme</a:t>
            </a:r>
          </a:p>
          <a:p>
            <a:pPr>
              <a:buFont typeface="Wingdings" pitchFamily="2" charset="2"/>
              <a:buChar char="Ø"/>
            </a:pPr>
            <a:endParaRPr lang="en-IN" dirty="0">
              <a:latin typeface="Times New Roman" pitchFamily="18" charset="0"/>
              <a:cs typeface="Times New Roman" pitchFamily="18" charset="0"/>
            </a:endParaRPr>
          </a:p>
        </p:txBody>
      </p:sp>
      <p:cxnSp>
        <p:nvCxnSpPr>
          <p:cNvPr id="5" name="Straight Arrow Connector 4"/>
          <p:cNvCxnSpPr/>
          <p:nvPr/>
        </p:nvCxnSpPr>
        <p:spPr>
          <a:xfrm>
            <a:off x="3059832" y="1844824"/>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67544" y="2708920"/>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7544" y="3356992"/>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5536" y="3933056"/>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object 5"/>
          <p:cNvSpPr>
            <a:spLocks noChangeArrowheads="1"/>
          </p:cNvSpPr>
          <p:nvPr/>
        </p:nvSpPr>
        <p:spPr bwMode="auto">
          <a:xfrm>
            <a:off x="5436096" y="2060849"/>
            <a:ext cx="3483421" cy="1728192"/>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HEALTH STATISTICS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a:bodyPr>
          <a:lstStyle/>
          <a:p>
            <a:pPr marL="355600">
              <a:buFont typeface="Calibri" pitchFamily="34" charset="0"/>
              <a:buAutoNum type="arabicPeriod"/>
              <a:tabLst>
                <a:tab pos="311150" algn="l"/>
              </a:tabLst>
            </a:pPr>
            <a:r>
              <a:rPr lang="en-US" sz="2400" dirty="0" smtClean="0">
                <a:latin typeface="Times New Roman" pitchFamily="18" charset="0"/>
                <a:cs typeface="Times New Roman" pitchFamily="18" charset="0"/>
              </a:rPr>
              <a:t>Since 1947 morbidity and mortality statistics are published in</a:t>
            </a:r>
          </a:p>
          <a:p>
            <a:pPr marL="1217613" lvl="1" indent="-290513">
              <a:spcBef>
                <a:spcPts val="2013"/>
              </a:spcBef>
              <a:buFont typeface="Calibri" pitchFamily="34" charset="0"/>
              <a:buAutoNum type="alphaLcPeriod"/>
              <a:tabLst>
                <a:tab pos="311150" algn="l"/>
              </a:tabLst>
            </a:pPr>
            <a:r>
              <a:rPr lang="en-US" sz="2400" b="1" dirty="0" smtClean="0">
                <a:latin typeface="Times New Roman" pitchFamily="18" charset="0"/>
                <a:cs typeface="Times New Roman" pitchFamily="18" charset="0"/>
              </a:rPr>
              <a:t>Weekly Epidemiological Records</a:t>
            </a:r>
            <a:endParaRPr lang="en-US" sz="2400" dirty="0" smtClean="0">
              <a:latin typeface="Times New Roman" pitchFamily="18" charset="0"/>
              <a:cs typeface="Times New Roman" pitchFamily="18" charset="0"/>
            </a:endParaRPr>
          </a:p>
          <a:p>
            <a:pPr marL="1217613" lvl="1" indent="-290513">
              <a:spcBef>
                <a:spcPts val="2013"/>
              </a:spcBef>
              <a:buFont typeface="Calibri" pitchFamily="34" charset="0"/>
              <a:buAutoNum type="alphaLcPeriod"/>
              <a:tabLst>
                <a:tab pos="311150" algn="l"/>
              </a:tabLst>
            </a:pPr>
            <a:r>
              <a:rPr lang="en-US" sz="2400" b="1" dirty="0" smtClean="0">
                <a:latin typeface="Times New Roman" pitchFamily="18" charset="0"/>
                <a:cs typeface="Times New Roman" pitchFamily="18" charset="0"/>
              </a:rPr>
              <a:t>World Health Statistics Quarterly</a:t>
            </a:r>
            <a:endParaRPr lang="en-US" sz="2400" dirty="0" smtClean="0">
              <a:latin typeface="Times New Roman" pitchFamily="18" charset="0"/>
              <a:cs typeface="Times New Roman" pitchFamily="18" charset="0"/>
            </a:endParaRPr>
          </a:p>
          <a:p>
            <a:pPr marL="1217613" lvl="1" indent="-290513">
              <a:spcBef>
                <a:spcPts val="1438"/>
              </a:spcBef>
              <a:buFont typeface="Calibri" pitchFamily="34" charset="0"/>
              <a:buAutoNum type="alphaLcPeriod"/>
              <a:tabLst>
                <a:tab pos="311150" algn="l"/>
              </a:tabLst>
            </a:pPr>
            <a:r>
              <a:rPr lang="en-US" sz="2400" b="1" dirty="0" smtClean="0">
                <a:latin typeface="Times New Roman" pitchFamily="18" charset="0"/>
                <a:cs typeface="Times New Roman" pitchFamily="18" charset="0"/>
              </a:rPr>
              <a:t>World Health Statistics Annual</a:t>
            </a:r>
            <a:endParaRPr lang="en-US" sz="2400" dirty="0" smtClean="0">
              <a:latin typeface="Times New Roman" pitchFamily="18" charset="0"/>
              <a:cs typeface="Times New Roman" pitchFamily="18" charset="0"/>
            </a:endParaRPr>
          </a:p>
          <a:p>
            <a:pPr marL="355600">
              <a:lnSpc>
                <a:spcPct val="150000"/>
              </a:lnSpc>
              <a:spcBef>
                <a:spcPts val="575"/>
              </a:spcBef>
              <a:buFont typeface="Calibri" pitchFamily="34" charset="0"/>
              <a:buAutoNum type="arabicPeriod"/>
              <a:tabLst>
                <a:tab pos="311150" algn="l"/>
              </a:tabLst>
            </a:pPr>
            <a:r>
              <a:rPr lang="en-US" sz="2400" dirty="0" smtClean="0">
                <a:latin typeface="Times New Roman" pitchFamily="18" charset="0"/>
                <a:cs typeface="Times New Roman" pitchFamily="18" charset="0"/>
              </a:rPr>
              <a:t>Statistics from different countries should be comparable hence, WHO publishes </a:t>
            </a:r>
            <a:r>
              <a:rPr lang="en-US" sz="2400" b="1" dirty="0" smtClean="0">
                <a:latin typeface="Times New Roman" pitchFamily="18" charset="0"/>
                <a:cs typeface="Times New Roman" pitchFamily="18" charset="0"/>
              </a:rPr>
              <a:t>International Classification of Diseases</a:t>
            </a:r>
            <a:r>
              <a:rPr lang="en-US" sz="2400" dirty="0" smtClean="0">
                <a:latin typeface="Times New Roman" pitchFamily="18" charset="0"/>
                <a:cs typeface="Times New Roman" pitchFamily="18" charset="0"/>
              </a:rPr>
              <a:t>.</a:t>
            </a:r>
          </a:p>
          <a:p>
            <a:pPr marL="355600">
              <a:spcBef>
                <a:spcPts val="2013"/>
              </a:spcBef>
              <a:buFont typeface="Calibri" pitchFamily="34" charset="0"/>
              <a:buAutoNum type="arabicPeriod"/>
              <a:tabLst>
                <a:tab pos="311150" algn="l"/>
              </a:tabLst>
            </a:pPr>
            <a:r>
              <a:rPr lang="en-US" sz="2400" dirty="0" smtClean="0">
                <a:latin typeface="Times New Roman" pitchFamily="18" charset="0"/>
                <a:cs typeface="Times New Roman" pitchFamily="18" charset="0"/>
              </a:rPr>
              <a:t>Updated every 10yrs.</a:t>
            </a:r>
          </a:p>
          <a:p>
            <a:pPr marL="355600">
              <a:lnSpc>
                <a:spcPct val="150000"/>
              </a:lnSpc>
              <a:spcBef>
                <a:spcPts val="575"/>
              </a:spcBef>
              <a:buFont typeface="Calibri" pitchFamily="34" charset="0"/>
              <a:buAutoNum type="arabicPeriod"/>
              <a:tabLst>
                <a:tab pos="311150" algn="l"/>
              </a:tabLst>
            </a:pPr>
            <a:r>
              <a:rPr lang="en-US" sz="2400" dirty="0" smtClean="0">
                <a:latin typeface="Times New Roman" pitchFamily="18" charset="0"/>
                <a:cs typeface="Times New Roman" pitchFamily="18" charset="0"/>
              </a:rPr>
              <a:t>Assistance is provided to countries to improve their medical records and help in planning and operation of national health information systems.</a:t>
            </a:r>
          </a:p>
          <a:p>
            <a:endParaRPr lang="en-IN" dirty="0"/>
          </a:p>
        </p:txBody>
      </p:sp>
      <p:sp>
        <p:nvSpPr>
          <p:cNvPr id="4" name="object 5"/>
          <p:cNvSpPr>
            <a:spLocks noChangeArrowheads="1"/>
          </p:cNvSpPr>
          <p:nvPr/>
        </p:nvSpPr>
        <p:spPr bwMode="auto">
          <a:xfrm>
            <a:off x="6300192" y="1340768"/>
            <a:ext cx="2592288" cy="2016224"/>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lstStyle/>
          <a:p>
            <a:r>
              <a:rPr lang="en-IN" b="1" dirty="0" smtClean="0">
                <a:solidFill>
                  <a:srgbClr val="FF0000"/>
                </a:solidFill>
                <a:latin typeface="Times New Roman" pitchFamily="18" charset="0"/>
                <a:cs typeface="Times New Roman" pitchFamily="18" charset="0"/>
              </a:rPr>
              <a:t>6.</a:t>
            </a:r>
            <a:r>
              <a:rPr lang="en-IN" b="1" spc="-5"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BIO</a:t>
            </a:r>
            <a:r>
              <a:rPr lang="en-IN" b="1" spc="-5" dirty="0" smtClean="0">
                <a:solidFill>
                  <a:srgbClr val="FF0000"/>
                </a:solidFill>
                <a:latin typeface="Times New Roman" pitchFamily="18" charset="0"/>
                <a:cs typeface="Times New Roman" pitchFamily="18" charset="0"/>
              </a:rPr>
              <a:t>-MEDICAL</a:t>
            </a:r>
            <a:r>
              <a:rPr lang="en-IN" b="1" dirty="0" smtClean="0">
                <a:solidFill>
                  <a:srgbClr val="FF0000"/>
                </a:solidFill>
                <a:latin typeface="Times New Roman" pitchFamily="18" charset="0"/>
                <a:cs typeface="Times New Roman" pitchFamily="18" charset="0"/>
              </a:rPr>
              <a:t> R</a:t>
            </a:r>
            <a:r>
              <a:rPr lang="en-IN" b="1" spc="-55" dirty="0" smtClean="0">
                <a:solidFill>
                  <a:srgbClr val="FF0000"/>
                </a:solidFill>
                <a:latin typeface="Times New Roman" pitchFamily="18" charset="0"/>
                <a:cs typeface="Times New Roman" pitchFamily="18" charset="0"/>
              </a:rPr>
              <a:t>E</a:t>
            </a:r>
            <a:r>
              <a:rPr lang="en-IN" b="1" dirty="0" smtClean="0">
                <a:solidFill>
                  <a:srgbClr val="FF0000"/>
                </a:solidFill>
                <a:latin typeface="Times New Roman" pitchFamily="18" charset="0"/>
                <a:cs typeface="Times New Roman" pitchFamily="18" charset="0"/>
              </a:rPr>
              <a:t>S</a:t>
            </a:r>
            <a:r>
              <a:rPr lang="en-IN" b="1" spc="-60" dirty="0" smtClean="0">
                <a:solidFill>
                  <a:srgbClr val="FF0000"/>
                </a:solidFill>
                <a:latin typeface="Times New Roman" pitchFamily="18" charset="0"/>
                <a:cs typeface="Times New Roman" pitchFamily="18" charset="0"/>
              </a:rPr>
              <a:t>E</a:t>
            </a:r>
            <a:r>
              <a:rPr lang="en-IN" b="1" dirty="0" smtClean="0">
                <a:solidFill>
                  <a:srgbClr val="FF0000"/>
                </a:solidFill>
                <a:latin typeface="Times New Roman" pitchFamily="18" charset="0"/>
                <a:cs typeface="Times New Roman" pitchFamily="18" charset="0"/>
              </a:rPr>
              <a:t>A</a:t>
            </a:r>
            <a:r>
              <a:rPr lang="en-IN" b="1" spc="-40" dirty="0" smtClean="0">
                <a:solidFill>
                  <a:srgbClr val="FF0000"/>
                </a:solidFill>
                <a:latin typeface="Times New Roman" pitchFamily="18" charset="0"/>
                <a:cs typeface="Times New Roman" pitchFamily="18" charset="0"/>
              </a:rPr>
              <a:t>R</a:t>
            </a:r>
            <a:r>
              <a:rPr lang="en-IN" b="1" spc="-5" dirty="0" smtClean="0">
                <a:solidFill>
                  <a:srgbClr val="FF0000"/>
                </a:solidFill>
                <a:latin typeface="Times New Roman" pitchFamily="18" charset="0"/>
                <a:cs typeface="Times New Roman" pitchFamily="18" charset="0"/>
              </a:rPr>
              <a:t>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lnSpcReduction="10000"/>
          </a:bodyPr>
          <a:lstStyle/>
          <a:p>
            <a:pPr marL="355600">
              <a:buFont typeface="Wingdings" pitchFamily="2" charset="2"/>
              <a:buChar char="Ø"/>
              <a:tabLst>
                <a:tab pos="355600" algn="l"/>
              </a:tabLst>
            </a:pPr>
            <a:r>
              <a:rPr lang="en-US" sz="2200" dirty="0" smtClean="0">
                <a:latin typeface="Times New Roman" pitchFamily="18" charset="0"/>
                <a:cs typeface="Times New Roman" pitchFamily="18" charset="0"/>
              </a:rPr>
              <a:t>WHO             Stimulates and coordinates research work</a:t>
            </a:r>
          </a:p>
          <a:p>
            <a:pPr marL="355600">
              <a:spcBef>
                <a:spcPts val="1850"/>
              </a:spcBef>
              <a:buFont typeface="Wingdings" pitchFamily="2" charset="2"/>
              <a:buChar char="Ø"/>
              <a:tabLst>
                <a:tab pos="355600" algn="l"/>
              </a:tabLst>
            </a:pPr>
            <a:r>
              <a:rPr lang="en-US" sz="2200" dirty="0" smtClean="0">
                <a:latin typeface="Times New Roman" pitchFamily="18" charset="0"/>
                <a:cs typeface="Times New Roman" pitchFamily="18" charset="0"/>
              </a:rPr>
              <a:t>Worldwide         WHO collaborating centers</a:t>
            </a:r>
          </a:p>
          <a:p>
            <a:pPr marL="355600">
              <a:lnSpc>
                <a:spcPct val="150000"/>
              </a:lnSpc>
              <a:spcBef>
                <a:spcPts val="525"/>
              </a:spcBef>
              <a:buFont typeface="Wingdings" pitchFamily="2" charset="2"/>
              <a:buChar char="Ø"/>
              <a:tabLst>
                <a:tab pos="355600" algn="l"/>
              </a:tabLst>
            </a:pPr>
            <a:r>
              <a:rPr lang="en-US" sz="2200" dirty="0" smtClean="0">
                <a:latin typeface="Times New Roman" pitchFamily="18" charset="0"/>
                <a:cs typeface="Times New Roman" pitchFamily="18" charset="0"/>
              </a:rPr>
              <a:t>For promoting research         </a:t>
            </a:r>
            <a:r>
              <a:rPr lang="en-US" sz="2200" b="1" dirty="0" smtClean="0">
                <a:latin typeface="Times New Roman" pitchFamily="18" charset="0"/>
                <a:cs typeface="Times New Roman" pitchFamily="18" charset="0"/>
              </a:rPr>
              <a:t>WHO awards grants </a:t>
            </a:r>
            <a:r>
              <a:rPr lang="en-US" sz="2200" dirty="0" smtClean="0">
                <a:latin typeface="Times New Roman" pitchFamily="18" charset="0"/>
                <a:cs typeface="Times New Roman" pitchFamily="18" charset="0"/>
              </a:rPr>
              <a:t>to researchers and research institutions</a:t>
            </a:r>
          </a:p>
          <a:p>
            <a:pPr marL="355600">
              <a:spcBef>
                <a:spcPts val="1850"/>
              </a:spcBef>
              <a:buFont typeface="Wingdings" pitchFamily="2" charset="2"/>
              <a:buChar char="Ø"/>
              <a:tabLst>
                <a:tab pos="355600" algn="l"/>
              </a:tabLst>
            </a:pPr>
            <a:r>
              <a:rPr lang="en-US" sz="2200" b="1" u="sng" dirty="0" smtClean="0">
                <a:latin typeface="Times New Roman" pitchFamily="18" charset="0"/>
                <a:cs typeface="Times New Roman" pitchFamily="18" charset="0"/>
              </a:rPr>
              <a:t>Two committees:</a:t>
            </a:r>
            <a:endParaRPr lang="en-US" sz="2200" dirty="0" smtClean="0">
              <a:latin typeface="Times New Roman" pitchFamily="18" charset="0"/>
              <a:cs typeface="Times New Roman" pitchFamily="18" charset="0"/>
            </a:endParaRPr>
          </a:p>
          <a:p>
            <a:pPr marL="1200150" lvl="1" indent="-273050">
              <a:spcBef>
                <a:spcPts val="1850"/>
              </a:spcBef>
              <a:buFont typeface="Wingdings" pitchFamily="2" charset="2"/>
              <a:buChar char="Ø"/>
              <a:tabLst>
                <a:tab pos="355600" algn="l"/>
              </a:tabLst>
            </a:pPr>
            <a:r>
              <a:rPr lang="en-US" sz="2200" dirty="0" smtClean="0">
                <a:latin typeface="Times New Roman" pitchFamily="18" charset="0"/>
                <a:cs typeface="Times New Roman" pitchFamily="18" charset="0"/>
              </a:rPr>
              <a:t>Regional Advisory Committees      define regional health priorities.</a:t>
            </a:r>
          </a:p>
          <a:p>
            <a:pPr marL="1200150" lvl="1" indent="-273050">
              <a:spcBef>
                <a:spcPts val="1850"/>
              </a:spcBef>
              <a:buFont typeface="Wingdings" pitchFamily="2" charset="2"/>
              <a:buChar char="Ø"/>
              <a:tabLst>
                <a:tab pos="355600" algn="l"/>
              </a:tabLst>
            </a:pPr>
            <a:r>
              <a:rPr lang="en-US" sz="2200" dirty="0" smtClean="0">
                <a:latin typeface="Times New Roman" pitchFamily="18" charset="0"/>
                <a:cs typeface="Times New Roman" pitchFamily="18" charset="0"/>
              </a:rPr>
              <a:t>Global Advisory Committees         deals with policy issues.</a:t>
            </a:r>
          </a:p>
          <a:p>
            <a:pPr marL="355600">
              <a:spcBef>
                <a:spcPts val="1850"/>
              </a:spcBef>
              <a:buFont typeface="Wingdings" pitchFamily="2" charset="2"/>
              <a:buChar char="Ø"/>
              <a:tabLst>
                <a:tab pos="355600" algn="l"/>
              </a:tabLst>
            </a:pPr>
            <a:r>
              <a:rPr lang="en-US" sz="2200" b="1" dirty="0" smtClean="0">
                <a:latin typeface="Times New Roman" pitchFamily="18" charset="0"/>
                <a:cs typeface="Times New Roman" pitchFamily="18" charset="0"/>
              </a:rPr>
              <a:t>Target </a:t>
            </a:r>
            <a:r>
              <a:rPr lang="en-US" sz="2200" dirty="0" smtClean="0">
                <a:latin typeface="Times New Roman" pitchFamily="18" charset="0"/>
                <a:cs typeface="Times New Roman" pitchFamily="18" charset="0"/>
              </a:rPr>
              <a:t>of </a:t>
            </a:r>
            <a:r>
              <a:rPr lang="en-US" sz="2200" b="1" dirty="0" smtClean="0">
                <a:latin typeface="Times New Roman" pitchFamily="18" charset="0"/>
                <a:cs typeface="Times New Roman" pitchFamily="18" charset="0"/>
              </a:rPr>
              <a:t>WHO special programs </a:t>
            </a:r>
            <a:r>
              <a:rPr lang="en-US" sz="2200" dirty="0" smtClean="0">
                <a:latin typeface="Times New Roman" pitchFamily="18" charset="0"/>
                <a:cs typeface="Times New Roman" pitchFamily="18" charset="0"/>
              </a:rPr>
              <a:t>for research and training:</a:t>
            </a:r>
          </a:p>
          <a:p>
            <a:pPr marL="355600">
              <a:lnSpc>
                <a:spcPct val="150000"/>
              </a:lnSpc>
              <a:buFont typeface="Wingdings" pitchFamily="2" charset="2"/>
              <a:buChar char="Ø"/>
              <a:tabLst>
                <a:tab pos="355600" algn="l"/>
              </a:tabLst>
            </a:pPr>
            <a:r>
              <a:rPr lang="en-US" sz="2200" b="1" dirty="0" smtClean="0">
                <a:latin typeface="Times New Roman" pitchFamily="18" charset="0"/>
                <a:cs typeface="Times New Roman" pitchFamily="18" charset="0"/>
              </a:rPr>
              <a:t>Six </a:t>
            </a:r>
            <a:r>
              <a:rPr lang="en-US" sz="2200" dirty="0" smtClean="0">
                <a:latin typeface="Times New Roman" pitchFamily="18" charset="0"/>
                <a:cs typeface="Times New Roman" pitchFamily="18" charset="0"/>
              </a:rPr>
              <a:t>diseases      </a:t>
            </a:r>
            <a:r>
              <a:rPr lang="en-US" sz="2200" b="1" dirty="0" smtClean="0">
                <a:latin typeface="Times New Roman" pitchFamily="18" charset="0"/>
                <a:cs typeface="Times New Roman" pitchFamily="18" charset="0"/>
              </a:rPr>
              <a:t>malaria, schistosomiasis, trypanosomiasis, filariasis, leishmaniasis and leprosy.</a:t>
            </a:r>
            <a:endParaRPr lang="en-US" sz="2200" dirty="0" smtClean="0">
              <a:latin typeface="Times New Roman" pitchFamily="18" charset="0"/>
              <a:cs typeface="Times New Roman" pitchFamily="18" charset="0"/>
            </a:endParaRPr>
          </a:p>
          <a:p>
            <a:pPr marL="355600">
              <a:spcBef>
                <a:spcPts val="1850"/>
              </a:spcBef>
              <a:buFont typeface="Wingdings" pitchFamily="2" charset="2"/>
              <a:buChar char="Ø"/>
              <a:tabLst>
                <a:tab pos="355600" algn="l"/>
              </a:tabLst>
            </a:pPr>
            <a:r>
              <a:rPr lang="en-US" sz="2200" dirty="0" smtClean="0">
                <a:latin typeface="Times New Roman" pitchFamily="18" charset="0"/>
                <a:cs typeface="Times New Roman" pitchFamily="18" charset="0"/>
              </a:rPr>
              <a:t>To develop new tools, train workers and strengthen research institutions.</a:t>
            </a:r>
          </a:p>
          <a:p>
            <a:pPr>
              <a:buFont typeface="Wingdings" pitchFamily="2" charset="2"/>
              <a:buChar char="Ø"/>
            </a:pPr>
            <a:endParaRPr lang="en-IN" dirty="0">
              <a:latin typeface="Times New Roman" pitchFamily="18" charset="0"/>
              <a:cs typeface="Times New Roman" pitchFamily="18" charset="0"/>
            </a:endParaRPr>
          </a:p>
        </p:txBody>
      </p:sp>
      <p:cxnSp>
        <p:nvCxnSpPr>
          <p:cNvPr id="5" name="Straight Arrow Connector 4"/>
          <p:cNvCxnSpPr/>
          <p:nvPr/>
        </p:nvCxnSpPr>
        <p:spPr>
          <a:xfrm>
            <a:off x="1187624" y="1124744"/>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763688" y="1700808"/>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059832" y="2204864"/>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860032" y="3789040"/>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644008" y="4365104"/>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835696" y="537321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object 5"/>
          <p:cNvSpPr>
            <a:spLocks noChangeArrowheads="1"/>
          </p:cNvSpPr>
          <p:nvPr/>
        </p:nvSpPr>
        <p:spPr bwMode="auto">
          <a:xfrm>
            <a:off x="3276600" y="2348880"/>
            <a:ext cx="2336800" cy="1296144"/>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7. HEALTH LITERATURE AND INFORMATION</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a:bodyPr>
          <a:lstStyle/>
          <a:p>
            <a:pPr marL="355600" algn="ctr">
              <a:buNone/>
              <a:tabLst>
                <a:tab pos="355600" algn="l"/>
              </a:tabLst>
            </a:pPr>
            <a:r>
              <a:rPr lang="en-US" b="1" u="sng" dirty="0" smtClean="0">
                <a:solidFill>
                  <a:srgbClr val="FF0000"/>
                </a:solidFill>
                <a:latin typeface="Times New Roman" pitchFamily="18" charset="0"/>
                <a:cs typeface="Times New Roman" pitchFamily="18" charset="0"/>
              </a:rPr>
              <a:t>WHO LIBRARY</a:t>
            </a:r>
            <a:endParaRPr lang="en-US" dirty="0" smtClean="0">
              <a:solidFill>
                <a:srgbClr val="FF0000"/>
              </a:solidFill>
              <a:latin typeface="Times New Roman" pitchFamily="18" charset="0"/>
              <a:cs typeface="Times New Roman" pitchFamily="18" charset="0"/>
            </a:endParaRPr>
          </a:p>
          <a:p>
            <a:pPr marL="355600">
              <a:lnSpc>
                <a:spcPct val="150000"/>
              </a:lnSpc>
              <a:spcBef>
                <a:spcPts val="675"/>
              </a:spcBef>
              <a:buFont typeface="Wingdings" pitchFamily="2" charset="2"/>
              <a:buChar char="Ø"/>
              <a:tabLst>
                <a:tab pos="355600" algn="l"/>
              </a:tabLst>
            </a:pPr>
            <a:r>
              <a:rPr lang="en-US" dirty="0" smtClean="0">
                <a:latin typeface="Times New Roman" pitchFamily="18" charset="0"/>
                <a:cs typeface="Times New Roman" pitchFamily="18" charset="0"/>
              </a:rPr>
              <a:t>    Satellite centers of </a:t>
            </a:r>
            <a:r>
              <a:rPr lang="en-US" b="1" u="sng" dirty="0" smtClean="0">
                <a:latin typeface="Times New Roman" pitchFamily="18" charset="0"/>
                <a:cs typeface="Times New Roman" pitchFamily="18" charset="0"/>
              </a:rPr>
              <a:t>Medical Literature</a:t>
            </a: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Analysis and Retrieval System</a:t>
            </a:r>
            <a:r>
              <a:rPr lang="en-US" b="1" dirty="0" smtClean="0">
                <a:latin typeface="Times New Roman" pitchFamily="18" charset="0"/>
                <a:cs typeface="Times New Roman" pitchFamily="18" charset="0"/>
              </a:rPr>
              <a:t> (MEDLARS)</a:t>
            </a:r>
            <a:endParaRPr lang="en-US" dirty="0" smtClean="0">
              <a:latin typeface="Times New Roman" pitchFamily="18" charset="0"/>
              <a:cs typeface="Times New Roman" pitchFamily="18" charset="0"/>
            </a:endParaRPr>
          </a:p>
          <a:p>
            <a:pPr marL="355600">
              <a:lnSpc>
                <a:spcPct val="150000"/>
              </a:lnSpc>
              <a:spcBef>
                <a:spcPts val="675"/>
              </a:spcBef>
              <a:buFont typeface="Wingdings" pitchFamily="2" charset="2"/>
              <a:buChar char="Ø"/>
              <a:tabLst>
                <a:tab pos="355600" algn="l"/>
              </a:tabLst>
            </a:pPr>
            <a:r>
              <a:rPr lang="en-US" dirty="0" smtClean="0">
                <a:latin typeface="Times New Roman" pitchFamily="18" charset="0"/>
                <a:cs typeface="Times New Roman" pitchFamily="18" charset="0"/>
              </a:rPr>
              <a:t>     Only fully </a:t>
            </a:r>
            <a:r>
              <a:rPr lang="en-US" b="1" dirty="0" smtClean="0">
                <a:latin typeface="Times New Roman" pitchFamily="18" charset="0"/>
                <a:cs typeface="Times New Roman" pitchFamily="18" charset="0"/>
              </a:rPr>
              <a:t>computerized indexing system </a:t>
            </a:r>
            <a:r>
              <a:rPr lang="en-US" dirty="0" smtClean="0">
                <a:latin typeface="Times New Roman" pitchFamily="18" charset="0"/>
                <a:cs typeface="Times New Roman" pitchFamily="18" charset="0"/>
              </a:rPr>
              <a:t>covering the whole of medicine on an international basis.</a:t>
            </a:r>
          </a:p>
          <a:p>
            <a:pPr marL="355600">
              <a:lnSpc>
                <a:spcPct val="150000"/>
              </a:lnSpc>
              <a:spcBef>
                <a:spcPts val="675"/>
              </a:spcBef>
              <a:buFont typeface="Wingdings" pitchFamily="2" charset="2"/>
              <a:buChar char="Ø"/>
              <a:tabLst>
                <a:tab pos="355600" algn="l"/>
              </a:tabLst>
            </a:pPr>
            <a:r>
              <a:rPr lang="en-US" dirty="0" smtClean="0">
                <a:latin typeface="Times New Roman" pitchFamily="18" charset="0"/>
                <a:cs typeface="Times New Roman" pitchFamily="18" charset="0"/>
              </a:rPr>
              <a:t>    Public information services are found both at headquarters and regional offices.</a:t>
            </a:r>
          </a:p>
          <a:p>
            <a:endParaRPr lang="en-IN" dirty="0"/>
          </a:p>
        </p:txBody>
      </p:sp>
      <p:cxnSp>
        <p:nvCxnSpPr>
          <p:cNvPr id="5" name="Straight Arrow Connector 4"/>
          <p:cNvCxnSpPr/>
          <p:nvPr/>
        </p:nvCxnSpPr>
        <p:spPr>
          <a:xfrm>
            <a:off x="467544" y="2564904"/>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67544" y="4077072"/>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67544" y="544522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object 5"/>
          <p:cNvSpPr>
            <a:spLocks noChangeArrowheads="1"/>
          </p:cNvSpPr>
          <p:nvPr/>
        </p:nvSpPr>
        <p:spPr bwMode="auto">
          <a:xfrm>
            <a:off x="6659563" y="2852936"/>
            <a:ext cx="1965325" cy="1008112"/>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0"/>
            <a:ext cx="9144000" cy="1231106"/>
          </a:xfrm>
          <a:prstGeom prst="rect">
            <a:avLst/>
          </a:prstGeom>
        </p:spPr>
        <p:txBody>
          <a:bodyPr wrap="square" lIns="0" tIns="0" rIns="0" bIns="0">
            <a:spAutoFit/>
          </a:bodyPr>
          <a:lstStyle/>
          <a:p>
            <a:pPr marL="1457325" indent="-1444625"/>
            <a:r>
              <a:rPr lang="en-US" sz="4000" b="1" dirty="0">
                <a:solidFill>
                  <a:srgbClr val="FF0000"/>
                </a:solidFill>
                <a:latin typeface="Times New Roman" pitchFamily="18" charset="0"/>
                <a:cs typeface="Times New Roman" pitchFamily="18" charset="0"/>
              </a:rPr>
              <a:t>8. COOPERATION WITH OTHER ORGANIZATIONS</a:t>
            </a:r>
            <a:endParaRPr lang="en-US" sz="4000" dirty="0">
              <a:solidFill>
                <a:srgbClr val="FF0000"/>
              </a:solidFill>
              <a:latin typeface="Times New Roman" pitchFamily="18" charset="0"/>
              <a:cs typeface="Times New Roman" pitchFamily="18" charset="0"/>
            </a:endParaRPr>
          </a:p>
        </p:txBody>
      </p:sp>
      <p:sp>
        <p:nvSpPr>
          <p:cNvPr id="3" name="object 3"/>
          <p:cNvSpPr txBox="1"/>
          <p:nvPr/>
        </p:nvSpPr>
        <p:spPr>
          <a:xfrm>
            <a:off x="474663" y="1533525"/>
            <a:ext cx="7932737" cy="3455988"/>
          </a:xfrm>
          <a:prstGeom prst="rect">
            <a:avLst/>
          </a:prstGeom>
        </p:spPr>
        <p:txBody>
          <a:bodyPr lIns="0" tIns="0" rIns="0" bIns="0">
            <a:spAutoFit/>
          </a:bodyPr>
          <a:lstStyle/>
          <a:p>
            <a:pPr marL="12700">
              <a:buFont typeface="Wingdings" pitchFamily="2" charset="2"/>
              <a:buChar char="Ø"/>
            </a:pPr>
            <a:r>
              <a:rPr lang="en-US" sz="3200" dirty="0" smtClean="0">
                <a:latin typeface="Times New Roman" pitchFamily="18" charset="0"/>
                <a:cs typeface="Times New Roman" pitchFamily="18" charset="0"/>
              </a:rPr>
              <a:t>Collaborates </a:t>
            </a:r>
            <a:r>
              <a:rPr lang="en-US" sz="3200" dirty="0">
                <a:latin typeface="Times New Roman" pitchFamily="18" charset="0"/>
                <a:cs typeface="Times New Roman" pitchFamily="18" charset="0"/>
              </a:rPr>
              <a:t>with UN and other specialized</a:t>
            </a:r>
          </a:p>
          <a:p>
            <a:pPr marL="12700">
              <a:spcBef>
                <a:spcPts val="1925"/>
              </a:spcBef>
              <a:buFont typeface="Wingdings" pitchFamily="2" charset="2"/>
              <a:buChar char="Ø"/>
            </a:pPr>
            <a:r>
              <a:rPr lang="en-US" sz="3200" dirty="0">
                <a:latin typeface="Times New Roman" pitchFamily="18" charset="0"/>
                <a:cs typeface="Times New Roman" pitchFamily="18" charset="0"/>
              </a:rPr>
              <a:t>agencies.</a:t>
            </a:r>
          </a:p>
          <a:p>
            <a:pPr marL="12700">
              <a:lnSpc>
                <a:spcPct val="150000"/>
              </a:lnSpc>
              <a:spcBef>
                <a:spcPts val="775"/>
              </a:spcBef>
              <a:buFont typeface="Wingdings" pitchFamily="2" charset="2"/>
              <a:buChar char="Ø"/>
            </a:pPr>
            <a:r>
              <a:rPr lang="en-US" sz="3200" dirty="0" smtClean="0">
                <a:latin typeface="Times New Roman" pitchFamily="18" charset="0"/>
                <a:cs typeface="Times New Roman" pitchFamily="18" charset="0"/>
              </a:rPr>
              <a:t>WHO </a:t>
            </a:r>
            <a:r>
              <a:rPr lang="en-US" sz="3200" dirty="0">
                <a:latin typeface="Times New Roman" pitchFamily="18" charset="0"/>
                <a:cs typeface="Times New Roman" pitchFamily="18" charset="0"/>
              </a:rPr>
              <a:t>maintains working relationships </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with a number of international government organizations.</a:t>
            </a:r>
          </a:p>
        </p:txBody>
      </p:sp>
      <p:sp>
        <p:nvSpPr>
          <p:cNvPr id="21509" name="object 5"/>
          <p:cNvSpPr>
            <a:spLocks noChangeArrowheads="1"/>
          </p:cNvSpPr>
          <p:nvPr/>
        </p:nvSpPr>
        <p:spPr bwMode="auto">
          <a:xfrm>
            <a:off x="3348038" y="4284663"/>
            <a:ext cx="2881312" cy="2528887"/>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cxnSp>
        <p:nvCxnSpPr>
          <p:cNvPr id="7" name="Straight Arrow Connector 6"/>
          <p:cNvCxnSpPr/>
          <p:nvPr/>
        </p:nvCxnSpPr>
        <p:spPr>
          <a:xfrm>
            <a:off x="7092280" y="3356992"/>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IN" b="1" spc="-60" dirty="0" smtClean="0">
                <a:solidFill>
                  <a:srgbClr val="FF0000"/>
                </a:solidFill>
                <a:latin typeface="Times New Roman" pitchFamily="18" charset="0"/>
                <a:cs typeface="Times New Roman" pitchFamily="18" charset="0"/>
              </a:rPr>
              <a:t>S</a:t>
            </a:r>
            <a:r>
              <a:rPr lang="en-IN" b="1" spc="-5" dirty="0" smtClean="0">
                <a:solidFill>
                  <a:srgbClr val="FF0000"/>
                </a:solidFill>
                <a:latin typeface="Times New Roman" pitchFamily="18" charset="0"/>
                <a:cs typeface="Times New Roman" pitchFamily="18" charset="0"/>
              </a:rPr>
              <a:t>TRU</a:t>
            </a:r>
            <a:r>
              <a:rPr lang="en-IN" b="1" spc="30" dirty="0" smtClean="0">
                <a:solidFill>
                  <a:srgbClr val="FF0000"/>
                </a:solidFill>
                <a:latin typeface="Times New Roman" pitchFamily="18" charset="0"/>
                <a:cs typeface="Times New Roman" pitchFamily="18" charset="0"/>
              </a:rPr>
              <a:t>C</a:t>
            </a:r>
            <a:r>
              <a:rPr lang="en-IN" b="1" spc="-5" dirty="0" smtClean="0">
                <a:solidFill>
                  <a:srgbClr val="FF0000"/>
                </a:solidFill>
                <a:latin typeface="Times New Roman" pitchFamily="18" charset="0"/>
                <a:cs typeface="Times New Roman" pitchFamily="18" charset="0"/>
              </a:rPr>
              <a:t>TURE</a:t>
            </a:r>
            <a:r>
              <a:rPr lang="en-IN" b="1" spc="-20" dirty="0" smtClean="0">
                <a:solidFill>
                  <a:srgbClr val="FF0000"/>
                </a:solidFill>
                <a:latin typeface="Times New Roman" pitchFamily="18" charset="0"/>
                <a:cs typeface="Times New Roman" pitchFamily="18" charset="0"/>
              </a:rPr>
              <a:t> </a:t>
            </a:r>
            <a:r>
              <a:rPr lang="en-IN" b="1" spc="-5" dirty="0" smtClean="0">
                <a:solidFill>
                  <a:srgbClr val="FF0000"/>
                </a:solidFill>
                <a:latin typeface="Times New Roman" pitchFamily="18" charset="0"/>
                <a:cs typeface="Times New Roman" pitchFamily="18" charset="0"/>
              </a:rPr>
              <a:t>OF</a:t>
            </a:r>
            <a:r>
              <a:rPr lang="en-IN" b="1" dirty="0" smtClean="0">
                <a:solidFill>
                  <a:srgbClr val="FF0000"/>
                </a:solidFill>
                <a:latin typeface="Times New Roman" pitchFamily="18" charset="0"/>
                <a:cs typeface="Times New Roman" pitchFamily="18" charset="0"/>
              </a:rPr>
              <a:t> </a:t>
            </a:r>
            <a:r>
              <a:rPr lang="en-IN" b="1" spc="5" dirty="0" smtClean="0">
                <a:solidFill>
                  <a:srgbClr val="FF0000"/>
                </a:solidFill>
                <a:latin typeface="Times New Roman" pitchFamily="18" charset="0"/>
                <a:cs typeface="Times New Roman" pitchFamily="18" charset="0"/>
              </a:rPr>
              <a:t>W</a:t>
            </a:r>
            <a:r>
              <a:rPr lang="en-IN" b="1" dirty="0" smtClean="0">
                <a:solidFill>
                  <a:srgbClr val="FF0000"/>
                </a:solidFill>
                <a:latin typeface="Times New Roman" pitchFamily="18" charset="0"/>
                <a:cs typeface="Times New Roman" pitchFamily="18" charset="0"/>
              </a:rPr>
              <a:t>HO</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fontScale="70000" lnSpcReduction="20000"/>
          </a:bodyPr>
          <a:lstStyle/>
          <a:p>
            <a:pPr marL="1847850" algn="ctr">
              <a:lnSpc>
                <a:spcPts val="4225"/>
              </a:lnSpc>
              <a:buNone/>
            </a:pPr>
            <a:r>
              <a:rPr lang="en-US" sz="5800" b="1" i="1" u="sng" dirty="0" smtClean="0">
                <a:solidFill>
                  <a:srgbClr val="FF0000"/>
                </a:solidFill>
                <a:latin typeface="Times New Roman" pitchFamily="18" charset="0"/>
                <a:cs typeface="Times New Roman" pitchFamily="18" charset="0"/>
              </a:rPr>
              <a:t>WORLD HEALTH ASSEMBLY</a:t>
            </a:r>
            <a:endParaRPr lang="en-US" sz="5800" b="1" dirty="0" smtClean="0">
              <a:solidFill>
                <a:srgbClr val="FF0000"/>
              </a:solidFill>
              <a:latin typeface="Times New Roman" pitchFamily="18" charset="0"/>
              <a:cs typeface="Times New Roman" pitchFamily="18" charset="0"/>
            </a:endParaRPr>
          </a:p>
          <a:p>
            <a:pPr marL="1847850">
              <a:lnSpc>
                <a:spcPts val="2550"/>
              </a:lnSpc>
              <a:buFont typeface="Wingdings" pitchFamily="2" charset="2"/>
              <a:buChar char="Ø"/>
            </a:pPr>
            <a:r>
              <a:rPr lang="en-US"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Health Parliament</a:t>
            </a:r>
            <a:r>
              <a:rPr lang="en-US" dirty="0" smtClean="0">
                <a:latin typeface="Times New Roman" pitchFamily="18" charset="0"/>
                <a:cs typeface="Times New Roman" pitchFamily="18" charset="0"/>
              </a:rPr>
              <a:t>” of Nations and the supreme governing body of the organization.</a:t>
            </a:r>
          </a:p>
          <a:p>
            <a:pPr marL="1847850">
              <a:spcBef>
                <a:spcPts val="1850"/>
              </a:spcBef>
              <a:buFont typeface="Wingdings" pitchFamily="2" charset="2"/>
              <a:buChar char="Ø"/>
            </a:pPr>
            <a:r>
              <a:rPr lang="en-US" dirty="0" smtClean="0">
                <a:latin typeface="Times New Roman" pitchFamily="18" charset="0"/>
                <a:cs typeface="Times New Roman" pitchFamily="18" charset="0"/>
              </a:rPr>
              <a:t>Meets annually at headquarters in </a:t>
            </a:r>
            <a:r>
              <a:rPr lang="en-US" b="1" dirty="0" smtClean="0">
                <a:latin typeface="Times New Roman" pitchFamily="18" charset="0"/>
                <a:cs typeface="Times New Roman" pitchFamily="18" charset="0"/>
              </a:rPr>
              <a:t>Geneva, Switzerland.</a:t>
            </a:r>
            <a:endParaRPr lang="en-US" dirty="0" smtClean="0">
              <a:latin typeface="Times New Roman" pitchFamily="18" charset="0"/>
              <a:cs typeface="Times New Roman" pitchFamily="18" charset="0"/>
            </a:endParaRPr>
          </a:p>
          <a:p>
            <a:pPr marL="1847850">
              <a:lnSpc>
                <a:spcPct val="150000"/>
              </a:lnSpc>
              <a:spcBef>
                <a:spcPts val="525"/>
              </a:spcBef>
              <a:buFont typeface="Wingdings" pitchFamily="2" charset="2"/>
              <a:buChar char="Ø"/>
            </a:pPr>
            <a:r>
              <a:rPr lang="en-US" dirty="0" smtClean="0">
                <a:latin typeface="Times New Roman" pitchFamily="18" charset="0"/>
                <a:cs typeface="Times New Roman" pitchFamily="18" charset="0"/>
              </a:rPr>
              <a:t>Health Assembly appoints “</a:t>
            </a:r>
            <a:r>
              <a:rPr lang="en-US" b="1" dirty="0" smtClean="0">
                <a:latin typeface="Times New Roman" pitchFamily="18" charset="0"/>
                <a:cs typeface="Times New Roman" pitchFamily="18" charset="0"/>
              </a:rPr>
              <a:t>Director general</a:t>
            </a:r>
            <a:r>
              <a:rPr lang="en-US" dirty="0" smtClean="0">
                <a:latin typeface="Times New Roman" pitchFamily="18" charset="0"/>
                <a:cs typeface="Times New Roman" pitchFamily="18" charset="0"/>
              </a:rPr>
              <a:t>” on the nomination of Executive board.</a:t>
            </a:r>
          </a:p>
          <a:p>
            <a:pPr marL="1847850">
              <a:spcBef>
                <a:spcPts val="1963"/>
              </a:spcBef>
              <a:buFont typeface="Wingdings" pitchFamily="2" charset="2"/>
              <a:buChar char="Ø"/>
            </a:pPr>
            <a:r>
              <a:rPr lang="en-US" b="1" u="sng" dirty="0" smtClean="0">
                <a:latin typeface="Times New Roman" pitchFamily="18" charset="0"/>
                <a:cs typeface="Times New Roman" pitchFamily="18" charset="0"/>
              </a:rPr>
              <a:t>Functions:</a:t>
            </a:r>
            <a:endParaRPr lang="en-US" dirty="0" smtClean="0">
              <a:latin typeface="Times New Roman" pitchFamily="18" charset="0"/>
              <a:cs typeface="Times New Roman" pitchFamily="18" charset="0"/>
            </a:endParaRPr>
          </a:p>
          <a:p>
            <a:pPr marL="1847850">
              <a:spcBef>
                <a:spcPts val="1900"/>
              </a:spcBef>
              <a:buFont typeface="Wingdings" pitchFamily="2" charset="2"/>
              <a:buChar char="Ø"/>
            </a:pPr>
            <a:r>
              <a:rPr lang="en-US" dirty="0" smtClean="0">
                <a:latin typeface="Times New Roman" pitchFamily="18" charset="0"/>
                <a:cs typeface="Times New Roman" pitchFamily="18" charset="0"/>
              </a:rPr>
              <a:t>To determine international health policy and programs.</a:t>
            </a:r>
          </a:p>
          <a:p>
            <a:pPr marL="1847850">
              <a:spcBef>
                <a:spcPts val="1850"/>
              </a:spcBef>
              <a:buFont typeface="Wingdings" pitchFamily="2" charset="2"/>
              <a:buChar char="Ø"/>
            </a:pPr>
            <a:r>
              <a:rPr lang="en-US" dirty="0" smtClean="0">
                <a:latin typeface="Times New Roman" pitchFamily="18" charset="0"/>
                <a:cs typeface="Times New Roman" pitchFamily="18" charset="0"/>
              </a:rPr>
              <a:t>To review the work of the past.</a:t>
            </a:r>
          </a:p>
          <a:p>
            <a:pPr marL="1847850">
              <a:spcBef>
                <a:spcPts val="1850"/>
              </a:spcBef>
              <a:buFont typeface="Wingdings" pitchFamily="2" charset="2"/>
              <a:buChar char="Ø"/>
            </a:pPr>
            <a:r>
              <a:rPr lang="en-US" dirty="0" smtClean="0">
                <a:latin typeface="Times New Roman" pitchFamily="18" charset="0"/>
                <a:cs typeface="Times New Roman" pitchFamily="18" charset="0"/>
              </a:rPr>
              <a:t>To approve the budget for following year.</a:t>
            </a:r>
          </a:p>
          <a:p>
            <a:pPr marL="1847850">
              <a:spcBef>
                <a:spcPts val="1850"/>
              </a:spcBef>
              <a:buFont typeface="Wingdings" pitchFamily="2" charset="2"/>
              <a:buChar char="Ø"/>
            </a:pPr>
            <a:r>
              <a:rPr lang="en-US" dirty="0" smtClean="0">
                <a:latin typeface="Times New Roman" pitchFamily="18" charset="0"/>
                <a:cs typeface="Times New Roman" pitchFamily="18" charset="0"/>
              </a:rPr>
              <a:t>To elect Member States to serve for 3 years on the Executive Board.</a:t>
            </a:r>
          </a:p>
          <a:p>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04775"/>
            <a:ext cx="9144000" cy="1482457"/>
          </a:xfrm>
          <a:prstGeom prst="rect">
            <a:avLst/>
          </a:prstGeom>
        </p:spPr>
        <p:txBody>
          <a:bodyPr wrap="square" lIns="0" tIns="0" rIns="0" bIns="0">
            <a:spAutoFit/>
          </a:bodyPr>
          <a:lstStyle/>
          <a:p>
            <a:pPr marL="124460" algn="ctr" fontAlgn="auto">
              <a:spcBef>
                <a:spcPts val="0"/>
              </a:spcBef>
              <a:spcAft>
                <a:spcPts val="0"/>
              </a:spcAft>
              <a:defRPr/>
            </a:pPr>
            <a:r>
              <a:rPr sz="4400" b="1" spc="-60" dirty="0">
                <a:solidFill>
                  <a:srgbClr val="FF0000"/>
                </a:solidFill>
                <a:latin typeface="Times New Roman" pitchFamily="18" charset="0"/>
                <a:cs typeface="Times New Roman" pitchFamily="18" charset="0"/>
              </a:rPr>
              <a:t>S</a:t>
            </a:r>
            <a:r>
              <a:rPr sz="4400" b="1" spc="-5" dirty="0">
                <a:solidFill>
                  <a:srgbClr val="FF0000"/>
                </a:solidFill>
                <a:latin typeface="Times New Roman" pitchFamily="18" charset="0"/>
                <a:cs typeface="Times New Roman" pitchFamily="18" charset="0"/>
              </a:rPr>
              <a:t>T</a:t>
            </a:r>
            <a:r>
              <a:rPr sz="4400" b="1" spc="5" dirty="0">
                <a:solidFill>
                  <a:srgbClr val="FF0000"/>
                </a:solidFill>
                <a:latin typeface="Times New Roman" pitchFamily="18" charset="0"/>
                <a:cs typeface="Times New Roman" pitchFamily="18" charset="0"/>
              </a:rPr>
              <a:t>R</a:t>
            </a:r>
            <a:r>
              <a:rPr sz="4400" b="1" dirty="0">
                <a:solidFill>
                  <a:srgbClr val="FF0000"/>
                </a:solidFill>
                <a:latin typeface="Times New Roman" pitchFamily="18" charset="0"/>
                <a:cs typeface="Times New Roman" pitchFamily="18" charset="0"/>
              </a:rPr>
              <a:t>U</a:t>
            </a:r>
            <a:r>
              <a:rPr sz="4400" b="1" spc="25" dirty="0">
                <a:solidFill>
                  <a:srgbClr val="FF0000"/>
                </a:solidFill>
                <a:latin typeface="Times New Roman" pitchFamily="18" charset="0"/>
                <a:cs typeface="Times New Roman" pitchFamily="18" charset="0"/>
              </a:rPr>
              <a:t>C</a:t>
            </a:r>
            <a:r>
              <a:rPr sz="4400" b="1" spc="-5" dirty="0">
                <a:solidFill>
                  <a:srgbClr val="FF0000"/>
                </a:solidFill>
                <a:latin typeface="Times New Roman" pitchFamily="18" charset="0"/>
                <a:cs typeface="Times New Roman" pitchFamily="18" charset="0"/>
              </a:rPr>
              <a:t>TURE</a:t>
            </a:r>
            <a:r>
              <a:rPr sz="4400" b="1" spc="-10" dirty="0">
                <a:solidFill>
                  <a:srgbClr val="FF0000"/>
                </a:solidFill>
                <a:latin typeface="Times New Roman" pitchFamily="18" charset="0"/>
                <a:cs typeface="Times New Roman" pitchFamily="18" charset="0"/>
              </a:rPr>
              <a:t> </a:t>
            </a:r>
            <a:r>
              <a:rPr sz="4400" b="1" spc="-5" dirty="0">
                <a:solidFill>
                  <a:srgbClr val="FF0000"/>
                </a:solidFill>
                <a:latin typeface="Times New Roman" pitchFamily="18" charset="0"/>
                <a:cs typeface="Times New Roman" pitchFamily="18" charset="0"/>
              </a:rPr>
              <a:t>OF</a:t>
            </a:r>
            <a:r>
              <a:rPr sz="4400" b="1" dirty="0">
                <a:solidFill>
                  <a:srgbClr val="FF0000"/>
                </a:solidFill>
                <a:latin typeface="Times New Roman" pitchFamily="18" charset="0"/>
                <a:cs typeface="Times New Roman" pitchFamily="18" charset="0"/>
              </a:rPr>
              <a:t> </a:t>
            </a:r>
            <a:r>
              <a:rPr sz="4400" b="1" spc="10" dirty="0">
                <a:solidFill>
                  <a:srgbClr val="FF0000"/>
                </a:solidFill>
                <a:latin typeface="Times New Roman" pitchFamily="18" charset="0"/>
                <a:cs typeface="Times New Roman" pitchFamily="18" charset="0"/>
              </a:rPr>
              <a:t>W</a:t>
            </a:r>
            <a:r>
              <a:rPr sz="4400" b="1" dirty="0">
                <a:solidFill>
                  <a:srgbClr val="FF0000"/>
                </a:solidFill>
                <a:latin typeface="Times New Roman" pitchFamily="18" charset="0"/>
                <a:cs typeface="Times New Roman" pitchFamily="18" charset="0"/>
              </a:rPr>
              <a:t>HO</a:t>
            </a:r>
            <a:endParaRPr sz="4400" dirty="0">
              <a:solidFill>
                <a:srgbClr val="FF0000"/>
              </a:solidFill>
              <a:latin typeface="Times New Roman" pitchFamily="18" charset="0"/>
              <a:cs typeface="Times New Roman" pitchFamily="18" charset="0"/>
            </a:endParaRPr>
          </a:p>
          <a:p>
            <a:pPr algn="ctr" fontAlgn="auto">
              <a:spcBef>
                <a:spcPts val="955"/>
              </a:spcBef>
              <a:spcAft>
                <a:spcPts val="0"/>
              </a:spcAft>
              <a:defRPr/>
            </a:pPr>
            <a:r>
              <a:rPr sz="4400" b="1" u="sng" spc="-5" dirty="0">
                <a:solidFill>
                  <a:srgbClr val="FF0000"/>
                </a:solidFill>
                <a:latin typeface="Times New Roman" pitchFamily="18" charset="0"/>
                <a:cs typeface="Times New Roman" pitchFamily="18" charset="0"/>
              </a:rPr>
              <a:t>THE</a:t>
            </a:r>
            <a:r>
              <a:rPr sz="4400" b="1" u="sng" dirty="0">
                <a:solidFill>
                  <a:srgbClr val="FF0000"/>
                </a:solidFill>
                <a:latin typeface="Times New Roman" pitchFamily="18" charset="0"/>
                <a:cs typeface="Times New Roman" pitchFamily="18" charset="0"/>
              </a:rPr>
              <a:t> EX</a:t>
            </a:r>
            <a:r>
              <a:rPr sz="4400" b="1" u="sng" spc="-80" dirty="0">
                <a:solidFill>
                  <a:srgbClr val="FF0000"/>
                </a:solidFill>
                <a:latin typeface="Times New Roman" pitchFamily="18" charset="0"/>
                <a:cs typeface="Times New Roman" pitchFamily="18" charset="0"/>
              </a:rPr>
              <a:t>E</a:t>
            </a:r>
            <a:r>
              <a:rPr sz="4400" b="1" u="sng" dirty="0">
                <a:solidFill>
                  <a:srgbClr val="FF0000"/>
                </a:solidFill>
                <a:latin typeface="Times New Roman" pitchFamily="18" charset="0"/>
                <a:cs typeface="Times New Roman" pitchFamily="18" charset="0"/>
              </a:rPr>
              <a:t>CUTIVE</a:t>
            </a:r>
            <a:r>
              <a:rPr sz="4400" b="1" u="sng" spc="-25" dirty="0">
                <a:solidFill>
                  <a:srgbClr val="FF0000"/>
                </a:solidFill>
                <a:latin typeface="Times New Roman" pitchFamily="18" charset="0"/>
                <a:cs typeface="Times New Roman" pitchFamily="18" charset="0"/>
              </a:rPr>
              <a:t> </a:t>
            </a:r>
            <a:r>
              <a:rPr sz="4400" b="1" u="sng" dirty="0">
                <a:solidFill>
                  <a:srgbClr val="FF0000"/>
                </a:solidFill>
                <a:latin typeface="Times New Roman" pitchFamily="18" charset="0"/>
                <a:cs typeface="Times New Roman" pitchFamily="18" charset="0"/>
              </a:rPr>
              <a:t>B</a:t>
            </a:r>
            <a:r>
              <a:rPr sz="4400" b="1" u="sng" spc="-60" dirty="0">
                <a:solidFill>
                  <a:srgbClr val="FF0000"/>
                </a:solidFill>
                <a:latin typeface="Times New Roman" pitchFamily="18" charset="0"/>
                <a:cs typeface="Times New Roman" pitchFamily="18" charset="0"/>
              </a:rPr>
              <a:t>O</a:t>
            </a:r>
            <a:r>
              <a:rPr sz="4400" b="1" u="sng" dirty="0">
                <a:solidFill>
                  <a:srgbClr val="FF0000"/>
                </a:solidFill>
                <a:latin typeface="Times New Roman" pitchFamily="18" charset="0"/>
                <a:cs typeface="Times New Roman" pitchFamily="18" charset="0"/>
              </a:rPr>
              <a:t>ARD</a:t>
            </a:r>
          </a:p>
        </p:txBody>
      </p:sp>
      <p:sp>
        <p:nvSpPr>
          <p:cNvPr id="3" name="object 3"/>
          <p:cNvSpPr txBox="1"/>
          <p:nvPr/>
        </p:nvSpPr>
        <p:spPr>
          <a:xfrm>
            <a:off x="536575" y="1636713"/>
            <a:ext cx="7788275" cy="5124480"/>
          </a:xfrm>
          <a:prstGeom prst="rect">
            <a:avLst/>
          </a:prstGeom>
        </p:spPr>
        <p:txBody>
          <a:bodyPr lIns="0" tIns="0" rIns="0" bIns="0">
            <a:spAutoFit/>
          </a:bodyPr>
          <a:lstStyle/>
          <a:p>
            <a:pPr marL="527050" indent="-514350">
              <a:lnSpc>
                <a:spcPct val="150000"/>
              </a:lnSpc>
              <a:buFont typeface="Wingdings" pitchFamily="2" charset="2"/>
              <a:buChar char="Ø"/>
              <a:tabLst>
                <a:tab pos="527050" algn="l"/>
              </a:tabLst>
            </a:pPr>
            <a:r>
              <a:rPr lang="en-US" sz="2600" dirty="0">
                <a:latin typeface="Times New Roman" pitchFamily="18" charset="0"/>
                <a:cs typeface="Times New Roman" pitchFamily="18" charset="0"/>
              </a:rPr>
              <a:t>30 - 31 members </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each designated by a “</a:t>
            </a:r>
            <a:r>
              <a:rPr lang="en-US" sz="2600" b="1" dirty="0">
                <a:latin typeface="Times New Roman" pitchFamily="18" charset="0"/>
                <a:cs typeface="Times New Roman" pitchFamily="18" charset="0"/>
              </a:rPr>
              <a:t>Member State</a:t>
            </a:r>
            <a:r>
              <a:rPr lang="en-US" sz="2600" dirty="0">
                <a:latin typeface="Times New Roman" pitchFamily="18" charset="0"/>
                <a:cs typeface="Times New Roman" pitchFamily="18" charset="0"/>
              </a:rPr>
              <a:t>”. Should have at least 3 persons from each WHO region.</a:t>
            </a:r>
          </a:p>
          <a:p>
            <a:pPr marL="527050" indent="-514350">
              <a:spcBef>
                <a:spcPts val="2188"/>
              </a:spcBef>
              <a:buFont typeface="Wingdings" pitchFamily="2" charset="2"/>
              <a:buChar char="Ø"/>
              <a:tabLst>
                <a:tab pos="527050" algn="l"/>
              </a:tabLst>
            </a:pPr>
            <a:r>
              <a:rPr lang="en-US" sz="2600" dirty="0">
                <a:latin typeface="Times New Roman" pitchFamily="18" charset="0"/>
                <a:cs typeface="Times New Roman" pitchFamily="18" charset="0"/>
              </a:rPr>
              <a:t>Meets </a:t>
            </a:r>
            <a:r>
              <a:rPr lang="en-US" sz="2600" b="1" dirty="0">
                <a:latin typeface="Times New Roman" pitchFamily="18" charset="0"/>
                <a:cs typeface="Times New Roman" pitchFamily="18" charset="0"/>
              </a:rPr>
              <a:t>twice </a:t>
            </a:r>
            <a:r>
              <a:rPr lang="en-US" sz="2600" dirty="0">
                <a:latin typeface="Times New Roman" pitchFamily="18" charset="0"/>
                <a:cs typeface="Times New Roman" pitchFamily="18" charset="0"/>
              </a:rPr>
              <a:t>a year.</a:t>
            </a:r>
          </a:p>
          <a:p>
            <a:pPr marL="527050" indent="-514350">
              <a:lnSpc>
                <a:spcPct val="150000"/>
              </a:lnSpc>
              <a:spcBef>
                <a:spcPts val="625"/>
              </a:spcBef>
              <a:buFont typeface="Wingdings" pitchFamily="2" charset="2"/>
              <a:buChar char="Ø"/>
              <a:tabLst>
                <a:tab pos="527050" algn="l"/>
              </a:tabLst>
            </a:pPr>
            <a:r>
              <a:rPr lang="en-US" sz="2600" dirty="0">
                <a:latin typeface="Times New Roman" pitchFamily="18" charset="0"/>
                <a:cs typeface="Times New Roman" pitchFamily="18" charset="0"/>
              </a:rPr>
              <a:t>To give effect to the </a:t>
            </a:r>
            <a:r>
              <a:rPr lang="en-US" sz="2600" b="1" dirty="0">
                <a:latin typeface="Times New Roman" pitchFamily="18" charset="0"/>
                <a:cs typeface="Times New Roman" pitchFamily="18" charset="0"/>
              </a:rPr>
              <a:t>decisions </a:t>
            </a:r>
            <a:r>
              <a:rPr lang="en-US" sz="2600" dirty="0">
                <a:latin typeface="Times New Roman" pitchFamily="18" charset="0"/>
                <a:cs typeface="Times New Roman" pitchFamily="18" charset="0"/>
              </a:rPr>
              <a:t>and </a:t>
            </a:r>
            <a:r>
              <a:rPr lang="en-US" sz="2600" b="1" dirty="0">
                <a:latin typeface="Times New Roman" pitchFamily="18" charset="0"/>
                <a:cs typeface="Times New Roman" pitchFamily="18" charset="0"/>
              </a:rPr>
              <a:t>policies </a:t>
            </a:r>
            <a:r>
              <a:rPr lang="en-US" sz="2600" dirty="0">
                <a:latin typeface="Times New Roman" pitchFamily="18" charset="0"/>
                <a:cs typeface="Times New Roman" pitchFamily="18" charset="0"/>
              </a:rPr>
              <a:t>of the Assembly.</a:t>
            </a:r>
          </a:p>
          <a:p>
            <a:pPr marL="527050" indent="-514350">
              <a:spcBef>
                <a:spcPts val="2175"/>
              </a:spcBef>
              <a:buFont typeface="Wingdings" pitchFamily="2" charset="2"/>
              <a:buChar char="Ø"/>
              <a:tabLst>
                <a:tab pos="527050" algn="l"/>
              </a:tabLst>
            </a:pPr>
            <a:r>
              <a:rPr lang="en-US" sz="2600" dirty="0">
                <a:latin typeface="Times New Roman" pitchFamily="18" charset="0"/>
                <a:cs typeface="Times New Roman" pitchFamily="18" charset="0"/>
              </a:rPr>
              <a:t>Has power to take </a:t>
            </a:r>
            <a:r>
              <a:rPr lang="en-US" sz="2600" b="1" dirty="0">
                <a:latin typeface="Times New Roman" pitchFamily="18" charset="0"/>
                <a:cs typeface="Times New Roman" pitchFamily="18" charset="0"/>
              </a:rPr>
              <a:t>decisions </a:t>
            </a:r>
            <a:r>
              <a:rPr lang="en-US" sz="2600" dirty="0" smtClean="0">
                <a:latin typeface="Times New Roman" pitchFamily="18" charset="0"/>
                <a:cs typeface="Times New Roman" pitchFamily="18" charset="0"/>
              </a:rPr>
              <a:t>      </a:t>
            </a:r>
            <a:r>
              <a:rPr lang="en-US" sz="2600" b="1" dirty="0">
                <a:latin typeface="Times New Roman" pitchFamily="18" charset="0"/>
                <a:cs typeface="Times New Roman" pitchFamily="18" charset="0"/>
              </a:rPr>
              <a:t>Emergencies</a:t>
            </a:r>
            <a:r>
              <a:rPr lang="en-US" sz="2600" dirty="0">
                <a:latin typeface="Times New Roman" pitchFamily="18" charset="0"/>
                <a:cs typeface="Times New Roman" pitchFamily="18" charset="0"/>
              </a:rPr>
              <a:t>.</a:t>
            </a:r>
          </a:p>
          <a:p>
            <a:pPr marL="527050" indent="-514350">
              <a:spcBef>
                <a:spcPts val="2188"/>
              </a:spcBef>
              <a:buFont typeface="Wingdings" pitchFamily="2" charset="2"/>
              <a:buChar char="Ø"/>
              <a:tabLst>
                <a:tab pos="527050" algn="l"/>
              </a:tabLst>
            </a:pPr>
            <a:r>
              <a:rPr lang="en-US" sz="2600" dirty="0">
                <a:latin typeface="Times New Roman" pitchFamily="18" charset="0"/>
                <a:cs typeface="Times New Roman" pitchFamily="18" charset="0"/>
              </a:rPr>
              <a:t>E.g. Earthquakes, epidemics, floods etc.</a:t>
            </a:r>
          </a:p>
        </p:txBody>
      </p:sp>
      <p:cxnSp>
        <p:nvCxnSpPr>
          <p:cNvPr id="6" name="Straight Arrow Connector 5"/>
          <p:cNvCxnSpPr/>
          <p:nvPr/>
        </p:nvCxnSpPr>
        <p:spPr>
          <a:xfrm>
            <a:off x="3347864" y="1988840"/>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860032" y="5877272"/>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IN" b="1" spc="-60" dirty="0" smtClean="0">
                <a:solidFill>
                  <a:srgbClr val="FF0000"/>
                </a:solidFill>
                <a:latin typeface="Times New Roman" pitchFamily="18" charset="0"/>
                <a:cs typeface="Times New Roman" pitchFamily="18" charset="0"/>
              </a:rPr>
              <a:t>S</a:t>
            </a:r>
            <a:r>
              <a:rPr lang="en-IN" b="1" spc="-5" dirty="0" smtClean="0">
                <a:solidFill>
                  <a:srgbClr val="FF0000"/>
                </a:solidFill>
                <a:latin typeface="Times New Roman" pitchFamily="18" charset="0"/>
                <a:cs typeface="Times New Roman" pitchFamily="18" charset="0"/>
              </a:rPr>
              <a:t>TRU</a:t>
            </a:r>
            <a:r>
              <a:rPr lang="en-IN" b="1" spc="30" dirty="0" smtClean="0">
                <a:solidFill>
                  <a:srgbClr val="FF0000"/>
                </a:solidFill>
                <a:latin typeface="Times New Roman" pitchFamily="18" charset="0"/>
                <a:cs typeface="Times New Roman" pitchFamily="18" charset="0"/>
              </a:rPr>
              <a:t>C</a:t>
            </a:r>
            <a:r>
              <a:rPr lang="en-IN" b="1" spc="-5" dirty="0" smtClean="0">
                <a:solidFill>
                  <a:srgbClr val="FF0000"/>
                </a:solidFill>
                <a:latin typeface="Times New Roman" pitchFamily="18" charset="0"/>
                <a:cs typeface="Times New Roman" pitchFamily="18" charset="0"/>
              </a:rPr>
              <a:t>TURE</a:t>
            </a:r>
            <a:r>
              <a:rPr lang="en-IN" b="1" spc="-20" dirty="0" smtClean="0">
                <a:solidFill>
                  <a:srgbClr val="FF0000"/>
                </a:solidFill>
                <a:latin typeface="Times New Roman" pitchFamily="18" charset="0"/>
                <a:cs typeface="Times New Roman" pitchFamily="18" charset="0"/>
              </a:rPr>
              <a:t> </a:t>
            </a:r>
            <a:r>
              <a:rPr lang="en-IN" b="1" spc="-5" dirty="0" smtClean="0">
                <a:solidFill>
                  <a:srgbClr val="FF0000"/>
                </a:solidFill>
                <a:latin typeface="Times New Roman" pitchFamily="18" charset="0"/>
                <a:cs typeface="Times New Roman" pitchFamily="18" charset="0"/>
              </a:rPr>
              <a:t>OF</a:t>
            </a:r>
            <a:r>
              <a:rPr lang="en-IN" b="1" dirty="0" smtClean="0">
                <a:solidFill>
                  <a:srgbClr val="FF0000"/>
                </a:solidFill>
                <a:latin typeface="Times New Roman" pitchFamily="18" charset="0"/>
                <a:cs typeface="Times New Roman" pitchFamily="18" charset="0"/>
              </a:rPr>
              <a:t> </a:t>
            </a:r>
            <a:r>
              <a:rPr lang="en-IN" b="1" spc="5" dirty="0" smtClean="0">
                <a:solidFill>
                  <a:srgbClr val="FF0000"/>
                </a:solidFill>
                <a:latin typeface="Times New Roman" pitchFamily="18" charset="0"/>
                <a:cs typeface="Times New Roman" pitchFamily="18" charset="0"/>
              </a:rPr>
              <a:t>W</a:t>
            </a:r>
            <a:r>
              <a:rPr lang="en-IN" b="1" dirty="0" smtClean="0">
                <a:solidFill>
                  <a:srgbClr val="FF0000"/>
                </a:solidFill>
                <a:latin typeface="Times New Roman" pitchFamily="18" charset="0"/>
                <a:cs typeface="Times New Roman" pitchFamily="18" charset="0"/>
              </a:rPr>
              <a:t>HO</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24744"/>
            <a:ext cx="9144000" cy="5733256"/>
          </a:xfrm>
        </p:spPr>
        <p:txBody>
          <a:bodyPr>
            <a:normAutofit fontScale="62500" lnSpcReduction="20000"/>
          </a:bodyPr>
          <a:lstStyle/>
          <a:p>
            <a:pPr marL="2363788" algn="ctr">
              <a:buNone/>
            </a:pPr>
            <a:r>
              <a:rPr lang="en-US" sz="5400" b="1" i="1" u="sng" dirty="0" smtClean="0">
                <a:solidFill>
                  <a:srgbClr val="FF0000"/>
                </a:solidFill>
                <a:latin typeface="Times New Roman" pitchFamily="18" charset="0"/>
                <a:cs typeface="Times New Roman" pitchFamily="18" charset="0"/>
              </a:rPr>
              <a:t>THE SECRETARIAT</a:t>
            </a:r>
            <a:endParaRPr lang="en-US" sz="5400" b="1" dirty="0" smtClean="0">
              <a:solidFill>
                <a:srgbClr val="FF0000"/>
              </a:solidFill>
              <a:latin typeface="Times New Roman" pitchFamily="18" charset="0"/>
              <a:cs typeface="Times New Roman" pitchFamily="18" charset="0"/>
            </a:endParaRPr>
          </a:p>
          <a:p>
            <a:pPr marL="2363788">
              <a:spcBef>
                <a:spcPts val="25"/>
              </a:spcBef>
              <a:buFont typeface="Wingdings" pitchFamily="2" charset="2"/>
              <a:buChar char="Ø"/>
            </a:pPr>
            <a:r>
              <a:rPr lang="en-US" dirty="0" smtClean="0">
                <a:latin typeface="Times New Roman" pitchFamily="18" charset="0"/>
                <a:cs typeface="Times New Roman" pitchFamily="18" charset="0"/>
              </a:rPr>
              <a:t>Headed by </a:t>
            </a:r>
            <a:r>
              <a:rPr lang="en-US" b="1" dirty="0" smtClean="0">
                <a:latin typeface="Times New Roman" pitchFamily="18" charset="0"/>
                <a:cs typeface="Times New Roman" pitchFamily="18" charset="0"/>
              </a:rPr>
              <a:t>Director General </a:t>
            </a:r>
            <a:r>
              <a:rPr lang="en-US" dirty="0" smtClean="0">
                <a:latin typeface="Times New Roman" pitchFamily="18" charset="0"/>
                <a:cs typeface="Times New Roman" pitchFamily="18" charset="0"/>
              </a:rPr>
              <a:t>- chief technical and administrative officer of the organization.</a:t>
            </a:r>
          </a:p>
          <a:p>
            <a:pPr marL="2363788">
              <a:spcBef>
                <a:spcPts val="2013"/>
              </a:spcBef>
              <a:buFont typeface="Wingdings" pitchFamily="2" charset="2"/>
              <a:buChar char="Ø"/>
            </a:pPr>
            <a:r>
              <a:rPr lang="en-US" dirty="0" smtClean="0">
                <a:latin typeface="Times New Roman" pitchFamily="18" charset="0"/>
                <a:cs typeface="Times New Roman" pitchFamily="18" charset="0"/>
              </a:rPr>
              <a:t>Assisted by </a:t>
            </a:r>
            <a:r>
              <a:rPr lang="en-US" b="1" dirty="0" smtClean="0">
                <a:latin typeface="Times New Roman" pitchFamily="18" charset="0"/>
                <a:cs typeface="Times New Roman" pitchFamily="18" charset="0"/>
              </a:rPr>
              <a:t>5 Assistant Director Generals </a:t>
            </a:r>
            <a:r>
              <a:rPr lang="en-US" dirty="0" smtClean="0">
                <a:latin typeface="Times New Roman" pitchFamily="18" charset="0"/>
                <a:cs typeface="Times New Roman" pitchFamily="18" charset="0"/>
              </a:rPr>
              <a:t>at the headquarters.</a:t>
            </a:r>
          </a:p>
          <a:p>
            <a:pPr marL="2363788" algn="ctr">
              <a:spcBef>
                <a:spcPts val="2013"/>
              </a:spcBef>
              <a:buNone/>
            </a:pPr>
            <a:r>
              <a:rPr lang="en-US" sz="5800" b="1" u="sng" dirty="0" smtClean="0">
                <a:solidFill>
                  <a:srgbClr val="FF0000"/>
                </a:solidFill>
                <a:latin typeface="Times New Roman" pitchFamily="18" charset="0"/>
                <a:cs typeface="Times New Roman" pitchFamily="18" charset="0"/>
              </a:rPr>
              <a:t>FUNCTION</a:t>
            </a:r>
            <a:r>
              <a:rPr lang="en-US" sz="5800" u="sng" dirty="0" smtClean="0">
                <a:solidFill>
                  <a:srgbClr val="FF0000"/>
                </a:solidFill>
                <a:latin typeface="Times New Roman" pitchFamily="18" charset="0"/>
                <a:cs typeface="Times New Roman" pitchFamily="18" charset="0"/>
              </a:rPr>
              <a:t>:</a:t>
            </a:r>
            <a:endParaRPr lang="en-US" sz="5800" dirty="0" smtClean="0">
              <a:solidFill>
                <a:srgbClr val="FF0000"/>
              </a:solidFill>
              <a:latin typeface="Times New Roman" pitchFamily="18" charset="0"/>
              <a:cs typeface="Times New Roman" pitchFamily="18" charset="0"/>
            </a:endParaRPr>
          </a:p>
          <a:p>
            <a:pPr marL="2363788">
              <a:spcBef>
                <a:spcPts val="2013"/>
              </a:spcBef>
              <a:buFont typeface="Wingdings" pitchFamily="2" charset="2"/>
              <a:buChar char="Ø"/>
            </a:pPr>
            <a:r>
              <a:rPr lang="en-US" dirty="0" smtClean="0">
                <a:latin typeface="Times New Roman" pitchFamily="18" charset="0"/>
                <a:cs typeface="Times New Roman" pitchFamily="18" charset="0"/>
              </a:rPr>
              <a:t>To provide </a:t>
            </a:r>
            <a:r>
              <a:rPr lang="en-US" b="1" dirty="0" smtClean="0">
                <a:latin typeface="Times New Roman" pitchFamily="18" charset="0"/>
                <a:cs typeface="Times New Roman" pitchFamily="18" charset="0"/>
              </a:rPr>
              <a:t>technical </a:t>
            </a:r>
            <a:r>
              <a:rPr lang="en-US" dirty="0" smtClean="0">
                <a:latin typeface="Times New Roman" pitchFamily="18" charset="0"/>
                <a:cs typeface="Times New Roman" pitchFamily="18" charset="0"/>
              </a:rPr>
              <a:t>and </a:t>
            </a:r>
            <a:r>
              <a:rPr lang="en-US" b="1" dirty="0" smtClean="0">
                <a:latin typeface="Times New Roman" pitchFamily="18" charset="0"/>
                <a:cs typeface="Times New Roman" pitchFamily="18" charset="0"/>
              </a:rPr>
              <a:t>managerial support </a:t>
            </a:r>
            <a:r>
              <a:rPr lang="en-US" dirty="0" smtClean="0">
                <a:latin typeface="Times New Roman" pitchFamily="18" charset="0"/>
                <a:cs typeface="Times New Roman" pitchFamily="18" charset="0"/>
              </a:rPr>
              <a:t>for their </a:t>
            </a:r>
            <a:r>
              <a:rPr lang="en-US" b="1" dirty="0" smtClean="0">
                <a:latin typeface="Times New Roman" pitchFamily="18" charset="0"/>
                <a:cs typeface="Times New Roman" pitchFamily="18" charset="0"/>
              </a:rPr>
              <a:t>national</a:t>
            </a:r>
            <a:endParaRPr lang="en-US" dirty="0" smtClean="0">
              <a:latin typeface="Times New Roman" pitchFamily="18" charset="0"/>
              <a:cs typeface="Times New Roman" pitchFamily="18" charset="0"/>
            </a:endParaRPr>
          </a:p>
          <a:p>
            <a:pPr marL="2363788">
              <a:spcBef>
                <a:spcPts val="1438"/>
              </a:spcBef>
              <a:buFont typeface="Wingdings" pitchFamily="2" charset="2"/>
              <a:buChar char="Ø"/>
            </a:pPr>
            <a:r>
              <a:rPr lang="en-US" b="1" dirty="0" smtClean="0">
                <a:latin typeface="Times New Roman" pitchFamily="18" charset="0"/>
                <a:cs typeface="Times New Roman" pitchFamily="18" charset="0"/>
              </a:rPr>
              <a:t>health development programs</a:t>
            </a:r>
            <a:r>
              <a:rPr lang="en-US" dirty="0" smtClean="0">
                <a:latin typeface="Times New Roman" pitchFamily="18" charset="0"/>
                <a:cs typeface="Times New Roman" pitchFamily="18" charset="0"/>
              </a:rPr>
              <a:t>.</a:t>
            </a:r>
          </a:p>
          <a:p>
            <a:pPr marL="2363788">
              <a:spcBef>
                <a:spcPts val="2013"/>
              </a:spcBef>
              <a:buFont typeface="Wingdings" pitchFamily="2" charset="2"/>
              <a:buChar char="Ø"/>
            </a:pPr>
            <a:r>
              <a:rPr lang="en-US" b="1" u="sng" dirty="0" smtClean="0">
                <a:latin typeface="Times New Roman" pitchFamily="18" charset="0"/>
                <a:cs typeface="Times New Roman" pitchFamily="18" charset="0"/>
              </a:rPr>
              <a:t>WHO Secretariat comprises of 14 different divisions</a:t>
            </a:r>
            <a:r>
              <a:rPr lang="en-US" u="sng"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2363788">
              <a:lnSpc>
                <a:spcPct val="150000"/>
              </a:lnSpc>
              <a:spcBef>
                <a:spcPts val="575"/>
              </a:spcBef>
              <a:buFont typeface="Wingdings" pitchFamily="2" charset="2"/>
              <a:buChar char="Ø"/>
            </a:pPr>
            <a:r>
              <a:rPr lang="en-US" dirty="0" smtClean="0">
                <a:latin typeface="Times New Roman" pitchFamily="18" charset="0"/>
                <a:cs typeface="Times New Roman" pitchFamily="18" charset="0"/>
              </a:rPr>
              <a:t>Division of communicable diseases, Division of environmental health, Division of mental health, Division of budget and finance etc.</a:t>
            </a:r>
          </a:p>
          <a:p>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IN" b="1" dirty="0" smtClean="0">
                <a:solidFill>
                  <a:srgbClr val="FF0000"/>
                </a:solidFill>
                <a:latin typeface="Times New Roman" pitchFamily="18" charset="0"/>
                <a:cs typeface="Times New Roman" pitchFamily="18" charset="0"/>
              </a:rPr>
              <a:t>R</a:t>
            </a:r>
            <a:r>
              <a:rPr lang="en-IN" b="1" spc="-60" dirty="0" smtClean="0">
                <a:solidFill>
                  <a:srgbClr val="FF0000"/>
                </a:solidFill>
                <a:latin typeface="Times New Roman" pitchFamily="18" charset="0"/>
                <a:cs typeface="Times New Roman" pitchFamily="18" charset="0"/>
              </a:rPr>
              <a:t>E</a:t>
            </a:r>
            <a:r>
              <a:rPr lang="en-IN" b="1" spc="-5" dirty="0" smtClean="0">
                <a:solidFill>
                  <a:srgbClr val="FF0000"/>
                </a:solidFill>
                <a:latin typeface="Times New Roman" pitchFamily="18" charset="0"/>
                <a:cs typeface="Times New Roman" pitchFamily="18" charset="0"/>
              </a:rPr>
              <a:t>GIONS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a:bodyPr>
          <a:lstStyle/>
          <a:p>
            <a:pPr marL="355600">
              <a:spcBef>
                <a:spcPct val="0"/>
              </a:spcBef>
              <a:buFont typeface="Wingdings" pitchFamily="2" charset="2"/>
              <a:buChar char="Ø"/>
              <a:tabLst>
                <a:tab pos="355600" algn="l"/>
              </a:tabLst>
            </a:pPr>
            <a:r>
              <a:rPr lang="en-US" dirty="0" smtClean="0">
                <a:latin typeface="Times New Roman" pitchFamily="18" charset="0"/>
                <a:cs typeface="Times New Roman" pitchFamily="18" charset="0"/>
              </a:rPr>
              <a:t>South East Asia-New Delhi</a:t>
            </a:r>
          </a:p>
          <a:p>
            <a:pPr marL="355600">
              <a:spcBef>
                <a:spcPts val="1325"/>
              </a:spcBef>
              <a:buFont typeface="Wingdings" pitchFamily="2" charset="2"/>
              <a:buChar char="Ø"/>
              <a:tabLst>
                <a:tab pos="355600" algn="l"/>
              </a:tabLst>
            </a:pPr>
            <a:r>
              <a:rPr lang="en-US" dirty="0" smtClean="0">
                <a:latin typeface="Times New Roman" pitchFamily="18" charset="0"/>
                <a:cs typeface="Times New Roman" pitchFamily="18" charset="0"/>
              </a:rPr>
              <a:t>Africa - Harare (Zimbabwe)</a:t>
            </a:r>
          </a:p>
          <a:p>
            <a:pPr marL="355600">
              <a:spcBef>
                <a:spcPts val="1325"/>
              </a:spcBef>
              <a:buFont typeface="Wingdings" pitchFamily="2" charset="2"/>
              <a:buChar char="Ø"/>
              <a:tabLst>
                <a:tab pos="355600" algn="l"/>
              </a:tabLst>
            </a:pPr>
            <a:r>
              <a:rPr lang="en-US" dirty="0" smtClean="0">
                <a:latin typeface="Times New Roman" pitchFamily="18" charset="0"/>
                <a:cs typeface="Times New Roman" pitchFamily="18" charset="0"/>
              </a:rPr>
              <a:t>America - Washington D.C. (U.S.A.)</a:t>
            </a:r>
          </a:p>
          <a:p>
            <a:pPr marL="355600">
              <a:spcBef>
                <a:spcPts val="1325"/>
              </a:spcBef>
              <a:buFont typeface="Wingdings" pitchFamily="2" charset="2"/>
              <a:buChar char="Ø"/>
              <a:tabLst>
                <a:tab pos="355600" algn="l"/>
              </a:tabLst>
            </a:pPr>
            <a:r>
              <a:rPr lang="en-US" dirty="0" smtClean="0">
                <a:latin typeface="Times New Roman" pitchFamily="18" charset="0"/>
                <a:cs typeface="Times New Roman" pitchFamily="18" charset="0"/>
              </a:rPr>
              <a:t>Europe - Copenhagen (Denmark)</a:t>
            </a:r>
          </a:p>
          <a:p>
            <a:pPr marL="355600">
              <a:spcBef>
                <a:spcPts val="1325"/>
              </a:spcBef>
              <a:buFont typeface="Wingdings" pitchFamily="2" charset="2"/>
              <a:buChar char="Ø"/>
              <a:tabLst>
                <a:tab pos="355600" algn="l"/>
              </a:tabLst>
            </a:pPr>
            <a:r>
              <a:rPr lang="en-US" dirty="0" smtClean="0">
                <a:latin typeface="Times New Roman" pitchFamily="18" charset="0"/>
                <a:cs typeface="Times New Roman" pitchFamily="18" charset="0"/>
              </a:rPr>
              <a:t>Eastern Mediterranean - Alexandria (Egypt)</a:t>
            </a:r>
          </a:p>
          <a:p>
            <a:pPr marL="355600">
              <a:spcBef>
                <a:spcPts val="1325"/>
              </a:spcBef>
              <a:buFont typeface="Wingdings" pitchFamily="2" charset="2"/>
              <a:buChar char="Ø"/>
              <a:tabLst>
                <a:tab pos="355600" algn="l"/>
              </a:tabLst>
            </a:pPr>
            <a:r>
              <a:rPr lang="en-US" dirty="0" smtClean="0">
                <a:latin typeface="Times New Roman" pitchFamily="18" charset="0"/>
                <a:cs typeface="Times New Roman" pitchFamily="18" charset="0"/>
              </a:rPr>
              <a:t>Western Pacific - Manila (Philippines)</a:t>
            </a:r>
          </a:p>
          <a:p>
            <a:pPr marL="355600">
              <a:lnSpc>
                <a:spcPct val="127000"/>
              </a:lnSpc>
              <a:spcBef>
                <a:spcPts val="675"/>
              </a:spcBef>
              <a:buFont typeface="Wingdings" pitchFamily="2" charset="2"/>
              <a:buChar char="Ø"/>
              <a:tabLst>
                <a:tab pos="355600" algn="l"/>
              </a:tabLst>
            </a:pPr>
            <a:r>
              <a:rPr lang="en-US" u="sng" dirty="0" smtClean="0">
                <a:latin typeface="Times New Roman" pitchFamily="18" charset="0"/>
                <a:cs typeface="Times New Roman" pitchFamily="18" charset="0"/>
              </a:rPr>
              <a:t>SEARO</a:t>
            </a:r>
            <a:r>
              <a:rPr lang="en-US" dirty="0" smtClean="0">
                <a:latin typeface="Times New Roman" pitchFamily="18" charset="0"/>
                <a:cs typeface="Times New Roman" pitchFamily="18" charset="0"/>
              </a:rPr>
              <a:t>: </a:t>
            </a:r>
            <a:r>
              <a:rPr lang="en-US" sz="29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Bangladesh, Bhutan, India, Indonesia, Korea, Maldives, Timor- </a:t>
            </a:r>
            <a:r>
              <a:rPr lang="en-US" dirty="0" err="1" smtClean="0">
                <a:latin typeface="Times New Roman" pitchFamily="18" charset="0"/>
                <a:cs typeface="Times New Roman" pitchFamily="18" charset="0"/>
              </a:rPr>
              <a:t>Leste</a:t>
            </a:r>
            <a:r>
              <a:rPr lang="en-US" dirty="0" smtClean="0">
                <a:latin typeface="Times New Roman" pitchFamily="18" charset="0"/>
                <a:cs typeface="Times New Roman" pitchFamily="18" charset="0"/>
              </a:rPr>
              <a:t>, Myanmar, Nepal, Sri Lanka, Thailand)</a:t>
            </a:r>
            <a:endParaRPr lang="en-US" sz="2900" dirty="0" smtClean="0">
              <a:latin typeface="Times New Roman" pitchFamily="18" charset="0"/>
              <a:cs typeface="Times New Roman" pitchFamily="18" charset="0"/>
            </a:endParaRPr>
          </a:p>
          <a:p>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10000"/>
          </a:bodyPr>
          <a:lstStyle/>
          <a:p>
            <a:pPr algn="ctr">
              <a:buNone/>
            </a:pPr>
            <a:endParaRPr lang="en-US" sz="6600" b="1" dirty="0" smtClean="0">
              <a:solidFill>
                <a:srgbClr val="FF0000"/>
              </a:solidFill>
              <a:latin typeface="Times New Roman" pitchFamily="18" charset="0"/>
              <a:cs typeface="Times New Roman" pitchFamily="18" charset="0"/>
            </a:endParaRPr>
          </a:p>
          <a:p>
            <a:pPr algn="ctr">
              <a:buNone/>
            </a:pPr>
            <a:endParaRPr lang="en-US" sz="6600" b="1" dirty="0" smtClean="0">
              <a:solidFill>
                <a:srgbClr val="FF0000"/>
              </a:solidFill>
              <a:latin typeface="Times New Roman" pitchFamily="18" charset="0"/>
              <a:cs typeface="Times New Roman" pitchFamily="18" charset="0"/>
            </a:endParaRPr>
          </a:p>
          <a:p>
            <a:pPr algn="ctr">
              <a:buNone/>
            </a:pPr>
            <a:r>
              <a:rPr lang="en-US" sz="6600" b="1" dirty="0" smtClean="0">
                <a:solidFill>
                  <a:srgbClr val="FF0000"/>
                </a:solidFill>
                <a:latin typeface="Times New Roman" pitchFamily="18" charset="0"/>
                <a:cs typeface="Times New Roman" pitchFamily="18" charset="0"/>
              </a:rPr>
              <a:t>UNICEF</a:t>
            </a:r>
          </a:p>
          <a:p>
            <a:pPr algn="ctr">
              <a:buNone/>
            </a:pPr>
            <a:r>
              <a:rPr lang="en-US" sz="6600" b="1" dirty="0" smtClean="0">
                <a:solidFill>
                  <a:srgbClr val="FF0000"/>
                </a:solidFill>
                <a:latin typeface="Times New Roman" pitchFamily="18" charset="0"/>
                <a:cs typeface="Times New Roman" pitchFamily="18" charset="0"/>
              </a:rPr>
              <a:t>(UNITED NATIONS INTERNATIONAL CHILD EMERGENCY FUND) </a:t>
            </a:r>
            <a:endParaRPr lang="en-IN" sz="6600" b="1" dirty="0">
              <a:solidFill>
                <a:srgbClr val="FF0000"/>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          UNICEF</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85000" lnSpcReduction="20000"/>
          </a:bodyPr>
          <a:lstStyle/>
          <a:p>
            <a:pPr marL="12700" algn="ctr" fontAlgn="auto">
              <a:spcBef>
                <a:spcPts val="0"/>
              </a:spcBef>
              <a:spcAft>
                <a:spcPts val="0"/>
              </a:spcAft>
              <a:buNone/>
              <a:defRPr/>
            </a:pPr>
            <a:r>
              <a:rPr lang="en-IN" b="1" u="heavy" spc="-20" dirty="0" smtClean="0">
                <a:solidFill>
                  <a:srgbClr val="FF0000"/>
                </a:solidFill>
                <a:latin typeface="Times New Roman" pitchFamily="18" charset="0"/>
                <a:cs typeface="Times New Roman" pitchFamily="18" charset="0"/>
              </a:rPr>
              <a:t>Uni</a:t>
            </a:r>
            <a:r>
              <a:rPr lang="en-IN" b="1" u="heavy" spc="-35" dirty="0" smtClean="0">
                <a:solidFill>
                  <a:srgbClr val="FF0000"/>
                </a:solidFill>
                <a:latin typeface="Times New Roman" pitchFamily="18" charset="0"/>
                <a:cs typeface="Times New Roman" pitchFamily="18" charset="0"/>
              </a:rPr>
              <a:t>t</a:t>
            </a:r>
            <a:r>
              <a:rPr lang="en-IN" b="1" u="heavy" spc="-15" dirty="0" smtClean="0">
                <a:solidFill>
                  <a:srgbClr val="FF0000"/>
                </a:solidFill>
                <a:latin typeface="Times New Roman" pitchFamily="18" charset="0"/>
                <a:cs typeface="Times New Roman" pitchFamily="18" charset="0"/>
              </a:rPr>
              <a:t>ed</a:t>
            </a:r>
            <a:r>
              <a:rPr lang="en-IN" b="1" u="heavy" spc="-5" dirty="0" smtClean="0">
                <a:solidFill>
                  <a:srgbClr val="FF0000"/>
                </a:solidFill>
                <a:latin typeface="Times New Roman" pitchFamily="18" charset="0"/>
                <a:cs typeface="Times New Roman" pitchFamily="18" charset="0"/>
              </a:rPr>
              <a:t> </a:t>
            </a:r>
            <a:r>
              <a:rPr lang="en-IN" b="1" u="heavy" spc="-30" dirty="0" smtClean="0">
                <a:solidFill>
                  <a:srgbClr val="FF0000"/>
                </a:solidFill>
                <a:latin typeface="Times New Roman" pitchFamily="18" charset="0"/>
                <a:cs typeface="Times New Roman" pitchFamily="18" charset="0"/>
              </a:rPr>
              <a:t>N</a:t>
            </a:r>
            <a:r>
              <a:rPr lang="en-IN" b="1" u="heavy" spc="-35" dirty="0" smtClean="0">
                <a:solidFill>
                  <a:srgbClr val="FF0000"/>
                </a:solidFill>
                <a:latin typeface="Times New Roman" pitchFamily="18" charset="0"/>
                <a:cs typeface="Times New Roman" pitchFamily="18" charset="0"/>
              </a:rPr>
              <a:t>a</a:t>
            </a:r>
            <a:r>
              <a:rPr lang="en-IN" b="1" u="heavy" spc="-10" dirty="0" smtClean="0">
                <a:solidFill>
                  <a:srgbClr val="FF0000"/>
                </a:solidFill>
                <a:latin typeface="Times New Roman" pitchFamily="18" charset="0"/>
                <a:cs typeface="Times New Roman" pitchFamily="18" charset="0"/>
              </a:rPr>
              <a:t>ti</a:t>
            </a:r>
            <a:r>
              <a:rPr lang="en-IN" b="1" u="heavy" spc="-20" dirty="0" smtClean="0">
                <a:solidFill>
                  <a:srgbClr val="FF0000"/>
                </a:solidFill>
                <a:latin typeface="Times New Roman" pitchFamily="18" charset="0"/>
                <a:cs typeface="Times New Roman" pitchFamily="18" charset="0"/>
              </a:rPr>
              <a:t>o</a:t>
            </a:r>
            <a:r>
              <a:rPr lang="en-IN" b="1" u="heavy" spc="-25" dirty="0" smtClean="0">
                <a:solidFill>
                  <a:srgbClr val="FF0000"/>
                </a:solidFill>
                <a:latin typeface="Times New Roman" pitchFamily="18" charset="0"/>
                <a:cs typeface="Times New Roman" pitchFamily="18" charset="0"/>
              </a:rPr>
              <a:t>n</a:t>
            </a:r>
            <a:r>
              <a:rPr lang="en-IN" b="1" u="heavy" spc="-15" dirty="0" smtClean="0">
                <a:solidFill>
                  <a:srgbClr val="FF0000"/>
                </a:solidFill>
                <a:latin typeface="Times New Roman" pitchFamily="18" charset="0"/>
                <a:cs typeface="Times New Roman" pitchFamily="18" charset="0"/>
              </a:rPr>
              <a:t>s</a:t>
            </a:r>
            <a:r>
              <a:rPr lang="en-IN" b="1" u="heavy" spc="25" dirty="0" smtClean="0">
                <a:solidFill>
                  <a:srgbClr val="FF0000"/>
                </a:solidFill>
                <a:latin typeface="Times New Roman" pitchFamily="18" charset="0"/>
                <a:cs typeface="Times New Roman" pitchFamily="18" charset="0"/>
              </a:rPr>
              <a:t> </a:t>
            </a:r>
            <a:r>
              <a:rPr lang="en-IN" b="1" u="heavy" spc="-15" dirty="0" smtClean="0">
                <a:solidFill>
                  <a:srgbClr val="FF0000"/>
                </a:solidFill>
                <a:latin typeface="Times New Roman" pitchFamily="18" charset="0"/>
                <a:cs typeface="Times New Roman" pitchFamily="18" charset="0"/>
              </a:rPr>
              <a:t>I</a:t>
            </a:r>
            <a:r>
              <a:rPr lang="en-IN" b="1" u="heavy" spc="-45" dirty="0" smtClean="0">
                <a:solidFill>
                  <a:srgbClr val="FF0000"/>
                </a:solidFill>
                <a:latin typeface="Times New Roman" pitchFamily="18" charset="0"/>
                <a:cs typeface="Times New Roman" pitchFamily="18" charset="0"/>
              </a:rPr>
              <a:t>n</a:t>
            </a:r>
            <a:r>
              <a:rPr lang="en-IN" b="1" u="heavy" spc="-35" dirty="0" smtClean="0">
                <a:solidFill>
                  <a:srgbClr val="FF0000"/>
                </a:solidFill>
                <a:latin typeface="Times New Roman" pitchFamily="18" charset="0"/>
                <a:cs typeface="Times New Roman" pitchFamily="18" charset="0"/>
              </a:rPr>
              <a:t>t</a:t>
            </a:r>
            <a:r>
              <a:rPr lang="en-IN" b="1" u="heavy" spc="-15" dirty="0" smtClean="0">
                <a:solidFill>
                  <a:srgbClr val="FF0000"/>
                </a:solidFill>
                <a:latin typeface="Times New Roman" pitchFamily="18" charset="0"/>
                <a:cs typeface="Times New Roman" pitchFamily="18" charset="0"/>
              </a:rPr>
              <a:t>ern</a:t>
            </a:r>
            <a:r>
              <a:rPr lang="en-IN" b="1" u="heavy" spc="-50" dirty="0" smtClean="0">
                <a:solidFill>
                  <a:srgbClr val="FF0000"/>
                </a:solidFill>
                <a:latin typeface="Times New Roman" pitchFamily="18" charset="0"/>
                <a:cs typeface="Times New Roman" pitchFamily="18" charset="0"/>
              </a:rPr>
              <a:t>a</a:t>
            </a:r>
            <a:r>
              <a:rPr lang="en-IN" b="1" u="heavy" spc="-10" dirty="0" smtClean="0">
                <a:solidFill>
                  <a:srgbClr val="FF0000"/>
                </a:solidFill>
                <a:latin typeface="Times New Roman" pitchFamily="18" charset="0"/>
                <a:cs typeface="Times New Roman" pitchFamily="18" charset="0"/>
              </a:rPr>
              <a:t>ti</a:t>
            </a:r>
            <a:r>
              <a:rPr lang="en-IN" b="1" u="heavy" spc="-20" dirty="0" smtClean="0">
                <a:solidFill>
                  <a:srgbClr val="FF0000"/>
                </a:solidFill>
                <a:latin typeface="Times New Roman" pitchFamily="18" charset="0"/>
                <a:cs typeface="Times New Roman" pitchFamily="18" charset="0"/>
              </a:rPr>
              <a:t>o</a:t>
            </a:r>
            <a:r>
              <a:rPr lang="en-IN" b="1" u="heavy" spc="-25" dirty="0" smtClean="0">
                <a:solidFill>
                  <a:srgbClr val="FF0000"/>
                </a:solidFill>
                <a:latin typeface="Times New Roman" pitchFamily="18" charset="0"/>
                <a:cs typeface="Times New Roman" pitchFamily="18" charset="0"/>
              </a:rPr>
              <a:t>n</a:t>
            </a:r>
            <a:r>
              <a:rPr lang="en-IN" b="1" u="heavy" spc="-10" dirty="0" smtClean="0">
                <a:solidFill>
                  <a:srgbClr val="FF0000"/>
                </a:solidFill>
                <a:latin typeface="Times New Roman" pitchFamily="18" charset="0"/>
                <a:cs typeface="Times New Roman" pitchFamily="18" charset="0"/>
              </a:rPr>
              <a:t>al</a:t>
            </a:r>
            <a:r>
              <a:rPr lang="en-IN" b="1" u="heavy" spc="20" dirty="0" smtClean="0">
                <a:solidFill>
                  <a:srgbClr val="FF0000"/>
                </a:solidFill>
                <a:latin typeface="Times New Roman" pitchFamily="18" charset="0"/>
                <a:cs typeface="Times New Roman" pitchFamily="18" charset="0"/>
              </a:rPr>
              <a:t> </a:t>
            </a:r>
            <a:r>
              <a:rPr lang="en-IN" b="1" u="heavy" spc="-20" dirty="0" err="1" smtClean="0">
                <a:solidFill>
                  <a:srgbClr val="FF0000"/>
                </a:solidFill>
                <a:latin typeface="Times New Roman" pitchFamily="18" charset="0"/>
                <a:cs typeface="Times New Roman" pitchFamily="18" charset="0"/>
              </a:rPr>
              <a:t>C</a:t>
            </a:r>
            <a:r>
              <a:rPr lang="en-IN" b="1" u="heavy" spc="-15" dirty="0" err="1" smtClean="0">
                <a:solidFill>
                  <a:srgbClr val="FF0000"/>
                </a:solidFill>
                <a:latin typeface="Times New Roman" pitchFamily="18" charset="0"/>
                <a:cs typeface="Times New Roman" pitchFamily="18" charset="0"/>
              </a:rPr>
              <a:t>h</a:t>
            </a:r>
            <a:r>
              <a:rPr lang="en-IN" b="1" u="heavy" spc="-20" dirty="0" err="1" smtClean="0">
                <a:solidFill>
                  <a:srgbClr val="FF0000"/>
                </a:solidFill>
                <a:latin typeface="Times New Roman" pitchFamily="18" charset="0"/>
                <a:cs typeface="Times New Roman" pitchFamily="18" charset="0"/>
              </a:rPr>
              <a:t>i</a:t>
            </a:r>
            <a:r>
              <a:rPr lang="en-IN" b="1" u="heavy" spc="-10" dirty="0" err="1" smtClean="0">
                <a:solidFill>
                  <a:srgbClr val="FF0000"/>
                </a:solidFill>
                <a:latin typeface="Times New Roman" pitchFamily="18" charset="0"/>
                <a:cs typeface="Times New Roman" pitchFamily="18" charset="0"/>
              </a:rPr>
              <a:t>l</a:t>
            </a:r>
            <a:r>
              <a:rPr lang="en-IN" b="1" u="heavy" spc="-640" dirty="0" smtClean="0">
                <a:solidFill>
                  <a:srgbClr val="FF0000"/>
                </a:solidFill>
                <a:latin typeface="Times New Roman" pitchFamily="18" charset="0"/>
                <a:cs typeface="Times New Roman" pitchFamily="18" charset="0"/>
              </a:rPr>
              <a:t> </a:t>
            </a:r>
            <a:r>
              <a:rPr lang="en-IN" b="1" u="heavy" spc="-30" dirty="0" err="1" smtClean="0">
                <a:solidFill>
                  <a:srgbClr val="FF0000"/>
                </a:solidFill>
                <a:latin typeface="Times New Roman" pitchFamily="18" charset="0"/>
                <a:cs typeface="Times New Roman" pitchFamily="18" charset="0"/>
              </a:rPr>
              <a:t>d</a:t>
            </a:r>
            <a:r>
              <a:rPr lang="en-IN" b="1" u="heavy" spc="-50" dirty="0" err="1" smtClean="0">
                <a:solidFill>
                  <a:srgbClr val="FF0000"/>
                </a:solidFill>
                <a:latin typeface="Times New Roman" pitchFamily="18" charset="0"/>
                <a:cs typeface="Times New Roman" pitchFamily="18" charset="0"/>
              </a:rPr>
              <a:t>r</a:t>
            </a:r>
            <a:r>
              <a:rPr lang="en-IN" b="1" u="heavy" spc="-15" dirty="0" err="1" smtClean="0">
                <a:solidFill>
                  <a:srgbClr val="FF0000"/>
                </a:solidFill>
                <a:latin typeface="Times New Roman" pitchFamily="18" charset="0"/>
                <a:cs typeface="Times New Roman" pitchFamily="18" charset="0"/>
              </a:rPr>
              <a:t>en</a:t>
            </a:r>
            <a:r>
              <a:rPr lang="en-IN" b="1" u="heavy" spc="-645" dirty="0" smtClean="0">
                <a:solidFill>
                  <a:srgbClr val="FF0000"/>
                </a:solidFill>
                <a:latin typeface="Times New Roman" pitchFamily="18" charset="0"/>
                <a:cs typeface="Times New Roman" pitchFamily="18" charset="0"/>
              </a:rPr>
              <a:t> </a:t>
            </a:r>
            <a:r>
              <a:rPr lang="en-IN" b="1" u="heavy" spc="-190" dirty="0" smtClean="0">
                <a:solidFill>
                  <a:srgbClr val="FF0000"/>
                </a:solidFill>
                <a:latin typeface="Times New Roman" pitchFamily="18" charset="0"/>
                <a:cs typeface="Times New Roman" pitchFamily="18" charset="0"/>
              </a:rPr>
              <a:t>’</a:t>
            </a:r>
            <a:r>
              <a:rPr lang="en-IN" b="1" u="heavy" spc="-15" dirty="0" smtClean="0">
                <a:solidFill>
                  <a:srgbClr val="FF0000"/>
                </a:solidFill>
                <a:latin typeface="Times New Roman" pitchFamily="18" charset="0"/>
                <a:cs typeface="Times New Roman" pitchFamily="18" charset="0"/>
              </a:rPr>
              <a:t>s</a:t>
            </a:r>
            <a:r>
              <a:rPr lang="en-IN" b="1" u="heavy" spc="40" dirty="0" smtClean="0">
                <a:solidFill>
                  <a:srgbClr val="FF0000"/>
                </a:solidFill>
                <a:latin typeface="Times New Roman" pitchFamily="18" charset="0"/>
                <a:cs typeface="Times New Roman" pitchFamily="18" charset="0"/>
              </a:rPr>
              <a:t> </a:t>
            </a:r>
            <a:r>
              <a:rPr lang="en-IN" b="1" u="heavy" spc="-15" dirty="0" smtClean="0">
                <a:solidFill>
                  <a:srgbClr val="FF0000"/>
                </a:solidFill>
                <a:latin typeface="Times New Roman" pitchFamily="18" charset="0"/>
                <a:cs typeface="Times New Roman" pitchFamily="18" charset="0"/>
              </a:rPr>
              <a:t>E</a:t>
            </a:r>
            <a:r>
              <a:rPr lang="en-IN" b="1" u="heavy" spc="-20" dirty="0" smtClean="0">
                <a:solidFill>
                  <a:srgbClr val="FF0000"/>
                </a:solidFill>
                <a:latin typeface="Times New Roman" pitchFamily="18" charset="0"/>
                <a:cs typeface="Times New Roman" pitchFamily="18" charset="0"/>
              </a:rPr>
              <a:t>me</a:t>
            </a:r>
            <a:r>
              <a:rPr lang="en-IN" b="1" u="heavy" spc="-55" dirty="0" smtClean="0">
                <a:solidFill>
                  <a:srgbClr val="FF0000"/>
                </a:solidFill>
                <a:latin typeface="Times New Roman" pitchFamily="18" charset="0"/>
                <a:cs typeface="Times New Roman" pitchFamily="18" charset="0"/>
              </a:rPr>
              <a:t>r</a:t>
            </a:r>
            <a:r>
              <a:rPr lang="en-IN" b="1" u="heavy" spc="-35" dirty="0" smtClean="0">
                <a:solidFill>
                  <a:srgbClr val="FF0000"/>
                </a:solidFill>
                <a:latin typeface="Times New Roman" pitchFamily="18" charset="0"/>
                <a:cs typeface="Times New Roman" pitchFamily="18" charset="0"/>
              </a:rPr>
              <a:t>g</a:t>
            </a:r>
            <a:r>
              <a:rPr lang="en-IN" b="1" u="heavy" spc="-15" dirty="0" smtClean="0">
                <a:solidFill>
                  <a:srgbClr val="FF0000"/>
                </a:solidFill>
                <a:latin typeface="Times New Roman" pitchFamily="18" charset="0"/>
                <a:cs typeface="Times New Roman" pitchFamily="18" charset="0"/>
              </a:rPr>
              <a:t>ency</a:t>
            </a:r>
            <a:r>
              <a:rPr lang="en-IN" b="1" u="heavy" spc="-20" dirty="0" smtClean="0">
                <a:solidFill>
                  <a:srgbClr val="FF0000"/>
                </a:solidFill>
                <a:latin typeface="Times New Roman" pitchFamily="18" charset="0"/>
                <a:cs typeface="Times New Roman" pitchFamily="18" charset="0"/>
              </a:rPr>
              <a:t> </a:t>
            </a:r>
            <a:r>
              <a:rPr lang="en-IN" b="1" u="heavy" spc="-15" dirty="0" smtClean="0">
                <a:solidFill>
                  <a:srgbClr val="FF0000"/>
                </a:solidFill>
                <a:latin typeface="Times New Roman" pitchFamily="18" charset="0"/>
                <a:cs typeface="Times New Roman" pitchFamily="18" charset="0"/>
              </a:rPr>
              <a:t>F</a:t>
            </a:r>
            <a:r>
              <a:rPr lang="en-IN" b="1" u="heavy" spc="-20" dirty="0" smtClean="0">
                <a:solidFill>
                  <a:srgbClr val="FF0000"/>
                </a:solidFill>
                <a:latin typeface="Times New Roman" pitchFamily="18" charset="0"/>
                <a:cs typeface="Times New Roman" pitchFamily="18" charset="0"/>
              </a:rPr>
              <a:t>und</a:t>
            </a:r>
            <a:endParaRPr lang="en-IN" b="1" dirty="0" smtClean="0">
              <a:solidFill>
                <a:srgbClr val="FF0000"/>
              </a:solidFill>
              <a:latin typeface="Times New Roman" pitchFamily="18" charset="0"/>
              <a:cs typeface="Times New Roman" pitchFamily="18" charset="0"/>
            </a:endParaRPr>
          </a:p>
          <a:p>
            <a:pPr marL="12700" fontAlgn="auto">
              <a:spcBef>
                <a:spcPts val="1485"/>
              </a:spcBef>
              <a:spcAft>
                <a:spcPts val="0"/>
              </a:spcAft>
              <a:buFont typeface="Wingdings" pitchFamily="2" charset="2"/>
              <a:buChar char="Ø"/>
              <a:defRPr/>
            </a:pPr>
            <a:r>
              <a:rPr lang="en-IN" sz="2800" spc="-20" dirty="0" smtClean="0">
                <a:latin typeface="Times New Roman" pitchFamily="18" charset="0"/>
                <a:cs typeface="Times New Roman" pitchFamily="18" charset="0"/>
              </a:rPr>
              <a:t>Spec</a:t>
            </a:r>
            <a:r>
              <a:rPr lang="en-IN" sz="2800" spc="-10" dirty="0" smtClean="0">
                <a:latin typeface="Times New Roman" pitchFamily="18" charset="0"/>
                <a:cs typeface="Times New Roman" pitchFamily="18" charset="0"/>
              </a:rPr>
              <a:t>ial</a:t>
            </a:r>
            <a:r>
              <a:rPr lang="en-IN" sz="2800" dirty="0" smtClean="0">
                <a:latin typeface="Times New Roman" pitchFamily="18" charset="0"/>
                <a:cs typeface="Times New Roman" pitchFamily="18" charset="0"/>
              </a:rPr>
              <a:t>i</a:t>
            </a:r>
            <a:r>
              <a:rPr lang="en-IN" sz="2800" spc="-55" dirty="0" smtClean="0">
                <a:latin typeface="Times New Roman" pitchFamily="18" charset="0"/>
                <a:cs typeface="Times New Roman" pitchFamily="18" charset="0"/>
              </a:rPr>
              <a:t>z</a:t>
            </a:r>
            <a:r>
              <a:rPr lang="en-IN" sz="2800" spc="-15" dirty="0" smtClean="0">
                <a:latin typeface="Times New Roman" pitchFamily="18" charset="0"/>
                <a:cs typeface="Times New Roman" pitchFamily="18" charset="0"/>
              </a:rPr>
              <a:t>ed</a:t>
            </a:r>
            <a:r>
              <a:rPr lang="en-IN" sz="2800" spc="-50" dirty="0" smtClean="0">
                <a:latin typeface="Times New Roman" pitchFamily="18" charset="0"/>
                <a:cs typeface="Times New Roman" pitchFamily="18" charset="0"/>
              </a:rPr>
              <a:t> </a:t>
            </a:r>
            <a:r>
              <a:rPr lang="en-IN" sz="2800" spc="-15" dirty="0" smtClean="0">
                <a:latin typeface="Times New Roman" pitchFamily="18" charset="0"/>
                <a:cs typeface="Times New Roman" pitchFamily="18" charset="0"/>
              </a:rPr>
              <a:t>a</a:t>
            </a:r>
            <a:r>
              <a:rPr lang="en-IN" sz="2800" spc="-35" dirty="0" smtClean="0">
                <a:latin typeface="Times New Roman" pitchFamily="18" charset="0"/>
                <a:cs typeface="Times New Roman" pitchFamily="18" charset="0"/>
              </a:rPr>
              <a:t>g</a:t>
            </a:r>
            <a:r>
              <a:rPr lang="en-IN" sz="2800" spc="-15" dirty="0" smtClean="0">
                <a:latin typeface="Times New Roman" pitchFamily="18" charset="0"/>
                <a:cs typeface="Times New Roman" pitchFamily="18" charset="0"/>
              </a:rPr>
              <a:t>ency</a:t>
            </a:r>
            <a:r>
              <a:rPr lang="en-IN" sz="2800" spc="-45" dirty="0" smtClean="0">
                <a:latin typeface="Times New Roman" pitchFamily="18" charset="0"/>
                <a:cs typeface="Times New Roman" pitchFamily="18" charset="0"/>
              </a:rPr>
              <a:t> </a:t>
            </a:r>
            <a:r>
              <a:rPr lang="en-IN" sz="2800" spc="-10" dirty="0" smtClean="0">
                <a:latin typeface="Times New Roman" pitchFamily="18" charset="0"/>
                <a:cs typeface="Times New Roman" pitchFamily="18" charset="0"/>
              </a:rPr>
              <a:t>of</a:t>
            </a:r>
            <a:r>
              <a:rPr lang="en-IN" sz="2800" spc="-85" dirty="0" smtClean="0">
                <a:latin typeface="Times New Roman" pitchFamily="18" charset="0"/>
                <a:cs typeface="Times New Roman" pitchFamily="18" charset="0"/>
              </a:rPr>
              <a:t> </a:t>
            </a:r>
            <a:r>
              <a:rPr lang="en-IN" sz="2800" b="1" spc="-25" dirty="0" smtClean="0">
                <a:latin typeface="Times New Roman" pitchFamily="18" charset="0"/>
                <a:cs typeface="Times New Roman" pitchFamily="18" charset="0"/>
              </a:rPr>
              <a:t>U</a:t>
            </a:r>
            <a:r>
              <a:rPr lang="en-IN" sz="2800" b="1" spc="-10" dirty="0" smtClean="0">
                <a:latin typeface="Times New Roman" pitchFamily="18" charset="0"/>
                <a:cs typeface="Times New Roman" pitchFamily="18" charset="0"/>
              </a:rPr>
              <a:t>ni</a:t>
            </a:r>
            <a:r>
              <a:rPr lang="en-IN" sz="2800" b="1" spc="-45" dirty="0" smtClean="0">
                <a:latin typeface="Times New Roman" pitchFamily="18" charset="0"/>
                <a:cs typeface="Times New Roman" pitchFamily="18" charset="0"/>
              </a:rPr>
              <a:t>t</a:t>
            </a:r>
            <a:r>
              <a:rPr lang="en-IN" sz="2800" b="1" spc="-20" dirty="0" smtClean="0">
                <a:latin typeface="Times New Roman" pitchFamily="18" charset="0"/>
                <a:cs typeface="Times New Roman" pitchFamily="18" charset="0"/>
              </a:rPr>
              <a:t>e</a:t>
            </a:r>
            <a:r>
              <a:rPr lang="en-IN" sz="2800" b="1" spc="-15" dirty="0" smtClean="0">
                <a:latin typeface="Times New Roman" pitchFamily="18" charset="0"/>
                <a:cs typeface="Times New Roman" pitchFamily="18" charset="0"/>
              </a:rPr>
              <a:t>d</a:t>
            </a:r>
            <a:r>
              <a:rPr lang="en-IN" sz="2800" b="1" spc="-45"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N</a:t>
            </a:r>
            <a:r>
              <a:rPr lang="en-IN" sz="2800" b="1" spc="-45" dirty="0" smtClean="0">
                <a:latin typeface="Times New Roman" pitchFamily="18" charset="0"/>
                <a:cs typeface="Times New Roman" pitchFamily="18" charset="0"/>
              </a:rPr>
              <a:t>a</a:t>
            </a:r>
            <a:r>
              <a:rPr lang="en-IN" sz="2800" b="1" spc="-20" dirty="0" smtClean="0">
                <a:latin typeface="Times New Roman" pitchFamily="18" charset="0"/>
                <a:cs typeface="Times New Roman" pitchFamily="18" charset="0"/>
              </a:rPr>
              <a:t>t</a:t>
            </a:r>
            <a:r>
              <a:rPr lang="en-IN" sz="2800" b="1" spc="-10" dirty="0" smtClean="0">
                <a:latin typeface="Times New Roman" pitchFamily="18" charset="0"/>
                <a:cs typeface="Times New Roman" pitchFamily="18" charset="0"/>
              </a:rPr>
              <a:t>i</a:t>
            </a:r>
            <a:r>
              <a:rPr lang="en-IN" sz="2800" b="1" spc="-25" dirty="0" smtClean="0">
                <a:latin typeface="Times New Roman" pitchFamily="18" charset="0"/>
                <a:cs typeface="Times New Roman" pitchFamily="18" charset="0"/>
              </a:rPr>
              <a:t>o</a:t>
            </a:r>
            <a:r>
              <a:rPr lang="en-IN" sz="2800" b="1" spc="-15" dirty="0" smtClean="0">
                <a:latin typeface="Times New Roman" pitchFamily="18" charset="0"/>
                <a:cs typeface="Times New Roman" pitchFamily="18" charset="0"/>
              </a:rPr>
              <a:t>ns</a:t>
            </a:r>
            <a:endParaRPr lang="en-IN" sz="2800" dirty="0" smtClean="0">
              <a:latin typeface="Times New Roman" pitchFamily="18" charset="0"/>
              <a:cs typeface="Times New Roman" pitchFamily="18" charset="0"/>
            </a:endParaRPr>
          </a:p>
          <a:p>
            <a:pPr marL="12700" fontAlgn="auto">
              <a:spcBef>
                <a:spcPts val="1850"/>
              </a:spcBef>
              <a:spcAft>
                <a:spcPts val="0"/>
              </a:spcAft>
              <a:buFont typeface="Wingdings" pitchFamily="2" charset="2"/>
              <a:buChar char="Ø"/>
              <a:defRPr/>
            </a:pPr>
            <a:r>
              <a:rPr lang="en-IN" sz="2800" spc="-20" dirty="0" smtClean="0">
                <a:latin typeface="Times New Roman" pitchFamily="18" charset="0"/>
                <a:cs typeface="Times New Roman" pitchFamily="18" charset="0"/>
              </a:rPr>
              <a:t>E</a:t>
            </a:r>
            <a:r>
              <a:rPr lang="en-IN" sz="2800" spc="-30" dirty="0" smtClean="0">
                <a:latin typeface="Times New Roman" pitchFamily="18" charset="0"/>
                <a:cs typeface="Times New Roman" pitchFamily="18" charset="0"/>
              </a:rPr>
              <a:t>s</a:t>
            </a:r>
            <a:r>
              <a:rPr lang="en-IN" sz="2800" spc="-40" dirty="0" smtClean="0">
                <a:latin typeface="Times New Roman" pitchFamily="18" charset="0"/>
                <a:cs typeface="Times New Roman" pitchFamily="18" charset="0"/>
              </a:rPr>
              <a:t>t</a:t>
            </a:r>
            <a:r>
              <a:rPr lang="en-IN" sz="2800" spc="-15" dirty="0" smtClean="0">
                <a:latin typeface="Times New Roman" pitchFamily="18" charset="0"/>
                <a:cs typeface="Times New Roman" pitchFamily="18" charset="0"/>
              </a:rPr>
              <a:t>a</a:t>
            </a:r>
            <a:r>
              <a:rPr lang="en-IN" sz="2800" spc="-10" dirty="0" smtClean="0">
                <a:latin typeface="Times New Roman" pitchFamily="18" charset="0"/>
                <a:cs typeface="Times New Roman" pitchFamily="18" charset="0"/>
              </a:rPr>
              <a:t>b</a:t>
            </a:r>
            <a:r>
              <a:rPr lang="en-IN" sz="2800" dirty="0" smtClean="0">
                <a:latin typeface="Times New Roman" pitchFamily="18" charset="0"/>
                <a:cs typeface="Times New Roman" pitchFamily="18" charset="0"/>
              </a:rPr>
              <a:t>li</a:t>
            </a:r>
            <a:r>
              <a:rPr lang="en-IN" sz="2800" spc="-5" dirty="0" smtClean="0">
                <a:latin typeface="Times New Roman" pitchFamily="18" charset="0"/>
                <a:cs typeface="Times New Roman" pitchFamily="18" charset="0"/>
              </a:rPr>
              <a:t>s</a:t>
            </a:r>
            <a:r>
              <a:rPr lang="en-IN" sz="2800" spc="-20" dirty="0" smtClean="0">
                <a:latin typeface="Times New Roman" pitchFamily="18" charset="0"/>
                <a:cs typeface="Times New Roman" pitchFamily="18" charset="0"/>
              </a:rPr>
              <a:t>he</a:t>
            </a:r>
            <a:r>
              <a:rPr lang="en-IN" sz="2800" spc="-15" dirty="0" smtClean="0">
                <a:latin typeface="Times New Roman" pitchFamily="18" charset="0"/>
                <a:cs typeface="Times New Roman" pitchFamily="18" charset="0"/>
              </a:rPr>
              <a:t>d</a:t>
            </a:r>
            <a:r>
              <a:rPr lang="en-IN" sz="2800" spc="-75" dirty="0" smtClean="0">
                <a:latin typeface="Times New Roman" pitchFamily="18" charset="0"/>
                <a:cs typeface="Times New Roman" pitchFamily="18" charset="0"/>
              </a:rPr>
              <a:t> </a:t>
            </a:r>
            <a:r>
              <a:rPr lang="en-IN" sz="2800" spc="-25" dirty="0" smtClean="0">
                <a:latin typeface="Times New Roman" pitchFamily="18" charset="0"/>
                <a:cs typeface="Times New Roman" pitchFamily="18" charset="0"/>
              </a:rPr>
              <a:t>       </a:t>
            </a:r>
            <a:r>
              <a:rPr lang="en-IN" sz="2800" b="1" spc="-10" dirty="0" smtClean="0">
                <a:latin typeface="Times New Roman" pitchFamily="18" charset="0"/>
                <a:cs typeface="Times New Roman" pitchFamily="18" charset="0"/>
              </a:rPr>
              <a:t>1946</a:t>
            </a:r>
            <a:endParaRPr lang="en-IN" sz="2800" dirty="0" smtClean="0">
              <a:latin typeface="Times New Roman" pitchFamily="18" charset="0"/>
              <a:cs typeface="Times New Roman" pitchFamily="18" charset="0"/>
            </a:endParaRPr>
          </a:p>
          <a:p>
            <a:pPr marL="12700" fontAlgn="auto">
              <a:spcBef>
                <a:spcPts val="1845"/>
              </a:spcBef>
              <a:spcAft>
                <a:spcPts val="0"/>
              </a:spcAft>
              <a:buFont typeface="Wingdings" pitchFamily="2" charset="2"/>
              <a:buChar char="Ø"/>
              <a:defRPr/>
            </a:pPr>
            <a:r>
              <a:rPr lang="en-IN" sz="2800" spc="-210" dirty="0" smtClean="0">
                <a:latin typeface="Times New Roman" pitchFamily="18" charset="0"/>
                <a:cs typeface="Times New Roman" pitchFamily="18" charset="0"/>
              </a:rPr>
              <a:t>T</a:t>
            </a:r>
            <a:r>
              <a:rPr lang="en-IN" sz="2800" spc="-15" dirty="0" smtClean="0">
                <a:latin typeface="Times New Roman" pitchFamily="18" charset="0"/>
                <a:cs typeface="Times New Roman" pitchFamily="18" charset="0"/>
              </a:rPr>
              <a:t>o</a:t>
            </a:r>
            <a:r>
              <a:rPr lang="en-IN" sz="2800" spc="-4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de</a:t>
            </a:r>
            <a:r>
              <a:rPr lang="en-IN" sz="2800" b="1" spc="-25" dirty="0" smtClean="0">
                <a:latin typeface="Times New Roman" pitchFamily="18" charset="0"/>
                <a:cs typeface="Times New Roman" pitchFamily="18" charset="0"/>
              </a:rPr>
              <a:t>a</a:t>
            </a:r>
            <a:r>
              <a:rPr lang="en-IN" sz="2800" b="1" spc="-10" dirty="0" smtClean="0">
                <a:latin typeface="Times New Roman" pitchFamily="18" charset="0"/>
                <a:cs typeface="Times New Roman" pitchFamily="18" charset="0"/>
              </a:rPr>
              <a:t>l</a:t>
            </a:r>
            <a:r>
              <a:rPr lang="en-IN" sz="2800" b="1" spc="-40" dirty="0" smtClean="0">
                <a:latin typeface="Times New Roman" pitchFamily="18" charset="0"/>
                <a:cs typeface="Times New Roman" pitchFamily="18" charset="0"/>
              </a:rPr>
              <a:t> </a:t>
            </a:r>
            <a:r>
              <a:rPr lang="en-IN" sz="2800" b="1" spc="-20" dirty="0" smtClean="0">
                <a:latin typeface="Times New Roman" pitchFamily="18" charset="0"/>
                <a:cs typeface="Times New Roman" pitchFamily="18" charset="0"/>
              </a:rPr>
              <a:t>wit</a:t>
            </a:r>
            <a:r>
              <a:rPr lang="en-IN" sz="2800" b="1" spc="-15" dirty="0" smtClean="0">
                <a:latin typeface="Times New Roman" pitchFamily="18" charset="0"/>
                <a:cs typeface="Times New Roman" pitchFamily="18" charset="0"/>
              </a:rPr>
              <a:t>h</a:t>
            </a:r>
            <a:r>
              <a:rPr lang="en-IN" sz="2800" b="1" spc="-55" dirty="0" smtClean="0">
                <a:latin typeface="Times New Roman" pitchFamily="18" charset="0"/>
                <a:cs typeface="Times New Roman" pitchFamily="18" charset="0"/>
              </a:rPr>
              <a:t> </a:t>
            </a:r>
            <a:r>
              <a:rPr lang="en-IN" sz="2800" b="1" spc="-35" dirty="0" smtClean="0">
                <a:latin typeface="Times New Roman" pitchFamily="18" charset="0"/>
                <a:cs typeface="Times New Roman" pitchFamily="18" charset="0"/>
              </a:rPr>
              <a:t>r</a:t>
            </a:r>
            <a:r>
              <a:rPr lang="en-IN" sz="2800" b="1" spc="-20" dirty="0" smtClean="0">
                <a:latin typeface="Times New Roman" pitchFamily="18" charset="0"/>
                <a:cs typeface="Times New Roman" pitchFamily="18" charset="0"/>
              </a:rPr>
              <a:t>eh</a:t>
            </a:r>
            <a:r>
              <a:rPr lang="en-IN" sz="2800" b="1" spc="-25" dirty="0" smtClean="0">
                <a:latin typeface="Times New Roman" pitchFamily="18" charset="0"/>
                <a:cs typeface="Times New Roman" pitchFamily="18" charset="0"/>
              </a:rPr>
              <a:t>a</a:t>
            </a:r>
            <a:r>
              <a:rPr lang="en-IN" sz="2800" b="1" spc="-10" dirty="0" smtClean="0">
                <a:latin typeface="Times New Roman" pitchFamily="18" charset="0"/>
                <a:cs typeface="Times New Roman" pitchFamily="18" charset="0"/>
              </a:rPr>
              <a:t>bili</a:t>
            </a:r>
            <a:r>
              <a:rPr lang="en-IN" sz="2800" b="1" spc="-45" dirty="0" smtClean="0">
                <a:latin typeface="Times New Roman" pitchFamily="18" charset="0"/>
                <a:cs typeface="Times New Roman" pitchFamily="18" charset="0"/>
              </a:rPr>
              <a:t>ta</a:t>
            </a:r>
            <a:r>
              <a:rPr lang="en-IN" sz="2800" b="1" spc="-10" dirty="0" smtClean="0">
                <a:latin typeface="Times New Roman" pitchFamily="18" charset="0"/>
                <a:cs typeface="Times New Roman" pitchFamily="18" charset="0"/>
              </a:rPr>
              <a:t>ti</a:t>
            </a:r>
            <a:r>
              <a:rPr lang="en-IN" sz="2800" b="1" spc="-25" dirty="0" smtClean="0">
                <a:latin typeface="Times New Roman" pitchFamily="18" charset="0"/>
                <a:cs typeface="Times New Roman" pitchFamily="18" charset="0"/>
              </a:rPr>
              <a:t>o</a:t>
            </a:r>
            <a:r>
              <a:rPr lang="en-IN" sz="2800" b="1" spc="-15" dirty="0" smtClean="0">
                <a:latin typeface="Times New Roman" pitchFamily="18" charset="0"/>
                <a:cs typeface="Times New Roman" pitchFamily="18" charset="0"/>
              </a:rPr>
              <a:t>n</a:t>
            </a:r>
            <a:r>
              <a:rPr lang="en-IN" sz="2800" b="1" spc="-5" dirty="0" smtClean="0">
                <a:latin typeface="Times New Roman" pitchFamily="18" charset="0"/>
                <a:cs typeface="Times New Roman" pitchFamily="18" charset="0"/>
              </a:rPr>
              <a:t> </a:t>
            </a:r>
            <a:r>
              <a:rPr lang="en-IN" sz="2800" b="1" spc="-10" dirty="0" smtClean="0">
                <a:latin typeface="Times New Roman" pitchFamily="18" charset="0"/>
                <a:cs typeface="Times New Roman" pitchFamily="18" charset="0"/>
              </a:rPr>
              <a:t>of</a:t>
            </a:r>
            <a:r>
              <a:rPr lang="en-IN" sz="2800" b="1" spc="-45"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child</a:t>
            </a:r>
            <a:r>
              <a:rPr lang="en-IN" sz="2800" b="1" spc="-30" dirty="0" smtClean="0">
                <a:latin typeface="Times New Roman" pitchFamily="18" charset="0"/>
                <a:cs typeface="Times New Roman" pitchFamily="18" charset="0"/>
              </a:rPr>
              <a:t>r</a:t>
            </a:r>
            <a:r>
              <a:rPr lang="en-IN" sz="2800" b="1" spc="-20" dirty="0" smtClean="0">
                <a:latin typeface="Times New Roman" pitchFamily="18" charset="0"/>
                <a:cs typeface="Times New Roman" pitchFamily="18" charset="0"/>
              </a:rPr>
              <a:t>e</a:t>
            </a:r>
            <a:r>
              <a:rPr lang="en-IN" sz="2800" b="1" spc="-15" dirty="0" smtClean="0">
                <a:latin typeface="Times New Roman" pitchFamily="18" charset="0"/>
                <a:cs typeface="Times New Roman" pitchFamily="18" charset="0"/>
              </a:rPr>
              <a:t>n</a:t>
            </a:r>
            <a:r>
              <a:rPr lang="en-IN" sz="2800" b="1" spc="-55" dirty="0" smtClean="0">
                <a:latin typeface="Times New Roman" pitchFamily="18" charset="0"/>
                <a:cs typeface="Times New Roman" pitchFamily="18" charset="0"/>
              </a:rPr>
              <a:t> </a:t>
            </a:r>
            <a:r>
              <a:rPr lang="en-IN" sz="2800" b="1" spc="-10" dirty="0" smtClean="0">
                <a:latin typeface="Times New Roman" pitchFamily="18" charset="0"/>
                <a:cs typeface="Times New Roman" pitchFamily="18" charset="0"/>
              </a:rPr>
              <a:t>in</a:t>
            </a:r>
            <a:r>
              <a:rPr lang="en-IN" sz="2800" b="1" spc="-55" dirty="0" smtClean="0">
                <a:latin typeface="Times New Roman" pitchFamily="18" charset="0"/>
                <a:cs typeface="Times New Roman" pitchFamily="18" charset="0"/>
              </a:rPr>
              <a:t> w</a:t>
            </a:r>
            <a:r>
              <a:rPr lang="en-IN" sz="2800" b="1" spc="-10" dirty="0" smtClean="0">
                <a:latin typeface="Times New Roman" pitchFamily="18" charset="0"/>
                <a:cs typeface="Times New Roman" pitchFamily="18" charset="0"/>
              </a:rPr>
              <a:t>ar</a:t>
            </a:r>
            <a:r>
              <a:rPr lang="en-IN" sz="2800" b="1" spc="-35" dirty="0" smtClean="0">
                <a:latin typeface="Times New Roman" pitchFamily="18" charset="0"/>
                <a:cs typeface="Times New Roman" pitchFamily="18" charset="0"/>
              </a:rPr>
              <a:t> </a:t>
            </a:r>
            <a:r>
              <a:rPr lang="en-IN" sz="2800" b="1" spc="-60" dirty="0" smtClean="0">
                <a:latin typeface="Times New Roman" pitchFamily="18" charset="0"/>
                <a:cs typeface="Times New Roman" pitchFamily="18" charset="0"/>
              </a:rPr>
              <a:t>ra</a:t>
            </a:r>
            <a:r>
              <a:rPr lang="en-IN" sz="2800" b="1" spc="-50" dirty="0" smtClean="0">
                <a:latin typeface="Times New Roman" pitchFamily="18" charset="0"/>
                <a:cs typeface="Times New Roman" pitchFamily="18" charset="0"/>
              </a:rPr>
              <a:t>v</a:t>
            </a:r>
            <a:r>
              <a:rPr lang="en-IN" sz="2800" b="1" spc="-15" dirty="0" smtClean="0">
                <a:latin typeface="Times New Roman" pitchFamily="18" charset="0"/>
                <a:cs typeface="Times New Roman" pitchFamily="18" charset="0"/>
              </a:rPr>
              <a:t>a</a:t>
            </a:r>
            <a:r>
              <a:rPr lang="en-IN" sz="2800" b="1" spc="-45" dirty="0" smtClean="0">
                <a:latin typeface="Times New Roman" pitchFamily="18" charset="0"/>
                <a:cs typeface="Times New Roman" pitchFamily="18" charset="0"/>
              </a:rPr>
              <a:t>g</a:t>
            </a:r>
            <a:r>
              <a:rPr lang="en-IN" sz="2800" b="1" spc="-20" dirty="0" smtClean="0">
                <a:latin typeface="Times New Roman" pitchFamily="18" charset="0"/>
                <a:cs typeface="Times New Roman" pitchFamily="18" charset="0"/>
              </a:rPr>
              <a:t>e</a:t>
            </a:r>
            <a:r>
              <a:rPr lang="en-IN" sz="2800" b="1" spc="-15" dirty="0" smtClean="0">
                <a:latin typeface="Times New Roman" pitchFamily="18" charset="0"/>
                <a:cs typeface="Times New Roman" pitchFamily="18" charset="0"/>
              </a:rPr>
              <a:t>d</a:t>
            </a:r>
            <a:r>
              <a:rPr lang="en-IN" sz="2800" b="1" spc="-3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c</a:t>
            </a:r>
            <a:r>
              <a:rPr lang="en-IN" sz="2800" b="1" spc="-30" dirty="0" smtClean="0">
                <a:latin typeface="Times New Roman" pitchFamily="18" charset="0"/>
                <a:cs typeface="Times New Roman" pitchFamily="18" charset="0"/>
              </a:rPr>
              <a:t>o</a:t>
            </a:r>
            <a:r>
              <a:rPr lang="en-IN" sz="2800" b="1" spc="-15" dirty="0" smtClean="0">
                <a:latin typeface="Times New Roman" pitchFamily="18" charset="0"/>
                <a:cs typeface="Times New Roman" pitchFamily="18" charset="0"/>
              </a:rPr>
              <a:t>u</a:t>
            </a:r>
            <a:r>
              <a:rPr lang="en-IN" sz="2800" b="1" spc="-45" dirty="0" smtClean="0">
                <a:latin typeface="Times New Roman" pitchFamily="18" charset="0"/>
                <a:cs typeface="Times New Roman" pitchFamily="18" charset="0"/>
              </a:rPr>
              <a:t>n</a:t>
            </a:r>
            <a:r>
              <a:rPr lang="en-IN" sz="2800" b="1" spc="-10" dirty="0" smtClean="0">
                <a:latin typeface="Times New Roman" pitchFamily="18" charset="0"/>
                <a:cs typeface="Times New Roman" pitchFamily="18" charset="0"/>
              </a:rPr>
              <a:t>trie</a:t>
            </a:r>
            <a:r>
              <a:rPr lang="en-IN" sz="2800" b="1" spc="-20" dirty="0" smtClean="0">
                <a:latin typeface="Times New Roman" pitchFamily="18" charset="0"/>
                <a:cs typeface="Times New Roman" pitchFamily="18" charset="0"/>
              </a:rPr>
              <a:t>s</a:t>
            </a:r>
            <a:r>
              <a:rPr lang="en-IN" sz="2800" b="1" spc="-10" dirty="0" smtClean="0">
                <a:latin typeface="Times New Roman" pitchFamily="18" charset="0"/>
                <a:cs typeface="Times New Roman" pitchFamily="18" charset="0"/>
              </a:rPr>
              <a:t>.</a:t>
            </a:r>
            <a:endParaRPr lang="en-IN" sz="2800" dirty="0" smtClean="0">
              <a:latin typeface="Times New Roman" pitchFamily="18" charset="0"/>
              <a:cs typeface="Times New Roman" pitchFamily="18" charset="0"/>
            </a:endParaRPr>
          </a:p>
          <a:p>
            <a:pPr marL="12700" fontAlgn="auto">
              <a:spcBef>
                <a:spcPts val="1850"/>
              </a:spcBef>
              <a:spcAft>
                <a:spcPts val="0"/>
              </a:spcAft>
              <a:buFont typeface="Wingdings" pitchFamily="2" charset="2"/>
              <a:buChar char="Ø"/>
              <a:defRPr/>
            </a:pPr>
            <a:r>
              <a:rPr lang="en-IN" sz="2800" spc="-15" dirty="0" smtClean="0">
                <a:latin typeface="Times New Roman" pitchFamily="18" charset="0"/>
                <a:cs typeface="Times New Roman" pitchFamily="18" charset="0"/>
              </a:rPr>
              <a:t>30</a:t>
            </a:r>
            <a:r>
              <a:rPr lang="en-IN" sz="2800" spc="-45" dirty="0" smtClean="0">
                <a:latin typeface="Times New Roman" pitchFamily="18" charset="0"/>
                <a:cs typeface="Times New Roman" pitchFamily="18" charset="0"/>
              </a:rPr>
              <a:t> </a:t>
            </a:r>
            <a:r>
              <a:rPr lang="en-IN" sz="2800" spc="-20" dirty="0" smtClean="0">
                <a:latin typeface="Times New Roman" pitchFamily="18" charset="0"/>
                <a:cs typeface="Times New Roman" pitchFamily="18" charset="0"/>
              </a:rPr>
              <a:t>n</a:t>
            </a:r>
            <a:r>
              <a:rPr lang="en-IN" sz="2800" spc="-35" dirty="0" smtClean="0">
                <a:latin typeface="Times New Roman" pitchFamily="18" charset="0"/>
                <a:cs typeface="Times New Roman" pitchFamily="18" charset="0"/>
              </a:rPr>
              <a:t>a</a:t>
            </a:r>
            <a:r>
              <a:rPr lang="en-IN" sz="2800" spc="-10" dirty="0" smtClean="0">
                <a:latin typeface="Times New Roman" pitchFamily="18" charset="0"/>
                <a:cs typeface="Times New Roman" pitchFamily="18" charset="0"/>
              </a:rPr>
              <a:t>tio</a:t>
            </a:r>
            <a:r>
              <a:rPr lang="en-IN" sz="2800" spc="-20" dirty="0" smtClean="0">
                <a:latin typeface="Times New Roman" pitchFamily="18" charset="0"/>
                <a:cs typeface="Times New Roman" pitchFamily="18" charset="0"/>
              </a:rPr>
              <a:t>n</a:t>
            </a:r>
            <a:r>
              <a:rPr lang="en-IN" sz="2800" spc="-10" dirty="0" smtClean="0">
                <a:latin typeface="Times New Roman" pitchFamily="18" charset="0"/>
                <a:cs typeface="Times New Roman" pitchFamily="18" charset="0"/>
              </a:rPr>
              <a:t>s</a:t>
            </a:r>
            <a:r>
              <a:rPr lang="en-IN" sz="2800" spc="-50" dirty="0" smtClean="0">
                <a:latin typeface="Times New Roman" pitchFamily="18" charset="0"/>
                <a:cs typeface="Times New Roman" pitchFamily="18" charset="0"/>
              </a:rPr>
              <a:t> </a:t>
            </a:r>
            <a:r>
              <a:rPr lang="en-IN" sz="2800" spc="-55" dirty="0" smtClean="0">
                <a:latin typeface="Times New Roman" pitchFamily="18" charset="0"/>
                <a:cs typeface="Times New Roman" pitchFamily="18" charset="0"/>
              </a:rPr>
              <a:t>e</a:t>
            </a:r>
            <a:r>
              <a:rPr lang="en-IN" sz="2800" spc="-75" dirty="0" smtClean="0">
                <a:latin typeface="Times New Roman" pitchFamily="18" charset="0"/>
                <a:cs typeface="Times New Roman" pitchFamily="18" charset="0"/>
              </a:rPr>
              <a:t>x</a:t>
            </a:r>
            <a:r>
              <a:rPr lang="en-IN" sz="2800" spc="-10" dirty="0" smtClean="0">
                <a:latin typeface="Times New Roman" pitchFamily="18" charset="0"/>
                <a:cs typeface="Times New Roman" pitchFamily="18" charset="0"/>
              </a:rPr>
              <a:t>ecuti</a:t>
            </a:r>
            <a:r>
              <a:rPr lang="en-IN" sz="2800" spc="-30" dirty="0" smtClean="0">
                <a:latin typeface="Times New Roman" pitchFamily="18" charset="0"/>
                <a:cs typeface="Times New Roman" pitchFamily="18" charset="0"/>
              </a:rPr>
              <a:t>v</a:t>
            </a:r>
            <a:r>
              <a:rPr lang="en-IN" sz="2800" spc="-15" dirty="0" smtClean="0">
                <a:latin typeface="Times New Roman" pitchFamily="18" charset="0"/>
                <a:cs typeface="Times New Roman" pitchFamily="18" charset="0"/>
              </a:rPr>
              <a:t>e</a:t>
            </a:r>
            <a:r>
              <a:rPr lang="en-IN" sz="2800" spc="-20" dirty="0" smtClean="0">
                <a:latin typeface="Times New Roman" pitchFamily="18" charset="0"/>
                <a:cs typeface="Times New Roman" pitchFamily="18" charset="0"/>
              </a:rPr>
              <a:t> b</a:t>
            </a:r>
            <a:r>
              <a:rPr lang="en-IN" sz="2800" spc="-10" dirty="0" smtClean="0">
                <a:latin typeface="Times New Roman" pitchFamily="18" charset="0"/>
                <a:cs typeface="Times New Roman" pitchFamily="18" charset="0"/>
              </a:rPr>
              <a:t>o</a:t>
            </a:r>
            <a:r>
              <a:rPr lang="en-IN" sz="2800" spc="-15" dirty="0" smtClean="0">
                <a:latin typeface="Times New Roman" pitchFamily="18" charset="0"/>
                <a:cs typeface="Times New Roman" pitchFamily="18" charset="0"/>
              </a:rPr>
              <a:t>a</a:t>
            </a:r>
            <a:r>
              <a:rPr lang="en-IN" sz="2800" spc="-25" dirty="0" smtClean="0">
                <a:latin typeface="Times New Roman" pitchFamily="18" charset="0"/>
                <a:cs typeface="Times New Roman" pitchFamily="18" charset="0"/>
              </a:rPr>
              <a:t>r</a:t>
            </a:r>
            <a:r>
              <a:rPr lang="en-IN" sz="2800" spc="-15" dirty="0" smtClean="0">
                <a:latin typeface="Times New Roman" pitchFamily="18" charset="0"/>
                <a:cs typeface="Times New Roman" pitchFamily="18" charset="0"/>
              </a:rPr>
              <a:t>d.</a:t>
            </a:r>
            <a:endParaRPr lang="en-IN" sz="2800" dirty="0" smtClean="0">
              <a:latin typeface="Times New Roman" pitchFamily="18" charset="0"/>
              <a:cs typeface="Times New Roman" pitchFamily="18" charset="0"/>
            </a:endParaRPr>
          </a:p>
          <a:p>
            <a:pPr marL="12700" fontAlgn="auto">
              <a:spcBef>
                <a:spcPts val="1845"/>
              </a:spcBef>
              <a:spcAft>
                <a:spcPts val="0"/>
              </a:spcAft>
              <a:buFont typeface="Wingdings" pitchFamily="2" charset="2"/>
              <a:buChar char="Ø"/>
              <a:defRPr/>
            </a:pPr>
            <a:r>
              <a:rPr lang="en-IN" sz="2800" spc="-15" dirty="0" smtClean="0">
                <a:latin typeface="Times New Roman" pitchFamily="18" charset="0"/>
                <a:cs typeface="Times New Roman" pitchFamily="18" charset="0"/>
              </a:rPr>
              <a:t>No</a:t>
            </a:r>
            <a:r>
              <a:rPr lang="en-IN" sz="2800" spc="-30" dirty="0" smtClean="0">
                <a:latin typeface="Times New Roman" pitchFamily="18" charset="0"/>
                <a:cs typeface="Times New Roman" pitchFamily="18" charset="0"/>
              </a:rPr>
              <a:t>w</a:t>
            </a:r>
            <a:r>
              <a:rPr lang="en-IN" sz="2800" b="1" spc="-10" dirty="0" smtClean="0">
                <a:latin typeface="Times New Roman" pitchFamily="18" charset="0"/>
                <a:cs typeface="Times New Roman" pitchFamily="18" charset="0"/>
              </a:rPr>
              <a:t>,</a:t>
            </a:r>
            <a:r>
              <a:rPr lang="en-IN" sz="2800" b="1" spc="1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U</a:t>
            </a:r>
            <a:r>
              <a:rPr lang="en-IN" sz="2800" b="1" spc="-25" dirty="0" smtClean="0">
                <a:latin typeface="Times New Roman" pitchFamily="18" charset="0"/>
                <a:cs typeface="Times New Roman" pitchFamily="18" charset="0"/>
              </a:rPr>
              <a:t>n</a:t>
            </a:r>
            <a:r>
              <a:rPr lang="en-IN" sz="2800" b="1" spc="-10" dirty="0" smtClean="0">
                <a:latin typeface="Times New Roman" pitchFamily="18" charset="0"/>
                <a:cs typeface="Times New Roman" pitchFamily="18" charset="0"/>
              </a:rPr>
              <a:t>i</a:t>
            </a:r>
            <a:r>
              <a:rPr lang="en-IN" sz="2800" b="1" spc="-45" dirty="0" smtClean="0">
                <a:latin typeface="Times New Roman" pitchFamily="18" charset="0"/>
                <a:cs typeface="Times New Roman" pitchFamily="18" charset="0"/>
              </a:rPr>
              <a:t>t</a:t>
            </a:r>
            <a:r>
              <a:rPr lang="en-IN" sz="2800" b="1" spc="-15" dirty="0" smtClean="0">
                <a:latin typeface="Times New Roman" pitchFamily="18" charset="0"/>
                <a:cs typeface="Times New Roman" pitchFamily="18" charset="0"/>
              </a:rPr>
              <a:t>ed</a:t>
            </a:r>
            <a:r>
              <a:rPr lang="en-IN" sz="2800" b="1" spc="1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N</a:t>
            </a:r>
            <a:r>
              <a:rPr lang="en-IN" sz="2800" b="1" spc="-40" dirty="0" smtClean="0">
                <a:latin typeface="Times New Roman" pitchFamily="18" charset="0"/>
                <a:cs typeface="Times New Roman" pitchFamily="18" charset="0"/>
              </a:rPr>
              <a:t>a</a:t>
            </a:r>
            <a:r>
              <a:rPr lang="en-IN" sz="2800" b="1" spc="-10" dirty="0" smtClean="0">
                <a:latin typeface="Times New Roman" pitchFamily="18" charset="0"/>
                <a:cs typeface="Times New Roman" pitchFamily="18" charset="0"/>
              </a:rPr>
              <a:t>ti</a:t>
            </a:r>
            <a:r>
              <a:rPr lang="en-IN" sz="2800" b="1" spc="-30" dirty="0" smtClean="0">
                <a:latin typeface="Times New Roman" pitchFamily="18" charset="0"/>
                <a:cs typeface="Times New Roman" pitchFamily="18" charset="0"/>
              </a:rPr>
              <a:t>o</a:t>
            </a:r>
            <a:r>
              <a:rPr lang="en-IN" sz="2800" b="1" spc="-15" dirty="0" smtClean="0">
                <a:latin typeface="Times New Roman" pitchFamily="18" charset="0"/>
                <a:cs typeface="Times New Roman" pitchFamily="18" charset="0"/>
              </a:rPr>
              <a:t>n</a:t>
            </a:r>
            <a:r>
              <a:rPr lang="en-IN" sz="2800" b="1" spc="-140" dirty="0" smtClean="0">
                <a:latin typeface="Times New Roman" pitchFamily="18" charset="0"/>
                <a:cs typeface="Times New Roman" pitchFamily="18" charset="0"/>
              </a:rPr>
              <a:t>’</a:t>
            </a:r>
            <a:r>
              <a:rPr lang="en-IN" sz="2800" b="1" spc="-10" dirty="0" smtClean="0">
                <a:latin typeface="Times New Roman" pitchFamily="18" charset="0"/>
                <a:cs typeface="Times New Roman" pitchFamily="18" charset="0"/>
              </a:rPr>
              <a:t>s</a:t>
            </a:r>
            <a:r>
              <a:rPr lang="en-IN" sz="2800" b="1" spc="15" dirty="0" smtClean="0">
                <a:latin typeface="Times New Roman" pitchFamily="18" charset="0"/>
                <a:cs typeface="Times New Roman" pitchFamily="18" charset="0"/>
              </a:rPr>
              <a:t> </a:t>
            </a:r>
            <a:r>
              <a:rPr lang="en-IN" sz="2800" b="1" spc="-10" dirty="0" smtClean="0">
                <a:latin typeface="Times New Roman" pitchFamily="18" charset="0"/>
                <a:cs typeface="Times New Roman" pitchFamily="18" charset="0"/>
              </a:rPr>
              <a:t>Child</a:t>
            </a:r>
            <a:r>
              <a:rPr lang="en-IN" sz="2800" b="1" spc="-40" dirty="0" smtClean="0">
                <a:latin typeface="Times New Roman" pitchFamily="18" charset="0"/>
                <a:cs typeface="Times New Roman" pitchFamily="18" charset="0"/>
              </a:rPr>
              <a:t>r</a:t>
            </a:r>
            <a:r>
              <a:rPr lang="en-IN" sz="2800" b="1" spc="-15" dirty="0" smtClean="0">
                <a:latin typeface="Times New Roman" pitchFamily="18" charset="0"/>
                <a:cs typeface="Times New Roman" pitchFamily="18" charset="0"/>
              </a:rPr>
              <a:t>en</a:t>
            </a:r>
            <a:r>
              <a:rPr lang="en-IN" sz="2800" b="1" spc="-140" dirty="0" smtClean="0">
                <a:latin typeface="Times New Roman" pitchFamily="18" charset="0"/>
                <a:cs typeface="Times New Roman" pitchFamily="18" charset="0"/>
              </a:rPr>
              <a:t>’</a:t>
            </a:r>
            <a:r>
              <a:rPr lang="en-IN" sz="2800" b="1" spc="-10" dirty="0" smtClean="0">
                <a:latin typeface="Times New Roman" pitchFamily="18" charset="0"/>
                <a:cs typeface="Times New Roman" pitchFamily="18" charset="0"/>
              </a:rPr>
              <a:t>s</a:t>
            </a:r>
            <a:r>
              <a:rPr lang="en-IN" sz="2800" b="1"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Fund</a:t>
            </a:r>
            <a:r>
              <a:rPr lang="en-IN" sz="2800" b="1" dirty="0" smtClean="0">
                <a:latin typeface="Times New Roman" pitchFamily="18" charset="0"/>
                <a:cs typeface="Times New Roman" pitchFamily="18" charset="0"/>
              </a:rPr>
              <a:t> </a:t>
            </a:r>
            <a:r>
              <a:rPr lang="en-IN" sz="2800" spc="-25" dirty="0" smtClean="0">
                <a:latin typeface="Times New Roman" pitchFamily="18" charset="0"/>
                <a:cs typeface="Times New Roman" pitchFamily="18" charset="0"/>
              </a:rPr>
              <a:t>     </a:t>
            </a:r>
            <a:r>
              <a:rPr lang="en-IN" sz="2800" spc="-50" dirty="0" smtClean="0">
                <a:latin typeface="Times New Roman" pitchFamily="18" charset="0"/>
                <a:cs typeface="Times New Roman" pitchFamily="18" charset="0"/>
              </a:rPr>
              <a:t> </a:t>
            </a:r>
            <a:r>
              <a:rPr lang="en-IN" sz="2800" spc="-15" dirty="0" smtClean="0">
                <a:latin typeface="Times New Roman" pitchFamily="18" charset="0"/>
                <a:cs typeface="Times New Roman" pitchFamily="18" charset="0"/>
              </a:rPr>
              <a:t>U</a:t>
            </a:r>
            <a:r>
              <a:rPr lang="en-IN" sz="2800" spc="-25" dirty="0" smtClean="0">
                <a:latin typeface="Times New Roman" pitchFamily="18" charset="0"/>
                <a:cs typeface="Times New Roman" pitchFamily="18" charset="0"/>
              </a:rPr>
              <a:t>N</a:t>
            </a:r>
            <a:r>
              <a:rPr lang="en-IN" sz="2800" spc="-10" dirty="0" smtClean="0">
                <a:latin typeface="Times New Roman" pitchFamily="18" charset="0"/>
                <a:cs typeface="Times New Roman" pitchFamily="18" charset="0"/>
              </a:rPr>
              <a:t>ICEF</a:t>
            </a:r>
            <a:endParaRPr lang="en-IN" sz="2800" dirty="0" smtClean="0">
              <a:latin typeface="Times New Roman" pitchFamily="18" charset="0"/>
              <a:cs typeface="Times New Roman" pitchFamily="18" charset="0"/>
            </a:endParaRPr>
          </a:p>
          <a:p>
            <a:pPr marL="12700" fontAlgn="auto">
              <a:spcBef>
                <a:spcPts val="1845"/>
              </a:spcBef>
              <a:spcAft>
                <a:spcPts val="0"/>
              </a:spcAft>
              <a:buFont typeface="Wingdings" pitchFamily="2" charset="2"/>
              <a:buChar char="Ø"/>
              <a:defRPr/>
            </a:pPr>
            <a:r>
              <a:rPr lang="en-IN" sz="2800" spc="-20" dirty="0" smtClean="0">
                <a:latin typeface="Times New Roman" pitchFamily="18" charset="0"/>
                <a:cs typeface="Times New Roman" pitchFamily="18" charset="0"/>
              </a:rPr>
              <a:t>Hea</a:t>
            </a:r>
            <a:r>
              <a:rPr lang="en-IN" sz="2800" spc="-15" dirty="0" smtClean="0">
                <a:latin typeface="Times New Roman" pitchFamily="18" charset="0"/>
                <a:cs typeface="Times New Roman" pitchFamily="18" charset="0"/>
              </a:rPr>
              <a:t>d</a:t>
            </a:r>
            <a:r>
              <a:rPr lang="en-IN" sz="2800" spc="-40" dirty="0" smtClean="0">
                <a:latin typeface="Times New Roman" pitchFamily="18" charset="0"/>
                <a:cs typeface="Times New Roman" pitchFamily="18" charset="0"/>
              </a:rPr>
              <a:t> </a:t>
            </a:r>
            <a:r>
              <a:rPr lang="en-IN" sz="2800" spc="-15" dirty="0" smtClean="0">
                <a:latin typeface="Times New Roman" pitchFamily="18" charset="0"/>
                <a:cs typeface="Times New Roman" pitchFamily="18" charset="0"/>
              </a:rPr>
              <a:t>Quar</a:t>
            </a:r>
            <a:r>
              <a:rPr lang="en-IN" sz="2800" spc="-40" dirty="0" smtClean="0">
                <a:latin typeface="Times New Roman" pitchFamily="18" charset="0"/>
                <a:cs typeface="Times New Roman" pitchFamily="18" charset="0"/>
              </a:rPr>
              <a:t>t</a:t>
            </a:r>
            <a:r>
              <a:rPr lang="en-IN" sz="2800" spc="-15" dirty="0" smtClean="0">
                <a:latin typeface="Times New Roman" pitchFamily="18" charset="0"/>
                <a:cs typeface="Times New Roman" pitchFamily="18" charset="0"/>
              </a:rPr>
              <a:t>e</a:t>
            </a:r>
            <a:r>
              <a:rPr lang="en-IN" sz="2800" spc="-45" dirty="0" smtClean="0">
                <a:latin typeface="Times New Roman" pitchFamily="18" charset="0"/>
                <a:cs typeface="Times New Roman" pitchFamily="18" charset="0"/>
              </a:rPr>
              <a:t>r</a:t>
            </a:r>
            <a:r>
              <a:rPr lang="en-IN" sz="2800" spc="-10" dirty="0" smtClean="0">
                <a:latin typeface="Times New Roman" pitchFamily="18" charset="0"/>
                <a:cs typeface="Times New Roman" pitchFamily="18" charset="0"/>
              </a:rPr>
              <a:t>s</a:t>
            </a:r>
            <a:r>
              <a:rPr lang="en-IN" sz="2800" spc="-75" dirty="0" smtClean="0">
                <a:latin typeface="Times New Roman" pitchFamily="18" charset="0"/>
                <a:cs typeface="Times New Roman" pitchFamily="18" charset="0"/>
              </a:rPr>
              <a:t> </a:t>
            </a:r>
            <a:r>
              <a:rPr lang="en-IN" sz="2800" spc="-25" dirty="0" smtClean="0">
                <a:latin typeface="Times New Roman" pitchFamily="18" charset="0"/>
                <a:cs typeface="Times New Roman" pitchFamily="18" charset="0"/>
              </a:rPr>
              <a:t>      </a:t>
            </a:r>
            <a:r>
              <a:rPr lang="en-IN" sz="2800" spc="-5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N</a:t>
            </a:r>
            <a:r>
              <a:rPr lang="en-IN" sz="2800" b="1" spc="-30" dirty="0" smtClean="0">
                <a:latin typeface="Times New Roman" pitchFamily="18" charset="0"/>
                <a:cs typeface="Times New Roman" pitchFamily="18" charset="0"/>
              </a:rPr>
              <a:t>e</a:t>
            </a:r>
            <a:r>
              <a:rPr lang="en-IN" sz="2800" b="1" spc="-20" dirty="0" smtClean="0">
                <a:latin typeface="Times New Roman" pitchFamily="18" charset="0"/>
                <a:cs typeface="Times New Roman" pitchFamily="18" charset="0"/>
              </a:rPr>
              <a:t>w</a:t>
            </a:r>
            <a:r>
              <a:rPr lang="en-IN" sz="2800" b="1" spc="-45" dirty="0" smtClean="0">
                <a:latin typeface="Times New Roman" pitchFamily="18" charset="0"/>
                <a:cs typeface="Times New Roman" pitchFamily="18" charset="0"/>
              </a:rPr>
              <a:t> </a:t>
            </a:r>
            <a:r>
              <a:rPr lang="en-IN" sz="2800" b="1" spc="-200" dirty="0" smtClean="0">
                <a:latin typeface="Times New Roman" pitchFamily="18" charset="0"/>
                <a:cs typeface="Times New Roman" pitchFamily="18" charset="0"/>
              </a:rPr>
              <a:t>Y</a:t>
            </a:r>
            <a:r>
              <a:rPr lang="en-IN" sz="2800" b="1" spc="-25" dirty="0" smtClean="0">
                <a:latin typeface="Times New Roman" pitchFamily="18" charset="0"/>
                <a:cs typeface="Times New Roman" pitchFamily="18" charset="0"/>
              </a:rPr>
              <a:t>o</a:t>
            </a:r>
            <a:r>
              <a:rPr lang="en-IN" sz="2800" b="1" spc="-15" dirty="0" smtClean="0">
                <a:latin typeface="Times New Roman" pitchFamily="18" charset="0"/>
                <a:cs typeface="Times New Roman" pitchFamily="18" charset="0"/>
              </a:rPr>
              <a:t>rk.</a:t>
            </a:r>
            <a:endParaRPr lang="en-IN" sz="2800" dirty="0" smtClean="0">
              <a:latin typeface="Times New Roman" pitchFamily="18" charset="0"/>
              <a:cs typeface="Times New Roman" pitchFamily="18" charset="0"/>
            </a:endParaRPr>
          </a:p>
          <a:p>
            <a:pPr marL="12700" fontAlgn="auto">
              <a:spcBef>
                <a:spcPts val="1850"/>
              </a:spcBef>
              <a:spcAft>
                <a:spcPts val="0"/>
              </a:spcAft>
              <a:buFont typeface="Wingdings" pitchFamily="2" charset="2"/>
              <a:buChar char="Ø"/>
              <a:defRPr/>
            </a:pPr>
            <a:r>
              <a:rPr lang="en-IN" sz="2800" spc="-114" dirty="0" smtClean="0">
                <a:latin typeface="Times New Roman" pitchFamily="18" charset="0"/>
                <a:cs typeface="Times New Roman" pitchFamily="18" charset="0"/>
              </a:rPr>
              <a:t>W</a:t>
            </a:r>
            <a:r>
              <a:rPr lang="en-IN" sz="2800" spc="-10" dirty="0" smtClean="0">
                <a:latin typeface="Times New Roman" pitchFamily="18" charset="0"/>
                <a:cs typeface="Times New Roman" pitchFamily="18" charset="0"/>
              </a:rPr>
              <a:t>or</a:t>
            </a:r>
            <a:r>
              <a:rPr lang="en-IN" sz="2800" spc="-30" dirty="0" smtClean="0">
                <a:latin typeface="Times New Roman" pitchFamily="18" charset="0"/>
                <a:cs typeface="Times New Roman" pitchFamily="18" charset="0"/>
              </a:rPr>
              <a:t>k</a:t>
            </a:r>
            <a:r>
              <a:rPr lang="en-IN" sz="2800" spc="-10" dirty="0" smtClean="0">
                <a:latin typeface="Times New Roman" pitchFamily="18" charset="0"/>
                <a:cs typeface="Times New Roman" pitchFamily="18" charset="0"/>
              </a:rPr>
              <a:t>s</a:t>
            </a:r>
            <a:r>
              <a:rPr lang="en-IN" sz="2800" spc="-4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i</a:t>
            </a:r>
            <a:r>
              <a:rPr lang="en-IN" sz="2800" spc="-15" dirty="0" smtClean="0">
                <a:latin typeface="Times New Roman" pitchFamily="18" charset="0"/>
                <a:cs typeface="Times New Roman" pitchFamily="18" charset="0"/>
              </a:rPr>
              <a:t>n</a:t>
            </a:r>
            <a:r>
              <a:rPr lang="en-IN" sz="2800" spc="-45" dirty="0" smtClean="0">
                <a:latin typeface="Times New Roman" pitchFamily="18" charset="0"/>
                <a:cs typeface="Times New Roman" pitchFamily="18" charset="0"/>
              </a:rPr>
              <a:t> </a:t>
            </a:r>
            <a:r>
              <a:rPr lang="en-IN" sz="2800" spc="-40" dirty="0" smtClean="0">
                <a:latin typeface="Times New Roman" pitchFamily="18" charset="0"/>
                <a:cs typeface="Times New Roman" pitchFamily="18" charset="0"/>
              </a:rPr>
              <a:t>c</a:t>
            </a:r>
            <a:r>
              <a:rPr lang="en-IN" sz="2800" spc="-10" dirty="0" smtClean="0">
                <a:latin typeface="Times New Roman" pitchFamily="18" charset="0"/>
                <a:cs typeface="Times New Roman" pitchFamily="18" charset="0"/>
              </a:rPr>
              <a:t>o</a:t>
            </a:r>
            <a:r>
              <a:rPr lang="en-IN" sz="2800" dirty="0" smtClean="0">
                <a:latin typeface="Times New Roman" pitchFamily="18" charset="0"/>
                <a:cs typeface="Times New Roman" pitchFamily="18" charset="0"/>
              </a:rPr>
              <a:t>ll</a:t>
            </a:r>
            <a:r>
              <a:rPr lang="en-IN" sz="2800" spc="-10" dirty="0" smtClean="0">
                <a:latin typeface="Times New Roman" pitchFamily="18" charset="0"/>
                <a:cs typeface="Times New Roman" pitchFamily="18" charset="0"/>
              </a:rPr>
              <a:t>a</a:t>
            </a:r>
            <a:r>
              <a:rPr lang="en-IN" sz="2800" spc="-20" dirty="0" smtClean="0">
                <a:latin typeface="Times New Roman" pitchFamily="18" charset="0"/>
                <a:cs typeface="Times New Roman" pitchFamily="18" charset="0"/>
              </a:rPr>
              <a:t>b</a:t>
            </a:r>
            <a:r>
              <a:rPr lang="en-IN" sz="2800" spc="-10" dirty="0" smtClean="0">
                <a:latin typeface="Times New Roman" pitchFamily="18" charset="0"/>
                <a:cs typeface="Times New Roman" pitchFamily="18" charset="0"/>
              </a:rPr>
              <a:t>o</a:t>
            </a:r>
            <a:r>
              <a:rPr lang="en-IN" sz="2800" spc="-55" dirty="0" smtClean="0">
                <a:latin typeface="Times New Roman" pitchFamily="18" charset="0"/>
                <a:cs typeface="Times New Roman" pitchFamily="18" charset="0"/>
              </a:rPr>
              <a:t>r</a:t>
            </a:r>
            <a:r>
              <a:rPr lang="en-IN" sz="2800" spc="-35" dirty="0" smtClean="0">
                <a:latin typeface="Times New Roman" pitchFamily="18" charset="0"/>
                <a:cs typeface="Times New Roman" pitchFamily="18" charset="0"/>
              </a:rPr>
              <a:t>a</a:t>
            </a:r>
            <a:r>
              <a:rPr lang="en-IN" sz="2800" spc="-10" dirty="0" smtClean="0">
                <a:latin typeface="Times New Roman" pitchFamily="18" charset="0"/>
                <a:cs typeface="Times New Roman" pitchFamily="18" charset="0"/>
              </a:rPr>
              <a:t>tio</a:t>
            </a:r>
            <a:r>
              <a:rPr lang="en-IN" sz="2800" spc="-15" dirty="0" smtClean="0">
                <a:latin typeface="Times New Roman" pitchFamily="18" charset="0"/>
                <a:cs typeface="Times New Roman" pitchFamily="18" charset="0"/>
              </a:rPr>
              <a:t>n</a:t>
            </a:r>
            <a:r>
              <a:rPr lang="en-IN" sz="2800" spc="-70" dirty="0" smtClean="0">
                <a:latin typeface="Times New Roman" pitchFamily="18" charset="0"/>
                <a:cs typeface="Times New Roman" pitchFamily="18" charset="0"/>
              </a:rPr>
              <a:t> </a:t>
            </a:r>
            <a:r>
              <a:rPr lang="en-IN" sz="2800" spc="-10" dirty="0" smtClean="0">
                <a:latin typeface="Times New Roman" pitchFamily="18" charset="0"/>
                <a:cs typeface="Times New Roman" pitchFamily="18" charset="0"/>
              </a:rPr>
              <a:t>with</a:t>
            </a:r>
            <a:r>
              <a:rPr lang="en-IN" sz="2800" spc="-90" dirty="0" smtClean="0">
                <a:latin typeface="Times New Roman" pitchFamily="18" charset="0"/>
                <a:cs typeface="Times New Roman" pitchFamily="18" charset="0"/>
              </a:rPr>
              <a:t> </a:t>
            </a:r>
            <a:r>
              <a:rPr lang="en-IN" sz="2800" b="1" spc="-25" dirty="0" smtClean="0">
                <a:latin typeface="Times New Roman" pitchFamily="18" charset="0"/>
                <a:cs typeface="Times New Roman" pitchFamily="18" charset="0"/>
              </a:rPr>
              <a:t>WH</a:t>
            </a:r>
            <a:r>
              <a:rPr lang="en-IN" sz="2800" b="1" spc="-15" dirty="0" smtClean="0">
                <a:latin typeface="Times New Roman" pitchFamily="18" charset="0"/>
                <a:cs typeface="Times New Roman" pitchFamily="18" charset="0"/>
              </a:rPr>
              <a:t>O</a:t>
            </a:r>
            <a:r>
              <a:rPr lang="en-IN" sz="2800" spc="-10" dirty="0" smtClean="0">
                <a:latin typeface="Times New Roman" pitchFamily="18" charset="0"/>
                <a:cs typeface="Times New Roman" pitchFamily="18" charset="0"/>
              </a:rPr>
              <a:t>,</a:t>
            </a:r>
            <a:r>
              <a:rPr lang="en-IN" sz="2800" spc="-45"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UND</a:t>
            </a:r>
            <a:r>
              <a:rPr lang="en-IN" sz="2800" b="1" spc="-30" dirty="0" smtClean="0">
                <a:latin typeface="Times New Roman" pitchFamily="18" charset="0"/>
                <a:cs typeface="Times New Roman" pitchFamily="18" charset="0"/>
              </a:rPr>
              <a:t>P</a:t>
            </a:r>
            <a:r>
              <a:rPr lang="en-IN" sz="2800" spc="-10" dirty="0" smtClean="0">
                <a:latin typeface="Times New Roman" pitchFamily="18" charset="0"/>
                <a:cs typeface="Times New Roman" pitchFamily="18" charset="0"/>
              </a:rPr>
              <a:t>,</a:t>
            </a:r>
            <a:r>
              <a:rPr lang="en-IN" sz="2800" spc="-20" dirty="0" smtClean="0">
                <a:latin typeface="Times New Roman" pitchFamily="18" charset="0"/>
                <a:cs typeface="Times New Roman" pitchFamily="18" charset="0"/>
              </a:rPr>
              <a:t> </a:t>
            </a:r>
            <a:r>
              <a:rPr lang="en-IN" sz="2800" b="1" spc="-135" dirty="0" smtClean="0">
                <a:latin typeface="Times New Roman" pitchFamily="18" charset="0"/>
                <a:cs typeface="Times New Roman" pitchFamily="18" charset="0"/>
              </a:rPr>
              <a:t>F</a:t>
            </a:r>
            <a:r>
              <a:rPr lang="en-IN" sz="2800" b="1" spc="-40" dirty="0" smtClean="0">
                <a:latin typeface="Times New Roman" pitchFamily="18" charset="0"/>
                <a:cs typeface="Times New Roman" pitchFamily="18" charset="0"/>
              </a:rPr>
              <a:t>A</a:t>
            </a:r>
            <a:r>
              <a:rPr lang="en-IN" sz="2800" b="1" spc="-15" dirty="0" smtClean="0">
                <a:latin typeface="Times New Roman" pitchFamily="18" charset="0"/>
                <a:cs typeface="Times New Roman" pitchFamily="18" charset="0"/>
              </a:rPr>
              <a:t>O</a:t>
            </a:r>
            <a:r>
              <a:rPr lang="en-IN" sz="2800" spc="-10" dirty="0" smtClean="0">
                <a:latin typeface="Times New Roman" pitchFamily="18" charset="0"/>
                <a:cs typeface="Times New Roman" pitchFamily="18" charset="0"/>
              </a:rPr>
              <a:t>.</a:t>
            </a:r>
            <a:endParaRPr lang="en-IN" sz="2800" dirty="0" smtClean="0">
              <a:latin typeface="Times New Roman" pitchFamily="18" charset="0"/>
              <a:cs typeface="Times New Roman" pitchFamily="18" charset="0"/>
            </a:endParaRPr>
          </a:p>
          <a:p>
            <a:pPr marL="12700" fontAlgn="auto">
              <a:spcBef>
                <a:spcPts val="1845"/>
              </a:spcBef>
              <a:spcAft>
                <a:spcPts val="0"/>
              </a:spcAft>
              <a:buFont typeface="Wingdings" pitchFamily="2" charset="2"/>
              <a:buChar char="Ø"/>
              <a:defRPr/>
            </a:pPr>
            <a:r>
              <a:rPr lang="en-IN" sz="2800" spc="-55" dirty="0" smtClean="0">
                <a:latin typeface="Times New Roman" pitchFamily="18" charset="0"/>
                <a:cs typeface="Times New Roman" pitchFamily="18" charset="0"/>
              </a:rPr>
              <a:t>E</a:t>
            </a:r>
            <a:r>
              <a:rPr lang="en-IN" sz="2800" spc="-15" dirty="0" smtClean="0">
                <a:latin typeface="Times New Roman" pitchFamily="18" charset="0"/>
                <a:cs typeface="Times New Roman" pitchFamily="18" charset="0"/>
              </a:rPr>
              <a:t>a</a:t>
            </a:r>
            <a:r>
              <a:rPr lang="en-IN" sz="2800" spc="-5" dirty="0" smtClean="0">
                <a:latin typeface="Times New Roman" pitchFamily="18" charset="0"/>
                <a:cs typeface="Times New Roman" pitchFamily="18" charset="0"/>
              </a:rPr>
              <a:t>r</a:t>
            </a:r>
            <a:r>
              <a:rPr lang="en-IN" sz="2800" dirty="0" smtClean="0">
                <a:latin typeface="Times New Roman" pitchFamily="18" charset="0"/>
                <a:cs typeface="Times New Roman" pitchFamily="18" charset="0"/>
              </a:rPr>
              <a:t>l</a:t>
            </a:r>
            <a:r>
              <a:rPr lang="en-IN" sz="2800" spc="-10" dirty="0" smtClean="0">
                <a:latin typeface="Times New Roman" pitchFamily="18" charset="0"/>
                <a:cs typeface="Times New Roman" pitchFamily="18" charset="0"/>
              </a:rPr>
              <a:t>y</a:t>
            </a:r>
            <a:r>
              <a:rPr lang="en-IN" sz="2800" spc="-55" dirty="0" smtClean="0">
                <a:latin typeface="Times New Roman" pitchFamily="18" charset="0"/>
                <a:cs typeface="Times New Roman" pitchFamily="18" charset="0"/>
              </a:rPr>
              <a:t> </a:t>
            </a:r>
            <a:r>
              <a:rPr lang="en-IN" sz="2800" spc="-30" dirty="0" smtClean="0">
                <a:latin typeface="Times New Roman" pitchFamily="18" charset="0"/>
                <a:cs typeface="Times New Roman" pitchFamily="18" charset="0"/>
              </a:rPr>
              <a:t>y</a:t>
            </a:r>
            <a:r>
              <a:rPr lang="en-IN" sz="2800" spc="-15" dirty="0" smtClean="0">
                <a:latin typeface="Times New Roman" pitchFamily="18" charset="0"/>
                <a:cs typeface="Times New Roman" pitchFamily="18" charset="0"/>
              </a:rPr>
              <a:t>ea</a:t>
            </a:r>
            <a:r>
              <a:rPr lang="en-IN" sz="2800" spc="-45" dirty="0" smtClean="0">
                <a:latin typeface="Times New Roman" pitchFamily="18" charset="0"/>
                <a:cs typeface="Times New Roman" pitchFamily="18" charset="0"/>
              </a:rPr>
              <a:t>r</a:t>
            </a:r>
            <a:r>
              <a:rPr lang="en-IN" sz="2800" spc="-5" dirty="0" smtClean="0">
                <a:latin typeface="Times New Roman" pitchFamily="18" charset="0"/>
                <a:cs typeface="Times New Roman" pitchFamily="18" charset="0"/>
              </a:rPr>
              <a:t>s</a:t>
            </a:r>
            <a:r>
              <a:rPr lang="en-IN" sz="2800" spc="-10" dirty="0" smtClean="0">
                <a:latin typeface="Times New Roman" pitchFamily="18" charset="0"/>
                <a:cs typeface="Times New Roman" pitchFamily="18" charset="0"/>
              </a:rPr>
              <a:t>,</a:t>
            </a:r>
            <a:r>
              <a:rPr lang="en-IN" sz="2800" spc="-55" dirty="0" smtClean="0">
                <a:latin typeface="Times New Roman" pitchFamily="18" charset="0"/>
                <a:cs typeface="Times New Roman" pitchFamily="18" charset="0"/>
              </a:rPr>
              <a:t> </a:t>
            </a:r>
            <a:r>
              <a:rPr lang="en-IN" sz="2800" spc="-35" dirty="0" smtClean="0">
                <a:latin typeface="Times New Roman" pitchFamily="18" charset="0"/>
                <a:cs typeface="Times New Roman" pitchFamily="18" charset="0"/>
              </a:rPr>
              <a:t>w</a:t>
            </a:r>
            <a:r>
              <a:rPr lang="en-IN" sz="2800" spc="-10" dirty="0" smtClean="0">
                <a:latin typeface="Times New Roman" pitchFamily="18" charset="0"/>
                <a:cs typeface="Times New Roman" pitchFamily="18" charset="0"/>
              </a:rPr>
              <a:t>or</a:t>
            </a:r>
            <a:r>
              <a:rPr lang="en-IN" sz="2800" spc="-80" dirty="0" smtClean="0">
                <a:latin typeface="Times New Roman" pitchFamily="18" charset="0"/>
                <a:cs typeface="Times New Roman" pitchFamily="18" charset="0"/>
              </a:rPr>
              <a:t>k</a:t>
            </a:r>
            <a:r>
              <a:rPr lang="en-IN" sz="2800" spc="-15" dirty="0" smtClean="0">
                <a:latin typeface="Times New Roman" pitchFamily="18" charset="0"/>
                <a:cs typeface="Times New Roman" pitchFamily="18" charset="0"/>
              </a:rPr>
              <a:t>ed</a:t>
            </a:r>
            <a:r>
              <a:rPr lang="en-IN" sz="2800" spc="-35" dirty="0" smtClean="0">
                <a:latin typeface="Times New Roman" pitchFamily="18" charset="0"/>
                <a:cs typeface="Times New Roman" pitchFamily="18" charset="0"/>
              </a:rPr>
              <a:t> </a:t>
            </a:r>
            <a:r>
              <a:rPr lang="en-IN" sz="2800" spc="-10" dirty="0" smtClean="0">
                <a:latin typeface="Times New Roman" pitchFamily="18" charset="0"/>
                <a:cs typeface="Times New Roman" pitchFamily="18" charset="0"/>
              </a:rPr>
              <a:t>with</a:t>
            </a:r>
            <a:r>
              <a:rPr lang="en-IN" sz="2800" spc="-45" dirty="0" smtClean="0">
                <a:latin typeface="Times New Roman" pitchFamily="18" charset="0"/>
                <a:cs typeface="Times New Roman" pitchFamily="18" charset="0"/>
              </a:rPr>
              <a:t> </a:t>
            </a:r>
            <a:r>
              <a:rPr lang="en-IN" sz="2800" spc="-20" dirty="0" smtClean="0">
                <a:latin typeface="Times New Roman" pitchFamily="18" charset="0"/>
                <a:cs typeface="Times New Roman" pitchFamily="18" charset="0"/>
              </a:rPr>
              <a:t>WHO</a:t>
            </a:r>
            <a:r>
              <a:rPr lang="en-IN" sz="2800" spc="-75" dirty="0" smtClean="0">
                <a:latin typeface="Times New Roman" pitchFamily="18" charset="0"/>
                <a:cs typeface="Times New Roman" pitchFamily="18" charset="0"/>
              </a:rPr>
              <a:t> </a:t>
            </a:r>
            <a:r>
              <a:rPr lang="en-IN" sz="2800" spc="-25" dirty="0" smtClean="0">
                <a:latin typeface="Times New Roman" pitchFamily="18" charset="0"/>
                <a:cs typeface="Times New Roman" pitchFamily="18" charset="0"/>
              </a:rPr>
              <a:t>   </a:t>
            </a:r>
            <a:r>
              <a:rPr lang="en-IN" sz="2800" spc="-50" dirty="0" smtClean="0">
                <a:latin typeface="Times New Roman" pitchFamily="18" charset="0"/>
                <a:cs typeface="Times New Roman" pitchFamily="18" charset="0"/>
              </a:rPr>
              <a:t> </a:t>
            </a:r>
            <a:r>
              <a:rPr lang="en-IN" sz="2800" spc="-20" dirty="0" smtClean="0">
                <a:latin typeface="Times New Roman" pitchFamily="18" charset="0"/>
                <a:cs typeface="Times New Roman" pitchFamily="18" charset="0"/>
              </a:rPr>
              <a:t>u</a:t>
            </a:r>
            <a:r>
              <a:rPr lang="en-IN" sz="2800" spc="-35" dirty="0" smtClean="0">
                <a:latin typeface="Times New Roman" pitchFamily="18" charset="0"/>
                <a:cs typeface="Times New Roman" pitchFamily="18" charset="0"/>
              </a:rPr>
              <a:t>r</a:t>
            </a:r>
            <a:r>
              <a:rPr lang="en-IN" sz="2800" spc="-45" dirty="0" smtClean="0">
                <a:latin typeface="Times New Roman" pitchFamily="18" charset="0"/>
                <a:cs typeface="Times New Roman" pitchFamily="18" charset="0"/>
              </a:rPr>
              <a:t>g</a:t>
            </a:r>
            <a:r>
              <a:rPr lang="en-IN" sz="2800" spc="-15" dirty="0" smtClean="0">
                <a:latin typeface="Times New Roman" pitchFamily="18" charset="0"/>
                <a:cs typeface="Times New Roman" pitchFamily="18" charset="0"/>
              </a:rPr>
              <a:t>e</a:t>
            </a:r>
            <a:r>
              <a:rPr lang="en-IN" sz="2800" spc="-45" dirty="0" smtClean="0">
                <a:latin typeface="Times New Roman" pitchFamily="18" charset="0"/>
                <a:cs typeface="Times New Roman" pitchFamily="18" charset="0"/>
              </a:rPr>
              <a:t>n</a:t>
            </a:r>
            <a:r>
              <a:rPr lang="en-IN" sz="2800" spc="-10" dirty="0" smtClean="0">
                <a:latin typeface="Times New Roman" pitchFamily="18" charset="0"/>
                <a:cs typeface="Times New Roman" pitchFamily="18" charset="0"/>
              </a:rPr>
              <a:t>t</a:t>
            </a:r>
            <a:r>
              <a:rPr lang="en-IN" sz="2800" spc="-45" dirty="0" smtClean="0">
                <a:latin typeface="Times New Roman" pitchFamily="18" charset="0"/>
                <a:cs typeface="Times New Roman" pitchFamily="18" charset="0"/>
              </a:rPr>
              <a:t> </a:t>
            </a:r>
            <a:r>
              <a:rPr lang="en-IN" sz="2800" spc="-20" dirty="0" smtClean="0">
                <a:latin typeface="Times New Roman" pitchFamily="18" charset="0"/>
                <a:cs typeface="Times New Roman" pitchFamily="18" charset="0"/>
              </a:rPr>
              <a:t>p</a:t>
            </a:r>
            <a:r>
              <a:rPr lang="en-IN" sz="2800" spc="-45" dirty="0" smtClean="0">
                <a:latin typeface="Times New Roman" pitchFamily="18" charset="0"/>
                <a:cs typeface="Times New Roman" pitchFamily="18" charset="0"/>
              </a:rPr>
              <a:t>r</a:t>
            </a:r>
            <a:r>
              <a:rPr lang="en-IN" sz="2800" spc="-15" dirty="0" smtClean="0">
                <a:latin typeface="Times New Roman" pitchFamily="18" charset="0"/>
                <a:cs typeface="Times New Roman" pitchFamily="18" charset="0"/>
              </a:rPr>
              <a:t>o</a:t>
            </a:r>
            <a:r>
              <a:rPr lang="en-IN" sz="2800" spc="-20" dirty="0" smtClean="0">
                <a:latin typeface="Times New Roman" pitchFamily="18" charset="0"/>
                <a:cs typeface="Times New Roman" pitchFamily="18" charset="0"/>
              </a:rPr>
              <a:t>b</a:t>
            </a:r>
            <a:r>
              <a:rPr lang="en-IN" sz="2800" spc="-15" dirty="0" smtClean="0">
                <a:latin typeface="Times New Roman" pitchFamily="18" charset="0"/>
                <a:cs typeface="Times New Roman" pitchFamily="18" charset="0"/>
              </a:rPr>
              <a:t>lems</a:t>
            </a:r>
            <a:r>
              <a:rPr lang="en-IN" sz="2800" spc="-55" dirty="0" smtClean="0">
                <a:latin typeface="Times New Roman" pitchFamily="18" charset="0"/>
                <a:cs typeface="Times New Roman" pitchFamily="18" charset="0"/>
              </a:rPr>
              <a:t> </a:t>
            </a:r>
            <a:r>
              <a:rPr lang="en-IN" sz="2800" spc="-10" dirty="0" smtClean="0">
                <a:latin typeface="Times New Roman" pitchFamily="18" charset="0"/>
                <a:cs typeface="Times New Roman" pitchFamily="18" charset="0"/>
              </a:rPr>
              <a:t>Malaria,</a:t>
            </a:r>
            <a:r>
              <a:rPr lang="en-IN" sz="2800" spc="-75" dirty="0" smtClean="0">
                <a:latin typeface="Times New Roman" pitchFamily="18" charset="0"/>
                <a:cs typeface="Times New Roman" pitchFamily="18" charset="0"/>
              </a:rPr>
              <a:t> </a:t>
            </a:r>
            <a:r>
              <a:rPr lang="en-IN" sz="2800" spc="-20" dirty="0" smtClean="0">
                <a:latin typeface="Times New Roman" pitchFamily="18" charset="0"/>
                <a:cs typeface="Times New Roman" pitchFamily="18" charset="0"/>
              </a:rPr>
              <a:t>T</a:t>
            </a:r>
            <a:r>
              <a:rPr lang="en-IN" sz="2800" spc="-15" dirty="0" smtClean="0">
                <a:latin typeface="Times New Roman" pitchFamily="18" charset="0"/>
                <a:cs typeface="Times New Roman" pitchFamily="18" charset="0"/>
              </a:rPr>
              <a:t>B</a:t>
            </a:r>
            <a:r>
              <a:rPr lang="en-IN" sz="2800" spc="-45" dirty="0" smtClean="0">
                <a:latin typeface="Times New Roman" pitchFamily="18" charset="0"/>
                <a:cs typeface="Times New Roman" pitchFamily="18" charset="0"/>
              </a:rPr>
              <a:t> </a:t>
            </a:r>
            <a:r>
              <a:rPr lang="en-IN" sz="2800" spc="-30" dirty="0" smtClean="0">
                <a:latin typeface="Times New Roman" pitchFamily="18" charset="0"/>
                <a:cs typeface="Times New Roman" pitchFamily="18" charset="0"/>
              </a:rPr>
              <a:t>e</a:t>
            </a:r>
            <a:r>
              <a:rPr lang="en-IN" sz="2800" spc="-40" dirty="0" smtClean="0">
                <a:latin typeface="Times New Roman" pitchFamily="18" charset="0"/>
                <a:cs typeface="Times New Roman" pitchFamily="18" charset="0"/>
              </a:rPr>
              <a:t>t</a:t>
            </a:r>
            <a:r>
              <a:rPr lang="en-IN" sz="2800" spc="-10" dirty="0" smtClean="0">
                <a:latin typeface="Times New Roman" pitchFamily="18" charset="0"/>
                <a:cs typeface="Times New Roman" pitchFamily="18" charset="0"/>
              </a:rPr>
              <a:t>c.</a:t>
            </a:r>
            <a:endParaRPr lang="en-IN" sz="2800" dirty="0" smtClean="0">
              <a:latin typeface="Times New Roman" pitchFamily="18" charset="0"/>
              <a:cs typeface="Times New Roman" pitchFamily="18" charset="0"/>
            </a:endParaRPr>
          </a:p>
          <a:p>
            <a:pPr marL="12700" fontAlgn="auto">
              <a:spcBef>
                <a:spcPts val="1850"/>
              </a:spcBef>
              <a:spcAft>
                <a:spcPts val="0"/>
              </a:spcAft>
              <a:buFont typeface="Wingdings" pitchFamily="2" charset="2"/>
              <a:buChar char="Ø"/>
              <a:defRPr/>
            </a:pPr>
            <a:r>
              <a:rPr lang="en-IN" sz="2800" b="1" spc="-20" dirty="0" smtClean="0">
                <a:latin typeface="Times New Roman" pitchFamily="18" charset="0"/>
                <a:cs typeface="Times New Roman" pitchFamily="18" charset="0"/>
              </a:rPr>
              <a:t>Cou</a:t>
            </a:r>
            <a:r>
              <a:rPr lang="en-IN" sz="2800" b="1" spc="-40" dirty="0" smtClean="0">
                <a:latin typeface="Times New Roman" pitchFamily="18" charset="0"/>
                <a:cs typeface="Times New Roman" pitchFamily="18" charset="0"/>
              </a:rPr>
              <a:t>n</a:t>
            </a:r>
            <a:r>
              <a:rPr lang="en-IN" sz="2800" b="1" spc="-10" dirty="0" smtClean="0">
                <a:latin typeface="Times New Roman" pitchFamily="18" charset="0"/>
                <a:cs typeface="Times New Roman" pitchFamily="18" charset="0"/>
              </a:rPr>
              <a:t>t</a:t>
            </a:r>
            <a:r>
              <a:rPr lang="en-IN" sz="2800" b="1" spc="-5" dirty="0" smtClean="0">
                <a:latin typeface="Times New Roman" pitchFamily="18" charset="0"/>
                <a:cs typeface="Times New Roman" pitchFamily="18" charset="0"/>
              </a:rPr>
              <a:t>r</a:t>
            </a:r>
            <a:r>
              <a:rPr lang="en-IN" sz="2800" b="1" spc="-15" dirty="0" smtClean="0">
                <a:latin typeface="Times New Roman" pitchFamily="18" charset="0"/>
                <a:cs typeface="Times New Roman" pitchFamily="18" charset="0"/>
              </a:rPr>
              <a:t>y</a:t>
            </a:r>
            <a:r>
              <a:rPr lang="en-IN" sz="2800" b="1" spc="-30"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Health</a:t>
            </a:r>
            <a:r>
              <a:rPr lang="en-IN" sz="2800" b="1" spc="-30" dirty="0" smtClean="0">
                <a:latin typeface="Times New Roman" pitchFamily="18" charset="0"/>
                <a:cs typeface="Times New Roman" pitchFamily="18" charset="0"/>
              </a:rPr>
              <a:t> </a:t>
            </a:r>
            <a:r>
              <a:rPr lang="en-IN" sz="2800" b="1" spc="-20" dirty="0" smtClean="0">
                <a:latin typeface="Times New Roman" pitchFamily="18" charset="0"/>
                <a:cs typeface="Times New Roman" pitchFamily="18" charset="0"/>
              </a:rPr>
              <a:t>P</a:t>
            </a:r>
            <a:r>
              <a:rPr lang="en-IN" sz="2800" b="1" spc="-35" dirty="0" smtClean="0">
                <a:latin typeface="Times New Roman" pitchFamily="18" charset="0"/>
                <a:cs typeface="Times New Roman" pitchFamily="18" charset="0"/>
              </a:rPr>
              <a:t>r</a:t>
            </a:r>
            <a:r>
              <a:rPr lang="en-IN" sz="2800" b="1" spc="-15" dirty="0" smtClean="0">
                <a:latin typeface="Times New Roman" pitchFamily="18" charset="0"/>
                <a:cs typeface="Times New Roman" pitchFamily="18" charset="0"/>
              </a:rPr>
              <a:t>og</a:t>
            </a:r>
            <a:r>
              <a:rPr lang="en-IN" sz="2800" b="1" spc="-55" dirty="0" smtClean="0">
                <a:latin typeface="Times New Roman" pitchFamily="18" charset="0"/>
                <a:cs typeface="Times New Roman" pitchFamily="18" charset="0"/>
              </a:rPr>
              <a:t>r</a:t>
            </a:r>
            <a:r>
              <a:rPr lang="en-IN" sz="2800" b="1" spc="-15" dirty="0" smtClean="0">
                <a:latin typeface="Times New Roman" pitchFamily="18" charset="0"/>
                <a:cs typeface="Times New Roman" pitchFamily="18" charset="0"/>
              </a:rPr>
              <a:t>am</a:t>
            </a:r>
            <a:r>
              <a:rPr lang="en-IN" sz="2800" b="1" spc="-70" dirty="0" smtClean="0">
                <a:latin typeface="Times New Roman" pitchFamily="18" charset="0"/>
                <a:cs typeface="Times New Roman" pitchFamily="18" charset="0"/>
              </a:rPr>
              <a:t> </a:t>
            </a:r>
            <a:r>
              <a:rPr lang="en-IN" sz="2800" spc="-25" dirty="0" smtClean="0">
                <a:latin typeface="Times New Roman" pitchFamily="18" charset="0"/>
                <a:cs typeface="Times New Roman" pitchFamily="18" charset="0"/>
              </a:rPr>
              <a:t>       </a:t>
            </a:r>
            <a:r>
              <a:rPr lang="en-IN" sz="2800" spc="-50" dirty="0" smtClean="0">
                <a:latin typeface="Times New Roman" pitchFamily="18" charset="0"/>
                <a:cs typeface="Times New Roman" pitchFamily="18" charset="0"/>
              </a:rPr>
              <a:t> </a:t>
            </a:r>
            <a:r>
              <a:rPr lang="en-IN" sz="2800" spc="-60" dirty="0" smtClean="0">
                <a:latin typeface="Times New Roman" pitchFamily="18" charset="0"/>
                <a:cs typeface="Times New Roman" pitchFamily="18" charset="0"/>
              </a:rPr>
              <a:t>f</a:t>
            </a:r>
            <a:r>
              <a:rPr lang="en-IN" sz="2800" spc="-15" dirty="0" smtClean="0">
                <a:latin typeface="Times New Roman" pitchFamily="18" charset="0"/>
                <a:cs typeface="Times New Roman" pitchFamily="18" charset="0"/>
              </a:rPr>
              <a:t>ocuses</a:t>
            </a:r>
            <a:r>
              <a:rPr lang="en-IN" sz="2800" spc="15" dirty="0" smtClean="0">
                <a:latin typeface="Times New Roman" pitchFamily="18" charset="0"/>
                <a:cs typeface="Times New Roman" pitchFamily="18" charset="0"/>
              </a:rPr>
              <a:t> </a:t>
            </a:r>
            <a:r>
              <a:rPr lang="en-IN" sz="2800" spc="-15" dirty="0" smtClean="0">
                <a:latin typeface="Times New Roman" pitchFamily="18" charset="0"/>
                <a:cs typeface="Times New Roman" pitchFamily="18" charset="0"/>
              </a:rPr>
              <a:t>on</a:t>
            </a:r>
            <a:r>
              <a:rPr lang="en-IN" sz="2800" spc="-5"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a:t>
            </a:r>
            <a:r>
              <a:rPr lang="en-IN" sz="2800" b="1" spc="-25" dirty="0" smtClean="0">
                <a:latin typeface="Times New Roman" pitchFamily="18" charset="0"/>
                <a:cs typeface="Times New Roman" pitchFamily="18" charset="0"/>
              </a:rPr>
              <a:t>wh</a:t>
            </a:r>
            <a:r>
              <a:rPr lang="en-IN" sz="2800" b="1" spc="-10" dirty="0" smtClean="0">
                <a:latin typeface="Times New Roman" pitchFamily="18" charset="0"/>
                <a:cs typeface="Times New Roman" pitchFamily="18" charset="0"/>
              </a:rPr>
              <a:t>ole</a:t>
            </a:r>
            <a:r>
              <a:rPr lang="en-IN" sz="2800" b="1" spc="-35" dirty="0" smtClean="0">
                <a:latin typeface="Times New Roman" pitchFamily="18" charset="0"/>
                <a:cs typeface="Times New Roman" pitchFamily="18" charset="0"/>
              </a:rPr>
              <a:t> </a:t>
            </a:r>
            <a:r>
              <a:rPr lang="en-IN" sz="2800" b="1" spc="-15" dirty="0" smtClean="0">
                <a:latin typeface="Times New Roman" pitchFamily="18" charset="0"/>
                <a:cs typeface="Times New Roman" pitchFamily="18" charset="0"/>
              </a:rPr>
              <a:t>child</a:t>
            </a:r>
            <a:r>
              <a:rPr lang="en-IN" sz="2800" b="1" dirty="0" smtClean="0">
                <a:latin typeface="Times New Roman" pitchFamily="18" charset="0"/>
                <a:cs typeface="Times New Roman" pitchFamily="18" charset="0"/>
              </a:rPr>
              <a:t>.</a:t>
            </a:r>
            <a:r>
              <a:rPr lang="en-IN" sz="2800" spc="-10" dirty="0" smtClean="0">
                <a:latin typeface="Times New Roman" pitchFamily="18" charset="0"/>
                <a:cs typeface="Times New Roman" pitchFamily="18" charset="0"/>
              </a:rPr>
              <a:t>”</a:t>
            </a:r>
            <a:endParaRPr lang="en-IN" sz="2800" dirty="0" smtClean="0">
              <a:latin typeface="Times New Roman" pitchFamily="18" charset="0"/>
              <a:cs typeface="Times New Roman" pitchFamily="18" charset="0"/>
            </a:endParaRPr>
          </a:p>
          <a:p>
            <a:endParaRPr lang="en-IN" dirty="0"/>
          </a:p>
        </p:txBody>
      </p:sp>
      <p:sp>
        <p:nvSpPr>
          <p:cNvPr id="4" name="object 5"/>
          <p:cNvSpPr>
            <a:spLocks noChangeArrowheads="1"/>
          </p:cNvSpPr>
          <p:nvPr/>
        </p:nvSpPr>
        <p:spPr bwMode="auto">
          <a:xfrm>
            <a:off x="12700" y="0"/>
            <a:ext cx="3911600" cy="1146175"/>
          </a:xfrm>
          <a:prstGeom prst="rect">
            <a:avLst/>
          </a:prstGeom>
          <a:blipFill dpi="0" rotWithShape="1">
            <a:blip r:embed="rId2" cstate="print"/>
            <a:srcRect/>
            <a:stretch>
              <a:fillRect/>
            </a:stretch>
          </a:blipFill>
          <a:ln w="9525">
            <a:noFill/>
            <a:miter lim="800000"/>
            <a:headEnd/>
            <a:tailEnd/>
          </a:ln>
        </p:spPr>
        <p:txBody>
          <a:bodyPr lIns="0" tIns="0" rIns="0" bIns="0"/>
          <a:lstStyle/>
          <a:p>
            <a:endParaRPr lang="en-US"/>
          </a:p>
        </p:txBody>
      </p:sp>
      <p:cxnSp>
        <p:nvCxnSpPr>
          <p:cNvPr id="6" name="Straight Arrow Connector 5"/>
          <p:cNvCxnSpPr/>
          <p:nvPr/>
        </p:nvCxnSpPr>
        <p:spPr>
          <a:xfrm>
            <a:off x="1907704" y="2780928"/>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508104" y="4365104"/>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67744" y="4941168"/>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283968" y="5949280"/>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779912" y="6525344"/>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SE</a:t>
            </a:r>
            <a:r>
              <a:rPr lang="en-IN" b="1" spc="-45" dirty="0" smtClean="0">
                <a:solidFill>
                  <a:srgbClr val="FF0000"/>
                </a:solidFill>
                <a:latin typeface="Times New Roman" pitchFamily="18" charset="0"/>
                <a:cs typeface="Times New Roman" pitchFamily="18" charset="0"/>
              </a:rPr>
              <a:t>R</a:t>
            </a:r>
            <a:r>
              <a:rPr lang="en-IN" b="1" spc="-5" dirty="0" smtClean="0">
                <a:solidFill>
                  <a:srgbClr val="FF0000"/>
                </a:solidFill>
                <a:latin typeface="Times New Roman" pitchFamily="18" charset="0"/>
                <a:cs typeface="Times New Roman" pitchFamily="18" charset="0"/>
              </a:rPr>
              <a:t>VIC</a:t>
            </a:r>
            <a:r>
              <a:rPr lang="en-IN" b="1" spc="-40" dirty="0" smtClean="0">
                <a:solidFill>
                  <a:srgbClr val="FF0000"/>
                </a:solidFill>
                <a:latin typeface="Times New Roman" pitchFamily="18" charset="0"/>
                <a:cs typeface="Times New Roman" pitchFamily="18" charset="0"/>
              </a:rPr>
              <a:t>E</a:t>
            </a:r>
            <a:r>
              <a:rPr lang="en-IN" b="1" dirty="0" smtClean="0">
                <a:solidFill>
                  <a:srgbClr val="FF0000"/>
                </a:solidFill>
                <a:latin typeface="Times New Roman" pitchFamily="18" charset="0"/>
                <a:cs typeface="Times New Roman" pitchFamily="18" charset="0"/>
              </a:rPr>
              <a:t>S</a:t>
            </a:r>
            <a:r>
              <a:rPr lang="en-IN" b="1" spc="-20" dirty="0" smtClean="0">
                <a:solidFill>
                  <a:srgbClr val="FF0000"/>
                </a:solidFill>
                <a:latin typeface="Times New Roman" pitchFamily="18" charset="0"/>
                <a:cs typeface="Times New Roman" pitchFamily="18" charset="0"/>
              </a:rPr>
              <a:t> </a:t>
            </a:r>
            <a:r>
              <a:rPr lang="en-IN" b="1" spc="-5" dirty="0" smtClean="0">
                <a:solidFill>
                  <a:srgbClr val="FF0000"/>
                </a:solidFill>
                <a:latin typeface="Times New Roman" pitchFamily="18" charset="0"/>
                <a:cs typeface="Times New Roman" pitchFamily="18" charset="0"/>
              </a:rPr>
              <a:t>P</a:t>
            </a:r>
            <a:r>
              <a:rPr lang="en-IN" b="1" spc="-40" dirty="0" smtClean="0">
                <a:solidFill>
                  <a:srgbClr val="FF0000"/>
                </a:solidFill>
                <a:latin typeface="Times New Roman" pitchFamily="18" charset="0"/>
                <a:cs typeface="Times New Roman" pitchFamily="18" charset="0"/>
              </a:rPr>
              <a:t>R</a:t>
            </a:r>
            <a:r>
              <a:rPr lang="en-IN" b="1" spc="-75" dirty="0" smtClean="0">
                <a:solidFill>
                  <a:srgbClr val="FF0000"/>
                </a:solidFill>
                <a:latin typeface="Times New Roman" pitchFamily="18" charset="0"/>
                <a:cs typeface="Times New Roman" pitchFamily="18" charset="0"/>
              </a:rPr>
              <a:t>O</a:t>
            </a:r>
            <a:r>
              <a:rPr lang="en-IN" b="1" spc="-5" dirty="0" smtClean="0">
                <a:solidFill>
                  <a:srgbClr val="FF0000"/>
                </a:solidFill>
                <a:latin typeface="Times New Roman" pitchFamily="18" charset="0"/>
                <a:cs typeface="Times New Roman" pitchFamily="18" charset="0"/>
              </a:rPr>
              <a:t>VIDED</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184150" indent="-514350" fontAlgn="auto">
              <a:spcBef>
                <a:spcPts val="0"/>
              </a:spcBef>
              <a:spcAft>
                <a:spcPts val="0"/>
              </a:spcAft>
              <a:buFont typeface="+mj-lt"/>
              <a:buAutoNum type="arabicPeriod"/>
              <a:defRPr/>
            </a:pPr>
            <a:r>
              <a:rPr lang="en-IN" spc="-5" dirty="0" smtClean="0">
                <a:latin typeface="Times New Roman" pitchFamily="18" charset="0"/>
                <a:cs typeface="Times New Roman" pitchFamily="18" charset="0"/>
              </a:rPr>
              <a:t>Ch</a:t>
            </a:r>
            <a:r>
              <a:rPr lang="en-IN" dirty="0" smtClean="0">
                <a:latin typeface="Times New Roman" pitchFamily="18" charset="0"/>
                <a:cs typeface="Times New Roman" pitchFamily="18" charset="0"/>
              </a:rPr>
              <a:t>ild</a:t>
            </a:r>
            <a:r>
              <a:rPr lang="en-IN" spc="-7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Hea</a:t>
            </a:r>
            <a:r>
              <a:rPr lang="en-IN" dirty="0" smtClean="0">
                <a:latin typeface="Times New Roman" pitchFamily="18" charset="0"/>
                <a:cs typeface="Times New Roman" pitchFamily="18" charset="0"/>
              </a:rPr>
              <a:t>lth</a:t>
            </a:r>
          </a:p>
          <a:p>
            <a:pPr marL="184150" indent="-514350" fontAlgn="auto">
              <a:spcBef>
                <a:spcPts val="0"/>
              </a:spcBef>
              <a:spcAft>
                <a:spcPts val="0"/>
              </a:spcAft>
              <a:buFont typeface="+mj-lt"/>
              <a:buAutoNum type="arabicPeriod"/>
              <a:defRPr/>
            </a:pPr>
            <a:r>
              <a:rPr lang="en-IN" spc="-5" dirty="0" smtClean="0">
                <a:latin typeface="Times New Roman" pitchFamily="18" charset="0"/>
                <a:cs typeface="Times New Roman" pitchFamily="18" charset="0"/>
              </a:rPr>
              <a:t>Ch</a:t>
            </a:r>
            <a:r>
              <a:rPr lang="en-IN" dirty="0" smtClean="0">
                <a:latin typeface="Times New Roman" pitchFamily="18" charset="0"/>
                <a:cs typeface="Times New Roman" pitchFamily="18" charset="0"/>
              </a:rPr>
              <a:t>ild</a:t>
            </a:r>
            <a:r>
              <a:rPr lang="en-IN" spc="-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Nutr</a:t>
            </a:r>
            <a:r>
              <a:rPr lang="en-IN" spc="-5" dirty="0" smtClean="0">
                <a:latin typeface="Times New Roman" pitchFamily="18" charset="0"/>
                <a:cs typeface="Times New Roman" pitchFamily="18" charset="0"/>
              </a:rPr>
              <a:t>i</a:t>
            </a:r>
            <a:r>
              <a:rPr lang="en-IN" dirty="0" smtClean="0">
                <a:latin typeface="Times New Roman" pitchFamily="18" charset="0"/>
                <a:cs typeface="Times New Roman" pitchFamily="18" charset="0"/>
              </a:rPr>
              <a:t>ti</a:t>
            </a:r>
            <a:r>
              <a:rPr lang="en-IN" spc="-5" dirty="0" smtClean="0">
                <a:latin typeface="Times New Roman" pitchFamily="18" charset="0"/>
                <a:cs typeface="Times New Roman" pitchFamily="18" charset="0"/>
              </a:rPr>
              <a:t>on</a:t>
            </a:r>
          </a:p>
          <a:p>
            <a:pPr marL="527050" indent="-514350">
              <a:spcBef>
                <a:spcPts val="0"/>
              </a:spcBef>
              <a:buFont typeface="+mj-lt"/>
              <a:buAutoNum type="arabicPeriod"/>
              <a:tabLst>
                <a:tab pos="355600" algn="l"/>
              </a:tabLst>
              <a:defRPr/>
            </a:pPr>
            <a:r>
              <a:rPr lang="en-IN" spc="-70" dirty="0" smtClean="0">
                <a:latin typeface="Times New Roman" pitchFamily="18" charset="0"/>
                <a:cs typeface="Times New Roman" pitchFamily="18" charset="0"/>
              </a:rPr>
              <a:t>F</a:t>
            </a:r>
            <a:r>
              <a:rPr lang="en-IN" dirty="0" smtClean="0">
                <a:latin typeface="Times New Roman" pitchFamily="18" charset="0"/>
                <a:cs typeface="Times New Roman" pitchFamily="18" charset="0"/>
              </a:rPr>
              <a:t>ami</a:t>
            </a:r>
            <a:r>
              <a:rPr lang="en-IN" spc="5" dirty="0" smtClean="0">
                <a:latin typeface="Times New Roman" pitchFamily="18" charset="0"/>
                <a:cs typeface="Times New Roman" pitchFamily="18" charset="0"/>
              </a:rPr>
              <a:t>l</a:t>
            </a:r>
            <a:r>
              <a:rPr lang="en-IN" dirty="0" smtClean="0">
                <a:latin typeface="Times New Roman" pitchFamily="18" charset="0"/>
                <a:cs typeface="Times New Roman" pitchFamily="18" charset="0"/>
              </a:rPr>
              <a:t>y</a:t>
            </a:r>
            <a:r>
              <a:rPr lang="en-IN" spc="-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a:t>
            </a:r>
            <a:r>
              <a:rPr lang="en-IN" spc="-7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Ch</a:t>
            </a:r>
            <a:r>
              <a:rPr lang="en-IN" dirty="0" smtClean="0">
                <a:latin typeface="Times New Roman" pitchFamily="18" charset="0"/>
                <a:cs typeface="Times New Roman" pitchFamily="18" charset="0"/>
              </a:rPr>
              <a:t>ild</a:t>
            </a:r>
            <a:r>
              <a:rPr lang="en-IN" spc="-75" dirty="0" smtClean="0">
                <a:latin typeface="Times New Roman" pitchFamily="18" charset="0"/>
                <a:cs typeface="Times New Roman" pitchFamily="18" charset="0"/>
              </a:rPr>
              <a:t> </a:t>
            </a:r>
            <a:r>
              <a:rPr lang="en-IN" spc="-100" dirty="0" smtClean="0">
                <a:latin typeface="Times New Roman" pitchFamily="18" charset="0"/>
                <a:cs typeface="Times New Roman" pitchFamily="18" charset="0"/>
              </a:rPr>
              <a:t>W</a:t>
            </a:r>
            <a:r>
              <a:rPr lang="en-IN" dirty="0" smtClean="0">
                <a:latin typeface="Times New Roman" pitchFamily="18" charset="0"/>
                <a:cs typeface="Times New Roman" pitchFamily="18" charset="0"/>
              </a:rPr>
              <a:t>el</a:t>
            </a:r>
            <a:r>
              <a:rPr lang="en-IN" spc="-50" dirty="0" smtClean="0">
                <a:latin typeface="Times New Roman" pitchFamily="18" charset="0"/>
                <a:cs typeface="Times New Roman" pitchFamily="18" charset="0"/>
              </a:rPr>
              <a:t>f</a:t>
            </a:r>
            <a:r>
              <a:rPr lang="en-IN" dirty="0" smtClean="0">
                <a:latin typeface="Times New Roman" pitchFamily="18" charset="0"/>
                <a:cs typeface="Times New Roman" pitchFamily="18" charset="0"/>
              </a:rPr>
              <a:t>a</a:t>
            </a:r>
            <a:r>
              <a:rPr lang="en-IN" spc="-35" dirty="0" smtClean="0">
                <a:latin typeface="Times New Roman" pitchFamily="18" charset="0"/>
                <a:cs typeface="Times New Roman" pitchFamily="18" charset="0"/>
              </a:rPr>
              <a:t>r</a:t>
            </a:r>
            <a:r>
              <a:rPr lang="en-IN" dirty="0" smtClean="0">
                <a:latin typeface="Times New Roman" pitchFamily="18" charset="0"/>
                <a:cs typeface="Times New Roman" pitchFamily="18" charset="0"/>
              </a:rPr>
              <a:t>e</a:t>
            </a:r>
          </a:p>
          <a:p>
            <a:pPr marL="184150" indent="-514350" fontAlgn="auto">
              <a:spcBef>
                <a:spcPts val="0"/>
              </a:spcBef>
              <a:spcAft>
                <a:spcPts val="0"/>
              </a:spcAft>
              <a:buFont typeface="+mj-lt"/>
              <a:buAutoNum type="arabicPeriod"/>
              <a:defRPr/>
            </a:pPr>
            <a:r>
              <a:rPr lang="en-IN" spc="-40" dirty="0" smtClean="0">
                <a:latin typeface="Times New Roman" pitchFamily="18" charset="0"/>
                <a:cs typeface="Times New Roman" pitchFamily="18" charset="0"/>
              </a:rPr>
              <a:t>E</a:t>
            </a:r>
            <a:r>
              <a:rPr lang="en-IN" spc="-5" dirty="0" smtClean="0">
                <a:latin typeface="Times New Roman" pitchFamily="18" charset="0"/>
                <a:cs typeface="Times New Roman" pitchFamily="18" charset="0"/>
              </a:rPr>
              <a:t>du</a:t>
            </a:r>
            <a:r>
              <a:rPr lang="en-IN" spc="-20" dirty="0" smtClean="0">
                <a:latin typeface="Times New Roman" pitchFamily="18" charset="0"/>
                <a:cs typeface="Times New Roman" pitchFamily="18" charset="0"/>
              </a:rPr>
              <a:t>c</a:t>
            </a:r>
            <a:r>
              <a:rPr lang="en-IN" spc="-25" dirty="0" smtClean="0">
                <a:latin typeface="Times New Roman" pitchFamily="18" charset="0"/>
                <a:cs typeface="Times New Roman" pitchFamily="18" charset="0"/>
              </a:rPr>
              <a:t>a</a:t>
            </a:r>
            <a:r>
              <a:rPr lang="en-IN" dirty="0" smtClean="0">
                <a:latin typeface="Times New Roman" pitchFamily="18" charset="0"/>
                <a:cs typeface="Times New Roman" pitchFamily="18" charset="0"/>
              </a:rPr>
              <a:t>ti</a:t>
            </a:r>
            <a:r>
              <a:rPr lang="en-IN" spc="-5" dirty="0" smtClean="0">
                <a:latin typeface="Times New Roman" pitchFamily="18" charset="0"/>
                <a:cs typeface="Times New Roman" pitchFamily="18" charset="0"/>
              </a:rPr>
              <a:t>o</a:t>
            </a:r>
            <a:r>
              <a:rPr lang="en-IN" dirty="0" smtClean="0">
                <a:latin typeface="Times New Roman" pitchFamily="18" charset="0"/>
                <a:cs typeface="Times New Roman" pitchFamily="18" charset="0"/>
              </a:rPr>
              <a:t>n</a:t>
            </a:r>
            <a:r>
              <a:rPr lang="en-IN" spc="-7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a:t>
            </a:r>
            <a:r>
              <a:rPr lang="en-IN" spc="-35" dirty="0" smtClean="0">
                <a:latin typeface="Times New Roman" pitchFamily="18" charset="0"/>
                <a:cs typeface="Times New Roman" pitchFamily="18" charset="0"/>
              </a:rPr>
              <a:t>F</a:t>
            </a:r>
            <a:r>
              <a:rPr lang="en-IN" spc="-5" dirty="0" smtClean="0">
                <a:latin typeface="Times New Roman" pitchFamily="18" charset="0"/>
                <a:cs typeface="Times New Roman" pitchFamily="18" charset="0"/>
              </a:rPr>
              <a:t>orma</a:t>
            </a:r>
            <a:r>
              <a:rPr lang="en-IN" dirty="0" smtClean="0">
                <a:latin typeface="Times New Roman" pitchFamily="18" charset="0"/>
                <a:cs typeface="Times New Roman" pitchFamily="18" charset="0"/>
              </a:rPr>
              <a:t>l</a:t>
            </a:r>
            <a:r>
              <a:rPr lang="en-IN" spc="-6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&amp;</a:t>
            </a:r>
            <a:r>
              <a:rPr lang="en-IN" spc="-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N</a:t>
            </a:r>
            <a:r>
              <a:rPr lang="en-IN" spc="-15" dirty="0" smtClean="0">
                <a:latin typeface="Times New Roman" pitchFamily="18" charset="0"/>
                <a:cs typeface="Times New Roman" pitchFamily="18" charset="0"/>
              </a:rPr>
              <a:t>o</a:t>
            </a:r>
            <a:r>
              <a:rPr lang="en-IN" spc="-20" dirty="0" smtClean="0">
                <a:latin typeface="Times New Roman" pitchFamily="18" charset="0"/>
                <a:cs typeface="Times New Roman" pitchFamily="18" charset="0"/>
              </a:rPr>
              <a:t>n</a:t>
            </a:r>
            <a:r>
              <a:rPr lang="en-IN" dirty="0" smtClean="0">
                <a:latin typeface="Times New Roman" pitchFamily="18" charset="0"/>
                <a:cs typeface="Times New Roman" pitchFamily="18" charset="0"/>
              </a:rPr>
              <a:t>-</a:t>
            </a:r>
            <a:r>
              <a:rPr lang="en-IN" spc="-35" dirty="0" smtClean="0">
                <a:latin typeface="Times New Roman" pitchFamily="18" charset="0"/>
                <a:cs typeface="Times New Roman" pitchFamily="18" charset="0"/>
              </a:rPr>
              <a:t>F</a:t>
            </a:r>
            <a:r>
              <a:rPr lang="en-IN" spc="-5" dirty="0" smtClean="0">
                <a:latin typeface="Times New Roman" pitchFamily="18" charset="0"/>
                <a:cs typeface="Times New Roman" pitchFamily="18" charset="0"/>
              </a:rPr>
              <a:t>orma</a:t>
            </a:r>
            <a:r>
              <a:rPr lang="en-IN" spc="5" dirty="0" smtClean="0">
                <a:latin typeface="Times New Roman" pitchFamily="18" charset="0"/>
                <a:cs typeface="Times New Roman" pitchFamily="18" charset="0"/>
              </a:rPr>
              <a:t>l</a:t>
            </a:r>
            <a:r>
              <a:rPr lang="en-IN" dirty="0" smtClean="0">
                <a:latin typeface="Times New Roman" pitchFamily="18" charset="0"/>
                <a:cs typeface="Times New Roman" pitchFamily="18" charset="0"/>
              </a:rPr>
              <a:t>)</a:t>
            </a:r>
          </a:p>
          <a:p>
            <a:pPr marL="184150" indent="-514350" fontAlgn="auto">
              <a:spcBef>
                <a:spcPts val="0"/>
              </a:spcBef>
              <a:spcAft>
                <a:spcPts val="0"/>
              </a:spcAft>
              <a:buFont typeface="+mj-lt"/>
              <a:buAutoNum type="arabicPeriod"/>
              <a:defRPr/>
            </a:pPr>
            <a:endParaRPr lang="en-IN" dirty="0" smtClean="0">
              <a:latin typeface="Times New Roman" pitchFamily="18" charset="0"/>
              <a:cs typeface="Times New Roman" pitchFamily="18" charset="0"/>
            </a:endParaRPr>
          </a:p>
          <a:p>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1. CHILD HEALTH</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pPr marL="2028825">
              <a:spcBef>
                <a:spcPts val="1825"/>
              </a:spcBef>
              <a:buNone/>
            </a:pPr>
            <a:r>
              <a:rPr lang="en-US" sz="3600" dirty="0" err="1" smtClean="0">
                <a:cs typeface="Calibri" pitchFamily="34" charset="0"/>
              </a:rPr>
              <a:t>i</a:t>
            </a:r>
            <a:r>
              <a:rPr lang="en-US" sz="3600" dirty="0" smtClean="0">
                <a:cs typeface="Calibri" pitchFamily="34" charset="0"/>
              </a:rPr>
              <a:t>.</a:t>
            </a:r>
            <a:r>
              <a:rPr lang="en-US" sz="36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Provides aid for the production of </a:t>
            </a:r>
            <a:r>
              <a:rPr lang="en-US" b="1" dirty="0" smtClean="0">
                <a:latin typeface="Times New Roman" pitchFamily="18" charset="0"/>
                <a:cs typeface="Times New Roman" pitchFamily="18" charset="0"/>
              </a:rPr>
              <a:t>vaccines </a:t>
            </a:r>
            <a:r>
              <a:rPr lang="en-US" dirty="0" smtClean="0">
                <a:latin typeface="Times New Roman" pitchFamily="18" charset="0"/>
                <a:cs typeface="Times New Roman" pitchFamily="18" charset="0"/>
              </a:rPr>
              <a:t>and </a:t>
            </a:r>
            <a:r>
              <a:rPr lang="en-US" b="1" dirty="0" smtClean="0">
                <a:latin typeface="Times New Roman" pitchFamily="18" charset="0"/>
                <a:cs typeface="Times New Roman" pitchFamily="18" charset="0"/>
              </a:rPr>
              <a:t>sera</a:t>
            </a:r>
            <a:r>
              <a:rPr lang="en-US" dirty="0" smtClean="0">
                <a:latin typeface="Times New Roman" pitchFamily="18" charset="0"/>
                <a:cs typeface="Times New Roman" pitchFamily="18" charset="0"/>
              </a:rPr>
              <a:t>.</a:t>
            </a:r>
          </a:p>
          <a:p>
            <a:pPr marL="2028825">
              <a:spcBef>
                <a:spcPts val="1775"/>
              </a:spcBef>
              <a:buFont typeface="Calibri" pitchFamily="34" charset="0"/>
              <a:buAutoNum type="romanLcPeriod" startAt="2"/>
            </a:pPr>
            <a:r>
              <a:rPr lang="en-US" dirty="0" smtClean="0">
                <a:latin typeface="Times New Roman" pitchFamily="18" charset="0"/>
                <a:cs typeface="Times New Roman" pitchFamily="18" charset="0"/>
              </a:rPr>
              <a:t>Assisted environmental </a:t>
            </a:r>
            <a:r>
              <a:rPr lang="en-US" b="1" dirty="0" smtClean="0">
                <a:latin typeface="Times New Roman" pitchFamily="18" charset="0"/>
                <a:cs typeface="Times New Roman" pitchFamily="18" charset="0"/>
              </a:rPr>
              <a:t>sanitation programs </a:t>
            </a:r>
            <a:r>
              <a:rPr lang="en-US" dirty="0" smtClean="0">
                <a:latin typeface="Times New Roman" pitchFamily="18" charset="0"/>
                <a:cs typeface="Times New Roman" pitchFamily="18" charset="0"/>
              </a:rPr>
              <a:t>for safe and sufficient </a:t>
            </a:r>
            <a:r>
              <a:rPr lang="en-US" b="1" dirty="0" smtClean="0">
                <a:latin typeface="Times New Roman" pitchFamily="18" charset="0"/>
                <a:cs typeface="Times New Roman" pitchFamily="18" charset="0"/>
              </a:rPr>
              <a:t>water </a:t>
            </a:r>
            <a:r>
              <a:rPr lang="en-US" dirty="0" smtClean="0">
                <a:latin typeface="Times New Roman" pitchFamily="18" charset="0"/>
                <a:cs typeface="Times New Roman" pitchFamily="18" charset="0"/>
              </a:rPr>
              <a:t>for drinking and household work.</a:t>
            </a:r>
          </a:p>
          <a:p>
            <a:pPr marL="2028825">
              <a:spcBef>
                <a:spcPts val="1675"/>
              </a:spcBef>
              <a:buFont typeface="Calibri" pitchFamily="34" charset="0"/>
              <a:buAutoNum type="romanLcPeriod" startAt="3"/>
            </a:pPr>
            <a:r>
              <a:rPr lang="en-US" dirty="0" smtClean="0">
                <a:latin typeface="Times New Roman" pitchFamily="18" charset="0"/>
                <a:cs typeface="Times New Roman" pitchFamily="18" charset="0"/>
              </a:rPr>
              <a:t>Providing </a:t>
            </a:r>
            <a:r>
              <a:rPr lang="en-US" b="1" dirty="0" smtClean="0">
                <a:latin typeface="Times New Roman" pitchFamily="18" charset="0"/>
                <a:cs typeface="Times New Roman" pitchFamily="18" charset="0"/>
              </a:rPr>
              <a:t>Primary Health Care</a:t>
            </a:r>
            <a:r>
              <a:rPr lang="en-US" dirty="0" smtClean="0">
                <a:latin typeface="Times New Roman" pitchFamily="18" charset="0"/>
                <a:cs typeface="Times New Roman" pitchFamily="18" charset="0"/>
              </a:rPr>
              <a:t>: Mother Sand Children (immunization, infant and young child care, family planning, safe water and adequate sanitation)</a:t>
            </a:r>
          </a:p>
          <a:p>
            <a:pPr marL="2028825">
              <a:spcBef>
                <a:spcPts val="1675"/>
              </a:spcBef>
              <a:buFont typeface="Calibri" pitchFamily="34" charset="0"/>
              <a:buAutoNum type="romanLcPeriod" startAt="4"/>
            </a:pPr>
            <a:r>
              <a:rPr lang="en-US" dirty="0" smtClean="0">
                <a:latin typeface="Times New Roman" pitchFamily="18" charset="0"/>
                <a:cs typeface="Times New Roman" pitchFamily="18" charset="0"/>
              </a:rPr>
              <a:t>Local </a:t>
            </a:r>
            <a:r>
              <a:rPr lang="en-US" b="1" dirty="0" smtClean="0">
                <a:latin typeface="Times New Roman" pitchFamily="18" charset="0"/>
                <a:cs typeface="Times New Roman" pitchFamily="18" charset="0"/>
              </a:rPr>
              <a:t>community participation </a:t>
            </a:r>
            <a:r>
              <a:rPr lang="en-US" dirty="0" smtClean="0">
                <a:latin typeface="Times New Roman" pitchFamily="18" charset="0"/>
                <a:cs typeface="Times New Roman" pitchFamily="18" charset="0"/>
              </a:rPr>
              <a:t>     planning personnel and material support.</a:t>
            </a:r>
          </a:p>
          <a:p>
            <a:endParaRPr lang="en-IN" dirty="0"/>
          </a:p>
        </p:txBody>
      </p:sp>
      <p:cxnSp>
        <p:nvCxnSpPr>
          <p:cNvPr id="5" name="Straight Arrow Connector 4"/>
          <p:cNvCxnSpPr/>
          <p:nvPr/>
        </p:nvCxnSpPr>
        <p:spPr>
          <a:xfrm flipV="1">
            <a:off x="7308304" y="5805264"/>
            <a:ext cx="93610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With shrinking of the world into a global village, the jet travel and human interaction increases the transmission of diseases from one country to other.</a:t>
            </a:r>
          </a:p>
          <a:p>
            <a:pPr>
              <a:buFont typeface="Wingdings" pitchFamily="2" charset="2"/>
              <a:buChar char="Ø"/>
            </a:pPr>
            <a:r>
              <a:rPr lang="en-US" dirty="0" smtClean="0">
                <a:latin typeface="Times New Roman" pitchFamily="18" charset="0"/>
                <a:cs typeface="Times New Roman" pitchFamily="18" charset="0"/>
              </a:rPr>
              <a:t>Several attempts for achieving universal agreement on health issues-WORLD HEATH ORGANIZATION.</a:t>
            </a:r>
          </a:p>
          <a:p>
            <a:pPr>
              <a:buFont typeface="Wingdings" pitchFamily="2" charset="2"/>
              <a:buChar char="Ø"/>
            </a:pPr>
            <a:r>
              <a:rPr lang="en-US" dirty="0" smtClean="0">
                <a:latin typeface="Times New Roman" pitchFamily="18" charset="0"/>
                <a:cs typeface="Times New Roman" pitchFamily="18" charset="0"/>
              </a:rPr>
              <a:t>Bilateral government agencies and NGOs plays important role.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FIRST INTERNATIONAL SANITARY CONFERENCE (1851)</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In Paris.</a:t>
            </a:r>
          </a:p>
          <a:p>
            <a:pPr>
              <a:buFont typeface="Wingdings" pitchFamily="2" charset="2"/>
              <a:buChar char="Ø"/>
            </a:pPr>
            <a:r>
              <a:rPr lang="en-US" dirty="0" smtClean="0">
                <a:latin typeface="Times New Roman" pitchFamily="18" charset="0"/>
                <a:cs typeface="Times New Roman" pitchFamily="18" charset="0"/>
              </a:rPr>
              <a:t>European countries attended the conference.</a:t>
            </a:r>
          </a:p>
          <a:p>
            <a:pPr>
              <a:buFont typeface="Wingdings" pitchFamily="2" charset="2"/>
              <a:buChar char="Ø"/>
            </a:pPr>
            <a:r>
              <a:rPr lang="en-US" dirty="0" smtClean="0">
                <a:latin typeface="Times New Roman" pitchFamily="18" charset="0"/>
                <a:cs typeface="Times New Roman" pitchFamily="18" charset="0"/>
              </a:rPr>
              <a:t>Objective was to introduce uniformity into quarantine measures.</a:t>
            </a:r>
          </a:p>
          <a:p>
            <a:pPr>
              <a:buFont typeface="Wingdings" pitchFamily="2" charset="2"/>
              <a:buChar char="Ø"/>
            </a:pPr>
            <a:r>
              <a:rPr lang="en-US" dirty="0" smtClean="0">
                <a:latin typeface="Times New Roman" pitchFamily="18" charset="0"/>
                <a:cs typeface="Times New Roman" pitchFamily="18" charset="0"/>
              </a:rPr>
              <a:t>Ended into failure.</a:t>
            </a:r>
          </a:p>
          <a:p>
            <a:pPr>
              <a:buFont typeface="Wingdings" pitchFamily="2" charset="2"/>
              <a:buChar char="Ø"/>
            </a:pPr>
            <a:r>
              <a:rPr lang="en-US" dirty="0" smtClean="0">
                <a:latin typeface="Times New Roman" pitchFamily="18" charset="0"/>
                <a:cs typeface="Times New Roman" pitchFamily="18" charset="0"/>
              </a:rPr>
              <a:t>10 more conference held between 1851-1902.</a:t>
            </a:r>
          </a:p>
          <a:p>
            <a:pPr>
              <a:buFont typeface="Wingdings" pitchFamily="2" charset="2"/>
              <a:buChar char="Ø"/>
            </a:pPr>
            <a:r>
              <a:rPr lang="en-US" dirty="0" smtClean="0">
                <a:latin typeface="Times New Roman" pitchFamily="18" charset="0"/>
                <a:cs typeface="Times New Roman" pitchFamily="18" charset="0"/>
              </a:rPr>
              <a:t>Failed to achieve agreement on uniform quarantine-gaps in knowledge of natural history of disease and political differences.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PAN AMERICAN SANITARY BUREAU (1902)</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World’s1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international health agency established in 1902, to coordinate quarantine procedure among American States.</a:t>
            </a:r>
          </a:p>
          <a:p>
            <a:pPr>
              <a:buFont typeface="Wingdings" pitchFamily="2" charset="2"/>
              <a:buChar char="Ø"/>
            </a:pPr>
            <a:r>
              <a:rPr lang="en-US" dirty="0" smtClean="0">
                <a:latin typeface="Times New Roman" pitchFamily="18" charset="0"/>
                <a:cs typeface="Times New Roman" pitchFamily="18" charset="0"/>
              </a:rPr>
              <a:t>American Sanitary Code 1924 still in force.</a:t>
            </a:r>
          </a:p>
          <a:p>
            <a:pPr>
              <a:buFont typeface="Wingdings" pitchFamily="2" charset="2"/>
              <a:buChar char="Ø"/>
            </a:pPr>
            <a:r>
              <a:rPr lang="en-US" dirty="0" smtClean="0">
                <a:latin typeface="Times New Roman" pitchFamily="18" charset="0"/>
                <a:cs typeface="Times New Roman" pitchFamily="18" charset="0"/>
              </a:rPr>
              <a:t>Recognized in 1947 and renamed as Pan American Sanitary Organization (PASO).</a:t>
            </a:r>
          </a:p>
          <a:p>
            <a:pPr>
              <a:buFont typeface="Wingdings" pitchFamily="2" charset="2"/>
              <a:buChar char="Ø"/>
            </a:pPr>
            <a:r>
              <a:rPr lang="en-US" dirty="0" smtClean="0">
                <a:latin typeface="Times New Roman" pitchFamily="18" charset="0"/>
                <a:cs typeface="Times New Roman" pitchFamily="18" charset="0"/>
              </a:rPr>
              <a:t>Later PASO will serve as WHO regional office for Americas.</a:t>
            </a:r>
          </a:p>
          <a:p>
            <a:pPr>
              <a:buFont typeface="Wingdings" pitchFamily="2" charset="2"/>
              <a:buChar char="Ø"/>
            </a:pPr>
            <a:r>
              <a:rPr lang="en-US" dirty="0" smtClean="0">
                <a:latin typeface="Times New Roman" pitchFamily="18" charset="0"/>
                <a:cs typeface="Times New Roman" pitchFamily="18" charset="0"/>
              </a:rPr>
              <a:t>1958 renamed as Pan American Health Organization (PAHO)-headquarter at Washington DC</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PAHO-all 35 countries of America</a:t>
            </a:r>
          </a:p>
          <a:p>
            <a:pPr>
              <a:buFont typeface="Wingdings" pitchFamily="2" charset="2"/>
              <a:buChar char="Ø"/>
            </a:pPr>
            <a:r>
              <a:rPr lang="en-US" dirty="0" smtClean="0">
                <a:latin typeface="Times New Roman" pitchFamily="18" charset="0"/>
                <a:cs typeface="Times New Roman" pitchFamily="18" charset="0"/>
              </a:rPr>
              <a:t>Major efforts-polio eradication in 1985.</a:t>
            </a:r>
          </a:p>
          <a:p>
            <a:pPr>
              <a:buFont typeface="Wingdings" pitchFamily="2" charset="2"/>
              <a:buChar char="Ø"/>
            </a:pPr>
            <a:r>
              <a:rPr lang="en-US" dirty="0" err="1" smtClean="0">
                <a:latin typeface="Times New Roman" pitchFamily="18" charset="0"/>
                <a:cs typeface="Times New Roman" pitchFamily="18" charset="0"/>
              </a:rPr>
              <a:t>Decreared</a:t>
            </a:r>
            <a:r>
              <a:rPr lang="en-US" dirty="0" smtClean="0">
                <a:latin typeface="Times New Roman" pitchFamily="18" charset="0"/>
                <a:cs typeface="Times New Roman" pitchFamily="18" charset="0"/>
              </a:rPr>
              <a:t> polio free in Sept. 1994.</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OFFICE INTERNATIONAL D’HYGIENE PUBLIQUE (1907)</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France-permanent health agency, permanent international health bureau-office international d’Hygiene Publique(OIHP) called as “Paris office” to discriminate information about communicable diseases and to evolve uniform quarantine procedure. </a:t>
            </a:r>
          </a:p>
          <a:p>
            <a:pPr>
              <a:buFont typeface="Wingdings" pitchFamily="2" charset="2"/>
              <a:buChar char="Ø"/>
            </a:pPr>
            <a:r>
              <a:rPr lang="en-US" dirty="0" smtClean="0">
                <a:latin typeface="Times New Roman" pitchFamily="18" charset="0"/>
                <a:cs typeface="Times New Roman" pitchFamily="18" charset="0"/>
              </a:rPr>
              <a:t>Agreement signed in Rome 1907-European organization covering 60 countries.</a:t>
            </a:r>
          </a:p>
          <a:p>
            <a:pPr>
              <a:buFont typeface="Wingdings" pitchFamily="2" charset="2"/>
              <a:buChar char="Ø"/>
            </a:pPr>
            <a:r>
              <a:rPr lang="en-US" dirty="0" smtClean="0">
                <a:latin typeface="Times New Roman" pitchFamily="18" charset="0"/>
                <a:cs typeface="Times New Roman" pitchFamily="18" charset="0"/>
              </a:rPr>
              <a:t>Served for 40 years, in 1950 wound up with WHO.</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fontScale="90000"/>
          </a:bodyPr>
          <a:lstStyle/>
          <a:p>
            <a:r>
              <a:rPr lang="en-US" b="1" dirty="0" smtClean="0">
                <a:solidFill>
                  <a:srgbClr val="FF0000"/>
                </a:solidFill>
                <a:latin typeface="Times New Roman" pitchFamily="18" charset="0"/>
                <a:cs typeface="Times New Roman" pitchFamily="18" charset="0"/>
              </a:rPr>
              <a:t>HEALTH ORGANIZATION OF LEAGUE OF NATIONS (1923)</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24744"/>
            <a:ext cx="9144000" cy="5733256"/>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League of Nations established after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world war(1914-18) to ensure peace and stability.</a:t>
            </a:r>
          </a:p>
          <a:p>
            <a:pPr>
              <a:buFont typeface="Wingdings" pitchFamily="2" charset="2"/>
              <a:buChar char="Ø"/>
            </a:pPr>
            <a:r>
              <a:rPr lang="en-US" dirty="0" smtClean="0">
                <a:latin typeface="Times New Roman" pitchFamily="18" charset="0"/>
                <a:cs typeface="Times New Roman" pitchFamily="18" charset="0"/>
              </a:rPr>
              <a:t>Not able to prevent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war-political failure.</a:t>
            </a:r>
          </a:p>
          <a:p>
            <a:pPr>
              <a:buFont typeface="Wingdings" pitchFamily="2" charset="2"/>
              <a:buChar char="Ø"/>
            </a:pPr>
            <a:r>
              <a:rPr lang="en-US" dirty="0" smtClean="0">
                <a:latin typeface="Times New Roman" pitchFamily="18" charset="0"/>
                <a:cs typeface="Times New Roman" pitchFamily="18" charset="0"/>
              </a:rPr>
              <a:t>Established health organization-1923 in field of health hygiene, nutrition, rural housing, training of health workers etc. </a:t>
            </a:r>
          </a:p>
          <a:p>
            <a:pPr>
              <a:buFont typeface="Wingdings" pitchFamily="2" charset="2"/>
              <a:buChar char="Ø"/>
            </a:pPr>
            <a:r>
              <a:rPr lang="en-US" dirty="0" smtClean="0">
                <a:latin typeface="Times New Roman" pitchFamily="18" charset="0"/>
                <a:cs typeface="Times New Roman" pitchFamily="18" charset="0"/>
              </a:rPr>
              <a:t>Quarantine and control of communicable diseases.</a:t>
            </a:r>
          </a:p>
          <a:p>
            <a:pPr>
              <a:buFont typeface="Wingdings" pitchFamily="2" charset="2"/>
              <a:buChar char="Ø"/>
            </a:pPr>
            <a:r>
              <a:rPr lang="en-US" dirty="0" smtClean="0">
                <a:latin typeface="Times New Roman" pitchFamily="18" charset="0"/>
                <a:cs typeface="Times New Roman" pitchFamily="18" charset="0"/>
              </a:rPr>
              <a:t>Eastern Bureau at Singapore.</a:t>
            </a:r>
          </a:p>
          <a:p>
            <a:pPr>
              <a:buFont typeface="Wingdings" pitchFamily="2" charset="2"/>
              <a:buChar char="Ø"/>
            </a:pPr>
            <a:r>
              <a:rPr lang="en-US" dirty="0" smtClean="0">
                <a:latin typeface="Times New Roman" pitchFamily="18" charset="0"/>
                <a:cs typeface="Times New Roman" pitchFamily="18" charset="0"/>
              </a:rPr>
              <a:t>Publish Weekly Epidemiological records.</a:t>
            </a:r>
          </a:p>
          <a:p>
            <a:pPr>
              <a:buFont typeface="Wingdings" pitchFamily="2" charset="2"/>
              <a:buChar char="Ø"/>
            </a:pPr>
            <a:r>
              <a:rPr lang="en-US" dirty="0" smtClean="0">
                <a:latin typeface="Times New Roman" pitchFamily="18" charset="0"/>
                <a:cs typeface="Times New Roman" pitchFamily="18" charset="0"/>
              </a:rPr>
              <a:t>1939 dissolved.</a:t>
            </a:r>
          </a:p>
          <a:p>
            <a:pPr>
              <a:buFont typeface="Wingdings" pitchFamily="2" charset="2"/>
              <a:buChar char="Ø"/>
            </a:pPr>
            <a:r>
              <a:rPr lang="en-US" dirty="0" smtClean="0">
                <a:latin typeface="Times New Roman" pitchFamily="18" charset="0"/>
                <a:cs typeface="Times New Roman" pitchFamily="18" charset="0"/>
              </a:rPr>
              <a:t>Activities continued for 16 years.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24744"/>
          </a:xfrm>
        </p:spPr>
        <p:txBody>
          <a:bodyPr>
            <a:noAutofit/>
          </a:bodyPr>
          <a:lstStyle/>
          <a:p>
            <a:r>
              <a:rPr lang="en-US" sz="3600" b="1" dirty="0" smtClean="0">
                <a:solidFill>
                  <a:srgbClr val="FF0000"/>
                </a:solidFill>
                <a:latin typeface="Times New Roman" pitchFamily="18" charset="0"/>
                <a:cs typeface="Times New Roman" pitchFamily="18" charset="0"/>
              </a:rPr>
              <a:t>UNITED NATIONS RELIEF AND REHABILITATION ADMINISTRATION</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96752"/>
            <a:ext cx="9144000" cy="5661248"/>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Outcome of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war .</a:t>
            </a:r>
          </a:p>
          <a:p>
            <a:pPr>
              <a:buFont typeface="Wingdings" pitchFamily="2" charset="2"/>
              <a:buChar char="Ø"/>
            </a:pPr>
            <a:r>
              <a:rPr lang="en-US" dirty="0" smtClean="0">
                <a:latin typeface="Times New Roman" pitchFamily="18" charset="0"/>
                <a:cs typeface="Times New Roman" pitchFamily="18" charset="0"/>
              </a:rPr>
              <a:t>Health Organization of League of Nations isolated in Geneva during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war period(1939-45) and Paris office fallen in hands of German.</a:t>
            </a:r>
          </a:p>
          <a:p>
            <a:pPr>
              <a:buFont typeface="Wingdings" pitchFamily="2" charset="2"/>
              <a:buChar char="Ø"/>
            </a:pPr>
            <a:r>
              <a:rPr lang="en-US" dirty="0" smtClean="0">
                <a:latin typeface="Times New Roman" pitchFamily="18" charset="0"/>
                <a:cs typeface="Times New Roman" pitchFamily="18" charset="0"/>
              </a:rPr>
              <a:t>UNRRA 1943 for recovery of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war.</a:t>
            </a:r>
          </a:p>
          <a:p>
            <a:pPr>
              <a:buFont typeface="Wingdings" pitchFamily="2" charset="2"/>
              <a:buChar char="Ø"/>
            </a:pPr>
            <a:r>
              <a:rPr lang="en-US" dirty="0" smtClean="0">
                <a:latin typeface="Times New Roman" pitchFamily="18" charset="0"/>
                <a:cs typeface="Times New Roman" pitchFamily="18" charset="0"/>
              </a:rPr>
              <a:t>Inspiration from president Roosevelt-to offer control epidemics, health and rehabilitative services to displaced persons.</a:t>
            </a:r>
          </a:p>
          <a:p>
            <a:pPr>
              <a:buFont typeface="Wingdings" pitchFamily="2" charset="2"/>
              <a:buChar char="Ø"/>
            </a:pPr>
            <a:r>
              <a:rPr lang="en-US" dirty="0" smtClean="0">
                <a:latin typeface="Times New Roman" pitchFamily="18" charset="0"/>
                <a:cs typeface="Times New Roman" pitchFamily="18" charset="0"/>
              </a:rPr>
              <a:t>Existed 3 years.</a:t>
            </a:r>
          </a:p>
          <a:p>
            <a:pPr>
              <a:buFont typeface="Wingdings" pitchFamily="2" charset="2"/>
              <a:buChar char="Ø"/>
            </a:pPr>
            <a:r>
              <a:rPr lang="en-US" dirty="0" smtClean="0">
                <a:latin typeface="Times New Roman" pitchFamily="18" charset="0"/>
                <a:cs typeface="Times New Roman" pitchFamily="18" charset="0"/>
              </a:rPr>
              <a:t>Control of malaria in Greece and </a:t>
            </a:r>
            <a:r>
              <a:rPr lang="en-US" dirty="0" err="1" smtClean="0">
                <a:latin typeface="Times New Roman" pitchFamily="18" charset="0"/>
                <a:cs typeface="Times New Roman" pitchFamily="18" charset="0"/>
              </a:rPr>
              <a:t>Itlay</a:t>
            </a:r>
            <a:r>
              <a:rPr lang="en-US" dirty="0" smtClean="0">
                <a:latin typeface="Times New Roman" pitchFamily="18" charset="0"/>
                <a:cs typeface="Times New Roman" pitchFamily="18" charset="0"/>
              </a:rPr>
              <a:t>, eradicating malaria in Sardinia and preventing spread of </a:t>
            </a:r>
            <a:r>
              <a:rPr lang="en-US" dirty="0" err="1" smtClean="0">
                <a:latin typeface="Times New Roman" pitchFamily="18" charset="0"/>
                <a:cs typeface="Times New Roman" pitchFamily="18" charset="0"/>
              </a:rPr>
              <a:t>thypus</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US" b="1" dirty="0" smtClean="0">
                <a:solidFill>
                  <a:srgbClr val="FF0000"/>
                </a:solidFill>
                <a:latin typeface="Times New Roman" pitchFamily="18" charset="0"/>
                <a:cs typeface="Times New Roman" pitchFamily="18" charset="0"/>
              </a:rPr>
              <a:t>WORLD HEATH ORGANIZATION(WHO)</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052736"/>
            <a:ext cx="9144000" cy="5805264"/>
          </a:xfrm>
        </p:spPr>
        <p:txBody>
          <a:bodyPr>
            <a:normAutofit fontScale="92500"/>
          </a:bodyPr>
          <a:lstStyle/>
          <a:p>
            <a:pPr algn="ctr">
              <a:buNone/>
            </a:pPr>
            <a:r>
              <a:rPr lang="en-US" b="1" u="sng" dirty="0" smtClean="0">
                <a:solidFill>
                  <a:srgbClr val="FF0000"/>
                </a:solidFill>
                <a:latin typeface="Times New Roman" pitchFamily="18" charset="0"/>
                <a:cs typeface="Times New Roman" pitchFamily="18" charset="0"/>
              </a:rPr>
              <a:t>BIRTH:</a:t>
            </a:r>
          </a:p>
          <a:p>
            <a:pPr>
              <a:buFont typeface="Wingdings" pitchFamily="2" charset="2"/>
              <a:buChar char="Ø"/>
            </a:pPr>
            <a:r>
              <a:rPr lang="en-US" dirty="0" smtClean="0">
                <a:latin typeface="Times New Roman" pitchFamily="18" charset="0"/>
                <a:cs typeface="Times New Roman" pitchFamily="18" charset="0"/>
              </a:rPr>
              <a:t>After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war United Nations Organization (UNO) established 1945 to maintain peace and security.</a:t>
            </a:r>
          </a:p>
          <a:p>
            <a:pPr>
              <a:buFont typeface="Wingdings" pitchFamily="2" charset="2"/>
              <a:buChar char="Ø"/>
            </a:pPr>
            <a:r>
              <a:rPr lang="en-US" dirty="0" smtClean="0">
                <a:latin typeface="Times New Roman" pitchFamily="18" charset="0"/>
                <a:cs typeface="Times New Roman" pitchFamily="18" charset="0"/>
              </a:rPr>
              <a:t>Member countries-International Health Organization in conference held at San Francisco-1945.</a:t>
            </a:r>
          </a:p>
          <a:p>
            <a:pPr>
              <a:buFont typeface="Wingdings" pitchFamily="2" charset="2"/>
              <a:buChar char="Ø"/>
            </a:pPr>
            <a:r>
              <a:rPr lang="en-US" dirty="0" smtClean="0">
                <a:latin typeface="Times New Roman" pitchFamily="18" charset="0"/>
                <a:cs typeface="Times New Roman" pitchFamily="18" charset="0"/>
              </a:rPr>
              <a:t>International health conference held in New York in 1946 to draft constitution of proposed organization.</a:t>
            </a:r>
          </a:p>
          <a:p>
            <a:pPr>
              <a:buFont typeface="Wingdings" pitchFamily="2" charset="2"/>
              <a:buChar char="Ø"/>
            </a:pPr>
            <a:r>
              <a:rPr lang="en-US" dirty="0" smtClean="0">
                <a:latin typeface="Times New Roman" pitchFamily="18" charset="0"/>
                <a:cs typeface="Times New Roman" pitchFamily="18" charset="0"/>
              </a:rPr>
              <a:t>Ratified on April 7, 1948  and came in </a:t>
            </a:r>
            <a:r>
              <a:rPr lang="en-US" dirty="0" err="1" smtClean="0">
                <a:latin typeface="Times New Roman" pitchFamily="18" charset="0"/>
                <a:cs typeface="Times New Roman" pitchFamily="18" charset="0"/>
              </a:rPr>
              <a:t>existance</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April 7 celebrated as WHO day with a special message.</a:t>
            </a:r>
          </a:p>
          <a:p>
            <a:pPr>
              <a:buFont typeface="Wingdings" pitchFamily="2" charset="2"/>
              <a:buChar char="Ø"/>
            </a:pPr>
            <a:r>
              <a:rPr lang="en-US" dirty="0" smtClean="0">
                <a:latin typeface="Times New Roman" pitchFamily="18" charset="0"/>
                <a:cs typeface="Times New Roman" pitchFamily="18" charset="0"/>
              </a:rPr>
              <a:t>Nonpolitical health agency.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CONSTITUTION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Headquarter at Geneva.</a:t>
            </a:r>
          </a:p>
          <a:p>
            <a:pPr>
              <a:buFont typeface="Wingdings" pitchFamily="2" charset="2"/>
              <a:buChar char="Ø"/>
            </a:pPr>
            <a:r>
              <a:rPr lang="en-US" dirty="0" smtClean="0">
                <a:latin typeface="Times New Roman" pitchFamily="18" charset="0"/>
                <a:cs typeface="Times New Roman" pitchFamily="18" charset="0"/>
              </a:rPr>
              <a:t>Constitution drafted by Dr Rene Sand of Brussels and Dr Brock Chisholm a Canadian psychiatrist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Director General of WHO.</a:t>
            </a:r>
          </a:p>
          <a:p>
            <a:pPr>
              <a:buFont typeface="Wingdings" pitchFamily="2" charset="2"/>
              <a:buChar char="Ø"/>
            </a:pPr>
            <a:r>
              <a:rPr lang="en-US" dirty="0" smtClean="0">
                <a:latin typeface="Times New Roman" pitchFamily="18" charset="0"/>
                <a:cs typeface="Times New Roman" pitchFamily="18" charset="0"/>
              </a:rPr>
              <a:t>Own constitution, own governing bodies, own membership and own budget.</a:t>
            </a:r>
          </a:p>
          <a:p>
            <a:pPr>
              <a:buFont typeface="Wingdings" pitchFamily="2" charset="2"/>
              <a:buChar char="Ø"/>
            </a:pPr>
            <a:r>
              <a:rPr lang="en-US" dirty="0" smtClean="0">
                <a:latin typeface="Times New Roman" pitchFamily="18" charset="0"/>
                <a:cs typeface="Times New Roman" pitchFamily="18" charset="0"/>
              </a:rPr>
              <a:t>An autonomous body.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OBJECTIVES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“Attainment of highest level of health by all people of world”</a:t>
            </a:r>
          </a:p>
          <a:p>
            <a:pPr algn="ctr">
              <a:buNone/>
            </a:pPr>
            <a:r>
              <a:rPr lang="en-US" b="1" u="sng" dirty="0" smtClean="0">
                <a:solidFill>
                  <a:srgbClr val="FF0000"/>
                </a:solidFill>
                <a:latin typeface="Times New Roman" pitchFamily="18" charset="0"/>
                <a:cs typeface="Times New Roman" pitchFamily="18" charset="0"/>
              </a:rPr>
              <a:t>PREAMBLE OF CONSTITUTION:</a:t>
            </a:r>
          </a:p>
          <a:p>
            <a:pPr marL="514350" indent="-514350">
              <a:buFont typeface="+mj-lt"/>
              <a:buAutoNum type="arabicPeriod"/>
            </a:pPr>
            <a:r>
              <a:rPr lang="en-US" dirty="0" smtClean="0">
                <a:latin typeface="Times New Roman" pitchFamily="18" charset="0"/>
                <a:cs typeface="Times New Roman" pitchFamily="18" charset="0"/>
              </a:rPr>
              <a:t>Defines health- “State of complete physical, mental and social wellbeing and not merely absence of disease or infirmity”</a:t>
            </a:r>
          </a:p>
          <a:p>
            <a:pPr marL="514350" indent="-514350">
              <a:buFont typeface="+mj-lt"/>
              <a:buAutoNum type="arabicPeriod"/>
            </a:pPr>
            <a:r>
              <a:rPr lang="en-US" dirty="0" smtClean="0">
                <a:latin typeface="Times New Roman" pitchFamily="18" charset="0"/>
                <a:cs typeface="Times New Roman" pitchFamily="18" charset="0"/>
              </a:rPr>
              <a:t>Attainment of highest level of health is one of fundamental right of every human being without distinction of race, religion, political belief and economic and social condition.</a:t>
            </a:r>
          </a:p>
          <a:p>
            <a:pPr marL="514350" indent="-514350">
              <a:buFont typeface="+mj-lt"/>
              <a:buAutoNum type="arabicPeriod"/>
            </a:pPr>
            <a:r>
              <a:rPr lang="en-US" dirty="0" smtClean="0">
                <a:latin typeface="Times New Roman" pitchFamily="18" charset="0"/>
                <a:cs typeface="Times New Roman" pitchFamily="18" charset="0"/>
              </a:rPr>
              <a:t>Health of all people is fundamental to attainment of peace and security and to abolition of war.</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60648"/>
          </a:xfrm>
        </p:spPr>
        <p:txBody>
          <a:bodyPr>
            <a:normAutofit fontScale="90000"/>
          </a:bodyPr>
          <a:lstStyle/>
          <a:p>
            <a:endParaRPr lang="en-IN" dirty="0"/>
          </a:p>
        </p:txBody>
      </p:sp>
      <p:sp>
        <p:nvSpPr>
          <p:cNvPr id="3" name="Content Placeholder 2"/>
          <p:cNvSpPr>
            <a:spLocks noGrp="1"/>
          </p:cNvSpPr>
          <p:nvPr>
            <p:ph idx="1"/>
          </p:nvPr>
        </p:nvSpPr>
        <p:spPr>
          <a:xfrm>
            <a:off x="0" y="332656"/>
            <a:ext cx="9144000" cy="6525344"/>
          </a:xfrm>
        </p:spPr>
        <p:txBody>
          <a:bodyPr>
            <a:normAutofit lnSpcReduction="10000"/>
          </a:bodyPr>
          <a:lstStyle/>
          <a:p>
            <a:pPr>
              <a:buNone/>
            </a:pPr>
            <a:r>
              <a:rPr lang="en-US" dirty="0" smtClean="0">
                <a:latin typeface="Times New Roman" pitchFamily="18" charset="0"/>
                <a:cs typeface="Times New Roman" pitchFamily="18" charset="0"/>
              </a:rPr>
              <a:t> 4. Responsibilities on governments to provides adequate health and social welfare measures for benefit.</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5. Understanding and active cooperation of people  is utmost importance in improvement of health.</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6. Health of one country is of benefit to all other countries.</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7. Healthy development of child is of basic importance. The ability to live harmoniously in changing total environment is essential to such development.</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8. Health education of all the people is essential to fullest attainment of health.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International conference held at Alma-Ata (capital  of Kazakhstan)-1978, </a:t>
            </a:r>
            <a:r>
              <a:rPr lang="en-US" dirty="0" err="1" smtClean="0">
                <a:latin typeface="Times New Roman" pitchFamily="18" charset="0"/>
                <a:cs typeface="Times New Roman" pitchFamily="18" charset="0"/>
              </a:rPr>
              <a:t>inflenced</a:t>
            </a:r>
            <a:r>
              <a:rPr lang="en-US" dirty="0" smtClean="0">
                <a:latin typeface="Times New Roman" pitchFamily="18" charset="0"/>
                <a:cs typeface="Times New Roman" pitchFamily="18" charset="0"/>
              </a:rPr>
              <a:t> WHO to achieve Global Social Target “Health For All by 2000 AD”- primary health care as strategy.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MEMBERSHIP</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Open to all countries.</a:t>
            </a:r>
          </a:p>
          <a:p>
            <a:pPr>
              <a:buFont typeface="Wingdings" pitchFamily="2" charset="2"/>
              <a:buChar char="Ø"/>
            </a:pPr>
            <a:r>
              <a:rPr lang="en-US" dirty="0" smtClean="0">
                <a:latin typeface="Times New Roman" pitchFamily="18" charset="0"/>
                <a:cs typeface="Times New Roman" pitchFamily="18" charset="0"/>
              </a:rPr>
              <a:t>Countries not maintain international relations-associate members.</a:t>
            </a:r>
          </a:p>
          <a:p>
            <a:pPr>
              <a:buFont typeface="Wingdings" pitchFamily="2" charset="2"/>
              <a:buChar char="Ø"/>
            </a:pPr>
            <a:r>
              <a:rPr lang="en-US" dirty="0" smtClean="0">
                <a:latin typeface="Times New Roman" pitchFamily="18" charset="0"/>
                <a:cs typeface="Times New Roman" pitchFamily="18" charset="0"/>
              </a:rPr>
              <a:t>Member countries contribute yearly to the budget and entitled to services of WHO.</a:t>
            </a:r>
          </a:p>
          <a:p>
            <a:pPr>
              <a:buFont typeface="Wingdings" pitchFamily="2" charset="2"/>
              <a:buChar char="Ø"/>
            </a:pPr>
            <a:r>
              <a:rPr lang="en-US" dirty="0" smtClean="0">
                <a:latin typeface="Times New Roman" pitchFamily="18" charset="0"/>
                <a:cs typeface="Times New Roman" pitchFamily="18" charset="0"/>
              </a:rPr>
              <a:t>1948- 56 members.</a:t>
            </a:r>
          </a:p>
          <a:p>
            <a:pPr>
              <a:buFont typeface="Wingdings" pitchFamily="2" charset="2"/>
              <a:buChar char="Ø"/>
            </a:pPr>
            <a:r>
              <a:rPr lang="en-US" dirty="0" smtClean="0">
                <a:latin typeface="Times New Roman" pitchFamily="18" charset="0"/>
                <a:cs typeface="Times New Roman" pitchFamily="18" charset="0"/>
              </a:rPr>
              <a:t>1996- 190 members and 2 associate members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ORGANIZATIONAL PROFILE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World Health Assembly, Cabinet, Executive Board and a Secretariat.</a:t>
            </a:r>
          </a:p>
          <a:p>
            <a:pPr algn="ctr">
              <a:buNone/>
            </a:pPr>
            <a:r>
              <a:rPr lang="en-US" b="1" u="sng" dirty="0" smtClean="0">
                <a:solidFill>
                  <a:srgbClr val="FF0000"/>
                </a:solidFill>
                <a:latin typeface="Times New Roman" pitchFamily="18" charset="0"/>
                <a:cs typeface="Times New Roman" pitchFamily="18" charset="0"/>
              </a:rPr>
              <a:t>WORLD HEALTH ASSEMBLY:</a:t>
            </a:r>
          </a:p>
          <a:p>
            <a:pPr>
              <a:buFont typeface="Wingdings" pitchFamily="2" charset="2"/>
              <a:buChar char="Ø"/>
            </a:pPr>
            <a:r>
              <a:rPr lang="en-US" dirty="0" smtClean="0">
                <a:latin typeface="Times New Roman" pitchFamily="18" charset="0"/>
                <a:cs typeface="Times New Roman" pitchFamily="18" charset="0"/>
              </a:rPr>
              <a:t>Represent all member states, each member state can send 3 delegates and each </a:t>
            </a:r>
            <a:r>
              <a:rPr lang="en-US" dirty="0" err="1" smtClean="0">
                <a:latin typeface="Times New Roman" pitchFamily="18" charset="0"/>
                <a:cs typeface="Times New Roman" pitchFamily="18" charset="0"/>
              </a:rPr>
              <a:t>delegatehas</a:t>
            </a:r>
            <a:r>
              <a:rPr lang="en-US" dirty="0" smtClean="0">
                <a:latin typeface="Times New Roman" pitchFamily="18" charset="0"/>
                <a:cs typeface="Times New Roman" pitchFamily="18" charset="0"/>
              </a:rPr>
              <a:t> right of 1 vote.</a:t>
            </a:r>
          </a:p>
          <a:p>
            <a:pPr>
              <a:buFont typeface="Wingdings" pitchFamily="2" charset="2"/>
              <a:buChar char="Ø"/>
            </a:pPr>
            <a:r>
              <a:rPr lang="en-US" dirty="0" smtClean="0">
                <a:latin typeface="Times New Roman" pitchFamily="18" charset="0"/>
                <a:cs typeface="Times New Roman" pitchFamily="18" charset="0"/>
              </a:rPr>
              <a:t>Meets once a year usually in month of May, at headquarter, Geneva may hold meeting at other places. </a:t>
            </a:r>
          </a:p>
          <a:p>
            <a:pPr>
              <a:buFont typeface="Wingdings" pitchFamily="2" charset="2"/>
              <a:buChar char="Ø"/>
            </a:pPr>
            <a:r>
              <a:rPr lang="en-US" dirty="0" smtClean="0">
                <a:latin typeface="Times New Roman" pitchFamily="18" charset="0"/>
                <a:cs typeface="Times New Roman" pitchFamily="18" charset="0"/>
              </a:rPr>
              <a:t>Task is to lay down international health policy and programmes, to review progress of previous year, to approve budget and appoint Director General, nominated by Executive Board.</a:t>
            </a:r>
          </a:p>
          <a:p>
            <a:pPr>
              <a:buFont typeface="Wingdings" pitchFamily="2" charset="2"/>
              <a:buChar char="Ø"/>
            </a:pPr>
            <a:r>
              <a:rPr lang="en-US" dirty="0" smtClean="0">
                <a:latin typeface="Times New Roman" pitchFamily="18" charset="0"/>
                <a:cs typeface="Times New Roman" pitchFamily="18" charset="0"/>
              </a:rPr>
              <a:t>Technical discussion on topic of global interest.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b="1" u="sng" dirty="0" smtClean="0">
                <a:solidFill>
                  <a:srgbClr val="FF0000"/>
                </a:solidFill>
                <a:latin typeface="Times New Roman" pitchFamily="18" charset="0"/>
                <a:cs typeface="Times New Roman" pitchFamily="18" charset="0"/>
              </a:rPr>
              <a:t>EXECUTIVE BOARD:</a:t>
            </a:r>
          </a:p>
          <a:p>
            <a:pPr>
              <a:buFont typeface="Wingdings" pitchFamily="2" charset="2"/>
              <a:buChar char="Ø"/>
            </a:pPr>
            <a:r>
              <a:rPr lang="en-US" dirty="0" smtClean="0">
                <a:latin typeface="Times New Roman" pitchFamily="18" charset="0"/>
                <a:cs typeface="Times New Roman" pitchFamily="18" charset="0"/>
              </a:rPr>
              <a:t>30 Technically qualified expert members.</a:t>
            </a:r>
          </a:p>
          <a:p>
            <a:pPr>
              <a:buFont typeface="Wingdings" pitchFamily="2" charset="2"/>
              <a:buChar char="Ø"/>
            </a:pPr>
            <a:r>
              <a:rPr lang="en-US" dirty="0" smtClean="0">
                <a:latin typeface="Times New Roman" pitchFamily="18" charset="0"/>
                <a:cs typeface="Times New Roman" pitchFamily="18" charset="0"/>
              </a:rPr>
              <a:t>Designated by but do not represent their  Govt.</a:t>
            </a:r>
          </a:p>
          <a:p>
            <a:pPr>
              <a:buFont typeface="Wingdings" pitchFamily="2" charset="2"/>
              <a:buChar char="Ø"/>
            </a:pPr>
            <a:r>
              <a:rPr lang="en-US" dirty="0" smtClean="0">
                <a:latin typeface="Times New Roman" pitchFamily="18" charset="0"/>
                <a:cs typeface="Times New Roman" pitchFamily="18" charset="0"/>
              </a:rPr>
              <a:t>1/3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of membership renewed every year.</a:t>
            </a:r>
          </a:p>
          <a:p>
            <a:pPr>
              <a:buFont typeface="Wingdings" pitchFamily="2" charset="2"/>
              <a:buChar char="Ø"/>
            </a:pPr>
            <a:r>
              <a:rPr lang="en-US" dirty="0" smtClean="0">
                <a:latin typeface="Times New Roman" pitchFamily="18" charset="0"/>
                <a:cs typeface="Times New Roman" pitchFamily="18" charset="0"/>
              </a:rPr>
              <a:t>Meet twice a year one in Jan. and other soon after meeting of assembly.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92500"/>
          </a:bodyPr>
          <a:lstStyle/>
          <a:p>
            <a:pPr algn="ctr">
              <a:buNone/>
            </a:pPr>
            <a:r>
              <a:rPr lang="en-US" b="1" u="sng" dirty="0" smtClean="0">
                <a:solidFill>
                  <a:srgbClr val="FF0000"/>
                </a:solidFill>
                <a:latin typeface="Times New Roman" pitchFamily="18" charset="0"/>
                <a:cs typeface="Times New Roman" pitchFamily="18" charset="0"/>
              </a:rPr>
              <a:t>SECRETARIAT:</a:t>
            </a:r>
          </a:p>
          <a:p>
            <a:pPr>
              <a:buFont typeface="Wingdings" pitchFamily="2" charset="2"/>
              <a:buChar char="Ø"/>
            </a:pPr>
            <a:r>
              <a:rPr lang="en-US" dirty="0" smtClean="0">
                <a:latin typeface="Times New Roman" pitchFamily="18" charset="0"/>
                <a:cs typeface="Times New Roman" pitchFamily="18" charset="0"/>
              </a:rPr>
              <a:t>Administrative wing headed by Director General, 5 Assistant Director General.</a:t>
            </a:r>
          </a:p>
          <a:p>
            <a:pPr>
              <a:buFont typeface="Wingdings" pitchFamily="2" charset="2"/>
              <a:buChar char="Ø"/>
            </a:pPr>
            <a:r>
              <a:rPr lang="en-US" dirty="0" smtClean="0">
                <a:latin typeface="Times New Roman" pitchFamily="18" charset="0"/>
                <a:cs typeface="Times New Roman" pitchFamily="18" charset="0"/>
              </a:rPr>
              <a:t>Looks after routine official work of WHO-extend technical and administrative support to member states in planning, programming and implementing their National Health Programmes.</a:t>
            </a:r>
          </a:p>
          <a:p>
            <a:pPr>
              <a:buFont typeface="Wingdings" pitchFamily="2" charset="2"/>
              <a:buChar char="Ø"/>
            </a:pPr>
            <a:r>
              <a:rPr lang="en-US" dirty="0" smtClean="0">
                <a:latin typeface="Times New Roman" pitchFamily="18" charset="0"/>
                <a:cs typeface="Times New Roman" pitchFamily="18" charset="0"/>
              </a:rPr>
              <a:t>Each Assistant Director General is </a:t>
            </a:r>
            <a:r>
              <a:rPr lang="en-US" dirty="0" err="1" smtClean="0">
                <a:latin typeface="Times New Roman" pitchFamily="18" charset="0"/>
                <a:cs typeface="Times New Roman" pitchFamily="18" charset="0"/>
              </a:rPr>
              <a:t>incharge</a:t>
            </a:r>
            <a:r>
              <a:rPr lang="en-US" dirty="0" smtClean="0">
                <a:latin typeface="Times New Roman" pitchFamily="18" charset="0"/>
                <a:cs typeface="Times New Roman" pitchFamily="18" charset="0"/>
              </a:rPr>
              <a:t> of various divisions.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INTERNATIONAL HEALTH REGULATIONS 2005</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International law binding On 194 countries to enhance national, regional and global public health securities</a:t>
            </a:r>
          </a:p>
          <a:p>
            <a:pPr algn="ctr">
              <a:buNone/>
            </a:pPr>
            <a:r>
              <a:rPr lang="en-US" b="1" dirty="0" smtClean="0">
                <a:solidFill>
                  <a:srgbClr val="FF0000"/>
                </a:solidFill>
                <a:latin typeface="Times New Roman" pitchFamily="18" charset="0"/>
                <a:cs typeface="Times New Roman" pitchFamily="18" charset="0"/>
              </a:rPr>
              <a:t>AIM</a:t>
            </a:r>
          </a:p>
          <a:p>
            <a:pPr>
              <a:buFont typeface="Wingdings" pitchFamily="2" charset="2"/>
              <a:buChar char="Ø"/>
            </a:pPr>
            <a:r>
              <a:rPr lang="en-US" dirty="0" smtClean="0">
                <a:latin typeface="Times New Roman" pitchFamily="18" charset="0"/>
                <a:cs typeface="Times New Roman" pitchFamily="18" charset="0"/>
              </a:rPr>
              <a:t>To help international community prevent and respond to acute public health risks that have potential to cross borders and </a:t>
            </a:r>
            <a:r>
              <a:rPr lang="en-US" dirty="0" err="1" smtClean="0">
                <a:latin typeface="Times New Roman" pitchFamily="18" charset="0"/>
                <a:cs typeface="Times New Roman" pitchFamily="18" charset="0"/>
              </a:rPr>
              <a:t>theathen</a:t>
            </a:r>
            <a:r>
              <a:rPr lang="en-US" dirty="0" smtClean="0">
                <a:latin typeface="Times New Roman" pitchFamily="18" charset="0"/>
                <a:cs typeface="Times New Roman" pitchFamily="18" charset="0"/>
              </a:rPr>
              <a:t> people worldwide. </a:t>
            </a:r>
            <a:endParaRPr lang="en-IN"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PURPOSE AND SCOPE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prevent, protect against control and provide a public health response to the international spread of diseases in ways that are commensurate with and restricted to public health risks and which avoid unnecessary interference with international traffic and trade,</a:t>
            </a:r>
            <a:endParaRPr lang="en-IN"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In globalized world, diseases can spread far and wide via international travel and trade.</a:t>
            </a:r>
          </a:p>
          <a:p>
            <a:pPr>
              <a:buFont typeface="Wingdings" pitchFamily="2" charset="2"/>
              <a:buChar char="Ø"/>
            </a:pPr>
            <a:r>
              <a:rPr lang="en-US" dirty="0" smtClean="0">
                <a:latin typeface="Times New Roman" pitchFamily="18" charset="0"/>
                <a:cs typeface="Times New Roman" pitchFamily="18" charset="0"/>
              </a:rPr>
              <a:t>A health crisis in one country can impact livelihoods and economics in many part of world.</a:t>
            </a:r>
          </a:p>
          <a:p>
            <a:pPr>
              <a:buFont typeface="Wingdings" pitchFamily="2" charset="2"/>
              <a:buChar char="Ø"/>
            </a:pPr>
            <a:r>
              <a:rPr lang="en-US" dirty="0" smtClean="0">
                <a:latin typeface="Times New Roman" pitchFamily="18" charset="0"/>
                <a:cs typeface="Times New Roman" pitchFamily="18" charset="0"/>
              </a:rPr>
              <a:t>Can also apply to other public health emergencies-chemical spills leaks and dumping or nuclear meltdowns.</a:t>
            </a:r>
          </a:p>
          <a:p>
            <a:pPr>
              <a:buFont typeface="Wingdings" pitchFamily="2" charset="2"/>
              <a:buChar char="Ø"/>
            </a:pPr>
            <a:r>
              <a:rPr lang="en-US" dirty="0" smtClean="0">
                <a:latin typeface="Times New Roman" pitchFamily="18" charset="0"/>
                <a:cs typeface="Times New Roman" pitchFamily="18" charset="0"/>
              </a:rPr>
              <a:t>Aims to limit interference with international trade and traffic while ensuring public health through prevention of disease spread. </a:t>
            </a:r>
            <a:endParaRPr lang="en-IN"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IHR require member countries to report certain disease outbreaks and public health events to WHO.</a:t>
            </a:r>
          </a:p>
          <a:p>
            <a:pPr>
              <a:buFont typeface="Wingdings" pitchFamily="2" charset="2"/>
              <a:buChar char="Ø"/>
            </a:pPr>
            <a:r>
              <a:rPr lang="en-US" dirty="0" smtClean="0">
                <a:latin typeface="Times New Roman" pitchFamily="18" charset="0"/>
                <a:cs typeface="Times New Roman" pitchFamily="18" charset="0"/>
              </a:rPr>
              <a:t>Defines rights and obligations of countries to report public health events and establish a number of procedures that WHO must follow to uphold global public health security.</a:t>
            </a:r>
          </a:p>
          <a:p>
            <a:pPr>
              <a:buFont typeface="Wingdings" pitchFamily="2" charset="2"/>
              <a:buChar char="Ø"/>
            </a:pPr>
            <a:r>
              <a:rPr lang="en-US" dirty="0" smtClean="0">
                <a:latin typeface="Times New Roman" pitchFamily="18" charset="0"/>
                <a:cs typeface="Times New Roman" pitchFamily="18" charset="0"/>
              </a:rPr>
              <a:t>Require countries to strength their existing capacities for public health surveillance and response.</a:t>
            </a:r>
          </a:p>
          <a:p>
            <a:pPr>
              <a:buFont typeface="Wingdings" pitchFamily="2" charset="2"/>
              <a:buChar char="Ø"/>
            </a:pPr>
            <a:r>
              <a:rPr lang="en-US" dirty="0" smtClean="0">
                <a:latin typeface="Times New Roman" pitchFamily="18" charset="0"/>
                <a:cs typeface="Times New Roman" pitchFamily="18" charset="0"/>
              </a:rPr>
              <a:t>Timely and open reporting of public health events will help make the world more secure.</a:t>
            </a:r>
            <a:endParaRPr lang="en-IN"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EVOLUTION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1851-originated at Paris with International Sanitary Regulations (ISR).</a:t>
            </a:r>
          </a:p>
          <a:p>
            <a:pPr>
              <a:buFont typeface="Wingdings" pitchFamily="2" charset="2"/>
              <a:buChar char="Ø"/>
            </a:pPr>
            <a:r>
              <a:rPr lang="en-US" dirty="0" smtClean="0">
                <a:latin typeface="Times New Roman" pitchFamily="18" charset="0"/>
                <a:cs typeface="Times New Roman" pitchFamily="18" charset="0"/>
              </a:rPr>
              <a:t>1948-WHO existence.</a:t>
            </a:r>
          </a:p>
          <a:p>
            <a:pPr>
              <a:buFont typeface="Wingdings" pitchFamily="2" charset="2"/>
              <a:buChar char="Ø"/>
            </a:pPr>
            <a:r>
              <a:rPr lang="en-US" dirty="0" smtClean="0">
                <a:latin typeface="Times New Roman" pitchFamily="18" charset="0"/>
                <a:cs typeface="Times New Roman" pitchFamily="18" charset="0"/>
              </a:rPr>
              <a:t>1969- 22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World Health Assembly, ISR renamed as IHR, 34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WHA amended IHR to rule out smallpox from list of notifiable diseases (cholera, plaque and yellow fever)</a:t>
            </a:r>
          </a:p>
          <a:p>
            <a:pPr>
              <a:buFont typeface="Wingdings" pitchFamily="2" charset="2"/>
              <a:buChar char="Ø"/>
            </a:pPr>
            <a:r>
              <a:rPr lang="en-US" dirty="0" smtClean="0">
                <a:latin typeface="Times New Roman" pitchFamily="18" charset="0"/>
                <a:cs typeface="Times New Roman" pitchFamily="18" charset="0"/>
              </a:rPr>
              <a:t>1995- 48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WHA, revised by WHO because of narrow scope of these three notifiable diseases and emergence and re-emergence of infectious diseases</a:t>
            </a:r>
            <a:endParaRPr lang="en-IN"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IHR 2005-June 2007 binding on 194 countries, in India on August 8, 2007.</a:t>
            </a:r>
          </a:p>
          <a:p>
            <a:pPr>
              <a:buFont typeface="Wingdings" pitchFamily="2" charset="2"/>
              <a:buChar char="Ø"/>
            </a:pPr>
            <a:r>
              <a:rPr lang="en-US" dirty="0" smtClean="0">
                <a:latin typeface="Times New Roman" pitchFamily="18" charset="0"/>
                <a:cs typeface="Times New Roman" pitchFamily="18" charset="0"/>
              </a:rPr>
              <a:t>IHR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edition -10 parts, Part 5 -4 chapters dealing with public health measures.</a:t>
            </a:r>
            <a:endParaRPr lang="en-IN"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CHAPTER I: GENERAL PROVISIONS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Article 23: Health measures on arrival and departure:</a:t>
            </a:r>
          </a:p>
          <a:p>
            <a:pPr>
              <a:buNone/>
            </a:pPr>
            <a:r>
              <a:rPr lang="en-US" dirty="0" smtClean="0">
                <a:latin typeface="Times New Roman" pitchFamily="18" charset="0"/>
                <a:cs typeface="Times New Roman" pitchFamily="18" charset="0"/>
              </a:rPr>
              <a:t> 1. a, With regard to travelers:</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Information concerning traveler’s destination, so that traveler may be contacted.</a:t>
            </a:r>
          </a:p>
          <a:p>
            <a:pPr>
              <a:buNone/>
            </a:pPr>
            <a:r>
              <a:rPr lang="en-US" dirty="0" smtClean="0">
                <a:latin typeface="Times New Roman" pitchFamily="18" charset="0"/>
                <a:cs typeface="Times New Roman" pitchFamily="18" charset="0"/>
              </a:rPr>
              <a:t>    ii. Information concerning traveler’s itinerary to ascertain if there was any travel in or near an affected area or other possible contact with infection or contamination prior to arrival as well as review of traveler’s health documents.</a:t>
            </a:r>
          </a:p>
          <a:p>
            <a:pPr>
              <a:buNone/>
            </a:pPr>
            <a:r>
              <a:rPr lang="en-US" dirty="0" smtClean="0">
                <a:latin typeface="Times New Roman" pitchFamily="18" charset="0"/>
                <a:cs typeface="Times New Roman" pitchFamily="18" charset="0"/>
              </a:rPr>
              <a:t>   iii. Noninvasive medical examination, least intrusive examination that would achieve public health objectives.  </a:t>
            </a:r>
            <a:endParaRPr lang="en-IN"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p>
        </p:txBody>
      </p:sp>
      <p:sp>
        <p:nvSpPr>
          <p:cNvPr id="3" name="Content Placeholder 2"/>
          <p:cNvSpPr>
            <a:spLocks noGrp="1"/>
          </p:cNvSpPr>
          <p:nvPr>
            <p:ph idx="1"/>
          </p:nvPr>
        </p:nvSpPr>
        <p:spPr>
          <a:xfrm>
            <a:off x="0" y="692696"/>
            <a:ext cx="9144000" cy="6165304"/>
          </a:xfrm>
        </p:spPr>
        <p:txBody>
          <a:bodyPr>
            <a:normAutofit/>
          </a:bodyPr>
          <a:lstStyle/>
          <a:p>
            <a:pPr>
              <a:buNone/>
            </a:pPr>
            <a:r>
              <a:rPr lang="en-US" dirty="0" smtClean="0">
                <a:latin typeface="Times New Roman" pitchFamily="18" charset="0"/>
                <a:cs typeface="Times New Roman" pitchFamily="18" charset="0"/>
              </a:rPr>
              <a:t>   b. Inspection of baggage, cargo, container, conveyances, goods, postal parcels and human remains.</a:t>
            </a:r>
          </a:p>
          <a:p>
            <a:pPr>
              <a:buNone/>
            </a:pPr>
            <a:r>
              <a:rPr lang="en-US" dirty="0" smtClean="0">
                <a:latin typeface="Times New Roman" pitchFamily="18" charset="0"/>
                <a:cs typeface="Times New Roman" pitchFamily="18" charset="0"/>
              </a:rPr>
              <a:t>   2. State parties may apply additional health measures, on the basis of evidence of public health risk.</a:t>
            </a:r>
          </a:p>
          <a:p>
            <a:pPr>
              <a:buNone/>
            </a:pPr>
            <a:r>
              <a:rPr lang="en-US" dirty="0" smtClean="0">
                <a:latin typeface="Times New Roman" pitchFamily="18" charset="0"/>
                <a:cs typeface="Times New Roman" pitchFamily="18" charset="0"/>
              </a:rPr>
              <a:t>   3. No medical examination, vaccination, prophylaxis or health measures under these regulations shall be carried out on travelers without their prior  expressed informed consent or that of their parents or guardians and in accordance with the law and international obligations of State party.</a:t>
            </a:r>
            <a:endParaRPr lang="en-IN"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a:p>
        </p:txBody>
      </p:sp>
      <p:sp>
        <p:nvSpPr>
          <p:cNvPr id="3" name="Content Placeholder 2"/>
          <p:cNvSpPr>
            <a:spLocks noGrp="1"/>
          </p:cNvSpPr>
          <p:nvPr>
            <p:ph idx="1"/>
          </p:nvPr>
        </p:nvSpPr>
        <p:spPr>
          <a:xfrm>
            <a:off x="0" y="836712"/>
            <a:ext cx="9144000" cy="6021288"/>
          </a:xfrm>
        </p:spPr>
        <p:txBody>
          <a:bodyPr>
            <a:normAutofit lnSpcReduction="10000"/>
          </a:bodyPr>
          <a:lstStyle/>
          <a:p>
            <a:pPr>
              <a:buNone/>
            </a:pPr>
            <a:r>
              <a:rPr lang="en-US" dirty="0" smtClean="0">
                <a:latin typeface="Times New Roman" pitchFamily="18" charset="0"/>
                <a:cs typeface="Times New Roman" pitchFamily="18" charset="0"/>
              </a:rPr>
              <a:t>  4. Travelers to be vaccinated or officered prophylaxis pursuant to these regulations or their parents or guardians shall be informed of any risk associated with vaccination or with non vaccination and with use or non use of prophylaxis.</a:t>
            </a:r>
          </a:p>
          <a:p>
            <a:pPr>
              <a:buNone/>
            </a:pPr>
            <a:r>
              <a:rPr lang="en-US" dirty="0" smtClean="0">
                <a:latin typeface="Times New Roman" pitchFamily="18" charset="0"/>
                <a:cs typeface="Times New Roman" pitchFamily="18" charset="0"/>
              </a:rPr>
              <a:t> 5. Any medical examination or medical procedure, vaccination or other prophylaxis which involves a risk of disease transmission shall only be performed on or administered  to a traveler in accordance with established national or international safety guidelines and standards so as to minimize such a risk. </a:t>
            </a:r>
            <a:endParaRPr lang="en-IN"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CHAPTER III: SPECIAL PROVISIONS FOR TRAVELERS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Article 30: Travelers under public health observation</a:t>
            </a:r>
          </a:p>
          <a:p>
            <a:pPr>
              <a:buFont typeface="Wingdings" pitchFamily="2" charset="2"/>
              <a:buChar char="Ø"/>
            </a:pPr>
            <a:r>
              <a:rPr lang="en-US" dirty="0" smtClean="0">
                <a:latin typeface="Times New Roman" pitchFamily="18" charset="0"/>
                <a:cs typeface="Times New Roman" pitchFamily="18" charset="0"/>
              </a:rPr>
              <a:t>A suspect traveler who on arrival is placed under public health observation may continue an international voyage, if the traveler does not pose an imminent public health risk and the State Party informs the competent authority of the point of entry of destination, if known of the traveler’s expected arrival.</a:t>
            </a:r>
          </a:p>
          <a:p>
            <a:pPr>
              <a:buFont typeface="Wingdings" pitchFamily="2" charset="2"/>
              <a:buChar char="Ø"/>
            </a:pPr>
            <a:r>
              <a:rPr lang="en-US" dirty="0" smtClean="0">
                <a:latin typeface="Times New Roman" pitchFamily="18" charset="0"/>
                <a:cs typeface="Times New Roman" pitchFamily="18" charset="0"/>
              </a:rPr>
              <a:t>On arrival traveler should report to that authority. </a:t>
            </a:r>
            <a:endParaRPr lang="en-IN"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ARTICLE 31: HEALTH MEASURES RELATING TO ENTRY OF TRAVELERS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If traveler refuse to provide the information or documents, the concerned State Party may deny entry to that traveler.</a:t>
            </a:r>
          </a:p>
          <a:p>
            <a:pPr>
              <a:buFont typeface="Wingdings" pitchFamily="2" charset="2"/>
              <a:buChar char="Ø"/>
            </a:pPr>
            <a:r>
              <a:rPr lang="en-US" dirty="0" smtClean="0">
                <a:latin typeface="Times New Roman" pitchFamily="18" charset="0"/>
                <a:cs typeface="Times New Roman" pitchFamily="18" charset="0"/>
              </a:rPr>
              <a:t>If there is an evidence of imminent public health risk, the State Party may compel the traveler to undergo or advise the traveler to undergo</a:t>
            </a:r>
          </a:p>
          <a:p>
            <a:pPr marL="514350" indent="-514350">
              <a:buFont typeface="+mj-lt"/>
              <a:buAutoNum type="arabicPeriod"/>
            </a:pPr>
            <a:r>
              <a:rPr lang="en-US" dirty="0" smtClean="0">
                <a:latin typeface="Times New Roman" pitchFamily="18" charset="0"/>
                <a:cs typeface="Times New Roman" pitchFamily="18" charset="0"/>
              </a:rPr>
              <a:t>Least invasive and intrusive medical examination.</a:t>
            </a:r>
          </a:p>
          <a:p>
            <a:pPr marL="514350" indent="-514350">
              <a:buFont typeface="+mj-lt"/>
              <a:buAutoNum type="arabicPeriod"/>
            </a:pPr>
            <a:r>
              <a:rPr lang="en-US" dirty="0" smtClean="0">
                <a:latin typeface="Times New Roman" pitchFamily="18" charset="0"/>
                <a:cs typeface="Times New Roman" pitchFamily="18" charset="0"/>
              </a:rPr>
              <a:t>Vaccination and other prophylaxis</a:t>
            </a:r>
          </a:p>
          <a:p>
            <a:pPr marL="514350" indent="-514350">
              <a:buFont typeface="+mj-lt"/>
              <a:buAutoNum type="arabicPeriod"/>
            </a:pPr>
            <a:r>
              <a:rPr lang="en-US" dirty="0" smtClean="0">
                <a:latin typeface="Times New Roman" pitchFamily="18" charset="0"/>
                <a:cs typeface="Times New Roman" pitchFamily="18" charset="0"/>
              </a:rPr>
              <a:t>Additional established health measures or placing the traveler under public health observation.</a:t>
            </a:r>
            <a:endParaRPr lang="en-IN"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fontScale="90000"/>
          </a:bodyPr>
          <a:lstStyle/>
          <a:p>
            <a:r>
              <a:rPr lang="en-US" b="1" dirty="0" smtClean="0">
                <a:solidFill>
                  <a:srgbClr val="FF0000"/>
                </a:solidFill>
                <a:latin typeface="Times New Roman" pitchFamily="18" charset="0"/>
                <a:cs typeface="Times New Roman" pitchFamily="18" charset="0"/>
              </a:rPr>
              <a:t>ARTICLE 32:TREATMENT OF TRAVELER</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24744"/>
            <a:ext cx="9144000" cy="5733256"/>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State Party shall treat traveler with request for their dignity, human rights and fundamental freedoms including by</a:t>
            </a:r>
          </a:p>
          <a:p>
            <a:pPr marL="514350" indent="-514350">
              <a:buFont typeface="+mj-lt"/>
              <a:buAutoNum type="arabicPeriod"/>
            </a:pPr>
            <a:r>
              <a:rPr lang="en-US" dirty="0" smtClean="0">
                <a:latin typeface="Times New Roman" pitchFamily="18" charset="0"/>
                <a:cs typeface="Times New Roman" pitchFamily="18" charset="0"/>
              </a:rPr>
              <a:t>Treating with courtesy and respect</a:t>
            </a:r>
          </a:p>
          <a:p>
            <a:pPr marL="514350" indent="-514350">
              <a:buFont typeface="+mj-lt"/>
              <a:buAutoNum type="arabicPeriod"/>
            </a:pPr>
            <a:r>
              <a:rPr lang="en-US" dirty="0" smtClean="0">
                <a:latin typeface="Times New Roman" pitchFamily="18" charset="0"/>
                <a:cs typeface="Times New Roman" pitchFamily="18" charset="0"/>
              </a:rPr>
              <a:t>Taking into consideration the gender, socio cultural ethnic or religious concern of travelers.</a:t>
            </a:r>
          </a:p>
          <a:p>
            <a:pPr marL="514350" indent="-514350">
              <a:buFont typeface="+mj-lt"/>
              <a:buAutoNum type="arabicPeriod"/>
            </a:pPr>
            <a:r>
              <a:rPr lang="en-US" dirty="0" smtClean="0">
                <a:latin typeface="Times New Roman" pitchFamily="18" charset="0"/>
                <a:cs typeface="Times New Roman" pitchFamily="18" charset="0"/>
              </a:rPr>
              <a:t>Providing appropriate accommodation, food, water, cloth and protection for their luggage, appropriate medical treatment, means of necessary communication in an understandable language and appropriate other assistances if necessary.</a:t>
            </a:r>
            <a:endParaRPr lang="en-IN"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3111</TotalTime>
  <Words>3627</Words>
  <Application>Microsoft Office PowerPoint</Application>
  <PresentationFormat>On-screen Show (4:3)</PresentationFormat>
  <Paragraphs>374</Paragraphs>
  <Slides>63</Slides>
  <Notes>14</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INTERNATIONAL HEALTH</vt:lpstr>
      <vt:lpstr>INTERNATIONAL HEALTH</vt:lpstr>
      <vt:lpstr>INTRODUCTION</vt:lpstr>
      <vt:lpstr>Slide 4</vt:lpstr>
      <vt:lpstr>Slide 5</vt:lpstr>
      <vt:lpstr>BACKGROUND</vt:lpstr>
      <vt:lpstr>TYPES OF HEALTHCARE AGENCY</vt:lpstr>
      <vt:lpstr>Slide 8</vt:lpstr>
      <vt:lpstr>Slide 9</vt:lpstr>
      <vt:lpstr>Slide 10</vt:lpstr>
      <vt:lpstr>Slide 11</vt:lpstr>
      <vt:lpstr>Slide 12</vt:lpstr>
      <vt:lpstr>Slide 13</vt:lpstr>
      <vt:lpstr>THE HEALTH ORGANIZATIONS OF THE LEAGUE OF NATIONS (1923)</vt:lpstr>
      <vt:lpstr>Slide 15</vt:lpstr>
      <vt:lpstr>BIRTH OF THE WHO</vt:lpstr>
      <vt:lpstr>Slide 17</vt:lpstr>
      <vt:lpstr>Slide 18</vt:lpstr>
      <vt:lpstr>1. PREVENTION AND CONTROL OF SPECIFIC DISEASES</vt:lpstr>
      <vt:lpstr>WORK OF WHO</vt:lpstr>
      <vt:lpstr>Slide 21</vt:lpstr>
      <vt:lpstr>3. FAMILY HEALTH</vt:lpstr>
      <vt:lpstr>4. ENVIRONMENTAL HEALTH</vt:lpstr>
      <vt:lpstr>HEALTH STATISTICS</vt:lpstr>
      <vt:lpstr>6. BIO-MEDICAL RESEARCH</vt:lpstr>
      <vt:lpstr>7. HEALTH LITERATURE AND INFORMATION</vt:lpstr>
      <vt:lpstr>Slide 27</vt:lpstr>
      <vt:lpstr>STRUCTURE OF WHO</vt:lpstr>
      <vt:lpstr>Slide 29</vt:lpstr>
      <vt:lpstr>STRUCTURE OF WHO</vt:lpstr>
      <vt:lpstr>REGIONS</vt:lpstr>
      <vt:lpstr>Slide 32</vt:lpstr>
      <vt:lpstr>          UNICEF</vt:lpstr>
      <vt:lpstr>SERVICES PROVIDED</vt:lpstr>
      <vt:lpstr>1. CHILD HEALTH</vt:lpstr>
      <vt:lpstr>INTRODUCTION</vt:lpstr>
      <vt:lpstr>FIRST INTERNATIONAL SANITARY CONFERENCE (1851)</vt:lpstr>
      <vt:lpstr>PAN AMERICAN SANITARY BUREAU (1902)</vt:lpstr>
      <vt:lpstr>Slide 39</vt:lpstr>
      <vt:lpstr>OFFICE INTERNATIONAL D’HYGIENE PUBLIQUE (1907)</vt:lpstr>
      <vt:lpstr>HEALTH ORGANIZATION OF LEAGUE OF NATIONS (1923)</vt:lpstr>
      <vt:lpstr>UNITED NATIONS RELIEF AND REHABILITATION ADMINISTRATION</vt:lpstr>
      <vt:lpstr>WORLD HEATH ORGANIZATION(WHO)</vt:lpstr>
      <vt:lpstr>CONSTITUTION</vt:lpstr>
      <vt:lpstr>OBJECTIVES</vt:lpstr>
      <vt:lpstr>Slide 46</vt:lpstr>
      <vt:lpstr>Slide 47</vt:lpstr>
      <vt:lpstr>MEMBERSHIP</vt:lpstr>
      <vt:lpstr>ORGANIZATIONAL PROFILE</vt:lpstr>
      <vt:lpstr>Slide 50</vt:lpstr>
      <vt:lpstr>Slide 51</vt:lpstr>
      <vt:lpstr>INTERNATIONAL HEALTH REGULATIONS 2005</vt:lpstr>
      <vt:lpstr>PURPOSE AND SCOPE</vt:lpstr>
      <vt:lpstr>Slide 54</vt:lpstr>
      <vt:lpstr>Slide 55</vt:lpstr>
      <vt:lpstr>EVOLUTION</vt:lpstr>
      <vt:lpstr>Slide 57</vt:lpstr>
      <vt:lpstr>CHAPTER I: GENERAL PROVISIONS</vt:lpstr>
      <vt:lpstr>Slide 59</vt:lpstr>
      <vt:lpstr>Slide 60</vt:lpstr>
      <vt:lpstr>CHAPTER III: SPECIAL PROVISIONS FOR TRAVELERS</vt:lpstr>
      <vt:lpstr>ARTICLE 31: HEALTH MEASURES RELATING TO ENTRY OF TRAVELERS</vt:lpstr>
      <vt:lpstr>ARTICLE 32:TREATMENT OF TRAVELER</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HEALTH</dc:title>
  <dc:creator>Dr.Ajay Agarwal</dc:creator>
  <cp:lastModifiedBy>Dr.Ajay Agarwal</cp:lastModifiedBy>
  <cp:revision>17</cp:revision>
  <dcterms:created xsi:type="dcterms:W3CDTF">2019-09-06T04:32:16Z</dcterms:created>
  <dcterms:modified xsi:type="dcterms:W3CDTF">2024-04-26T07:24:26Z</dcterms:modified>
</cp:coreProperties>
</file>