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3" d="100"/>
          <a:sy n="113" d="100"/>
        </p:scale>
        <p:origin x="-125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15-Mar-24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15-Mar-24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15-Mar-24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15-Mar-24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15-Mar-24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82118"/>
            <a:ext cx="5469255" cy="728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1047178"/>
            <a:ext cx="5469255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15-Mar-24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771" y="676276"/>
            <a:ext cx="5475129" cy="55399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SPINE FOR THE FRACTURE 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638358" cy="1292662"/>
          </a:xfrm>
        </p:spPr>
        <p:txBody>
          <a:bodyPr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Dr.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Suryansh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Nema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(Senior Resident) </a:t>
            </a:r>
          </a:p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Department of Orthopaedics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644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85725"/>
            <a:ext cx="6076950" cy="45529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1066" y="219075"/>
            <a:ext cx="2286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Orthopaedics 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198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198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0"/>
            <a:ext cx="59817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16</Words>
  <Application>Microsoft Office PowerPoint</Application>
  <PresentationFormat>Custom</PresentationFormat>
  <Paragraphs>5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SPINE FOR THE FRACTURE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ortho office</cp:lastModifiedBy>
  <cp:revision>7</cp:revision>
  <dcterms:created xsi:type="dcterms:W3CDTF">2024-03-15T05:33:45Z</dcterms:created>
  <dcterms:modified xsi:type="dcterms:W3CDTF">2024-03-15T06:14:58Z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2024-03-14T00:00:00Z</vt:filetime>
  </property>
  <property fmtid="{D5CDD505-2E9C-101B-9397-08002B2CF9AE}" pid="3" name="LastSaved">
    <vt:filetime>2024-03-15T00:00:00Z</vt:filetime>
  </property>
</Properties>
</file>