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2664" y="-8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27-Aug-24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63600" y="0"/>
            <a:ext cx="8280400" cy="800100"/>
          </a:xfrm>
          <a:custGeom>
            <a:avLst/>
            <a:gdLst>
              <a:gd name="connsiteX0" fmla="*/ 0 w 8280400"/>
              <a:gd name="connsiteY0" fmla="*/ 0 h 787400"/>
              <a:gd name="connsiteX1" fmla="*/ 8280400 w 8280400"/>
              <a:gd name="connsiteY1" fmla="*/ 0 h 787400"/>
              <a:gd name="connsiteX2" fmla="*/ 8280400 w 8280400"/>
              <a:gd name="connsiteY2" fmla="*/ 787400 h 787400"/>
              <a:gd name="connsiteX3" fmla="*/ 0 w 8280400"/>
              <a:gd name="connsiteY3" fmla="*/ 787400 h 787400"/>
              <a:gd name="connsiteX4" fmla="*/ 0 w 8280400"/>
              <a:gd name="connsiteY4" fmla="*/ 0 h 787400"/>
              <a:gd name="connsiteX0" fmla="*/ 0 w 8280400"/>
              <a:gd name="connsiteY0" fmla="*/ 0 h 800100"/>
              <a:gd name="connsiteX1" fmla="*/ 8280400 w 8280400"/>
              <a:gd name="connsiteY1" fmla="*/ 0 h 800100"/>
              <a:gd name="connsiteX2" fmla="*/ 8280400 w 8280400"/>
              <a:gd name="connsiteY2" fmla="*/ 787400 h 800100"/>
              <a:gd name="connsiteX3" fmla="*/ 2070100 w 8280400"/>
              <a:gd name="connsiteY3" fmla="*/ 800100 h 800100"/>
              <a:gd name="connsiteX4" fmla="*/ 0 w 8280400"/>
              <a:gd name="connsiteY4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80400" h="800100">
                <a:moveTo>
                  <a:pt x="0" y="0"/>
                </a:moveTo>
                <a:lnTo>
                  <a:pt x="8280400" y="0"/>
                </a:lnTo>
                <a:lnTo>
                  <a:pt x="8280400" y="787400"/>
                </a:lnTo>
                <a:lnTo>
                  <a:pt x="2070100" y="8001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1">
            <a:schemeClr val="accent1"/>
          </a:lnRef>
          <a:fillRef idx="1002">
            <a:schemeClr val="dk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200" y="1252538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b="1" dirty="0" err="1" smtClean="0"/>
              <a:t>Orthosis</a:t>
            </a:r>
            <a:r>
              <a:rPr lang="en-US" sz="4800" b="1" dirty="0" smtClean="0"/>
              <a:t> Prosthesis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02001"/>
            <a:ext cx="8229600" cy="3555999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 smtClean="0"/>
              <a:t>Dr. </a:t>
            </a:r>
            <a:r>
              <a:rPr lang="en-US" sz="4000" dirty="0" smtClean="0"/>
              <a:t>Sumit Singh</a:t>
            </a:r>
            <a:endParaRPr lang="en-US" sz="4000" dirty="0" smtClean="0"/>
          </a:p>
          <a:p>
            <a:pPr marL="0" indent="0" algn="ctr">
              <a:buNone/>
            </a:pPr>
            <a:r>
              <a:rPr lang="en-US" sz="4000" dirty="0" smtClean="0"/>
              <a:t>(</a:t>
            </a:r>
            <a:r>
              <a:rPr lang="en-US" sz="4000" smtClean="0"/>
              <a:t>Senior Resident)</a:t>
            </a:r>
            <a:endParaRPr lang="en-US" sz="4000" dirty="0" smtClean="0"/>
          </a:p>
          <a:p>
            <a:pPr marL="0" indent="0" algn="ctr">
              <a:buNone/>
            </a:pPr>
            <a:r>
              <a:rPr lang="en-US" sz="4000" dirty="0" smtClean="0"/>
              <a:t>Department </a:t>
            </a:r>
            <a:r>
              <a:rPr lang="en-US" sz="4000" dirty="0" smtClean="0"/>
              <a:t>of Orthopaedics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848130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orthotics-and-prosthetics-ug-lecture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orthotics-and-prosthetics-ug-lecture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orthotics-and-prosthetics-ug-lecture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orthotics-and-prosthetics-ug-lecture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orthotics-and-prosthetics-ug-lecture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orthotics-and-prosthetics-ug-lecture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orthotics-and-prosthetics-ug-lecture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orthotics-and-prosthetics-ug-lecture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orthotics-and-prosthetics-ug-lecture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orthotics-and-prosthetics-ug-lecture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orthotics-and-prosthetics-ug-lecture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orthotics-and-prosthetics-ug-lecture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orthotics-and-prosthetics-ug-lecture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orthotics-and-prosthetics-ug-lecture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orthotics-and-prosthetics-ug-lecture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orthotics-and-prosthetics-ug-lecture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orthotics-and-prosthetics-ug-lecture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orthotics-and-prosthetics-ug-lecture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orthotics-and-prosthetics-ug-lecture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orthotics-and-prosthetics-ug-lecture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orthotics-and-prosthetics-ug-lecture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orthotics-and-prosthetics-ug-lecture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orthotics-and-prosthetics-ug-lecture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orthotics-and-prosthetics-ug-lecture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-orthotics-and-prosthetics-ug-lecture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-orthotics-and-prosthetics-ug-lecture-2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-orthotics-and-prosthetics-ug-lecture-2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9-orthotics-and-prosthetics-ug-lecture-2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-orthotics-and-prosthetics-ug-lecture-3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1-orthotics-and-prosthetics-ug-lecture-3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2-orthotics-and-prosthetics-ug-lecture-3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3-orthotics-and-prosthetics-ug-lecture-3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4-orthotics-and-prosthetics-ug-lecture-3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5-orthotics-and-prosthetics-ug-lecture-3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6-orthotics-and-prosthetics-ug-lecture-3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-orthotics-and-prosthetics-ug-lecture-3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8-orthotics-and-prosthetics-ug-lecture-3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9-orthotics-and-prosthetics-ug-lecture-3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0-orthotics-and-prosthetics-ug-lecture-4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1-orthotics-and-prosthetics-ug-lecture-4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13</Words>
  <Application>Microsoft Office PowerPoint</Application>
  <PresentationFormat>On-screen Show (4:3)</PresentationFormat>
  <Paragraphs>4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Orthosis Prosthesis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Orthosis Prosthesis</dc:title>
  <dc:subject/>
  <dc:creator/>
  <cp:keywords/>
  <dc:description>generated using python-pptx</dc:description>
  <cp:lastModifiedBy>ortho office</cp:lastModifiedBy>
  <cp:revision>7</cp:revision>
  <dcterms:created xsi:type="dcterms:W3CDTF">2013-01-27T09:14:16Z</dcterms:created>
  <dcterms:modified xsi:type="dcterms:W3CDTF">2024-08-27T07:05:45Z</dcterms:modified>
  <cp:category/>
</cp:coreProperties>
</file>