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</p:sldIdLst>
  <p:sldSz cx="20104100" cy="15081250"/>
  <p:notesSz cx="20104100" cy="150812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675187"/>
            <a:ext cx="17088486" cy="3167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445500"/>
            <a:ext cx="14072870" cy="3770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03250"/>
            <a:ext cx="18093690" cy="241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468687"/>
            <a:ext cx="18093690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025563"/>
            <a:ext cx="6433312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jp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jp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jp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jp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jp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jp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jpg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jp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jpg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2024-03-16T04:28:18Z</dcterms:created>
  <dcterms:modified xsi:type="dcterms:W3CDTF">2024-03-16T04:28:18Z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2024-03-15T00:00:00Z</vt:filetime>
  </property>
  <property fmtid="{D5CDD505-2E9C-101B-9397-08002B2CF9AE}" pid="3" name="LastSaved">
    <vt:filetime>2024-03-15T00:00:00Z</vt:filetime>
  </property>
</Properties>
</file>