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2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</p:sldIdLst>
  <p:sldSz cx="9753600" cy="73152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626" y="-84"/>
      </p:cViewPr>
      <p:guideLst>
        <p:guide orient="horz" pos="2304"/>
        <p:guide pos="3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33567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0592" y="2507422"/>
            <a:ext cx="7048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/>
          </a:p>
          <a:p>
            <a:endParaRPr lang="en-US" sz="2000" dirty="0"/>
          </a:p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Dr.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Suraj Dandotiya</a:t>
            </a:r>
            <a:endParaRPr lang="en-US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(Senior Resident)</a:t>
            </a:r>
          </a:p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Department of Orthopaedics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en-US" sz="36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IN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916360" y="633264"/>
            <a:ext cx="7776864" cy="16004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Joint Aspiration</a:t>
            </a:r>
          </a:p>
          <a:p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640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7315200"/>
          <a:chOff x="0" y="0"/>
          <a:chExt cx="9753600" cy="73152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</Words>
  <Application>Microsoft Office PowerPoint</Application>
  <PresentationFormat>Custom</PresentationFormat>
  <Paragraphs>10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Theme59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ortho office</cp:lastModifiedBy>
  <cp:revision>6</cp:revision>
  <dcterms:created xsi:type="dcterms:W3CDTF">2022-02-11T03:43:14Z</dcterms:created>
  <dcterms:modified xsi:type="dcterms:W3CDTF">2024-08-09T04:18:47Z</dcterms:modified>
  <cp:category/>
</cp:coreProperties>
</file>