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6070600" cy="4552950"/>
  <p:notesSz cx="6070600" cy="45529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411414"/>
            <a:ext cx="5165407" cy="956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03847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129629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82118"/>
            <a:ext cx="5469255" cy="728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1047178"/>
            <a:ext cx="5469255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838200"/>
            <a:ext cx="5267325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381000"/>
            <a:ext cx="41910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381000"/>
            <a:ext cx="4819650" cy="3286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675" y="438150"/>
            <a:ext cx="4886325" cy="38385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457200"/>
            <a:ext cx="4800600" cy="39719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4276725" cy="4114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2024-03-16T04:27:37Z</dcterms:created>
  <dcterms:modified xsi:type="dcterms:W3CDTF">2024-03-16T04:27:37Z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2024-02-27T00:00:00Z</vt:filetime>
  </property>
  <property fmtid="{D5CDD505-2E9C-101B-9397-08002B2CF9AE}" pid="3" name="LastSaved">
    <vt:filetime>2024-03-16T00:00:00Z</vt:filetime>
  </property>
</Properties>
</file>