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media/image11.jpg" ContentType="image/jpg"/>
  <Override PartName="/ppt/media/image50.jpg" ContentType="image/jpg"/>
  <Override PartName="/ppt/media/image51.jpg" ContentType="image/jpg"/>
  <Override PartName="/ppt/media/image53.jpg" ContentType="image/jpg"/>
  <Override PartName="/ppt/media/image78.jpg" ContentType="image/jpg"/>
  <Override PartName="/ppt/media/image98.jpg" ContentType="image/jpg"/>
  <Override PartName="/ppt/media/image104.jpg" ContentType="image/jpg"/>
  <Override PartName="/ppt/media/image118.jpg" ContentType="image/jpg"/>
  <Override PartName="/ppt/media/image134.jpg" ContentType="image/jpg"/>
  <Override PartName="/ppt/media/image142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2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84" r:id="rId22"/>
    <p:sldId id="285" r:id="rId23"/>
    <p:sldId id="286" r:id="rId24"/>
    <p:sldId id="276" r:id="rId25"/>
    <p:sldId id="277" r:id="rId26"/>
    <p:sldId id="278" r:id="rId27"/>
    <p:sldId id="287" r:id="rId28"/>
    <p:sldId id="279" r:id="rId29"/>
    <p:sldId id="288" r:id="rId30"/>
    <p:sldId id="289" r:id="rId31"/>
    <p:sldId id="280" r:id="rId32"/>
    <p:sldId id="290" r:id="rId33"/>
    <p:sldId id="281" r:id="rId34"/>
    <p:sldId id="282" r:id="rId35"/>
    <p:sldId id="291" r:id="rId36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4/6/2022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4/6/2022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4/6/2022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2124968"/>
            <a:ext cx="6858000" cy="1384995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27699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77940"/>
            <a:ext cx="2103120" cy="276999"/>
          </a:xfrm>
        </p:spPr>
        <p:txBody>
          <a:bodyPr/>
          <a:lstStyle/>
          <a:p>
            <a:fld id="{6BF43618-33EC-B149-AB7A-C1A892B2DEE7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08960" y="6377940"/>
            <a:ext cx="2926080" cy="276999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3680" y="6377940"/>
            <a:ext cx="2103120" cy="276999"/>
          </a:xfrm>
        </p:spPr>
        <p:txBody>
          <a:bodyPr/>
          <a:lstStyle/>
          <a:p>
            <a:fld id="{8796B617-87AB-044B-A7C5-25B8114B0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181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151876" y="0"/>
            <a:ext cx="992124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1724" y="1406398"/>
            <a:ext cx="8480551" cy="628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2363850"/>
            <a:ext cx="8986520" cy="40932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jp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jpg"/><Relationship Id="rId3" Type="http://schemas.openxmlformats.org/officeDocument/2006/relationships/image" Target="../media/image20.png"/><Relationship Id="rId7" Type="http://schemas.openxmlformats.org/officeDocument/2006/relationships/image" Target="../media/image45.png"/><Relationship Id="rId12" Type="http://schemas.openxmlformats.org/officeDocument/2006/relationships/image" Target="../media/image50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2.png"/><Relationship Id="rId7" Type="http://schemas.openxmlformats.org/officeDocument/2006/relationships/image" Target="../media/image65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4.png"/><Relationship Id="rId5" Type="http://schemas.openxmlformats.org/officeDocument/2006/relationships/image" Target="../media/image16.png"/><Relationship Id="rId4" Type="http://schemas.openxmlformats.org/officeDocument/2006/relationships/image" Target="../media/image6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4.png"/><Relationship Id="rId7" Type="http://schemas.openxmlformats.org/officeDocument/2006/relationships/image" Target="../media/image7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8.jp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11" Type="http://schemas.openxmlformats.org/officeDocument/2006/relationships/image" Target="../media/image96.png"/><Relationship Id="rId5" Type="http://schemas.openxmlformats.org/officeDocument/2006/relationships/image" Target="../media/image90.png"/><Relationship Id="rId10" Type="http://schemas.openxmlformats.org/officeDocument/2006/relationships/image" Target="../media/image95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13" Type="http://schemas.openxmlformats.org/officeDocument/2006/relationships/image" Target="../media/image117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12" Type="http://schemas.openxmlformats.org/officeDocument/2006/relationships/image" Target="../media/image116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11" Type="http://schemas.openxmlformats.org/officeDocument/2006/relationships/image" Target="../media/image115.png"/><Relationship Id="rId5" Type="http://schemas.openxmlformats.org/officeDocument/2006/relationships/image" Target="../media/image109.png"/><Relationship Id="rId15" Type="http://schemas.openxmlformats.org/officeDocument/2006/relationships/image" Target="../media/image92.png"/><Relationship Id="rId10" Type="http://schemas.openxmlformats.org/officeDocument/2006/relationships/image" Target="../media/image114.png"/><Relationship Id="rId4" Type="http://schemas.openxmlformats.org/officeDocument/2006/relationships/image" Target="../media/image108.png"/><Relationship Id="rId9" Type="http://schemas.openxmlformats.org/officeDocument/2006/relationships/image" Target="../media/image113.png"/><Relationship Id="rId14" Type="http://schemas.openxmlformats.org/officeDocument/2006/relationships/image" Target="../media/image8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13" Type="http://schemas.openxmlformats.org/officeDocument/2006/relationships/image" Target="../media/image131.png"/><Relationship Id="rId3" Type="http://schemas.openxmlformats.org/officeDocument/2006/relationships/image" Target="../media/image121.png"/><Relationship Id="rId7" Type="http://schemas.openxmlformats.org/officeDocument/2006/relationships/image" Target="../media/image125.png"/><Relationship Id="rId12" Type="http://schemas.openxmlformats.org/officeDocument/2006/relationships/image" Target="../media/image130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png"/><Relationship Id="rId11" Type="http://schemas.openxmlformats.org/officeDocument/2006/relationships/image" Target="../media/image129.png"/><Relationship Id="rId5" Type="http://schemas.openxmlformats.org/officeDocument/2006/relationships/image" Target="../media/image123.png"/><Relationship Id="rId15" Type="http://schemas.openxmlformats.org/officeDocument/2006/relationships/image" Target="../media/image133.png"/><Relationship Id="rId10" Type="http://schemas.openxmlformats.org/officeDocument/2006/relationships/image" Target="../media/image128.png"/><Relationship Id="rId4" Type="http://schemas.openxmlformats.org/officeDocument/2006/relationships/image" Target="../media/image122.png"/><Relationship Id="rId9" Type="http://schemas.openxmlformats.org/officeDocument/2006/relationships/image" Target="../media/image127.png"/><Relationship Id="rId14" Type="http://schemas.openxmlformats.org/officeDocument/2006/relationships/image" Target="../media/image13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9.png"/><Relationship Id="rId7" Type="http://schemas.openxmlformats.org/officeDocument/2006/relationships/image" Target="../media/image42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7.png"/><Relationship Id="rId5" Type="http://schemas.openxmlformats.org/officeDocument/2006/relationships/image" Target="../media/image136.png"/><Relationship Id="rId4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40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9.png"/><Relationship Id="rId5" Type="http://schemas.openxmlformats.org/officeDocument/2006/relationships/image" Target="../media/image76.png"/><Relationship Id="rId4" Type="http://schemas.openxmlformats.org/officeDocument/2006/relationships/image" Target="../media/image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2"/>
          <p:cNvSpPr txBox="1">
            <a:spLocks/>
          </p:cNvSpPr>
          <p:nvPr/>
        </p:nvSpPr>
        <p:spPr>
          <a:xfrm>
            <a:off x="1887989" y="3733800"/>
            <a:ext cx="5368020" cy="2645943"/>
          </a:xfrm>
          <a:prstGeom prst="rect">
            <a:avLst/>
          </a:prstGeom>
        </p:spPr>
        <p:txBody>
          <a:bodyPr vert="horz" lIns="68580" tIns="34290" rIns="68580" bIns="3429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IN" sz="10800" b="1" kern="0" spc="75" dirty="0" err="1"/>
              <a:t>Dr.</a:t>
            </a:r>
            <a:r>
              <a:rPr lang="en-IN" sz="10800" b="1" kern="0" spc="75" dirty="0"/>
              <a:t> Varun Kumar Agarwal</a:t>
            </a:r>
            <a:br>
              <a:rPr lang="en-IN" sz="9600" b="1" kern="0" spc="75" dirty="0"/>
            </a:br>
            <a:r>
              <a:rPr lang="en-IN" sz="8400" b="1" kern="0" spc="75" dirty="0"/>
              <a:t>MBBS, </a:t>
            </a:r>
            <a:r>
              <a:rPr lang="en-IN" sz="8400" b="1" kern="0" spc="75" dirty="0" err="1"/>
              <a:t>D.Ortho</a:t>
            </a:r>
            <a:r>
              <a:rPr lang="en-IN" sz="8400" b="1" kern="0" spc="75" dirty="0"/>
              <a:t>, MS (Ortho)</a:t>
            </a:r>
            <a:endParaRPr lang="en-IN" sz="8400" kern="0" spc="75" dirty="0"/>
          </a:p>
          <a:p>
            <a:pPr algn="l">
              <a:lnSpc>
                <a:spcPct val="120000"/>
              </a:lnSpc>
              <a:spcBef>
                <a:spcPts val="1200"/>
              </a:spcBef>
              <a:spcAft>
                <a:spcPts val="1800"/>
              </a:spcAft>
            </a:pPr>
            <a:r>
              <a:rPr lang="en-IN" sz="6600" i="1" dirty="0"/>
              <a:t>Fellowship &amp; Training in Spine Surgery (Austria / Switzerland / Mumbai)</a:t>
            </a:r>
            <a:br>
              <a:rPr lang="en-IN" sz="6600" dirty="0"/>
            </a:br>
            <a:r>
              <a:rPr lang="en-IN" sz="6600" dirty="0"/>
              <a:t>Consultant Orthopaedic And Spine Specialist</a:t>
            </a:r>
            <a:br>
              <a:rPr lang="en-IN" sz="6600" dirty="0"/>
            </a:br>
            <a:r>
              <a:rPr lang="en-IN" sz="6600" dirty="0" err="1"/>
              <a:t>Keshlata</a:t>
            </a:r>
            <a:r>
              <a:rPr lang="en-IN" sz="6600" dirty="0"/>
              <a:t> Hospital, Bareilly (UP)</a:t>
            </a:r>
            <a:br>
              <a:rPr lang="en-IN" sz="6600" dirty="0"/>
            </a:br>
            <a:r>
              <a:rPr lang="en-IN" sz="6600" dirty="0"/>
              <a:t>Associate Prof. Orthopaedics</a:t>
            </a:r>
            <a:br>
              <a:rPr lang="en-IN" sz="6600" dirty="0"/>
            </a:br>
            <a:r>
              <a:rPr lang="en-IN" sz="6600" dirty="0"/>
              <a:t>Rohilkhand Medical College and Hospital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64F15D-8BFA-E141-81FF-8F566C6B0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2" y="4191000"/>
            <a:ext cx="2077556" cy="26459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99832"/>
            <a:ext cx="6629400" cy="1246049"/>
          </a:xfrm>
          <a:solidFill>
            <a:schemeClr val="accent2"/>
          </a:solidFill>
        </p:spPr>
        <p:txBody>
          <a:bodyPr>
            <a:noAutofit/>
          </a:bodyPr>
          <a:lstStyle/>
          <a:p>
            <a:r>
              <a:rPr lang="en-IN" sz="4400" dirty="0">
                <a:solidFill>
                  <a:schemeClr val="bg1"/>
                </a:solidFill>
                <a:latin typeface="Cambria" pitchFamily="18" charset="0"/>
              </a:rPr>
              <a:t>ACUTE  OSTEOMYELITIS</a:t>
            </a:r>
            <a:endParaRPr lang="en-IN" sz="4400" dirty="0"/>
          </a:p>
        </p:txBody>
      </p:sp>
      <p:pic>
        <p:nvPicPr>
          <p:cNvPr id="14" name="Picture 13" descr="RMCH_logo">
            <a:extLst>
              <a:ext uri="{FF2B5EF4-FFF2-40B4-BE49-F238E27FC236}">
                <a16:creationId xmlns:a16="http://schemas.microsoft.com/office/drawing/2014/main" id="{414B8086-07D9-2247-8253-0687F4C9551A}"/>
              </a:ext>
            </a:extLst>
          </p:cNvPr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5257800"/>
            <a:ext cx="22860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1A54655-9A08-FC4C-B440-293D16771A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9493"/>
            <a:ext cx="9144000" cy="221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260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55442" y="527684"/>
            <a:ext cx="2668905" cy="35750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72257" y="712216"/>
            <a:ext cx="109981" cy="11823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18180" y="581279"/>
            <a:ext cx="176402" cy="25031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72257" y="581025"/>
            <a:ext cx="91312" cy="86613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4096639" y="533780"/>
            <a:ext cx="981710" cy="350520"/>
          </a:xfrm>
          <a:custGeom>
            <a:avLst/>
            <a:gdLst/>
            <a:ahLst/>
            <a:cxnLst/>
            <a:rect l="l" t="t" r="r" b="b"/>
            <a:pathLst>
              <a:path w="981710" h="350519">
                <a:moveTo>
                  <a:pt x="760730" y="0"/>
                </a:moveTo>
                <a:lnTo>
                  <a:pt x="981201" y="0"/>
                </a:lnTo>
                <a:lnTo>
                  <a:pt x="981201" y="54483"/>
                </a:lnTo>
                <a:lnTo>
                  <a:pt x="822071" y="54483"/>
                </a:lnTo>
                <a:lnTo>
                  <a:pt x="822071" y="135382"/>
                </a:lnTo>
                <a:lnTo>
                  <a:pt x="936244" y="135382"/>
                </a:lnTo>
                <a:lnTo>
                  <a:pt x="936244" y="187579"/>
                </a:lnTo>
                <a:lnTo>
                  <a:pt x="822071" y="187579"/>
                </a:lnTo>
                <a:lnTo>
                  <a:pt x="822071" y="291084"/>
                </a:lnTo>
                <a:lnTo>
                  <a:pt x="978662" y="291084"/>
                </a:lnTo>
                <a:lnTo>
                  <a:pt x="978662" y="345567"/>
                </a:lnTo>
                <a:lnTo>
                  <a:pt x="760730" y="345567"/>
                </a:lnTo>
                <a:lnTo>
                  <a:pt x="760730" y="0"/>
                </a:lnTo>
                <a:close/>
              </a:path>
              <a:path w="981710" h="350519">
                <a:moveTo>
                  <a:pt x="426212" y="0"/>
                </a:moveTo>
                <a:lnTo>
                  <a:pt x="493775" y="0"/>
                </a:lnTo>
                <a:lnTo>
                  <a:pt x="573659" y="233553"/>
                </a:lnTo>
                <a:lnTo>
                  <a:pt x="658113" y="0"/>
                </a:lnTo>
                <a:lnTo>
                  <a:pt x="724153" y="0"/>
                </a:lnTo>
                <a:lnTo>
                  <a:pt x="589280" y="350266"/>
                </a:lnTo>
                <a:lnTo>
                  <a:pt x="555498" y="350266"/>
                </a:lnTo>
                <a:lnTo>
                  <a:pt x="426212" y="0"/>
                </a:lnTo>
                <a:close/>
              </a:path>
              <a:path w="981710" h="350519">
                <a:moveTo>
                  <a:pt x="327533" y="0"/>
                </a:moveTo>
                <a:lnTo>
                  <a:pt x="388874" y="0"/>
                </a:lnTo>
                <a:lnTo>
                  <a:pt x="388874" y="345567"/>
                </a:lnTo>
                <a:lnTo>
                  <a:pt x="327533" y="345567"/>
                </a:lnTo>
                <a:lnTo>
                  <a:pt x="327533" y="0"/>
                </a:lnTo>
                <a:close/>
              </a:path>
              <a:path w="981710" h="350519">
                <a:moveTo>
                  <a:pt x="0" y="0"/>
                </a:moveTo>
                <a:lnTo>
                  <a:pt x="286131" y="0"/>
                </a:lnTo>
                <a:lnTo>
                  <a:pt x="286131" y="54483"/>
                </a:lnTo>
                <a:lnTo>
                  <a:pt x="171323" y="54483"/>
                </a:lnTo>
                <a:lnTo>
                  <a:pt x="171323" y="345567"/>
                </a:lnTo>
                <a:lnTo>
                  <a:pt x="109982" y="345567"/>
                </a:lnTo>
                <a:lnTo>
                  <a:pt x="109982" y="54483"/>
                </a:lnTo>
                <a:lnTo>
                  <a:pt x="0" y="5448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557396" y="533780"/>
            <a:ext cx="220979" cy="346075"/>
          </a:xfrm>
          <a:custGeom>
            <a:avLst/>
            <a:gdLst/>
            <a:ahLst/>
            <a:cxnLst/>
            <a:rect l="l" t="t" r="r" b="b"/>
            <a:pathLst>
              <a:path w="220979" h="346075">
                <a:moveTo>
                  <a:pt x="0" y="0"/>
                </a:moveTo>
                <a:lnTo>
                  <a:pt x="220472" y="0"/>
                </a:lnTo>
                <a:lnTo>
                  <a:pt x="220472" y="54483"/>
                </a:lnTo>
                <a:lnTo>
                  <a:pt x="61340" y="54483"/>
                </a:lnTo>
                <a:lnTo>
                  <a:pt x="61340" y="135382"/>
                </a:lnTo>
                <a:lnTo>
                  <a:pt x="175513" y="135382"/>
                </a:lnTo>
                <a:lnTo>
                  <a:pt x="175513" y="187579"/>
                </a:lnTo>
                <a:lnTo>
                  <a:pt x="61340" y="187579"/>
                </a:lnTo>
                <a:lnTo>
                  <a:pt x="61340" y="291084"/>
                </a:lnTo>
                <a:lnTo>
                  <a:pt x="217931" y="291084"/>
                </a:lnTo>
                <a:lnTo>
                  <a:pt x="217931" y="345567"/>
                </a:lnTo>
                <a:lnTo>
                  <a:pt x="0" y="34556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11804" y="530733"/>
            <a:ext cx="478155" cy="353695"/>
          </a:xfrm>
          <a:custGeom>
            <a:avLst/>
            <a:gdLst/>
            <a:ahLst/>
            <a:cxnLst/>
            <a:rect l="l" t="t" r="r" b="b"/>
            <a:pathLst>
              <a:path w="478154" h="353694">
                <a:moveTo>
                  <a:pt x="416814" y="3047"/>
                </a:moveTo>
                <a:lnTo>
                  <a:pt x="478155" y="3047"/>
                </a:lnTo>
                <a:lnTo>
                  <a:pt x="478155" y="217931"/>
                </a:lnTo>
                <a:lnTo>
                  <a:pt x="470820" y="277939"/>
                </a:lnTo>
                <a:lnTo>
                  <a:pt x="448818" y="320039"/>
                </a:lnTo>
                <a:lnTo>
                  <a:pt x="410749" y="345011"/>
                </a:lnTo>
                <a:lnTo>
                  <a:pt x="354965" y="353313"/>
                </a:lnTo>
                <a:lnTo>
                  <a:pt x="334557" y="351911"/>
                </a:lnTo>
                <a:lnTo>
                  <a:pt x="285622" y="330962"/>
                </a:lnTo>
                <a:lnTo>
                  <a:pt x="259405" y="287492"/>
                </a:lnTo>
                <a:lnTo>
                  <a:pt x="256667" y="268604"/>
                </a:lnTo>
                <a:lnTo>
                  <a:pt x="311277" y="268604"/>
                </a:lnTo>
                <a:lnTo>
                  <a:pt x="317371" y="281846"/>
                </a:lnTo>
                <a:lnTo>
                  <a:pt x="327834" y="291290"/>
                </a:lnTo>
                <a:lnTo>
                  <a:pt x="342655" y="296947"/>
                </a:lnTo>
                <a:lnTo>
                  <a:pt x="361822" y="298830"/>
                </a:lnTo>
                <a:lnTo>
                  <a:pt x="375775" y="297614"/>
                </a:lnTo>
                <a:lnTo>
                  <a:pt x="409795" y="268200"/>
                </a:lnTo>
                <a:lnTo>
                  <a:pt x="416814" y="219837"/>
                </a:lnTo>
                <a:lnTo>
                  <a:pt x="416814" y="3047"/>
                </a:lnTo>
                <a:close/>
              </a:path>
              <a:path w="478154" h="353694">
                <a:moveTo>
                  <a:pt x="97789" y="0"/>
                </a:moveTo>
                <a:lnTo>
                  <a:pt x="145748" y="5730"/>
                </a:lnTo>
                <a:lnTo>
                  <a:pt x="181990" y="22987"/>
                </a:lnTo>
                <a:lnTo>
                  <a:pt x="210333" y="68546"/>
                </a:lnTo>
                <a:lnTo>
                  <a:pt x="212217" y="88645"/>
                </a:lnTo>
                <a:lnTo>
                  <a:pt x="209504" y="108126"/>
                </a:lnTo>
                <a:lnTo>
                  <a:pt x="201374" y="125428"/>
                </a:lnTo>
                <a:lnTo>
                  <a:pt x="187838" y="140563"/>
                </a:lnTo>
                <a:lnTo>
                  <a:pt x="168909" y="153542"/>
                </a:lnTo>
                <a:lnTo>
                  <a:pt x="197080" y="167739"/>
                </a:lnTo>
                <a:lnTo>
                  <a:pt x="217201" y="187864"/>
                </a:lnTo>
                <a:lnTo>
                  <a:pt x="229274" y="213943"/>
                </a:lnTo>
                <a:lnTo>
                  <a:pt x="233299" y="245999"/>
                </a:lnTo>
                <a:lnTo>
                  <a:pt x="231062" y="268386"/>
                </a:lnTo>
                <a:lnTo>
                  <a:pt x="213207" y="305827"/>
                </a:lnTo>
                <a:lnTo>
                  <a:pt x="178512" y="333023"/>
                </a:lnTo>
                <a:lnTo>
                  <a:pt x="132550" y="346878"/>
                </a:lnTo>
                <a:lnTo>
                  <a:pt x="105663" y="348614"/>
                </a:lnTo>
                <a:lnTo>
                  <a:pt x="0" y="348614"/>
                </a:lnTo>
                <a:lnTo>
                  <a:pt x="0" y="3301"/>
                </a:lnTo>
                <a:lnTo>
                  <a:pt x="32263" y="1821"/>
                </a:lnTo>
                <a:lnTo>
                  <a:pt x="59324" y="793"/>
                </a:lnTo>
                <a:lnTo>
                  <a:pt x="81170" y="194"/>
                </a:lnTo>
                <a:lnTo>
                  <a:pt x="9778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115178" y="527812"/>
            <a:ext cx="209550" cy="357505"/>
          </a:xfrm>
          <a:custGeom>
            <a:avLst/>
            <a:gdLst/>
            <a:ahLst/>
            <a:cxnLst/>
            <a:rect l="l" t="t" r="r" b="b"/>
            <a:pathLst>
              <a:path w="209550" h="357505">
                <a:moveTo>
                  <a:pt x="105410" y="0"/>
                </a:moveTo>
                <a:lnTo>
                  <a:pt x="133342" y="1404"/>
                </a:lnTo>
                <a:lnTo>
                  <a:pt x="157321" y="5619"/>
                </a:lnTo>
                <a:lnTo>
                  <a:pt x="177347" y="12644"/>
                </a:lnTo>
                <a:lnTo>
                  <a:pt x="193421" y="22478"/>
                </a:lnTo>
                <a:lnTo>
                  <a:pt x="174751" y="75311"/>
                </a:lnTo>
                <a:lnTo>
                  <a:pt x="158345" y="65216"/>
                </a:lnTo>
                <a:lnTo>
                  <a:pt x="141509" y="57991"/>
                </a:lnTo>
                <a:lnTo>
                  <a:pt x="124245" y="53647"/>
                </a:lnTo>
                <a:lnTo>
                  <a:pt x="106553" y="52197"/>
                </a:lnTo>
                <a:lnTo>
                  <a:pt x="96555" y="52889"/>
                </a:lnTo>
                <a:lnTo>
                  <a:pt x="64912" y="76263"/>
                </a:lnTo>
                <a:lnTo>
                  <a:pt x="61975" y="92583"/>
                </a:lnTo>
                <a:lnTo>
                  <a:pt x="66093" y="107584"/>
                </a:lnTo>
                <a:lnTo>
                  <a:pt x="78438" y="122872"/>
                </a:lnTo>
                <a:lnTo>
                  <a:pt x="98998" y="138445"/>
                </a:lnTo>
                <a:lnTo>
                  <a:pt x="127762" y="154304"/>
                </a:lnTo>
                <a:lnTo>
                  <a:pt x="143902" y="162615"/>
                </a:lnTo>
                <a:lnTo>
                  <a:pt x="157638" y="170592"/>
                </a:lnTo>
                <a:lnTo>
                  <a:pt x="191341" y="201041"/>
                </a:lnTo>
                <a:lnTo>
                  <a:pt x="207168" y="238934"/>
                </a:lnTo>
                <a:lnTo>
                  <a:pt x="209169" y="261238"/>
                </a:lnTo>
                <a:lnTo>
                  <a:pt x="207097" y="281267"/>
                </a:lnTo>
                <a:lnTo>
                  <a:pt x="190523" y="315799"/>
                </a:lnTo>
                <a:lnTo>
                  <a:pt x="158043" y="342161"/>
                </a:lnTo>
                <a:lnTo>
                  <a:pt x="113657" y="355687"/>
                </a:lnTo>
                <a:lnTo>
                  <a:pt x="87249" y="357377"/>
                </a:lnTo>
                <a:lnTo>
                  <a:pt x="63650" y="355828"/>
                </a:lnTo>
                <a:lnTo>
                  <a:pt x="41243" y="351170"/>
                </a:lnTo>
                <a:lnTo>
                  <a:pt x="20026" y="343394"/>
                </a:lnTo>
                <a:lnTo>
                  <a:pt x="0" y="332486"/>
                </a:lnTo>
                <a:lnTo>
                  <a:pt x="22606" y="277495"/>
                </a:lnTo>
                <a:lnTo>
                  <a:pt x="40707" y="288643"/>
                </a:lnTo>
                <a:lnTo>
                  <a:pt x="58642" y="296576"/>
                </a:lnTo>
                <a:lnTo>
                  <a:pt x="76434" y="301319"/>
                </a:lnTo>
                <a:lnTo>
                  <a:pt x="94107" y="302895"/>
                </a:lnTo>
                <a:lnTo>
                  <a:pt x="117703" y="300537"/>
                </a:lnTo>
                <a:lnTo>
                  <a:pt x="134572" y="293465"/>
                </a:lnTo>
                <a:lnTo>
                  <a:pt x="144702" y="281678"/>
                </a:lnTo>
                <a:lnTo>
                  <a:pt x="148082" y="265175"/>
                </a:lnTo>
                <a:lnTo>
                  <a:pt x="147294" y="256434"/>
                </a:lnTo>
                <a:lnTo>
                  <a:pt x="127309" y="223206"/>
                </a:lnTo>
                <a:lnTo>
                  <a:pt x="82804" y="195452"/>
                </a:lnTo>
                <a:lnTo>
                  <a:pt x="64591" y="185975"/>
                </a:lnTo>
                <a:lnTo>
                  <a:pt x="49593" y="177355"/>
                </a:lnTo>
                <a:lnTo>
                  <a:pt x="17113" y="148637"/>
                </a:lnTo>
                <a:lnTo>
                  <a:pt x="1109" y="103489"/>
                </a:lnTo>
                <a:lnTo>
                  <a:pt x="635" y="92963"/>
                </a:lnTo>
                <a:lnTo>
                  <a:pt x="2468" y="73796"/>
                </a:lnTo>
                <a:lnTo>
                  <a:pt x="29972" y="26415"/>
                </a:lnTo>
                <a:lnTo>
                  <a:pt x="63547" y="6635"/>
                </a:lnTo>
                <a:lnTo>
                  <a:pt x="83425" y="1662"/>
                </a:lnTo>
                <a:lnTo>
                  <a:pt x="10541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15207" y="527812"/>
            <a:ext cx="262890" cy="357505"/>
          </a:xfrm>
          <a:custGeom>
            <a:avLst/>
            <a:gdLst/>
            <a:ahLst/>
            <a:cxnLst/>
            <a:rect l="l" t="t" r="r" b="b"/>
            <a:pathLst>
              <a:path w="262889" h="357505">
                <a:moveTo>
                  <a:pt x="158241" y="0"/>
                </a:moveTo>
                <a:lnTo>
                  <a:pt x="186461" y="1524"/>
                </a:lnTo>
                <a:lnTo>
                  <a:pt x="211693" y="6096"/>
                </a:lnTo>
                <a:lnTo>
                  <a:pt x="233947" y="13716"/>
                </a:lnTo>
                <a:lnTo>
                  <a:pt x="253237" y="24384"/>
                </a:lnTo>
                <a:lnTo>
                  <a:pt x="228091" y="75057"/>
                </a:lnTo>
                <a:lnTo>
                  <a:pt x="216255" y="66075"/>
                </a:lnTo>
                <a:lnTo>
                  <a:pt x="201310" y="59689"/>
                </a:lnTo>
                <a:lnTo>
                  <a:pt x="183247" y="55876"/>
                </a:lnTo>
                <a:lnTo>
                  <a:pt x="162051" y="54610"/>
                </a:lnTo>
                <a:lnTo>
                  <a:pt x="141406" y="56872"/>
                </a:lnTo>
                <a:lnTo>
                  <a:pt x="105973" y="74969"/>
                </a:lnTo>
                <a:lnTo>
                  <a:pt x="79164" y="110095"/>
                </a:lnTo>
                <a:lnTo>
                  <a:pt x="65361" y="155866"/>
                </a:lnTo>
                <a:lnTo>
                  <a:pt x="63626" y="182372"/>
                </a:lnTo>
                <a:lnTo>
                  <a:pt x="65224" y="208661"/>
                </a:lnTo>
                <a:lnTo>
                  <a:pt x="78039" y="252666"/>
                </a:lnTo>
                <a:lnTo>
                  <a:pt x="103116" y="284624"/>
                </a:lnTo>
                <a:lnTo>
                  <a:pt x="157479" y="302895"/>
                </a:lnTo>
                <a:lnTo>
                  <a:pt x="180605" y="300724"/>
                </a:lnTo>
                <a:lnTo>
                  <a:pt x="201040" y="294195"/>
                </a:lnTo>
                <a:lnTo>
                  <a:pt x="218809" y="283285"/>
                </a:lnTo>
                <a:lnTo>
                  <a:pt x="233933" y="267970"/>
                </a:lnTo>
                <a:lnTo>
                  <a:pt x="262508" y="317626"/>
                </a:lnTo>
                <a:lnTo>
                  <a:pt x="241555" y="335035"/>
                </a:lnTo>
                <a:lnTo>
                  <a:pt x="216233" y="347456"/>
                </a:lnTo>
                <a:lnTo>
                  <a:pt x="186553" y="354899"/>
                </a:lnTo>
                <a:lnTo>
                  <a:pt x="152526" y="357377"/>
                </a:lnTo>
                <a:lnTo>
                  <a:pt x="118354" y="354401"/>
                </a:lnTo>
                <a:lnTo>
                  <a:pt x="62104" y="330588"/>
                </a:lnTo>
                <a:lnTo>
                  <a:pt x="22502" y="283773"/>
                </a:lnTo>
                <a:lnTo>
                  <a:pt x="2500" y="218813"/>
                </a:lnTo>
                <a:lnTo>
                  <a:pt x="0" y="179832"/>
                </a:lnTo>
                <a:lnTo>
                  <a:pt x="2766" y="143037"/>
                </a:lnTo>
                <a:lnTo>
                  <a:pt x="24967" y="78926"/>
                </a:lnTo>
                <a:lnTo>
                  <a:pt x="68212" y="29039"/>
                </a:lnTo>
                <a:lnTo>
                  <a:pt x="125120" y="3234"/>
                </a:lnTo>
                <a:lnTo>
                  <a:pt x="15824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655442" y="527684"/>
            <a:ext cx="302260" cy="357505"/>
          </a:xfrm>
          <a:custGeom>
            <a:avLst/>
            <a:gdLst/>
            <a:ahLst/>
            <a:cxnLst/>
            <a:rect l="l" t="t" r="r" b="b"/>
            <a:pathLst>
              <a:path w="302260" h="357505">
                <a:moveTo>
                  <a:pt x="148589" y="0"/>
                </a:moveTo>
                <a:lnTo>
                  <a:pt x="214312" y="11541"/>
                </a:lnTo>
                <a:lnTo>
                  <a:pt x="262508" y="46227"/>
                </a:lnTo>
                <a:lnTo>
                  <a:pt x="292052" y="101726"/>
                </a:lnTo>
                <a:lnTo>
                  <a:pt x="301879" y="175894"/>
                </a:lnTo>
                <a:lnTo>
                  <a:pt x="299307" y="215542"/>
                </a:lnTo>
                <a:lnTo>
                  <a:pt x="278733" y="281836"/>
                </a:lnTo>
                <a:lnTo>
                  <a:pt x="237992" y="329965"/>
                </a:lnTo>
                <a:lnTo>
                  <a:pt x="179560" y="354453"/>
                </a:lnTo>
                <a:lnTo>
                  <a:pt x="143890" y="357504"/>
                </a:lnTo>
                <a:lnTo>
                  <a:pt x="111075" y="354478"/>
                </a:lnTo>
                <a:lnTo>
                  <a:pt x="57683" y="330233"/>
                </a:lnTo>
                <a:lnTo>
                  <a:pt x="20841" y="282461"/>
                </a:lnTo>
                <a:lnTo>
                  <a:pt x="2311" y="215925"/>
                </a:lnTo>
                <a:lnTo>
                  <a:pt x="0" y="175894"/>
                </a:lnTo>
                <a:lnTo>
                  <a:pt x="2524" y="140440"/>
                </a:lnTo>
                <a:lnTo>
                  <a:pt x="22717" y="78007"/>
                </a:lnTo>
                <a:lnTo>
                  <a:pt x="62347" y="28717"/>
                </a:lnTo>
                <a:lnTo>
                  <a:pt x="116413" y="3190"/>
                </a:lnTo>
                <a:lnTo>
                  <a:pt x="14858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07340" y="1054353"/>
            <a:ext cx="7134859" cy="5433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7825" algn="l"/>
              </a:tabLst>
            </a:pPr>
            <a:r>
              <a:rPr sz="1750" spc="615" dirty="0">
                <a:solidFill>
                  <a:srgbClr val="B03E9A"/>
                </a:solidFill>
                <a:latin typeface="Cambria"/>
                <a:cs typeface="Cambria"/>
              </a:rPr>
              <a:t>⦿	</a:t>
            </a:r>
            <a:r>
              <a:rPr sz="2400" spc="-5" dirty="0">
                <a:latin typeface="Trebuchet MS"/>
                <a:cs typeface="Trebuchet MS"/>
              </a:rPr>
              <a:t>RELE</a:t>
            </a:r>
            <a:r>
              <a:rPr sz="2400" spc="-250" dirty="0">
                <a:latin typeface="Trebuchet MS"/>
                <a:cs typeface="Trebuchet MS"/>
              </a:rPr>
              <a:t>V</a:t>
            </a:r>
            <a:r>
              <a:rPr sz="2400" dirty="0">
                <a:latin typeface="Trebuchet MS"/>
                <a:cs typeface="Trebuchet MS"/>
              </a:rPr>
              <a:t>A</a:t>
            </a:r>
            <a:r>
              <a:rPr sz="2400" spc="5" dirty="0">
                <a:latin typeface="Trebuchet MS"/>
                <a:cs typeface="Trebuchet MS"/>
              </a:rPr>
              <a:t>N</a:t>
            </a:r>
            <a:r>
              <a:rPr sz="2400" dirty="0">
                <a:latin typeface="Trebuchet MS"/>
                <a:cs typeface="Trebuchet MS"/>
              </a:rPr>
              <a:t>T</a:t>
            </a:r>
            <a:r>
              <a:rPr sz="2400" spc="-16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A</a:t>
            </a:r>
            <a:r>
              <a:rPr sz="2400" spc="5" dirty="0">
                <a:latin typeface="Trebuchet MS"/>
                <a:cs typeface="Trebuchet MS"/>
              </a:rPr>
              <a:t>N</a:t>
            </a:r>
            <a:r>
              <a:rPr sz="2400" spc="-229" dirty="0">
                <a:latin typeface="Trebuchet MS"/>
                <a:cs typeface="Trebuchet MS"/>
              </a:rPr>
              <a:t>A</a:t>
            </a:r>
            <a:r>
              <a:rPr sz="2400" spc="-135" dirty="0">
                <a:latin typeface="Trebuchet MS"/>
                <a:cs typeface="Trebuchet MS"/>
              </a:rPr>
              <a:t>T</a:t>
            </a:r>
            <a:r>
              <a:rPr sz="2400" dirty="0">
                <a:latin typeface="Trebuchet MS"/>
                <a:cs typeface="Trebuchet MS"/>
              </a:rPr>
              <a:t>O</a:t>
            </a:r>
            <a:r>
              <a:rPr sz="2400" spc="5" dirty="0">
                <a:latin typeface="Trebuchet MS"/>
                <a:cs typeface="Trebuchet MS"/>
              </a:rPr>
              <a:t>M</a:t>
            </a:r>
            <a:r>
              <a:rPr sz="2400" dirty="0">
                <a:latin typeface="Trebuchet MS"/>
                <a:cs typeface="Trebuchet MS"/>
              </a:rPr>
              <a:t>Y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3300">
              <a:latin typeface="Trebuchet MS"/>
              <a:cs typeface="Trebuchet MS"/>
            </a:endParaRPr>
          </a:p>
          <a:p>
            <a:pPr marL="286385" marR="868680" indent="-274320">
              <a:lnSpc>
                <a:spcPts val="2590"/>
              </a:lnSpc>
              <a:tabLst>
                <a:tab pos="2241550" algn="l"/>
                <a:tab pos="2791460" algn="l"/>
              </a:tabLst>
            </a:pPr>
            <a:r>
              <a:rPr sz="1750" spc="615" dirty="0">
                <a:solidFill>
                  <a:srgbClr val="B03E9A"/>
                </a:solidFill>
                <a:latin typeface="Cambria"/>
                <a:cs typeface="Cambria"/>
              </a:rPr>
              <a:t>⦿</a:t>
            </a:r>
            <a:r>
              <a:rPr sz="1750" spc="225" dirty="0">
                <a:solidFill>
                  <a:srgbClr val="B03E9A"/>
                </a:solidFill>
                <a:latin typeface="Cambria"/>
                <a:cs typeface="Cambria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DESCRIPTION	</a:t>
            </a:r>
            <a:r>
              <a:rPr sz="2400" dirty="0">
                <a:latin typeface="Trebuchet MS"/>
                <a:cs typeface="Trebuchet MS"/>
              </a:rPr>
              <a:t>OF	ETIOLOGY</a:t>
            </a:r>
            <a:r>
              <a:rPr sz="2400" spc="-9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,</a:t>
            </a:r>
            <a:r>
              <a:rPr sz="2400" spc="-20" dirty="0">
                <a:latin typeface="Trebuchet MS"/>
                <a:cs typeface="Trebuchet MS"/>
              </a:rPr>
              <a:t> </a:t>
            </a:r>
            <a:r>
              <a:rPr sz="2400" spc="-55" dirty="0">
                <a:latin typeface="Trebuchet MS"/>
                <a:cs typeface="Trebuchet MS"/>
              </a:rPr>
              <a:t>PATHOLOGY</a:t>
            </a:r>
            <a:r>
              <a:rPr sz="2400" spc="-9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, </a:t>
            </a:r>
            <a:r>
              <a:rPr sz="2400" spc="-710" dirty="0">
                <a:latin typeface="Trebuchet MS"/>
                <a:cs typeface="Trebuchet MS"/>
              </a:rPr>
              <a:t> </a:t>
            </a:r>
            <a:r>
              <a:rPr sz="2400" spc="-35" dirty="0">
                <a:latin typeface="Trebuchet MS"/>
                <a:cs typeface="Trebuchet MS"/>
              </a:rPr>
              <a:t>PATHOPHYSIOLOGY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950">
              <a:latin typeface="Trebuchet MS"/>
              <a:cs typeface="Trebuchet MS"/>
            </a:endParaRPr>
          </a:p>
          <a:p>
            <a:pPr marL="12700">
              <a:lnSpc>
                <a:spcPts val="2735"/>
              </a:lnSpc>
              <a:tabLst>
                <a:tab pos="377825" algn="l"/>
              </a:tabLst>
            </a:pPr>
            <a:r>
              <a:rPr sz="1750" spc="615" dirty="0">
                <a:solidFill>
                  <a:srgbClr val="B03E9A"/>
                </a:solidFill>
                <a:latin typeface="Cambria"/>
                <a:cs typeface="Cambria"/>
              </a:rPr>
              <a:t>⦿	</a:t>
            </a:r>
            <a:r>
              <a:rPr sz="2400" dirty="0">
                <a:latin typeface="Trebuchet MS"/>
                <a:cs typeface="Trebuchet MS"/>
              </a:rPr>
              <a:t>EXPLAINING</a:t>
            </a:r>
            <a:r>
              <a:rPr sz="2400" spc="-5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THE</a:t>
            </a:r>
            <a:r>
              <a:rPr sz="2400" spc="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CLINICAL</a:t>
            </a:r>
            <a:r>
              <a:rPr sz="2400" spc="-114" dirty="0">
                <a:latin typeface="Trebuchet MS"/>
                <a:cs typeface="Trebuchet MS"/>
              </a:rPr>
              <a:t> </a:t>
            </a:r>
            <a:r>
              <a:rPr sz="2400" spc="-40" dirty="0">
                <a:latin typeface="Trebuchet MS"/>
                <a:cs typeface="Trebuchet MS"/>
              </a:rPr>
              <a:t>PRESENTATION</a:t>
            </a:r>
            <a:r>
              <a:rPr sz="2400" spc="-2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OF</a:t>
            </a:r>
            <a:endParaRPr sz="2400">
              <a:latin typeface="Trebuchet MS"/>
              <a:cs typeface="Trebuchet MS"/>
            </a:endParaRPr>
          </a:p>
          <a:p>
            <a:pPr marL="286385">
              <a:lnSpc>
                <a:spcPts val="2735"/>
              </a:lnSpc>
            </a:pPr>
            <a:r>
              <a:rPr sz="2400" dirty="0">
                <a:latin typeface="Trebuchet MS"/>
                <a:cs typeface="Trebuchet MS"/>
              </a:rPr>
              <a:t>OSTEOMYELITIS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3300">
              <a:latin typeface="Trebuchet MS"/>
              <a:cs typeface="Trebuchet MS"/>
            </a:endParaRPr>
          </a:p>
          <a:p>
            <a:pPr marL="286385" marR="5080" indent="-274320">
              <a:lnSpc>
                <a:spcPts val="2590"/>
              </a:lnSpc>
              <a:tabLst>
                <a:tab pos="377825" algn="l"/>
              </a:tabLst>
            </a:pPr>
            <a:r>
              <a:rPr sz="1750" spc="615" dirty="0">
                <a:solidFill>
                  <a:srgbClr val="B03E9A"/>
                </a:solidFill>
                <a:latin typeface="Cambria"/>
                <a:cs typeface="Cambria"/>
              </a:rPr>
              <a:t>⦿		</a:t>
            </a:r>
            <a:r>
              <a:rPr sz="2400" dirty="0">
                <a:latin typeface="Trebuchet MS"/>
                <a:cs typeface="Trebuchet MS"/>
              </a:rPr>
              <a:t>OUTLINE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OF</a:t>
            </a:r>
            <a:r>
              <a:rPr sz="2400" spc="-5" dirty="0">
                <a:latin typeface="Trebuchet MS"/>
                <a:cs typeface="Trebuchet MS"/>
              </a:rPr>
              <a:t> MANAGEMENT</a:t>
            </a:r>
            <a:r>
              <a:rPr sz="2400" spc="-5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(</a:t>
            </a:r>
            <a:r>
              <a:rPr sz="2400" spc="5" dirty="0">
                <a:latin typeface="Trebuchet MS"/>
                <a:cs typeface="Trebuchet MS"/>
              </a:rPr>
              <a:t> </a:t>
            </a:r>
            <a:r>
              <a:rPr sz="2400" spc="-20" dirty="0">
                <a:latin typeface="Trebuchet MS"/>
                <a:cs typeface="Trebuchet MS"/>
              </a:rPr>
              <a:t>INVESTIGATIONS</a:t>
            </a:r>
            <a:r>
              <a:rPr sz="2400" spc="-16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AND </a:t>
            </a:r>
            <a:r>
              <a:rPr sz="2400" spc="-710" dirty="0">
                <a:latin typeface="Trebuchet MS"/>
                <a:cs typeface="Trebuchet MS"/>
              </a:rPr>
              <a:t> </a:t>
            </a:r>
            <a:r>
              <a:rPr sz="2400" spc="-25" dirty="0">
                <a:latin typeface="Trebuchet MS"/>
                <a:cs typeface="Trebuchet MS"/>
              </a:rPr>
              <a:t>TREATMENT)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9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750" spc="615" dirty="0">
                <a:solidFill>
                  <a:srgbClr val="B03E9A"/>
                </a:solidFill>
                <a:latin typeface="Cambria"/>
                <a:cs typeface="Cambria"/>
              </a:rPr>
              <a:t>⦿</a:t>
            </a:r>
            <a:r>
              <a:rPr sz="1750" spc="195" dirty="0">
                <a:solidFill>
                  <a:srgbClr val="B03E9A"/>
                </a:solidFill>
                <a:latin typeface="Cambria"/>
                <a:cs typeface="Cambria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DIFFERENTIAL</a:t>
            </a:r>
            <a:r>
              <a:rPr sz="2400" spc="-10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DIAGNOSIS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750" spc="620" dirty="0">
                <a:solidFill>
                  <a:srgbClr val="B03E9A"/>
                </a:solidFill>
                <a:latin typeface="Cambria"/>
                <a:cs typeface="Cambria"/>
              </a:rPr>
              <a:t>⦿</a:t>
            </a:r>
            <a:r>
              <a:rPr sz="1750" spc="185" dirty="0">
                <a:solidFill>
                  <a:srgbClr val="B03E9A"/>
                </a:solidFill>
                <a:latin typeface="Cambria"/>
                <a:cs typeface="Cambria"/>
              </a:rPr>
              <a:t> </a:t>
            </a:r>
            <a:r>
              <a:rPr sz="2400" spc="-25" dirty="0">
                <a:latin typeface="Trebuchet MS"/>
                <a:cs typeface="Trebuchet MS"/>
              </a:rPr>
              <a:t>COMPLICATIONS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03" y="299084"/>
            <a:ext cx="4525440" cy="35750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3195447" y="406145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528" y="0"/>
                </a:moveTo>
                <a:lnTo>
                  <a:pt x="0" y="127634"/>
                </a:lnTo>
                <a:lnTo>
                  <a:pt x="83057" y="127634"/>
                </a:lnTo>
                <a:lnTo>
                  <a:pt x="4152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66035" y="406145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528" y="0"/>
                </a:moveTo>
                <a:lnTo>
                  <a:pt x="0" y="127634"/>
                </a:lnTo>
                <a:lnTo>
                  <a:pt x="83057" y="127634"/>
                </a:lnTo>
                <a:lnTo>
                  <a:pt x="4152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32763" y="406145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4" h="127634">
                <a:moveTo>
                  <a:pt x="41528" y="0"/>
                </a:moveTo>
                <a:lnTo>
                  <a:pt x="0" y="127634"/>
                </a:lnTo>
                <a:lnTo>
                  <a:pt x="83058" y="127634"/>
                </a:lnTo>
                <a:lnTo>
                  <a:pt x="4152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3903" y="356234"/>
            <a:ext cx="101803" cy="10058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93540" y="352679"/>
            <a:ext cx="176402" cy="250317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3956430" y="305181"/>
            <a:ext cx="650240" cy="350520"/>
          </a:xfrm>
          <a:custGeom>
            <a:avLst/>
            <a:gdLst/>
            <a:ahLst/>
            <a:cxnLst/>
            <a:rect l="l" t="t" r="r" b="b"/>
            <a:pathLst>
              <a:path w="650239" h="350520">
                <a:moveTo>
                  <a:pt x="356108" y="0"/>
                </a:moveTo>
                <a:lnTo>
                  <a:pt x="421259" y="0"/>
                </a:lnTo>
                <a:lnTo>
                  <a:pt x="503047" y="147447"/>
                </a:lnTo>
                <a:lnTo>
                  <a:pt x="585216" y="0"/>
                </a:lnTo>
                <a:lnTo>
                  <a:pt x="650113" y="0"/>
                </a:lnTo>
                <a:lnTo>
                  <a:pt x="534035" y="203835"/>
                </a:lnTo>
                <a:lnTo>
                  <a:pt x="534035" y="345567"/>
                </a:lnTo>
                <a:lnTo>
                  <a:pt x="472694" y="345567"/>
                </a:lnTo>
                <a:lnTo>
                  <a:pt x="472694" y="203835"/>
                </a:lnTo>
                <a:lnTo>
                  <a:pt x="356108" y="0"/>
                </a:lnTo>
                <a:close/>
              </a:path>
              <a:path w="650239" h="350520">
                <a:moveTo>
                  <a:pt x="69596" y="0"/>
                </a:moveTo>
                <a:lnTo>
                  <a:pt x="102108" y="0"/>
                </a:lnTo>
                <a:lnTo>
                  <a:pt x="176911" y="232791"/>
                </a:lnTo>
                <a:lnTo>
                  <a:pt x="250063" y="0"/>
                </a:lnTo>
                <a:lnTo>
                  <a:pt x="282321" y="0"/>
                </a:lnTo>
                <a:lnTo>
                  <a:pt x="352933" y="345821"/>
                </a:lnTo>
                <a:lnTo>
                  <a:pt x="293497" y="345821"/>
                </a:lnTo>
                <a:lnTo>
                  <a:pt x="257556" y="159385"/>
                </a:lnTo>
                <a:lnTo>
                  <a:pt x="188087" y="350266"/>
                </a:lnTo>
                <a:lnTo>
                  <a:pt x="166116" y="350266"/>
                </a:lnTo>
                <a:lnTo>
                  <a:pt x="96520" y="159385"/>
                </a:lnTo>
                <a:lnTo>
                  <a:pt x="59182" y="345821"/>
                </a:lnTo>
                <a:lnTo>
                  <a:pt x="0" y="345821"/>
                </a:lnTo>
                <a:lnTo>
                  <a:pt x="6959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349878" y="305181"/>
            <a:ext cx="286385" cy="346075"/>
          </a:xfrm>
          <a:custGeom>
            <a:avLst/>
            <a:gdLst/>
            <a:ahLst/>
            <a:cxnLst/>
            <a:rect l="l" t="t" r="r" b="b"/>
            <a:pathLst>
              <a:path w="286385" h="346075">
                <a:moveTo>
                  <a:pt x="0" y="0"/>
                </a:moveTo>
                <a:lnTo>
                  <a:pt x="286131" y="0"/>
                </a:lnTo>
                <a:lnTo>
                  <a:pt x="286131" y="54483"/>
                </a:lnTo>
                <a:lnTo>
                  <a:pt x="171323" y="54483"/>
                </a:lnTo>
                <a:lnTo>
                  <a:pt x="171323" y="345567"/>
                </a:lnTo>
                <a:lnTo>
                  <a:pt x="109982" y="345567"/>
                </a:lnTo>
                <a:lnTo>
                  <a:pt x="109982" y="54483"/>
                </a:lnTo>
                <a:lnTo>
                  <a:pt x="0" y="5448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796920" y="305181"/>
            <a:ext cx="252095" cy="350520"/>
          </a:xfrm>
          <a:custGeom>
            <a:avLst/>
            <a:gdLst/>
            <a:ahLst/>
            <a:cxnLst/>
            <a:rect l="l" t="t" r="r" b="b"/>
            <a:pathLst>
              <a:path w="252094" h="350520">
                <a:moveTo>
                  <a:pt x="0" y="0"/>
                </a:moveTo>
                <a:lnTo>
                  <a:pt x="29464" y="0"/>
                </a:lnTo>
                <a:lnTo>
                  <a:pt x="192659" y="208534"/>
                </a:lnTo>
                <a:lnTo>
                  <a:pt x="192659" y="0"/>
                </a:lnTo>
                <a:lnTo>
                  <a:pt x="251587" y="0"/>
                </a:lnTo>
                <a:lnTo>
                  <a:pt x="251587" y="350266"/>
                </a:lnTo>
                <a:lnTo>
                  <a:pt x="226695" y="350266"/>
                </a:lnTo>
                <a:lnTo>
                  <a:pt x="58928" y="131572"/>
                </a:lnTo>
                <a:lnTo>
                  <a:pt x="58928" y="345821"/>
                </a:lnTo>
                <a:lnTo>
                  <a:pt x="0" y="345821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63648" y="305181"/>
            <a:ext cx="578485" cy="350520"/>
          </a:xfrm>
          <a:custGeom>
            <a:avLst/>
            <a:gdLst/>
            <a:ahLst/>
            <a:cxnLst/>
            <a:rect l="l" t="t" r="r" b="b"/>
            <a:pathLst>
              <a:path w="578485" h="350520">
                <a:moveTo>
                  <a:pt x="292353" y="0"/>
                </a:moveTo>
                <a:lnTo>
                  <a:pt x="578484" y="0"/>
                </a:lnTo>
                <a:lnTo>
                  <a:pt x="578484" y="54483"/>
                </a:lnTo>
                <a:lnTo>
                  <a:pt x="463676" y="54483"/>
                </a:lnTo>
                <a:lnTo>
                  <a:pt x="463676" y="345567"/>
                </a:lnTo>
                <a:lnTo>
                  <a:pt x="402336" y="345567"/>
                </a:lnTo>
                <a:lnTo>
                  <a:pt x="402336" y="54483"/>
                </a:lnTo>
                <a:lnTo>
                  <a:pt x="292353" y="54483"/>
                </a:lnTo>
                <a:lnTo>
                  <a:pt x="292353" y="0"/>
                </a:lnTo>
                <a:close/>
              </a:path>
              <a:path w="578485" h="350520">
                <a:moveTo>
                  <a:pt x="0" y="0"/>
                </a:moveTo>
                <a:lnTo>
                  <a:pt x="29463" y="0"/>
                </a:lnTo>
                <a:lnTo>
                  <a:pt x="192658" y="208534"/>
                </a:lnTo>
                <a:lnTo>
                  <a:pt x="192658" y="0"/>
                </a:lnTo>
                <a:lnTo>
                  <a:pt x="251587" y="0"/>
                </a:lnTo>
                <a:lnTo>
                  <a:pt x="251587" y="350266"/>
                </a:lnTo>
                <a:lnTo>
                  <a:pt x="226694" y="350266"/>
                </a:lnTo>
                <a:lnTo>
                  <a:pt x="58927" y="131572"/>
                </a:lnTo>
                <a:lnTo>
                  <a:pt x="58927" y="345821"/>
                </a:lnTo>
                <a:lnTo>
                  <a:pt x="0" y="345821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17778" y="305181"/>
            <a:ext cx="538480" cy="350520"/>
          </a:xfrm>
          <a:custGeom>
            <a:avLst/>
            <a:gdLst/>
            <a:ahLst/>
            <a:cxnLst/>
            <a:rect l="l" t="t" r="r" b="b"/>
            <a:pathLst>
              <a:path w="538480" h="350520">
                <a:moveTo>
                  <a:pt x="240118" y="0"/>
                </a:moveTo>
                <a:lnTo>
                  <a:pt x="307581" y="0"/>
                </a:lnTo>
                <a:lnTo>
                  <a:pt x="387527" y="233553"/>
                </a:lnTo>
                <a:lnTo>
                  <a:pt x="471982" y="0"/>
                </a:lnTo>
                <a:lnTo>
                  <a:pt x="538022" y="0"/>
                </a:lnTo>
                <a:lnTo>
                  <a:pt x="403148" y="350266"/>
                </a:lnTo>
                <a:lnTo>
                  <a:pt x="369366" y="350266"/>
                </a:lnTo>
                <a:lnTo>
                  <a:pt x="240118" y="0"/>
                </a:lnTo>
                <a:close/>
              </a:path>
              <a:path w="538480" h="350520">
                <a:moveTo>
                  <a:pt x="0" y="0"/>
                </a:moveTo>
                <a:lnTo>
                  <a:pt x="220560" y="0"/>
                </a:lnTo>
                <a:lnTo>
                  <a:pt x="220560" y="54483"/>
                </a:lnTo>
                <a:lnTo>
                  <a:pt x="61328" y="54483"/>
                </a:lnTo>
                <a:lnTo>
                  <a:pt x="61328" y="135382"/>
                </a:lnTo>
                <a:lnTo>
                  <a:pt x="175501" y="135382"/>
                </a:lnTo>
                <a:lnTo>
                  <a:pt x="175501" y="187579"/>
                </a:lnTo>
                <a:lnTo>
                  <a:pt x="61328" y="187579"/>
                </a:lnTo>
                <a:lnTo>
                  <a:pt x="61328" y="291084"/>
                </a:lnTo>
                <a:lnTo>
                  <a:pt x="217970" y="291084"/>
                </a:lnTo>
                <a:lnTo>
                  <a:pt x="217970" y="345567"/>
                </a:lnTo>
                <a:lnTo>
                  <a:pt x="0" y="34556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51078" y="305181"/>
            <a:ext cx="217804" cy="346075"/>
          </a:xfrm>
          <a:custGeom>
            <a:avLst/>
            <a:gdLst/>
            <a:ahLst/>
            <a:cxnLst/>
            <a:rect l="l" t="t" r="r" b="b"/>
            <a:pathLst>
              <a:path w="217805" h="346075">
                <a:moveTo>
                  <a:pt x="0" y="0"/>
                </a:moveTo>
                <a:lnTo>
                  <a:pt x="61328" y="0"/>
                </a:lnTo>
                <a:lnTo>
                  <a:pt x="61328" y="291084"/>
                </a:lnTo>
                <a:lnTo>
                  <a:pt x="217500" y="291084"/>
                </a:lnTo>
                <a:lnTo>
                  <a:pt x="217500" y="345567"/>
                </a:lnTo>
                <a:lnTo>
                  <a:pt x="0" y="34556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1103" y="301625"/>
            <a:ext cx="516255" cy="349250"/>
          </a:xfrm>
          <a:custGeom>
            <a:avLst/>
            <a:gdLst/>
            <a:ahLst/>
            <a:cxnLst/>
            <a:rect l="l" t="t" r="r" b="b"/>
            <a:pathLst>
              <a:path w="516255" h="349250">
                <a:moveTo>
                  <a:pt x="295654" y="3555"/>
                </a:moveTo>
                <a:lnTo>
                  <a:pt x="516215" y="3555"/>
                </a:lnTo>
                <a:lnTo>
                  <a:pt x="516215" y="58038"/>
                </a:lnTo>
                <a:lnTo>
                  <a:pt x="356983" y="58038"/>
                </a:lnTo>
                <a:lnTo>
                  <a:pt x="356983" y="138937"/>
                </a:lnTo>
                <a:lnTo>
                  <a:pt x="471156" y="138937"/>
                </a:lnTo>
                <a:lnTo>
                  <a:pt x="471156" y="191135"/>
                </a:lnTo>
                <a:lnTo>
                  <a:pt x="356983" y="191135"/>
                </a:lnTo>
                <a:lnTo>
                  <a:pt x="356983" y="294639"/>
                </a:lnTo>
                <a:lnTo>
                  <a:pt x="513624" y="294639"/>
                </a:lnTo>
                <a:lnTo>
                  <a:pt x="513624" y="349123"/>
                </a:lnTo>
                <a:lnTo>
                  <a:pt x="295654" y="349123"/>
                </a:lnTo>
                <a:lnTo>
                  <a:pt x="295654" y="3555"/>
                </a:lnTo>
                <a:close/>
              </a:path>
              <a:path w="516255" h="349250">
                <a:moveTo>
                  <a:pt x="95769" y="0"/>
                </a:moveTo>
                <a:lnTo>
                  <a:pt x="153359" y="6359"/>
                </a:lnTo>
                <a:lnTo>
                  <a:pt x="194496" y="25447"/>
                </a:lnTo>
                <a:lnTo>
                  <a:pt x="219177" y="57275"/>
                </a:lnTo>
                <a:lnTo>
                  <a:pt x="227404" y="101853"/>
                </a:lnTo>
                <a:lnTo>
                  <a:pt x="226269" y="116855"/>
                </a:lnTo>
                <a:lnTo>
                  <a:pt x="209231" y="157861"/>
                </a:lnTo>
                <a:lnTo>
                  <a:pt x="176684" y="187328"/>
                </a:lnTo>
                <a:lnTo>
                  <a:pt x="163473" y="193421"/>
                </a:lnTo>
                <a:lnTo>
                  <a:pt x="265619" y="349123"/>
                </a:lnTo>
                <a:lnTo>
                  <a:pt x="194842" y="349123"/>
                </a:lnTo>
                <a:lnTo>
                  <a:pt x="102614" y="206375"/>
                </a:lnTo>
                <a:lnTo>
                  <a:pt x="94960" y="206206"/>
                </a:lnTo>
                <a:lnTo>
                  <a:pt x="85923" y="205882"/>
                </a:lnTo>
                <a:lnTo>
                  <a:pt x="75500" y="205392"/>
                </a:lnTo>
                <a:lnTo>
                  <a:pt x="63689" y="204724"/>
                </a:lnTo>
                <a:lnTo>
                  <a:pt x="63689" y="349123"/>
                </a:lnTo>
                <a:lnTo>
                  <a:pt x="0" y="349123"/>
                </a:lnTo>
                <a:lnTo>
                  <a:pt x="0" y="3555"/>
                </a:lnTo>
                <a:lnTo>
                  <a:pt x="4438" y="3438"/>
                </a:lnTo>
                <a:lnTo>
                  <a:pt x="12561" y="3095"/>
                </a:lnTo>
                <a:lnTo>
                  <a:pt x="24371" y="2538"/>
                </a:lnTo>
                <a:lnTo>
                  <a:pt x="39866" y="1777"/>
                </a:lnTo>
                <a:lnTo>
                  <a:pt x="56362" y="1017"/>
                </a:lnTo>
                <a:lnTo>
                  <a:pt x="71179" y="460"/>
                </a:lnTo>
                <a:lnTo>
                  <a:pt x="84316" y="117"/>
                </a:lnTo>
                <a:lnTo>
                  <a:pt x="9576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085719" y="300481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20">
                <a:moveTo>
                  <a:pt x="137794" y="0"/>
                </a:moveTo>
                <a:lnTo>
                  <a:pt x="164719" y="0"/>
                </a:lnTo>
                <a:lnTo>
                  <a:pt x="303656" y="350266"/>
                </a:lnTo>
                <a:lnTo>
                  <a:pt x="235966" y="350266"/>
                </a:lnTo>
                <a:lnTo>
                  <a:pt x="210693" y="280162"/>
                </a:lnTo>
                <a:lnTo>
                  <a:pt x="92329" y="280162"/>
                </a:lnTo>
                <a:lnTo>
                  <a:pt x="68199" y="350266"/>
                </a:lnTo>
                <a:lnTo>
                  <a:pt x="0" y="350266"/>
                </a:lnTo>
                <a:lnTo>
                  <a:pt x="13779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456307" y="300481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20">
                <a:moveTo>
                  <a:pt x="137794" y="0"/>
                </a:moveTo>
                <a:lnTo>
                  <a:pt x="164719" y="0"/>
                </a:lnTo>
                <a:lnTo>
                  <a:pt x="303656" y="350266"/>
                </a:lnTo>
                <a:lnTo>
                  <a:pt x="235966" y="350266"/>
                </a:lnTo>
                <a:lnTo>
                  <a:pt x="210693" y="280162"/>
                </a:lnTo>
                <a:lnTo>
                  <a:pt x="92329" y="280162"/>
                </a:lnTo>
                <a:lnTo>
                  <a:pt x="68199" y="350266"/>
                </a:lnTo>
                <a:lnTo>
                  <a:pt x="0" y="350266"/>
                </a:lnTo>
                <a:lnTo>
                  <a:pt x="13779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423035" y="300481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20">
                <a:moveTo>
                  <a:pt x="137795" y="0"/>
                </a:moveTo>
                <a:lnTo>
                  <a:pt x="164719" y="0"/>
                </a:lnTo>
                <a:lnTo>
                  <a:pt x="303657" y="350266"/>
                </a:lnTo>
                <a:lnTo>
                  <a:pt x="235965" y="350266"/>
                </a:lnTo>
                <a:lnTo>
                  <a:pt x="210692" y="280162"/>
                </a:lnTo>
                <a:lnTo>
                  <a:pt x="92328" y="280162"/>
                </a:lnTo>
                <a:lnTo>
                  <a:pt x="68199" y="350266"/>
                </a:lnTo>
                <a:lnTo>
                  <a:pt x="0" y="350266"/>
                </a:lnTo>
                <a:lnTo>
                  <a:pt x="13779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630803" y="299084"/>
            <a:ext cx="302260" cy="357505"/>
          </a:xfrm>
          <a:custGeom>
            <a:avLst/>
            <a:gdLst/>
            <a:ahLst/>
            <a:cxnLst/>
            <a:rect l="l" t="t" r="r" b="b"/>
            <a:pathLst>
              <a:path w="302260" h="357505">
                <a:moveTo>
                  <a:pt x="148589" y="0"/>
                </a:moveTo>
                <a:lnTo>
                  <a:pt x="214312" y="11541"/>
                </a:lnTo>
                <a:lnTo>
                  <a:pt x="262509" y="46228"/>
                </a:lnTo>
                <a:lnTo>
                  <a:pt x="292052" y="101727"/>
                </a:lnTo>
                <a:lnTo>
                  <a:pt x="301879" y="175895"/>
                </a:lnTo>
                <a:lnTo>
                  <a:pt x="299307" y="215542"/>
                </a:lnTo>
                <a:lnTo>
                  <a:pt x="278733" y="281836"/>
                </a:lnTo>
                <a:lnTo>
                  <a:pt x="237992" y="329965"/>
                </a:lnTo>
                <a:lnTo>
                  <a:pt x="179560" y="354453"/>
                </a:lnTo>
                <a:lnTo>
                  <a:pt x="143891" y="357505"/>
                </a:lnTo>
                <a:lnTo>
                  <a:pt x="111075" y="354478"/>
                </a:lnTo>
                <a:lnTo>
                  <a:pt x="57683" y="330233"/>
                </a:lnTo>
                <a:lnTo>
                  <a:pt x="20841" y="282461"/>
                </a:lnTo>
                <a:lnTo>
                  <a:pt x="2311" y="215925"/>
                </a:lnTo>
                <a:lnTo>
                  <a:pt x="0" y="175895"/>
                </a:lnTo>
                <a:lnTo>
                  <a:pt x="2524" y="140440"/>
                </a:lnTo>
                <a:lnTo>
                  <a:pt x="22717" y="78007"/>
                </a:lnTo>
                <a:lnTo>
                  <a:pt x="62347" y="28717"/>
                </a:lnTo>
                <a:lnTo>
                  <a:pt x="116413" y="3190"/>
                </a:lnTo>
                <a:lnTo>
                  <a:pt x="14858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07340" y="1632331"/>
            <a:ext cx="4948555" cy="420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87350" algn="l"/>
              </a:tabLst>
            </a:pPr>
            <a:r>
              <a:rPr sz="1900" spc="660" dirty="0">
                <a:solidFill>
                  <a:srgbClr val="B03E9A"/>
                </a:solidFill>
                <a:latin typeface="Cambria"/>
                <a:cs typeface="Cambria"/>
              </a:rPr>
              <a:t>⦿	</a:t>
            </a:r>
            <a:r>
              <a:rPr sz="2600" b="1" dirty="0">
                <a:latin typeface="Trebuchet MS"/>
                <a:cs typeface="Trebuchet MS"/>
              </a:rPr>
              <a:t>Metaphysis</a:t>
            </a:r>
            <a:r>
              <a:rPr sz="2600" b="1" spc="-40" dirty="0">
                <a:latin typeface="Trebuchet MS"/>
                <a:cs typeface="Trebuchet MS"/>
              </a:rPr>
              <a:t> </a:t>
            </a:r>
            <a:r>
              <a:rPr sz="2600" b="1" dirty="0">
                <a:latin typeface="Trebuchet MS"/>
                <a:cs typeface="Trebuchet MS"/>
              </a:rPr>
              <a:t>of</a:t>
            </a:r>
            <a:r>
              <a:rPr sz="2600" b="1" spc="-10" dirty="0">
                <a:latin typeface="Trebuchet MS"/>
                <a:cs typeface="Trebuchet MS"/>
              </a:rPr>
              <a:t> </a:t>
            </a:r>
            <a:r>
              <a:rPr sz="2600" b="1" dirty="0">
                <a:latin typeface="Trebuchet MS"/>
                <a:cs typeface="Trebuchet MS"/>
              </a:rPr>
              <a:t>the</a:t>
            </a:r>
            <a:r>
              <a:rPr sz="2600" b="1" spc="-15" dirty="0">
                <a:latin typeface="Trebuchet MS"/>
                <a:cs typeface="Trebuchet MS"/>
              </a:rPr>
              <a:t> </a:t>
            </a:r>
            <a:r>
              <a:rPr sz="2600" b="1" dirty="0">
                <a:latin typeface="Trebuchet MS"/>
                <a:cs typeface="Trebuchet MS"/>
              </a:rPr>
              <a:t>long</a:t>
            </a:r>
            <a:r>
              <a:rPr sz="2600" b="1" spc="-20" dirty="0">
                <a:latin typeface="Trebuchet MS"/>
                <a:cs typeface="Trebuchet MS"/>
              </a:rPr>
              <a:t> </a:t>
            </a:r>
            <a:r>
              <a:rPr sz="2600" b="1" dirty="0">
                <a:latin typeface="Trebuchet MS"/>
                <a:cs typeface="Trebuchet MS"/>
              </a:rPr>
              <a:t>bone</a:t>
            </a:r>
            <a:r>
              <a:rPr sz="2600" b="1" spc="-2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–</a:t>
            </a:r>
            <a:endParaRPr sz="2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700">
              <a:latin typeface="Trebuchet MS"/>
              <a:cs typeface="Trebuchet MS"/>
            </a:endParaRPr>
          </a:p>
          <a:p>
            <a:pPr marL="534035" indent="-222250">
              <a:lnSpc>
                <a:spcPct val="100000"/>
              </a:lnSpc>
              <a:buChar char="-"/>
              <a:tabLst>
                <a:tab pos="534670" algn="l"/>
              </a:tabLst>
            </a:pPr>
            <a:r>
              <a:rPr sz="2600" dirty="0">
                <a:latin typeface="Trebuchet MS"/>
                <a:cs typeface="Trebuchet MS"/>
              </a:rPr>
              <a:t>highly</a:t>
            </a:r>
            <a:r>
              <a:rPr sz="2600" spc="-4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vascularised</a:t>
            </a:r>
            <a:r>
              <a:rPr sz="2600" spc="-4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zone</a:t>
            </a:r>
            <a:endParaRPr sz="2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rebuchet MS"/>
              <a:buChar char="-"/>
            </a:pPr>
            <a:endParaRPr sz="3700">
              <a:latin typeface="Trebuchet MS"/>
              <a:cs typeface="Trebuchet MS"/>
            </a:endParaRPr>
          </a:p>
          <a:p>
            <a:pPr marL="534035" indent="-222250">
              <a:lnSpc>
                <a:spcPct val="100000"/>
              </a:lnSpc>
              <a:buChar char="-"/>
              <a:tabLst>
                <a:tab pos="534670" algn="l"/>
              </a:tabLst>
            </a:pPr>
            <a:r>
              <a:rPr sz="2600" spc="-5" dirty="0">
                <a:latin typeface="Trebuchet MS"/>
                <a:cs typeface="Trebuchet MS"/>
              </a:rPr>
              <a:t>hair</a:t>
            </a:r>
            <a:r>
              <a:rPr sz="2600" spc="-45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pin</a:t>
            </a:r>
            <a:r>
              <a:rPr sz="2600" spc="-1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arrangement</a:t>
            </a:r>
            <a:endParaRPr sz="2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Trebuchet MS"/>
              <a:buChar char="-"/>
            </a:pPr>
            <a:endParaRPr sz="3700">
              <a:latin typeface="Trebuchet MS"/>
              <a:cs typeface="Trebuchet MS"/>
            </a:endParaRPr>
          </a:p>
          <a:p>
            <a:pPr marL="534035" indent="-222250">
              <a:lnSpc>
                <a:spcPct val="100000"/>
              </a:lnSpc>
              <a:buChar char="-"/>
              <a:tabLst>
                <a:tab pos="534670" algn="l"/>
              </a:tabLst>
            </a:pPr>
            <a:r>
              <a:rPr sz="2600" dirty="0">
                <a:latin typeface="Trebuchet MS"/>
                <a:cs typeface="Trebuchet MS"/>
              </a:rPr>
              <a:t>But</a:t>
            </a:r>
            <a:r>
              <a:rPr sz="2600" spc="-4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sluggish</a:t>
            </a:r>
            <a:r>
              <a:rPr sz="2600" spc="-5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blood</a:t>
            </a:r>
            <a:r>
              <a:rPr sz="2600" spc="-1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supply</a:t>
            </a:r>
            <a:endParaRPr sz="2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rebuchet MS"/>
              <a:buChar char="-"/>
            </a:pPr>
            <a:endParaRPr sz="3700">
              <a:latin typeface="Trebuchet MS"/>
              <a:cs typeface="Trebuchet MS"/>
            </a:endParaRPr>
          </a:p>
          <a:p>
            <a:pPr marL="534035" indent="-222250">
              <a:lnSpc>
                <a:spcPct val="100000"/>
              </a:lnSpc>
              <a:buChar char="-"/>
              <a:tabLst>
                <a:tab pos="534670" algn="l"/>
              </a:tabLst>
            </a:pPr>
            <a:r>
              <a:rPr sz="2600" spc="-5" dirty="0">
                <a:latin typeface="Trebuchet MS"/>
                <a:cs typeface="Trebuchet MS"/>
              </a:rPr>
              <a:t>common</a:t>
            </a:r>
            <a:r>
              <a:rPr sz="2600" spc="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site</a:t>
            </a:r>
            <a:r>
              <a:rPr sz="2600" spc="-3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of</a:t>
            </a:r>
            <a:r>
              <a:rPr sz="2600" spc="-15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osteomyelitis</a:t>
            </a:r>
            <a:endParaRPr sz="2600">
              <a:latin typeface="Trebuchet MS"/>
              <a:cs typeface="Trebuchet MS"/>
            </a:endParaRPr>
          </a:p>
        </p:txBody>
      </p:sp>
      <p:pic>
        <p:nvPicPr>
          <p:cNvPr id="20" name="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800" y="685798"/>
            <a:ext cx="3886200" cy="61721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3275" y="531876"/>
            <a:ext cx="3889248" cy="449884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76200" y="304799"/>
            <a:ext cx="4343400" cy="4953000"/>
          </a:xfrm>
          <a:custGeom>
            <a:avLst/>
            <a:gdLst/>
            <a:ahLst/>
            <a:cxnLst/>
            <a:rect l="l" t="t" r="r" b="b"/>
            <a:pathLst>
              <a:path w="4343400" h="4953000">
                <a:moveTo>
                  <a:pt x="4160520" y="182880"/>
                </a:moveTo>
                <a:lnTo>
                  <a:pt x="4114800" y="182880"/>
                </a:lnTo>
                <a:lnTo>
                  <a:pt x="4114800" y="228600"/>
                </a:lnTo>
                <a:lnTo>
                  <a:pt x="4114800" y="4724400"/>
                </a:lnTo>
                <a:lnTo>
                  <a:pt x="228600" y="4724400"/>
                </a:lnTo>
                <a:lnTo>
                  <a:pt x="228600" y="228600"/>
                </a:lnTo>
                <a:lnTo>
                  <a:pt x="4114800" y="228600"/>
                </a:lnTo>
                <a:lnTo>
                  <a:pt x="4114800" y="182880"/>
                </a:lnTo>
                <a:lnTo>
                  <a:pt x="182880" y="182880"/>
                </a:lnTo>
                <a:lnTo>
                  <a:pt x="182880" y="228600"/>
                </a:lnTo>
                <a:lnTo>
                  <a:pt x="182880" y="4724400"/>
                </a:lnTo>
                <a:lnTo>
                  <a:pt x="182880" y="4770120"/>
                </a:lnTo>
                <a:lnTo>
                  <a:pt x="4160520" y="4770120"/>
                </a:lnTo>
                <a:lnTo>
                  <a:pt x="4160520" y="4724400"/>
                </a:lnTo>
                <a:lnTo>
                  <a:pt x="4160520" y="228600"/>
                </a:lnTo>
                <a:lnTo>
                  <a:pt x="4160520" y="182880"/>
                </a:lnTo>
                <a:close/>
              </a:path>
              <a:path w="4343400" h="4953000">
                <a:moveTo>
                  <a:pt x="4343400" y="0"/>
                </a:moveTo>
                <a:lnTo>
                  <a:pt x="4206240" y="0"/>
                </a:lnTo>
                <a:lnTo>
                  <a:pt x="4206240" y="137160"/>
                </a:lnTo>
                <a:lnTo>
                  <a:pt x="4206240" y="4815840"/>
                </a:lnTo>
                <a:lnTo>
                  <a:pt x="137160" y="4815840"/>
                </a:lnTo>
                <a:lnTo>
                  <a:pt x="137160" y="137160"/>
                </a:lnTo>
                <a:lnTo>
                  <a:pt x="4206240" y="137160"/>
                </a:lnTo>
                <a:lnTo>
                  <a:pt x="4206240" y="0"/>
                </a:lnTo>
                <a:lnTo>
                  <a:pt x="0" y="0"/>
                </a:lnTo>
                <a:lnTo>
                  <a:pt x="0" y="137160"/>
                </a:lnTo>
                <a:lnTo>
                  <a:pt x="0" y="4815840"/>
                </a:lnTo>
                <a:lnTo>
                  <a:pt x="0" y="4953000"/>
                </a:lnTo>
                <a:lnTo>
                  <a:pt x="4343400" y="4953000"/>
                </a:lnTo>
                <a:lnTo>
                  <a:pt x="4343400" y="4815840"/>
                </a:lnTo>
                <a:lnTo>
                  <a:pt x="4343400" y="137160"/>
                </a:lnTo>
                <a:lnTo>
                  <a:pt x="43434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46676" y="531876"/>
            <a:ext cx="4041648" cy="4498848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4419600" y="304799"/>
            <a:ext cx="4495800" cy="4953000"/>
          </a:xfrm>
          <a:custGeom>
            <a:avLst/>
            <a:gdLst/>
            <a:ahLst/>
            <a:cxnLst/>
            <a:rect l="l" t="t" r="r" b="b"/>
            <a:pathLst>
              <a:path w="4495800" h="4953000">
                <a:moveTo>
                  <a:pt x="4312920" y="182880"/>
                </a:moveTo>
                <a:lnTo>
                  <a:pt x="4267200" y="182880"/>
                </a:lnTo>
                <a:lnTo>
                  <a:pt x="4267200" y="228600"/>
                </a:lnTo>
                <a:lnTo>
                  <a:pt x="4267200" y="4724400"/>
                </a:lnTo>
                <a:lnTo>
                  <a:pt x="228600" y="4724400"/>
                </a:lnTo>
                <a:lnTo>
                  <a:pt x="228600" y="228600"/>
                </a:lnTo>
                <a:lnTo>
                  <a:pt x="4267200" y="228600"/>
                </a:lnTo>
                <a:lnTo>
                  <a:pt x="4267200" y="182880"/>
                </a:lnTo>
                <a:lnTo>
                  <a:pt x="182880" y="182880"/>
                </a:lnTo>
                <a:lnTo>
                  <a:pt x="182880" y="228600"/>
                </a:lnTo>
                <a:lnTo>
                  <a:pt x="182880" y="4724400"/>
                </a:lnTo>
                <a:lnTo>
                  <a:pt x="182880" y="4770120"/>
                </a:lnTo>
                <a:lnTo>
                  <a:pt x="4312920" y="4770120"/>
                </a:lnTo>
                <a:lnTo>
                  <a:pt x="4312920" y="4724400"/>
                </a:lnTo>
                <a:lnTo>
                  <a:pt x="4312920" y="228600"/>
                </a:lnTo>
                <a:lnTo>
                  <a:pt x="4312920" y="182880"/>
                </a:lnTo>
                <a:close/>
              </a:path>
              <a:path w="4495800" h="4953000">
                <a:moveTo>
                  <a:pt x="4495800" y="0"/>
                </a:moveTo>
                <a:lnTo>
                  <a:pt x="4358640" y="0"/>
                </a:lnTo>
                <a:lnTo>
                  <a:pt x="4358640" y="137160"/>
                </a:lnTo>
                <a:lnTo>
                  <a:pt x="4358640" y="4815840"/>
                </a:lnTo>
                <a:lnTo>
                  <a:pt x="137160" y="4815840"/>
                </a:lnTo>
                <a:lnTo>
                  <a:pt x="137160" y="137160"/>
                </a:lnTo>
                <a:lnTo>
                  <a:pt x="4358640" y="137160"/>
                </a:lnTo>
                <a:lnTo>
                  <a:pt x="4358640" y="0"/>
                </a:lnTo>
                <a:lnTo>
                  <a:pt x="0" y="0"/>
                </a:lnTo>
                <a:lnTo>
                  <a:pt x="0" y="137160"/>
                </a:lnTo>
                <a:lnTo>
                  <a:pt x="0" y="4815840"/>
                </a:lnTo>
                <a:lnTo>
                  <a:pt x="0" y="4953000"/>
                </a:lnTo>
                <a:lnTo>
                  <a:pt x="4495800" y="4953000"/>
                </a:lnTo>
                <a:lnTo>
                  <a:pt x="4495800" y="4815840"/>
                </a:lnTo>
                <a:lnTo>
                  <a:pt x="4495800" y="137160"/>
                </a:lnTo>
                <a:lnTo>
                  <a:pt x="44958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95752" y="375284"/>
            <a:ext cx="2234819" cy="35750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52621" y="428879"/>
            <a:ext cx="176402" cy="25031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46069" y="428879"/>
            <a:ext cx="176402" cy="250317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4536566" y="381381"/>
            <a:ext cx="294005" cy="346075"/>
          </a:xfrm>
          <a:custGeom>
            <a:avLst/>
            <a:gdLst/>
            <a:ahLst/>
            <a:cxnLst/>
            <a:rect l="l" t="t" r="r" b="b"/>
            <a:pathLst>
              <a:path w="294004" h="346075">
                <a:moveTo>
                  <a:pt x="0" y="0"/>
                </a:moveTo>
                <a:lnTo>
                  <a:pt x="65150" y="0"/>
                </a:lnTo>
                <a:lnTo>
                  <a:pt x="146938" y="147447"/>
                </a:lnTo>
                <a:lnTo>
                  <a:pt x="229108" y="0"/>
                </a:lnTo>
                <a:lnTo>
                  <a:pt x="294005" y="0"/>
                </a:lnTo>
                <a:lnTo>
                  <a:pt x="177927" y="203835"/>
                </a:lnTo>
                <a:lnTo>
                  <a:pt x="177927" y="345567"/>
                </a:lnTo>
                <a:lnTo>
                  <a:pt x="116586" y="345567"/>
                </a:lnTo>
                <a:lnTo>
                  <a:pt x="116586" y="20383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39692" y="381381"/>
            <a:ext cx="217804" cy="346075"/>
          </a:xfrm>
          <a:custGeom>
            <a:avLst/>
            <a:gdLst/>
            <a:ahLst/>
            <a:cxnLst/>
            <a:rect l="l" t="t" r="r" b="b"/>
            <a:pathLst>
              <a:path w="217804" h="346075">
                <a:moveTo>
                  <a:pt x="0" y="0"/>
                </a:moveTo>
                <a:lnTo>
                  <a:pt x="61341" y="0"/>
                </a:lnTo>
                <a:lnTo>
                  <a:pt x="61341" y="291084"/>
                </a:lnTo>
                <a:lnTo>
                  <a:pt x="217424" y="291084"/>
                </a:lnTo>
                <a:lnTo>
                  <a:pt x="217424" y="345567"/>
                </a:lnTo>
                <a:lnTo>
                  <a:pt x="0" y="34556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95752" y="381381"/>
            <a:ext cx="632460" cy="346075"/>
          </a:xfrm>
          <a:custGeom>
            <a:avLst/>
            <a:gdLst/>
            <a:ahLst/>
            <a:cxnLst/>
            <a:rect l="l" t="t" r="r" b="b"/>
            <a:pathLst>
              <a:path w="632460" h="346075">
                <a:moveTo>
                  <a:pt x="571119" y="0"/>
                </a:moveTo>
                <a:lnTo>
                  <a:pt x="632460" y="0"/>
                </a:lnTo>
                <a:lnTo>
                  <a:pt x="632460" y="345567"/>
                </a:lnTo>
                <a:lnTo>
                  <a:pt x="571119" y="345567"/>
                </a:lnTo>
                <a:lnTo>
                  <a:pt x="571119" y="0"/>
                </a:lnTo>
                <a:close/>
              </a:path>
              <a:path w="632460" h="346075">
                <a:moveTo>
                  <a:pt x="243586" y="0"/>
                </a:moveTo>
                <a:lnTo>
                  <a:pt x="529717" y="0"/>
                </a:lnTo>
                <a:lnTo>
                  <a:pt x="529717" y="54483"/>
                </a:lnTo>
                <a:lnTo>
                  <a:pt x="414909" y="54483"/>
                </a:lnTo>
                <a:lnTo>
                  <a:pt x="414909" y="345567"/>
                </a:lnTo>
                <a:lnTo>
                  <a:pt x="353568" y="345567"/>
                </a:lnTo>
                <a:lnTo>
                  <a:pt x="353568" y="54483"/>
                </a:lnTo>
                <a:lnTo>
                  <a:pt x="243586" y="54483"/>
                </a:lnTo>
                <a:lnTo>
                  <a:pt x="243586" y="0"/>
                </a:lnTo>
                <a:close/>
              </a:path>
              <a:path w="632460" h="346075">
                <a:moveTo>
                  <a:pt x="0" y="0"/>
                </a:moveTo>
                <a:lnTo>
                  <a:pt x="220472" y="0"/>
                </a:lnTo>
                <a:lnTo>
                  <a:pt x="220472" y="54483"/>
                </a:lnTo>
                <a:lnTo>
                  <a:pt x="61341" y="54483"/>
                </a:lnTo>
                <a:lnTo>
                  <a:pt x="61341" y="135382"/>
                </a:lnTo>
                <a:lnTo>
                  <a:pt x="175514" y="135382"/>
                </a:lnTo>
                <a:lnTo>
                  <a:pt x="175514" y="187579"/>
                </a:lnTo>
                <a:lnTo>
                  <a:pt x="61341" y="187579"/>
                </a:lnTo>
                <a:lnTo>
                  <a:pt x="61341" y="291084"/>
                </a:lnTo>
                <a:lnTo>
                  <a:pt x="217932" y="291084"/>
                </a:lnTo>
                <a:lnTo>
                  <a:pt x="217932" y="345567"/>
                </a:lnTo>
                <a:lnTo>
                  <a:pt x="0" y="34556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889883" y="375284"/>
            <a:ext cx="626745" cy="357505"/>
          </a:xfrm>
          <a:custGeom>
            <a:avLst/>
            <a:gdLst/>
            <a:ahLst/>
            <a:cxnLst/>
            <a:rect l="l" t="t" r="r" b="b"/>
            <a:pathLst>
              <a:path w="626745" h="357505">
                <a:moveTo>
                  <a:pt x="514857" y="126"/>
                </a:moveTo>
                <a:lnTo>
                  <a:pt x="542192" y="2266"/>
                </a:lnTo>
                <a:lnTo>
                  <a:pt x="567420" y="8667"/>
                </a:lnTo>
                <a:lnTo>
                  <a:pt x="590528" y="19307"/>
                </a:lnTo>
                <a:lnTo>
                  <a:pt x="611504" y="34162"/>
                </a:lnTo>
                <a:lnTo>
                  <a:pt x="585851" y="83438"/>
                </a:lnTo>
                <a:lnTo>
                  <a:pt x="579683" y="78603"/>
                </a:lnTo>
                <a:lnTo>
                  <a:pt x="572039" y="73802"/>
                </a:lnTo>
                <a:lnTo>
                  <a:pt x="531272" y="57118"/>
                </a:lnTo>
                <a:lnTo>
                  <a:pt x="513461" y="54737"/>
                </a:lnTo>
                <a:lnTo>
                  <a:pt x="489289" y="56884"/>
                </a:lnTo>
                <a:lnTo>
                  <a:pt x="449042" y="74132"/>
                </a:lnTo>
                <a:lnTo>
                  <a:pt x="420034" y="107997"/>
                </a:lnTo>
                <a:lnTo>
                  <a:pt x="405314" y="154289"/>
                </a:lnTo>
                <a:lnTo>
                  <a:pt x="403478" y="181863"/>
                </a:lnTo>
                <a:lnTo>
                  <a:pt x="405288" y="208029"/>
                </a:lnTo>
                <a:lnTo>
                  <a:pt x="419766" y="252122"/>
                </a:lnTo>
                <a:lnTo>
                  <a:pt x="448147" y="284483"/>
                </a:lnTo>
                <a:lnTo>
                  <a:pt x="487477" y="300970"/>
                </a:lnTo>
                <a:lnTo>
                  <a:pt x="511047" y="303022"/>
                </a:lnTo>
                <a:lnTo>
                  <a:pt x="526714" y="301902"/>
                </a:lnTo>
                <a:lnTo>
                  <a:pt x="565022" y="285114"/>
                </a:lnTo>
                <a:lnTo>
                  <a:pt x="565022" y="217169"/>
                </a:lnTo>
                <a:lnTo>
                  <a:pt x="517143" y="217169"/>
                </a:lnTo>
                <a:lnTo>
                  <a:pt x="517143" y="164845"/>
                </a:lnTo>
                <a:lnTo>
                  <a:pt x="626363" y="164845"/>
                </a:lnTo>
                <a:lnTo>
                  <a:pt x="626363" y="319531"/>
                </a:lnTo>
                <a:lnTo>
                  <a:pt x="586430" y="341999"/>
                </a:lnTo>
                <a:lnTo>
                  <a:pt x="535463" y="355012"/>
                </a:lnTo>
                <a:lnTo>
                  <a:pt x="501141" y="357504"/>
                </a:lnTo>
                <a:lnTo>
                  <a:pt x="465921" y="354476"/>
                </a:lnTo>
                <a:lnTo>
                  <a:pt x="407005" y="330180"/>
                </a:lnTo>
                <a:lnTo>
                  <a:pt x="364283" y="282529"/>
                </a:lnTo>
                <a:lnTo>
                  <a:pt x="342566" y="218191"/>
                </a:lnTo>
                <a:lnTo>
                  <a:pt x="339851" y="180212"/>
                </a:lnTo>
                <a:lnTo>
                  <a:pt x="342806" y="142087"/>
                </a:lnTo>
                <a:lnTo>
                  <a:pt x="366480" y="77075"/>
                </a:lnTo>
                <a:lnTo>
                  <a:pt x="412988" y="28309"/>
                </a:lnTo>
                <a:lnTo>
                  <a:pt x="476805" y="3266"/>
                </a:lnTo>
                <a:lnTo>
                  <a:pt x="514857" y="126"/>
                </a:lnTo>
                <a:close/>
              </a:path>
              <a:path w="626745" h="357505">
                <a:moveTo>
                  <a:pt x="148589" y="0"/>
                </a:moveTo>
                <a:lnTo>
                  <a:pt x="214312" y="11541"/>
                </a:lnTo>
                <a:lnTo>
                  <a:pt x="262508" y="46227"/>
                </a:lnTo>
                <a:lnTo>
                  <a:pt x="292052" y="101726"/>
                </a:lnTo>
                <a:lnTo>
                  <a:pt x="301878" y="175894"/>
                </a:lnTo>
                <a:lnTo>
                  <a:pt x="299307" y="215542"/>
                </a:lnTo>
                <a:lnTo>
                  <a:pt x="278733" y="281836"/>
                </a:lnTo>
                <a:lnTo>
                  <a:pt x="237992" y="329965"/>
                </a:lnTo>
                <a:lnTo>
                  <a:pt x="179560" y="354453"/>
                </a:lnTo>
                <a:lnTo>
                  <a:pt x="143890" y="357504"/>
                </a:lnTo>
                <a:lnTo>
                  <a:pt x="111075" y="354478"/>
                </a:lnTo>
                <a:lnTo>
                  <a:pt x="57683" y="330233"/>
                </a:lnTo>
                <a:lnTo>
                  <a:pt x="20841" y="282461"/>
                </a:lnTo>
                <a:lnTo>
                  <a:pt x="2311" y="215925"/>
                </a:lnTo>
                <a:lnTo>
                  <a:pt x="0" y="175894"/>
                </a:lnTo>
                <a:lnTo>
                  <a:pt x="2524" y="140440"/>
                </a:lnTo>
                <a:lnTo>
                  <a:pt x="22717" y="78007"/>
                </a:lnTo>
                <a:lnTo>
                  <a:pt x="62347" y="28717"/>
                </a:lnTo>
                <a:lnTo>
                  <a:pt x="116413" y="3190"/>
                </a:lnTo>
                <a:lnTo>
                  <a:pt x="14858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283330" y="375284"/>
            <a:ext cx="302260" cy="357505"/>
          </a:xfrm>
          <a:custGeom>
            <a:avLst/>
            <a:gdLst/>
            <a:ahLst/>
            <a:cxnLst/>
            <a:rect l="l" t="t" r="r" b="b"/>
            <a:pathLst>
              <a:path w="302260" h="357505">
                <a:moveTo>
                  <a:pt x="148590" y="0"/>
                </a:moveTo>
                <a:lnTo>
                  <a:pt x="214312" y="11541"/>
                </a:lnTo>
                <a:lnTo>
                  <a:pt x="262509" y="46227"/>
                </a:lnTo>
                <a:lnTo>
                  <a:pt x="292052" y="101726"/>
                </a:lnTo>
                <a:lnTo>
                  <a:pt x="301879" y="175894"/>
                </a:lnTo>
                <a:lnTo>
                  <a:pt x="299307" y="215542"/>
                </a:lnTo>
                <a:lnTo>
                  <a:pt x="278733" y="281836"/>
                </a:lnTo>
                <a:lnTo>
                  <a:pt x="237992" y="329965"/>
                </a:lnTo>
                <a:lnTo>
                  <a:pt x="179560" y="354453"/>
                </a:lnTo>
                <a:lnTo>
                  <a:pt x="143891" y="357504"/>
                </a:lnTo>
                <a:lnTo>
                  <a:pt x="111075" y="354478"/>
                </a:lnTo>
                <a:lnTo>
                  <a:pt x="57683" y="330233"/>
                </a:lnTo>
                <a:lnTo>
                  <a:pt x="20841" y="282461"/>
                </a:lnTo>
                <a:lnTo>
                  <a:pt x="2311" y="215925"/>
                </a:lnTo>
                <a:lnTo>
                  <a:pt x="0" y="175894"/>
                </a:lnTo>
                <a:lnTo>
                  <a:pt x="2524" y="140440"/>
                </a:lnTo>
                <a:lnTo>
                  <a:pt x="22717" y="78007"/>
                </a:lnTo>
                <a:lnTo>
                  <a:pt x="62347" y="28717"/>
                </a:lnTo>
                <a:lnTo>
                  <a:pt x="116413" y="3190"/>
                </a:lnTo>
                <a:lnTo>
                  <a:pt x="14859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35940" y="962914"/>
            <a:ext cx="6931659" cy="553783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287020" marR="392430" indent="-274955">
              <a:lnSpc>
                <a:spcPct val="80000"/>
              </a:lnSpc>
              <a:spcBef>
                <a:spcPts val="530"/>
              </a:spcBef>
              <a:tabLst>
                <a:tab pos="1941830" algn="l"/>
              </a:tabLst>
            </a:pPr>
            <a:r>
              <a:rPr sz="1300" spc="480" dirty="0">
                <a:solidFill>
                  <a:srgbClr val="B03E9A"/>
                </a:solidFill>
                <a:latin typeface="Cambria"/>
                <a:cs typeface="Cambria"/>
              </a:rPr>
              <a:t>⦿</a:t>
            </a:r>
            <a:r>
              <a:rPr sz="1300" spc="715" dirty="0">
                <a:solidFill>
                  <a:srgbClr val="B03E9A"/>
                </a:solidFill>
                <a:latin typeface="Cambria"/>
                <a:cs typeface="Cambria"/>
              </a:rPr>
              <a:t> </a:t>
            </a:r>
            <a:r>
              <a:rPr sz="1800" b="1" i="1" spc="-5" dirty="0">
                <a:latin typeface="Trebuchet MS"/>
                <a:cs typeface="Trebuchet MS"/>
              </a:rPr>
              <a:t>Staphlococcus	</a:t>
            </a:r>
            <a:r>
              <a:rPr sz="1800" b="1" i="1" dirty="0">
                <a:latin typeface="Trebuchet MS"/>
                <a:cs typeface="Trebuchet MS"/>
              </a:rPr>
              <a:t>aureus </a:t>
            </a:r>
            <a:r>
              <a:rPr sz="1800" spc="-5" dirty="0">
                <a:latin typeface="Trebuchet MS"/>
                <a:cs typeface="Trebuchet MS"/>
              </a:rPr>
              <a:t>is the commonest organism in all age </a:t>
            </a:r>
            <a:r>
              <a:rPr sz="1800" spc="-52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group.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150">
              <a:latin typeface="Trebuchet MS"/>
              <a:cs typeface="Trebuchet MS"/>
            </a:endParaRPr>
          </a:p>
          <a:p>
            <a:pPr marL="12700">
              <a:lnSpc>
                <a:spcPts val="1945"/>
              </a:lnSpc>
            </a:pPr>
            <a:r>
              <a:rPr sz="1300" spc="484" dirty="0">
                <a:solidFill>
                  <a:srgbClr val="B03E9A"/>
                </a:solidFill>
                <a:latin typeface="Cambria"/>
                <a:cs typeface="Cambria"/>
              </a:rPr>
              <a:t>⦿</a:t>
            </a:r>
            <a:r>
              <a:rPr sz="1300" spc="705" dirty="0">
                <a:solidFill>
                  <a:srgbClr val="B03E9A"/>
                </a:solidFill>
                <a:latin typeface="Cambria"/>
                <a:cs typeface="Cambria"/>
              </a:rPr>
              <a:t> </a:t>
            </a:r>
            <a:r>
              <a:rPr sz="1800" b="1" i="1" spc="-5" dirty="0">
                <a:latin typeface="Trebuchet MS"/>
                <a:cs typeface="Trebuchet MS"/>
              </a:rPr>
              <a:t>Salmonella</a:t>
            </a:r>
            <a:r>
              <a:rPr sz="1800" b="1" i="1" spc="-1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and </a:t>
            </a:r>
            <a:r>
              <a:rPr sz="1800" b="1" spc="-5" dirty="0">
                <a:latin typeface="Trebuchet MS"/>
                <a:cs typeface="Trebuchet MS"/>
              </a:rPr>
              <a:t>Staphylococcus</a:t>
            </a:r>
            <a:r>
              <a:rPr sz="1800" b="1" spc="-15" dirty="0">
                <a:latin typeface="Trebuchet MS"/>
                <a:cs typeface="Trebuchet MS"/>
              </a:rPr>
              <a:t> </a:t>
            </a:r>
            <a:r>
              <a:rPr sz="1800" b="1" spc="-5" dirty="0">
                <a:latin typeface="Trebuchet MS"/>
                <a:cs typeface="Trebuchet MS"/>
              </a:rPr>
              <a:t>aureus</a:t>
            </a:r>
            <a:r>
              <a:rPr sz="1800" b="1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are</a:t>
            </a:r>
            <a:r>
              <a:rPr sz="180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the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most common</a:t>
            </a:r>
            <a:endParaRPr sz="1800">
              <a:latin typeface="Trebuchet MS"/>
              <a:cs typeface="Trebuchet MS"/>
            </a:endParaRPr>
          </a:p>
          <a:p>
            <a:pPr marL="287020">
              <a:lnSpc>
                <a:spcPts val="1945"/>
              </a:lnSpc>
              <a:tabLst>
                <a:tab pos="4478020" algn="l"/>
              </a:tabLst>
            </a:pPr>
            <a:r>
              <a:rPr sz="1800" spc="-5" dirty="0">
                <a:latin typeface="Trebuchet MS"/>
                <a:cs typeface="Trebuchet MS"/>
              </a:rPr>
              <a:t>causes of</a:t>
            </a:r>
            <a:r>
              <a:rPr sz="1800" spc="2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osteomyelitis</a:t>
            </a:r>
            <a:r>
              <a:rPr sz="180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in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children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with	</a:t>
            </a:r>
            <a:r>
              <a:rPr sz="1800" dirty="0">
                <a:latin typeface="Trebuchet MS"/>
                <a:cs typeface="Trebuchet MS"/>
              </a:rPr>
              <a:t>sickle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cell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anaemia.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1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tabLst>
                <a:tab pos="3302000" algn="l"/>
                <a:tab pos="4773930" algn="l"/>
              </a:tabLst>
            </a:pPr>
            <a:r>
              <a:rPr sz="1300" spc="480" dirty="0">
                <a:solidFill>
                  <a:srgbClr val="B03E9A"/>
                </a:solidFill>
                <a:latin typeface="Cambria"/>
                <a:cs typeface="Cambria"/>
              </a:rPr>
              <a:t>⦿</a:t>
            </a:r>
            <a:r>
              <a:rPr sz="1300" spc="725" dirty="0">
                <a:solidFill>
                  <a:srgbClr val="B03E9A"/>
                </a:solidFill>
                <a:latin typeface="Cambria"/>
                <a:cs typeface="Cambria"/>
              </a:rPr>
              <a:t> </a:t>
            </a:r>
            <a:r>
              <a:rPr sz="1800" b="1" i="1" spc="-5" dirty="0">
                <a:latin typeface="Trebuchet MS"/>
                <a:cs typeface="Trebuchet MS"/>
              </a:rPr>
              <a:t>Pseudomonas</a:t>
            </a:r>
            <a:r>
              <a:rPr sz="1800" b="1" i="1" spc="-10" dirty="0">
                <a:latin typeface="Trebuchet MS"/>
                <a:cs typeface="Trebuchet MS"/>
              </a:rPr>
              <a:t> </a:t>
            </a:r>
            <a:r>
              <a:rPr sz="1800" b="1" i="1" spc="-5" dirty="0">
                <a:latin typeface="Trebuchet MS"/>
                <a:cs typeface="Trebuchet MS"/>
              </a:rPr>
              <a:t>aeurogenosa	</a:t>
            </a:r>
            <a:r>
              <a:rPr sz="1800" i="1" dirty="0">
                <a:latin typeface="Trebuchet MS"/>
                <a:cs typeface="Trebuchet MS"/>
              </a:rPr>
              <a:t>is</a:t>
            </a:r>
            <a:r>
              <a:rPr sz="1800" i="1" spc="-5" dirty="0">
                <a:latin typeface="Trebuchet MS"/>
                <a:cs typeface="Trebuchet MS"/>
              </a:rPr>
              <a:t> </a:t>
            </a:r>
            <a:r>
              <a:rPr sz="1800" i="1" dirty="0">
                <a:latin typeface="Trebuchet MS"/>
                <a:cs typeface="Trebuchet MS"/>
              </a:rPr>
              <a:t>the</a:t>
            </a:r>
            <a:r>
              <a:rPr sz="1800" i="1" spc="-25" dirty="0">
                <a:latin typeface="Trebuchet MS"/>
                <a:cs typeface="Trebuchet MS"/>
              </a:rPr>
              <a:t> </a:t>
            </a:r>
            <a:r>
              <a:rPr sz="1800" i="1" spc="-5" dirty="0">
                <a:latin typeface="Trebuchet MS"/>
                <a:cs typeface="Trebuchet MS"/>
              </a:rPr>
              <a:t>culprit	</a:t>
            </a:r>
            <a:r>
              <a:rPr sz="1800" spc="-5" dirty="0">
                <a:latin typeface="Trebuchet MS"/>
                <a:cs typeface="Trebuchet MS"/>
              </a:rPr>
              <a:t>in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drug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abusers.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150">
              <a:latin typeface="Trebuchet MS"/>
              <a:cs typeface="Trebuchet MS"/>
            </a:endParaRPr>
          </a:p>
          <a:p>
            <a:pPr marL="12700">
              <a:lnSpc>
                <a:spcPts val="1945"/>
              </a:lnSpc>
              <a:tabLst>
                <a:tab pos="1237615" algn="l"/>
                <a:tab pos="2799080" algn="l"/>
                <a:tab pos="3949700" algn="l"/>
                <a:tab pos="4421505" algn="l"/>
                <a:tab pos="6728459" algn="l"/>
              </a:tabLst>
            </a:pPr>
            <a:r>
              <a:rPr sz="1300" spc="484" dirty="0">
                <a:solidFill>
                  <a:srgbClr val="B03E9A"/>
                </a:solidFill>
                <a:latin typeface="Cambria"/>
                <a:cs typeface="Cambria"/>
              </a:rPr>
              <a:t>⦿  </a:t>
            </a:r>
            <a:r>
              <a:rPr sz="1300" spc="125" dirty="0">
                <a:solidFill>
                  <a:srgbClr val="B03E9A"/>
                </a:solidFill>
                <a:latin typeface="Cambria"/>
                <a:cs typeface="Cambria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G</a:t>
            </a:r>
            <a:r>
              <a:rPr sz="1800" dirty="0">
                <a:latin typeface="Trebuchet MS"/>
                <a:cs typeface="Trebuchet MS"/>
              </a:rPr>
              <a:t>r</a:t>
            </a:r>
            <a:r>
              <a:rPr sz="1800" spc="-15" dirty="0">
                <a:latin typeface="Trebuchet MS"/>
                <a:cs typeface="Trebuchet MS"/>
              </a:rPr>
              <a:t>o</a:t>
            </a:r>
            <a:r>
              <a:rPr sz="1800" spc="-5" dirty="0">
                <a:latin typeface="Trebuchet MS"/>
                <a:cs typeface="Trebuchet MS"/>
              </a:rPr>
              <a:t>u</a:t>
            </a:r>
            <a:r>
              <a:rPr sz="1800" dirty="0">
                <a:latin typeface="Trebuchet MS"/>
                <a:cs typeface="Trebuchet MS"/>
              </a:rPr>
              <a:t>p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B	st</a:t>
            </a:r>
            <a:r>
              <a:rPr sz="1800" spc="-10" dirty="0">
                <a:latin typeface="Trebuchet MS"/>
                <a:cs typeface="Trebuchet MS"/>
              </a:rPr>
              <a:t>r</a:t>
            </a:r>
            <a:r>
              <a:rPr sz="1800" spc="-5" dirty="0">
                <a:latin typeface="Trebuchet MS"/>
                <a:cs typeface="Trebuchet MS"/>
              </a:rPr>
              <a:t>e</a:t>
            </a:r>
            <a:r>
              <a:rPr sz="1800" dirty="0">
                <a:latin typeface="Trebuchet MS"/>
                <a:cs typeface="Trebuchet MS"/>
              </a:rPr>
              <a:t>p</a:t>
            </a:r>
            <a:r>
              <a:rPr sz="1800" spc="-10" dirty="0">
                <a:latin typeface="Trebuchet MS"/>
                <a:cs typeface="Trebuchet MS"/>
              </a:rPr>
              <a:t>to</a:t>
            </a:r>
            <a:r>
              <a:rPr sz="1800" spc="-5" dirty="0">
                <a:latin typeface="Trebuchet MS"/>
                <a:cs typeface="Trebuchet MS"/>
              </a:rPr>
              <a:t>c</a:t>
            </a:r>
            <a:r>
              <a:rPr sz="1800" spc="-15" dirty="0">
                <a:latin typeface="Trebuchet MS"/>
                <a:cs typeface="Trebuchet MS"/>
              </a:rPr>
              <a:t>o</a:t>
            </a:r>
            <a:r>
              <a:rPr sz="1800" spc="-10" dirty="0">
                <a:latin typeface="Trebuchet MS"/>
                <a:cs typeface="Trebuchet MS"/>
              </a:rPr>
              <a:t>o</a:t>
            </a:r>
            <a:r>
              <a:rPr sz="1800" spc="-5" dirty="0">
                <a:latin typeface="Trebuchet MS"/>
                <a:cs typeface="Trebuchet MS"/>
              </a:rPr>
              <a:t>cu</a:t>
            </a:r>
            <a:r>
              <a:rPr sz="1800" dirty="0">
                <a:latin typeface="Trebuchet MS"/>
                <a:cs typeface="Trebuchet MS"/>
              </a:rPr>
              <a:t>s	</a:t>
            </a:r>
            <a:r>
              <a:rPr sz="1800" spc="-5" dirty="0">
                <a:latin typeface="Trebuchet MS"/>
                <a:cs typeface="Trebuchet MS"/>
              </a:rPr>
              <a:t>an</a:t>
            </a:r>
            <a:r>
              <a:rPr sz="1800" dirty="0">
                <a:latin typeface="Trebuchet MS"/>
                <a:cs typeface="Trebuchet MS"/>
              </a:rPr>
              <a:t>d </a:t>
            </a:r>
            <a:r>
              <a:rPr sz="1800" spc="-5" dirty="0">
                <a:latin typeface="Trebuchet MS"/>
                <a:cs typeface="Trebuchet MS"/>
              </a:rPr>
              <a:t>E.</a:t>
            </a:r>
            <a:r>
              <a:rPr sz="1800" spc="-10" dirty="0">
                <a:latin typeface="Trebuchet MS"/>
                <a:cs typeface="Trebuchet MS"/>
              </a:rPr>
              <a:t>co</a:t>
            </a:r>
            <a:r>
              <a:rPr sz="1800" dirty="0">
                <a:latin typeface="Trebuchet MS"/>
                <a:cs typeface="Trebuchet MS"/>
              </a:rPr>
              <a:t>li	</a:t>
            </a:r>
            <a:r>
              <a:rPr sz="1800" spc="-5" dirty="0">
                <a:latin typeface="Trebuchet MS"/>
                <a:cs typeface="Trebuchet MS"/>
              </a:rPr>
              <a:t>ar</a:t>
            </a:r>
            <a:r>
              <a:rPr sz="1800" dirty="0">
                <a:latin typeface="Trebuchet MS"/>
                <a:cs typeface="Trebuchet MS"/>
              </a:rPr>
              <a:t>e	</a:t>
            </a:r>
            <a:r>
              <a:rPr sz="1800" spc="-5" dirty="0">
                <a:latin typeface="Trebuchet MS"/>
                <a:cs typeface="Trebuchet MS"/>
              </a:rPr>
              <a:t>pr</a:t>
            </a:r>
            <a:r>
              <a:rPr sz="1800" spc="-15" dirty="0">
                <a:latin typeface="Trebuchet MS"/>
                <a:cs typeface="Trebuchet MS"/>
              </a:rPr>
              <a:t>o</a:t>
            </a:r>
            <a:r>
              <a:rPr sz="1800" spc="-5" dirty="0">
                <a:latin typeface="Trebuchet MS"/>
                <a:cs typeface="Trebuchet MS"/>
              </a:rPr>
              <a:t>m</a:t>
            </a:r>
            <a:r>
              <a:rPr sz="1800" spc="5" dirty="0">
                <a:latin typeface="Trebuchet MS"/>
                <a:cs typeface="Trebuchet MS"/>
              </a:rPr>
              <a:t>i</a:t>
            </a:r>
            <a:r>
              <a:rPr sz="1800" spc="-5" dirty="0">
                <a:latin typeface="Trebuchet MS"/>
                <a:cs typeface="Trebuchet MS"/>
              </a:rPr>
              <a:t>nen</a:t>
            </a:r>
            <a:r>
              <a:rPr sz="1800" dirty="0">
                <a:latin typeface="Trebuchet MS"/>
                <a:cs typeface="Trebuchet MS"/>
              </a:rPr>
              <a:t>t</a:t>
            </a:r>
            <a:r>
              <a:rPr sz="1800" spc="-1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p</a:t>
            </a:r>
            <a:r>
              <a:rPr sz="1800" dirty="0">
                <a:latin typeface="Trebuchet MS"/>
                <a:cs typeface="Trebuchet MS"/>
              </a:rPr>
              <a:t>a</a:t>
            </a:r>
            <a:r>
              <a:rPr sz="1800" spc="-10" dirty="0">
                <a:latin typeface="Trebuchet MS"/>
                <a:cs typeface="Trebuchet MS"/>
              </a:rPr>
              <a:t>t</a:t>
            </a:r>
            <a:r>
              <a:rPr sz="1800" spc="-5" dirty="0">
                <a:latin typeface="Trebuchet MS"/>
                <a:cs typeface="Trebuchet MS"/>
              </a:rPr>
              <a:t>h</a:t>
            </a:r>
            <a:r>
              <a:rPr sz="1800" spc="-10" dirty="0">
                <a:latin typeface="Trebuchet MS"/>
                <a:cs typeface="Trebuchet MS"/>
              </a:rPr>
              <a:t>o</a:t>
            </a:r>
            <a:r>
              <a:rPr sz="1800" dirty="0">
                <a:latin typeface="Trebuchet MS"/>
                <a:cs typeface="Trebuchet MS"/>
              </a:rPr>
              <a:t>gens	</a:t>
            </a:r>
            <a:r>
              <a:rPr sz="1800" spc="-5" dirty="0">
                <a:latin typeface="Trebuchet MS"/>
                <a:cs typeface="Trebuchet MS"/>
              </a:rPr>
              <a:t>in</a:t>
            </a:r>
            <a:endParaRPr sz="1800">
              <a:latin typeface="Trebuchet MS"/>
              <a:cs typeface="Trebuchet MS"/>
            </a:endParaRPr>
          </a:p>
          <a:p>
            <a:pPr marL="287020">
              <a:lnSpc>
                <a:spcPts val="1945"/>
              </a:lnSpc>
              <a:tabLst>
                <a:tab pos="1349375" algn="l"/>
              </a:tabLst>
            </a:pPr>
            <a:r>
              <a:rPr sz="1800" spc="-5" dirty="0">
                <a:latin typeface="Trebuchet MS"/>
                <a:cs typeface="Trebuchet MS"/>
              </a:rPr>
              <a:t>neonates	(neonatal</a:t>
            </a:r>
            <a:r>
              <a:rPr sz="180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osteomyelitis)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00">
              <a:latin typeface="Trebuchet MS"/>
              <a:cs typeface="Trebuchet MS"/>
            </a:endParaRPr>
          </a:p>
          <a:p>
            <a:pPr marL="287020" marR="546735" indent="-274955">
              <a:lnSpc>
                <a:spcPct val="80000"/>
              </a:lnSpc>
              <a:tabLst>
                <a:tab pos="2472690" algn="l"/>
              </a:tabLst>
            </a:pPr>
            <a:r>
              <a:rPr sz="1300" spc="480" dirty="0">
                <a:solidFill>
                  <a:srgbClr val="B03E9A"/>
                </a:solidFill>
                <a:latin typeface="Cambria"/>
                <a:cs typeface="Cambria"/>
              </a:rPr>
              <a:t>⦿</a:t>
            </a:r>
            <a:r>
              <a:rPr sz="1300" spc="725" dirty="0">
                <a:solidFill>
                  <a:srgbClr val="B03E9A"/>
                </a:solidFill>
                <a:latin typeface="Cambria"/>
                <a:cs typeface="Cambria"/>
              </a:rPr>
              <a:t> </a:t>
            </a:r>
            <a:r>
              <a:rPr sz="1800" b="1" i="1" spc="-5" dirty="0">
                <a:latin typeface="Trebuchet MS"/>
                <a:cs typeface="Trebuchet MS"/>
              </a:rPr>
              <a:t>Strept pneumoniae	</a:t>
            </a:r>
            <a:r>
              <a:rPr sz="1800" i="1" dirty="0">
                <a:latin typeface="Trebuchet MS"/>
                <a:cs typeface="Trebuchet MS"/>
              </a:rPr>
              <a:t>is</a:t>
            </a:r>
            <a:r>
              <a:rPr sz="1800" i="1" spc="-40" dirty="0">
                <a:latin typeface="Trebuchet MS"/>
                <a:cs typeface="Trebuchet MS"/>
              </a:rPr>
              <a:t> </a:t>
            </a:r>
            <a:r>
              <a:rPr sz="1800" i="1" dirty="0">
                <a:latin typeface="Trebuchet MS"/>
                <a:cs typeface="Trebuchet MS"/>
              </a:rPr>
              <a:t>a</a:t>
            </a:r>
            <a:r>
              <a:rPr sz="1800" i="1" spc="-15" dirty="0">
                <a:latin typeface="Trebuchet MS"/>
                <a:cs typeface="Trebuchet MS"/>
              </a:rPr>
              <a:t> </a:t>
            </a:r>
            <a:r>
              <a:rPr sz="1800" i="1" spc="-5" dirty="0">
                <a:latin typeface="Trebuchet MS"/>
                <a:cs typeface="Trebuchet MS"/>
              </a:rPr>
              <a:t>common</a:t>
            </a:r>
            <a:r>
              <a:rPr sz="1800" i="1" spc="-10" dirty="0">
                <a:latin typeface="Trebuchet MS"/>
                <a:cs typeface="Trebuchet MS"/>
              </a:rPr>
              <a:t> </a:t>
            </a:r>
            <a:r>
              <a:rPr sz="1800" i="1" dirty="0">
                <a:latin typeface="Trebuchet MS"/>
                <a:cs typeface="Trebuchet MS"/>
              </a:rPr>
              <a:t>cause</a:t>
            </a:r>
            <a:r>
              <a:rPr sz="1800" i="1" spc="-35" dirty="0">
                <a:latin typeface="Trebuchet MS"/>
                <a:cs typeface="Trebuchet MS"/>
              </a:rPr>
              <a:t> </a:t>
            </a:r>
            <a:r>
              <a:rPr sz="1800" i="1" spc="-5" dirty="0">
                <a:latin typeface="Trebuchet MS"/>
                <a:cs typeface="Trebuchet MS"/>
              </a:rPr>
              <a:t>of</a:t>
            </a:r>
            <a:r>
              <a:rPr sz="1800" i="1" dirty="0">
                <a:latin typeface="Trebuchet MS"/>
                <a:cs typeface="Trebuchet MS"/>
              </a:rPr>
              <a:t> </a:t>
            </a:r>
            <a:r>
              <a:rPr sz="1800" i="1" spc="-5" dirty="0">
                <a:latin typeface="Trebuchet MS"/>
                <a:cs typeface="Trebuchet MS"/>
              </a:rPr>
              <a:t>osteomyelitis</a:t>
            </a:r>
            <a:r>
              <a:rPr sz="1800" i="1" spc="-35" dirty="0">
                <a:latin typeface="Trebuchet MS"/>
                <a:cs typeface="Trebuchet MS"/>
              </a:rPr>
              <a:t> </a:t>
            </a:r>
            <a:r>
              <a:rPr sz="1800" i="1" dirty="0">
                <a:latin typeface="Trebuchet MS"/>
                <a:cs typeface="Trebuchet MS"/>
              </a:rPr>
              <a:t>in </a:t>
            </a:r>
            <a:r>
              <a:rPr sz="1800" i="1" spc="-530" dirty="0">
                <a:latin typeface="Trebuchet MS"/>
                <a:cs typeface="Trebuchet MS"/>
              </a:rPr>
              <a:t> </a:t>
            </a:r>
            <a:r>
              <a:rPr sz="1800" i="1" dirty="0">
                <a:latin typeface="Trebuchet MS"/>
                <a:cs typeface="Trebuchet MS"/>
              </a:rPr>
              <a:t>children</a:t>
            </a:r>
            <a:r>
              <a:rPr sz="1800" i="1" spc="-30" dirty="0">
                <a:latin typeface="Trebuchet MS"/>
                <a:cs typeface="Trebuchet MS"/>
              </a:rPr>
              <a:t> </a:t>
            </a:r>
            <a:r>
              <a:rPr sz="1800" i="1" spc="-5" dirty="0">
                <a:latin typeface="Trebuchet MS"/>
                <a:cs typeface="Trebuchet MS"/>
              </a:rPr>
              <a:t>less</a:t>
            </a:r>
            <a:r>
              <a:rPr sz="1800" i="1" spc="-25" dirty="0">
                <a:latin typeface="Trebuchet MS"/>
                <a:cs typeface="Trebuchet MS"/>
              </a:rPr>
              <a:t> </a:t>
            </a:r>
            <a:r>
              <a:rPr sz="1800" i="1" spc="-5" dirty="0">
                <a:latin typeface="Trebuchet MS"/>
                <a:cs typeface="Trebuchet MS"/>
              </a:rPr>
              <a:t>than</a:t>
            </a:r>
            <a:r>
              <a:rPr sz="1800" i="1" spc="-15" dirty="0">
                <a:latin typeface="Trebuchet MS"/>
                <a:cs typeface="Trebuchet MS"/>
              </a:rPr>
              <a:t> </a:t>
            </a:r>
            <a:r>
              <a:rPr sz="1800" i="1" spc="-5" dirty="0">
                <a:latin typeface="Trebuchet MS"/>
                <a:cs typeface="Trebuchet MS"/>
              </a:rPr>
              <a:t>24</a:t>
            </a:r>
            <a:r>
              <a:rPr sz="1800" i="1" dirty="0">
                <a:latin typeface="Trebuchet MS"/>
                <a:cs typeface="Trebuchet MS"/>
              </a:rPr>
              <a:t> </a:t>
            </a:r>
            <a:r>
              <a:rPr sz="1800" i="1" spc="-5" dirty="0">
                <a:latin typeface="Trebuchet MS"/>
                <a:cs typeface="Trebuchet MS"/>
              </a:rPr>
              <a:t>months</a:t>
            </a:r>
            <a:r>
              <a:rPr sz="1800" i="1" spc="-25" dirty="0">
                <a:latin typeface="Trebuchet MS"/>
                <a:cs typeface="Trebuchet MS"/>
              </a:rPr>
              <a:t> </a:t>
            </a:r>
            <a:r>
              <a:rPr sz="1800" i="1" spc="-5" dirty="0">
                <a:latin typeface="Trebuchet MS"/>
                <a:cs typeface="Trebuchet MS"/>
              </a:rPr>
              <a:t>of</a:t>
            </a:r>
            <a:r>
              <a:rPr sz="1800" i="1" spc="5" dirty="0">
                <a:latin typeface="Trebuchet MS"/>
                <a:cs typeface="Trebuchet MS"/>
              </a:rPr>
              <a:t> </a:t>
            </a:r>
            <a:r>
              <a:rPr sz="1800" i="1" spc="-5" dirty="0">
                <a:latin typeface="Trebuchet MS"/>
                <a:cs typeface="Trebuchet MS"/>
              </a:rPr>
              <a:t>age.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1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300" spc="484" dirty="0">
                <a:solidFill>
                  <a:srgbClr val="B03E9A"/>
                </a:solidFill>
                <a:latin typeface="Cambria"/>
                <a:cs typeface="Cambria"/>
              </a:rPr>
              <a:t>⦿</a:t>
            </a:r>
            <a:r>
              <a:rPr sz="1300" spc="690" dirty="0">
                <a:solidFill>
                  <a:srgbClr val="B03E9A"/>
                </a:solidFill>
                <a:latin typeface="Cambria"/>
                <a:cs typeface="Cambria"/>
              </a:rPr>
              <a:t> </a:t>
            </a:r>
            <a:r>
              <a:rPr sz="1800" b="1" i="1" spc="-5" dirty="0">
                <a:latin typeface="Trebuchet MS"/>
                <a:cs typeface="Trebuchet MS"/>
              </a:rPr>
              <a:t>Open</a:t>
            </a:r>
            <a:r>
              <a:rPr sz="1800" b="1" i="1" spc="-30" dirty="0">
                <a:latin typeface="Trebuchet MS"/>
                <a:cs typeface="Trebuchet MS"/>
              </a:rPr>
              <a:t> </a:t>
            </a:r>
            <a:r>
              <a:rPr sz="1800" b="1" i="1" spc="-5" dirty="0">
                <a:latin typeface="Trebuchet MS"/>
                <a:cs typeface="Trebuchet MS"/>
              </a:rPr>
              <a:t>injuries</a:t>
            </a:r>
            <a:r>
              <a:rPr sz="1800" b="1" i="1" spc="-1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-&gt; staphlococcus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1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300" spc="480" dirty="0">
                <a:solidFill>
                  <a:srgbClr val="B03E9A"/>
                </a:solidFill>
                <a:latin typeface="Cambria"/>
                <a:cs typeface="Cambria"/>
              </a:rPr>
              <a:t>⦿</a:t>
            </a:r>
            <a:r>
              <a:rPr sz="1300" spc="670" dirty="0">
                <a:solidFill>
                  <a:srgbClr val="B03E9A"/>
                </a:solidFill>
                <a:latin typeface="Cambria"/>
                <a:cs typeface="Cambria"/>
              </a:rPr>
              <a:t> </a:t>
            </a:r>
            <a:r>
              <a:rPr sz="1800" b="1" i="1" spc="-5" dirty="0">
                <a:latin typeface="Trebuchet MS"/>
                <a:cs typeface="Trebuchet MS"/>
              </a:rPr>
              <a:t>Foot</a:t>
            </a:r>
            <a:r>
              <a:rPr sz="1800" b="1" i="1" spc="-15" dirty="0">
                <a:latin typeface="Trebuchet MS"/>
                <a:cs typeface="Trebuchet MS"/>
              </a:rPr>
              <a:t> </a:t>
            </a:r>
            <a:r>
              <a:rPr sz="1800" b="1" i="1" dirty="0">
                <a:latin typeface="Trebuchet MS"/>
                <a:cs typeface="Trebuchet MS"/>
              </a:rPr>
              <a:t>injuries</a:t>
            </a:r>
            <a:r>
              <a:rPr sz="1800" b="1" i="1" spc="-40" dirty="0">
                <a:latin typeface="Trebuchet MS"/>
                <a:cs typeface="Trebuchet MS"/>
              </a:rPr>
              <a:t> </a:t>
            </a:r>
            <a:r>
              <a:rPr sz="1800" b="1" spc="-5" dirty="0">
                <a:latin typeface="Trebuchet MS"/>
                <a:cs typeface="Trebuchet MS"/>
              </a:rPr>
              <a:t>-&gt;</a:t>
            </a:r>
            <a:r>
              <a:rPr sz="1800" b="1" spc="-1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Pseudomonas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150">
              <a:latin typeface="Trebuchet MS"/>
              <a:cs typeface="Trebuchet MS"/>
            </a:endParaRPr>
          </a:p>
          <a:p>
            <a:pPr marL="12700">
              <a:lnSpc>
                <a:spcPts val="1945"/>
              </a:lnSpc>
            </a:pPr>
            <a:r>
              <a:rPr sz="1300" spc="480" dirty="0">
                <a:solidFill>
                  <a:srgbClr val="B03E9A"/>
                </a:solidFill>
                <a:latin typeface="Cambria"/>
                <a:cs typeface="Cambria"/>
              </a:rPr>
              <a:t>⦿</a:t>
            </a:r>
            <a:r>
              <a:rPr sz="1300" spc="715" dirty="0">
                <a:solidFill>
                  <a:srgbClr val="B03E9A"/>
                </a:solidFill>
                <a:latin typeface="Cambria"/>
                <a:cs typeface="Cambria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Kingella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kingae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is</a:t>
            </a:r>
            <a:r>
              <a:rPr sz="1800" spc="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a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common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cause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of </a:t>
            </a:r>
            <a:r>
              <a:rPr sz="1800" spc="-5" dirty="0">
                <a:latin typeface="Trebuchet MS"/>
                <a:cs typeface="Trebuchet MS"/>
              </a:rPr>
              <a:t>musculoskeletal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infections</a:t>
            </a:r>
            <a:endParaRPr sz="1800">
              <a:latin typeface="Trebuchet MS"/>
              <a:cs typeface="Trebuchet MS"/>
            </a:endParaRPr>
          </a:p>
          <a:p>
            <a:pPr marL="287020">
              <a:lnSpc>
                <a:spcPts val="1945"/>
              </a:lnSpc>
            </a:pPr>
            <a:r>
              <a:rPr sz="1800" spc="-5" dirty="0">
                <a:latin typeface="Trebuchet MS"/>
                <a:cs typeface="Trebuchet MS"/>
              </a:rPr>
              <a:t>(arthritis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and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osteomyelitis).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8302" y="1000125"/>
            <a:ext cx="2666161" cy="35750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862202" y="1107186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4" h="127634">
                <a:moveTo>
                  <a:pt x="41516" y="0"/>
                </a:moveTo>
                <a:lnTo>
                  <a:pt x="0" y="127635"/>
                </a:lnTo>
                <a:lnTo>
                  <a:pt x="83032" y="127635"/>
                </a:lnTo>
                <a:lnTo>
                  <a:pt x="4151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8741" y="1057402"/>
            <a:ext cx="106997" cy="11531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26513" y="1053719"/>
            <a:ext cx="176402" cy="25031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19960" y="1053719"/>
            <a:ext cx="176402" cy="250316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2910458" y="1006221"/>
            <a:ext cx="294005" cy="346075"/>
          </a:xfrm>
          <a:custGeom>
            <a:avLst/>
            <a:gdLst/>
            <a:ahLst/>
            <a:cxnLst/>
            <a:rect l="l" t="t" r="r" b="b"/>
            <a:pathLst>
              <a:path w="294005" h="346075">
                <a:moveTo>
                  <a:pt x="0" y="0"/>
                </a:moveTo>
                <a:lnTo>
                  <a:pt x="65151" y="0"/>
                </a:lnTo>
                <a:lnTo>
                  <a:pt x="146939" y="147446"/>
                </a:lnTo>
                <a:lnTo>
                  <a:pt x="229108" y="0"/>
                </a:lnTo>
                <a:lnTo>
                  <a:pt x="294005" y="0"/>
                </a:lnTo>
                <a:lnTo>
                  <a:pt x="177927" y="203834"/>
                </a:lnTo>
                <a:lnTo>
                  <a:pt x="177927" y="345566"/>
                </a:lnTo>
                <a:lnTo>
                  <a:pt x="116586" y="345566"/>
                </a:lnTo>
                <a:lnTo>
                  <a:pt x="116586" y="20383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013585" y="1006221"/>
            <a:ext cx="217804" cy="346075"/>
          </a:xfrm>
          <a:custGeom>
            <a:avLst/>
            <a:gdLst/>
            <a:ahLst/>
            <a:cxnLst/>
            <a:rect l="l" t="t" r="r" b="b"/>
            <a:pathLst>
              <a:path w="217805" h="346075">
                <a:moveTo>
                  <a:pt x="0" y="0"/>
                </a:moveTo>
                <a:lnTo>
                  <a:pt x="61340" y="0"/>
                </a:lnTo>
                <a:lnTo>
                  <a:pt x="61340" y="291083"/>
                </a:lnTo>
                <a:lnTo>
                  <a:pt x="217423" y="291083"/>
                </a:lnTo>
                <a:lnTo>
                  <a:pt x="217423" y="345566"/>
                </a:lnTo>
                <a:lnTo>
                  <a:pt x="0" y="34556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16647" y="1006221"/>
            <a:ext cx="586105" cy="346075"/>
          </a:xfrm>
          <a:custGeom>
            <a:avLst/>
            <a:gdLst/>
            <a:ahLst/>
            <a:cxnLst/>
            <a:rect l="l" t="t" r="r" b="b"/>
            <a:pathLst>
              <a:path w="586105" h="346075">
                <a:moveTo>
                  <a:pt x="326377" y="0"/>
                </a:moveTo>
                <a:lnTo>
                  <a:pt x="387718" y="0"/>
                </a:lnTo>
                <a:lnTo>
                  <a:pt x="387718" y="135381"/>
                </a:lnTo>
                <a:lnTo>
                  <a:pt x="525132" y="135381"/>
                </a:lnTo>
                <a:lnTo>
                  <a:pt x="525132" y="0"/>
                </a:lnTo>
                <a:lnTo>
                  <a:pt x="585838" y="0"/>
                </a:lnTo>
                <a:lnTo>
                  <a:pt x="585838" y="345566"/>
                </a:lnTo>
                <a:lnTo>
                  <a:pt x="525132" y="345566"/>
                </a:lnTo>
                <a:lnTo>
                  <a:pt x="525132" y="189864"/>
                </a:lnTo>
                <a:lnTo>
                  <a:pt x="387718" y="189864"/>
                </a:lnTo>
                <a:lnTo>
                  <a:pt x="387718" y="345566"/>
                </a:lnTo>
                <a:lnTo>
                  <a:pt x="326377" y="345566"/>
                </a:lnTo>
                <a:lnTo>
                  <a:pt x="326377" y="0"/>
                </a:lnTo>
                <a:close/>
              </a:path>
              <a:path w="586105" h="346075">
                <a:moveTo>
                  <a:pt x="0" y="0"/>
                </a:moveTo>
                <a:lnTo>
                  <a:pt x="286118" y="0"/>
                </a:lnTo>
                <a:lnTo>
                  <a:pt x="286118" y="54482"/>
                </a:lnTo>
                <a:lnTo>
                  <a:pt x="171259" y="54482"/>
                </a:lnTo>
                <a:lnTo>
                  <a:pt x="171259" y="345566"/>
                </a:lnTo>
                <a:lnTo>
                  <a:pt x="109931" y="345566"/>
                </a:lnTo>
                <a:lnTo>
                  <a:pt x="109931" y="54482"/>
                </a:lnTo>
                <a:lnTo>
                  <a:pt x="0" y="5448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38302" y="1001522"/>
            <a:ext cx="518159" cy="350520"/>
          </a:xfrm>
          <a:custGeom>
            <a:avLst/>
            <a:gdLst/>
            <a:ahLst/>
            <a:cxnLst/>
            <a:rect l="l" t="t" r="r" b="b"/>
            <a:pathLst>
              <a:path w="518159" h="350519">
                <a:moveTo>
                  <a:pt x="71716" y="2286"/>
                </a:moveTo>
                <a:lnTo>
                  <a:pt x="109895" y="3857"/>
                </a:lnTo>
                <a:lnTo>
                  <a:pt x="169750" y="16430"/>
                </a:lnTo>
                <a:lnTo>
                  <a:pt x="207993" y="41767"/>
                </a:lnTo>
                <a:lnTo>
                  <a:pt x="226920" y="81010"/>
                </a:lnTo>
                <a:lnTo>
                  <a:pt x="229285" y="105917"/>
                </a:lnTo>
                <a:lnTo>
                  <a:pt x="223681" y="148711"/>
                </a:lnTo>
                <a:lnTo>
                  <a:pt x="206869" y="181996"/>
                </a:lnTo>
                <a:lnTo>
                  <a:pt x="178846" y="205770"/>
                </a:lnTo>
                <a:lnTo>
                  <a:pt x="139612" y="220035"/>
                </a:lnTo>
                <a:lnTo>
                  <a:pt x="89166" y="224789"/>
                </a:lnTo>
                <a:lnTo>
                  <a:pt x="83534" y="224692"/>
                </a:lnTo>
                <a:lnTo>
                  <a:pt x="77019" y="224393"/>
                </a:lnTo>
                <a:lnTo>
                  <a:pt x="69617" y="223879"/>
                </a:lnTo>
                <a:lnTo>
                  <a:pt x="61328" y="223138"/>
                </a:lnTo>
                <a:lnTo>
                  <a:pt x="61328" y="350265"/>
                </a:lnTo>
                <a:lnTo>
                  <a:pt x="0" y="350265"/>
                </a:lnTo>
                <a:lnTo>
                  <a:pt x="0" y="4952"/>
                </a:lnTo>
                <a:lnTo>
                  <a:pt x="27484" y="3786"/>
                </a:lnTo>
                <a:lnTo>
                  <a:pt x="48598" y="2952"/>
                </a:lnTo>
                <a:lnTo>
                  <a:pt x="63341" y="2452"/>
                </a:lnTo>
                <a:lnTo>
                  <a:pt x="71716" y="2286"/>
                </a:lnTo>
                <a:close/>
              </a:path>
              <a:path w="518159" h="350519">
                <a:moveTo>
                  <a:pt x="351967" y="0"/>
                </a:moveTo>
                <a:lnTo>
                  <a:pt x="378866" y="0"/>
                </a:lnTo>
                <a:lnTo>
                  <a:pt x="517804" y="350265"/>
                </a:lnTo>
                <a:lnTo>
                  <a:pt x="450100" y="350265"/>
                </a:lnTo>
                <a:lnTo>
                  <a:pt x="424865" y="280162"/>
                </a:lnTo>
                <a:lnTo>
                  <a:pt x="306438" y="280162"/>
                </a:lnTo>
                <a:lnTo>
                  <a:pt x="282384" y="350265"/>
                </a:lnTo>
                <a:lnTo>
                  <a:pt x="214210" y="350265"/>
                </a:lnTo>
                <a:lnTo>
                  <a:pt x="35196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63775" y="1000125"/>
            <a:ext cx="626745" cy="357505"/>
          </a:xfrm>
          <a:custGeom>
            <a:avLst/>
            <a:gdLst/>
            <a:ahLst/>
            <a:cxnLst/>
            <a:rect l="l" t="t" r="r" b="b"/>
            <a:pathLst>
              <a:path w="626744" h="357505">
                <a:moveTo>
                  <a:pt x="514857" y="126"/>
                </a:moveTo>
                <a:lnTo>
                  <a:pt x="542192" y="2266"/>
                </a:lnTo>
                <a:lnTo>
                  <a:pt x="567420" y="8667"/>
                </a:lnTo>
                <a:lnTo>
                  <a:pt x="590528" y="19307"/>
                </a:lnTo>
                <a:lnTo>
                  <a:pt x="611505" y="34162"/>
                </a:lnTo>
                <a:lnTo>
                  <a:pt x="585851" y="83438"/>
                </a:lnTo>
                <a:lnTo>
                  <a:pt x="579683" y="78603"/>
                </a:lnTo>
                <a:lnTo>
                  <a:pt x="572039" y="73802"/>
                </a:lnTo>
                <a:lnTo>
                  <a:pt x="531272" y="57118"/>
                </a:lnTo>
                <a:lnTo>
                  <a:pt x="513461" y="54737"/>
                </a:lnTo>
                <a:lnTo>
                  <a:pt x="489289" y="56884"/>
                </a:lnTo>
                <a:lnTo>
                  <a:pt x="449042" y="74132"/>
                </a:lnTo>
                <a:lnTo>
                  <a:pt x="420034" y="107997"/>
                </a:lnTo>
                <a:lnTo>
                  <a:pt x="405314" y="154289"/>
                </a:lnTo>
                <a:lnTo>
                  <a:pt x="403479" y="181863"/>
                </a:lnTo>
                <a:lnTo>
                  <a:pt x="405288" y="208029"/>
                </a:lnTo>
                <a:lnTo>
                  <a:pt x="419766" y="252122"/>
                </a:lnTo>
                <a:lnTo>
                  <a:pt x="448147" y="284483"/>
                </a:lnTo>
                <a:lnTo>
                  <a:pt x="487477" y="300970"/>
                </a:lnTo>
                <a:lnTo>
                  <a:pt x="511048" y="303022"/>
                </a:lnTo>
                <a:lnTo>
                  <a:pt x="526714" y="301902"/>
                </a:lnTo>
                <a:lnTo>
                  <a:pt x="565023" y="285114"/>
                </a:lnTo>
                <a:lnTo>
                  <a:pt x="565023" y="217170"/>
                </a:lnTo>
                <a:lnTo>
                  <a:pt x="517144" y="217170"/>
                </a:lnTo>
                <a:lnTo>
                  <a:pt x="517144" y="164846"/>
                </a:lnTo>
                <a:lnTo>
                  <a:pt x="626363" y="164846"/>
                </a:lnTo>
                <a:lnTo>
                  <a:pt x="626363" y="319532"/>
                </a:lnTo>
                <a:lnTo>
                  <a:pt x="586430" y="341999"/>
                </a:lnTo>
                <a:lnTo>
                  <a:pt x="535463" y="355012"/>
                </a:lnTo>
                <a:lnTo>
                  <a:pt x="501142" y="357504"/>
                </a:lnTo>
                <a:lnTo>
                  <a:pt x="465921" y="354476"/>
                </a:lnTo>
                <a:lnTo>
                  <a:pt x="407005" y="330180"/>
                </a:lnTo>
                <a:lnTo>
                  <a:pt x="364283" y="282529"/>
                </a:lnTo>
                <a:lnTo>
                  <a:pt x="342566" y="218191"/>
                </a:lnTo>
                <a:lnTo>
                  <a:pt x="339851" y="180212"/>
                </a:lnTo>
                <a:lnTo>
                  <a:pt x="342806" y="142087"/>
                </a:lnTo>
                <a:lnTo>
                  <a:pt x="366480" y="77075"/>
                </a:lnTo>
                <a:lnTo>
                  <a:pt x="412988" y="28309"/>
                </a:lnTo>
                <a:lnTo>
                  <a:pt x="476805" y="3266"/>
                </a:lnTo>
                <a:lnTo>
                  <a:pt x="514857" y="126"/>
                </a:lnTo>
                <a:close/>
              </a:path>
              <a:path w="626744" h="357505">
                <a:moveTo>
                  <a:pt x="148589" y="0"/>
                </a:moveTo>
                <a:lnTo>
                  <a:pt x="214312" y="11541"/>
                </a:lnTo>
                <a:lnTo>
                  <a:pt x="262508" y="46227"/>
                </a:lnTo>
                <a:lnTo>
                  <a:pt x="292052" y="101726"/>
                </a:lnTo>
                <a:lnTo>
                  <a:pt x="301879" y="175895"/>
                </a:lnTo>
                <a:lnTo>
                  <a:pt x="299307" y="215542"/>
                </a:lnTo>
                <a:lnTo>
                  <a:pt x="278733" y="281836"/>
                </a:lnTo>
                <a:lnTo>
                  <a:pt x="237992" y="329965"/>
                </a:lnTo>
                <a:lnTo>
                  <a:pt x="179560" y="354453"/>
                </a:lnTo>
                <a:lnTo>
                  <a:pt x="143891" y="357504"/>
                </a:lnTo>
                <a:lnTo>
                  <a:pt x="111075" y="354478"/>
                </a:lnTo>
                <a:lnTo>
                  <a:pt x="57683" y="330233"/>
                </a:lnTo>
                <a:lnTo>
                  <a:pt x="20841" y="282461"/>
                </a:lnTo>
                <a:lnTo>
                  <a:pt x="2311" y="215925"/>
                </a:lnTo>
                <a:lnTo>
                  <a:pt x="0" y="175895"/>
                </a:lnTo>
                <a:lnTo>
                  <a:pt x="2524" y="140440"/>
                </a:lnTo>
                <a:lnTo>
                  <a:pt x="22717" y="78007"/>
                </a:lnTo>
                <a:lnTo>
                  <a:pt x="62347" y="28717"/>
                </a:lnTo>
                <a:lnTo>
                  <a:pt x="116413" y="3190"/>
                </a:lnTo>
                <a:lnTo>
                  <a:pt x="14858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657223" y="1000125"/>
            <a:ext cx="302260" cy="357505"/>
          </a:xfrm>
          <a:custGeom>
            <a:avLst/>
            <a:gdLst/>
            <a:ahLst/>
            <a:cxnLst/>
            <a:rect l="l" t="t" r="r" b="b"/>
            <a:pathLst>
              <a:path w="302260" h="357505">
                <a:moveTo>
                  <a:pt x="148589" y="0"/>
                </a:moveTo>
                <a:lnTo>
                  <a:pt x="214312" y="11541"/>
                </a:lnTo>
                <a:lnTo>
                  <a:pt x="262508" y="46227"/>
                </a:lnTo>
                <a:lnTo>
                  <a:pt x="292052" y="101726"/>
                </a:lnTo>
                <a:lnTo>
                  <a:pt x="301878" y="175895"/>
                </a:lnTo>
                <a:lnTo>
                  <a:pt x="299307" y="215542"/>
                </a:lnTo>
                <a:lnTo>
                  <a:pt x="278733" y="281836"/>
                </a:lnTo>
                <a:lnTo>
                  <a:pt x="237992" y="329965"/>
                </a:lnTo>
                <a:lnTo>
                  <a:pt x="179560" y="354453"/>
                </a:lnTo>
                <a:lnTo>
                  <a:pt x="143890" y="357504"/>
                </a:lnTo>
                <a:lnTo>
                  <a:pt x="111075" y="354478"/>
                </a:lnTo>
                <a:lnTo>
                  <a:pt x="57683" y="330233"/>
                </a:lnTo>
                <a:lnTo>
                  <a:pt x="20841" y="282461"/>
                </a:lnTo>
                <a:lnTo>
                  <a:pt x="2311" y="215925"/>
                </a:lnTo>
                <a:lnTo>
                  <a:pt x="0" y="175895"/>
                </a:lnTo>
                <a:lnTo>
                  <a:pt x="2524" y="140440"/>
                </a:lnTo>
                <a:lnTo>
                  <a:pt x="22717" y="78007"/>
                </a:lnTo>
                <a:lnTo>
                  <a:pt x="62347" y="28717"/>
                </a:lnTo>
                <a:lnTo>
                  <a:pt x="116413" y="3190"/>
                </a:lnTo>
                <a:lnTo>
                  <a:pt x="14858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452627" y="1604772"/>
            <a:ext cx="7248525" cy="4855845"/>
            <a:chOff x="452627" y="1604772"/>
            <a:chExt cx="7248525" cy="4855845"/>
          </a:xfrm>
        </p:grpSpPr>
        <p:sp>
          <p:nvSpPr>
            <p:cNvPr id="14" name="object 14"/>
            <p:cNvSpPr/>
            <p:nvPr/>
          </p:nvSpPr>
          <p:spPr>
            <a:xfrm>
              <a:off x="457199" y="1609344"/>
              <a:ext cx="7239000" cy="4846320"/>
            </a:xfrm>
            <a:custGeom>
              <a:avLst/>
              <a:gdLst/>
              <a:ahLst/>
              <a:cxnLst/>
              <a:rect l="l" t="t" r="r" b="b"/>
              <a:pathLst>
                <a:path w="7239000" h="4846320">
                  <a:moveTo>
                    <a:pt x="7239000" y="0"/>
                  </a:moveTo>
                  <a:lnTo>
                    <a:pt x="0" y="0"/>
                  </a:lnTo>
                  <a:lnTo>
                    <a:pt x="0" y="4846320"/>
                  </a:lnTo>
                  <a:lnTo>
                    <a:pt x="7239000" y="4846320"/>
                  </a:lnTo>
                  <a:lnTo>
                    <a:pt x="7239000" y="0"/>
                  </a:lnTo>
                  <a:close/>
                </a:path>
              </a:pathLst>
            </a:custGeom>
            <a:solidFill>
              <a:srgbClr val="F4E7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57199" y="1609344"/>
              <a:ext cx="7239000" cy="4846320"/>
            </a:xfrm>
            <a:custGeom>
              <a:avLst/>
              <a:gdLst/>
              <a:ahLst/>
              <a:cxnLst/>
              <a:rect l="l" t="t" r="r" b="b"/>
              <a:pathLst>
                <a:path w="7239000" h="4846320">
                  <a:moveTo>
                    <a:pt x="0" y="4846320"/>
                  </a:moveTo>
                  <a:lnTo>
                    <a:pt x="7239000" y="4846320"/>
                  </a:lnTo>
                  <a:lnTo>
                    <a:pt x="7239000" y="0"/>
                  </a:lnTo>
                  <a:lnTo>
                    <a:pt x="0" y="0"/>
                  </a:lnTo>
                  <a:lnTo>
                    <a:pt x="0" y="4846320"/>
                  </a:lnTo>
                  <a:close/>
                </a:path>
              </a:pathLst>
            </a:custGeom>
            <a:ln w="914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35940" y="1632331"/>
            <a:ext cx="7071995" cy="38976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7020" marR="1586865" indent="-274955">
              <a:lnSpc>
                <a:spcPct val="100000"/>
              </a:lnSpc>
              <a:spcBef>
                <a:spcPts val="105"/>
              </a:spcBef>
              <a:tabLst>
                <a:tab pos="387350" algn="l"/>
              </a:tabLst>
            </a:pPr>
            <a:r>
              <a:rPr sz="1900" spc="660" dirty="0">
                <a:solidFill>
                  <a:srgbClr val="B03E9A"/>
                </a:solidFill>
                <a:latin typeface="Cambria"/>
                <a:cs typeface="Cambria"/>
              </a:rPr>
              <a:t>⦿		</a:t>
            </a:r>
            <a:r>
              <a:rPr sz="2600" spc="-5" dirty="0">
                <a:latin typeface="Trebuchet MS"/>
                <a:cs typeface="Trebuchet MS"/>
              </a:rPr>
              <a:t>Most</a:t>
            </a:r>
            <a:r>
              <a:rPr sz="2600" spc="-1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common</a:t>
            </a:r>
            <a:r>
              <a:rPr sz="2600" spc="15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mode </a:t>
            </a:r>
            <a:r>
              <a:rPr sz="2600" dirty="0">
                <a:latin typeface="Trebuchet MS"/>
                <a:cs typeface="Trebuchet MS"/>
              </a:rPr>
              <a:t>of </a:t>
            </a:r>
            <a:r>
              <a:rPr sz="2600" spc="-5" dirty="0">
                <a:latin typeface="Trebuchet MS"/>
                <a:cs typeface="Trebuchet MS"/>
              </a:rPr>
              <a:t>infection</a:t>
            </a:r>
            <a:r>
              <a:rPr sz="2600" spc="-15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is </a:t>
            </a:r>
            <a:r>
              <a:rPr sz="2600" spc="-77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hematogenous.</a:t>
            </a:r>
            <a:endParaRPr sz="2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700">
              <a:latin typeface="Trebuchet MS"/>
              <a:cs typeface="Trebuchet MS"/>
            </a:endParaRPr>
          </a:p>
          <a:p>
            <a:pPr marL="287020" marR="5080" indent="-274955">
              <a:lnSpc>
                <a:spcPct val="100000"/>
              </a:lnSpc>
              <a:spcBef>
                <a:spcPts val="5"/>
              </a:spcBef>
            </a:pPr>
            <a:r>
              <a:rPr sz="1900" spc="660" dirty="0">
                <a:solidFill>
                  <a:srgbClr val="B03E9A"/>
                </a:solidFill>
                <a:latin typeface="Cambria"/>
                <a:cs typeface="Cambria"/>
              </a:rPr>
              <a:t>⦿ </a:t>
            </a:r>
            <a:r>
              <a:rPr sz="2600" spc="-5" dirty="0">
                <a:latin typeface="Trebuchet MS"/>
                <a:cs typeface="Trebuchet MS"/>
              </a:rPr>
              <a:t>In children </a:t>
            </a:r>
            <a:r>
              <a:rPr sz="2600" dirty="0">
                <a:latin typeface="Trebuchet MS"/>
                <a:cs typeface="Trebuchet MS"/>
              </a:rPr>
              <a:t>metaphysis of long bone (usually </a:t>
            </a:r>
            <a:r>
              <a:rPr sz="2600" spc="-77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lower end </a:t>
            </a:r>
            <a:r>
              <a:rPr sz="2600" dirty="0">
                <a:latin typeface="Trebuchet MS"/>
                <a:cs typeface="Trebuchet MS"/>
              </a:rPr>
              <a:t>femur &gt; </a:t>
            </a:r>
            <a:r>
              <a:rPr sz="2600" spc="-5" dirty="0">
                <a:latin typeface="Trebuchet MS"/>
                <a:cs typeface="Trebuchet MS"/>
              </a:rPr>
              <a:t>upper end tibia) is earliest </a:t>
            </a:r>
            <a:r>
              <a:rPr sz="2600" spc="-77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and most commonly</a:t>
            </a:r>
            <a:r>
              <a:rPr sz="2600" spc="2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involved.</a:t>
            </a:r>
            <a:endParaRPr sz="2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700">
              <a:latin typeface="Trebuchet MS"/>
              <a:cs typeface="Trebuchet MS"/>
            </a:endParaRPr>
          </a:p>
          <a:p>
            <a:pPr marL="287020" marR="927100" indent="-274955">
              <a:lnSpc>
                <a:spcPct val="100000"/>
              </a:lnSpc>
            </a:pPr>
            <a:r>
              <a:rPr sz="1900" spc="660" dirty="0">
                <a:solidFill>
                  <a:srgbClr val="B03E9A"/>
                </a:solidFill>
                <a:latin typeface="Cambria"/>
                <a:cs typeface="Cambria"/>
              </a:rPr>
              <a:t>⦿</a:t>
            </a:r>
            <a:r>
              <a:rPr sz="1900" spc="45" dirty="0">
                <a:solidFill>
                  <a:srgbClr val="B03E9A"/>
                </a:solidFill>
                <a:latin typeface="Cambria"/>
                <a:cs typeface="Cambria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In</a:t>
            </a:r>
            <a:r>
              <a:rPr sz="2600" dirty="0">
                <a:latin typeface="Trebuchet MS"/>
                <a:cs typeface="Trebuchet MS"/>
              </a:rPr>
              <a:t> adults</a:t>
            </a:r>
            <a:r>
              <a:rPr sz="2600" spc="-35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commonest</a:t>
            </a:r>
            <a:r>
              <a:rPr sz="2600" dirty="0">
                <a:latin typeface="Trebuchet MS"/>
                <a:cs typeface="Trebuchet MS"/>
              </a:rPr>
              <a:t> site</a:t>
            </a:r>
            <a:r>
              <a:rPr sz="2600" spc="-2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of</a:t>
            </a:r>
            <a:r>
              <a:rPr sz="2600" spc="-1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infection</a:t>
            </a:r>
            <a:r>
              <a:rPr sz="2600" spc="-10" dirty="0">
                <a:latin typeface="Trebuchet MS"/>
                <a:cs typeface="Trebuchet MS"/>
              </a:rPr>
              <a:t> </a:t>
            </a:r>
            <a:r>
              <a:rPr sz="2600" spc="-405" dirty="0">
                <a:latin typeface="Trebuchet MS"/>
                <a:cs typeface="Trebuchet MS"/>
              </a:rPr>
              <a:t>is </a:t>
            </a:r>
            <a:r>
              <a:rPr sz="2600" spc="-765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thoracolumbar</a:t>
            </a:r>
            <a:r>
              <a:rPr sz="2600" dirty="0">
                <a:latin typeface="Trebuchet MS"/>
                <a:cs typeface="Trebuchet MS"/>
              </a:rPr>
              <a:t> spine.</a:t>
            </a:r>
            <a:endParaRPr sz="2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9772" y="532002"/>
            <a:ext cx="1937169" cy="31902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045387" y="627380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4" h="114300">
                <a:moveTo>
                  <a:pt x="37058" y="0"/>
                </a:moveTo>
                <a:lnTo>
                  <a:pt x="0" y="114046"/>
                </a:lnTo>
                <a:lnTo>
                  <a:pt x="74117" y="114046"/>
                </a:lnTo>
                <a:lnTo>
                  <a:pt x="3705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06702" y="582802"/>
            <a:ext cx="91185" cy="89915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232279" y="537337"/>
            <a:ext cx="224790" cy="313055"/>
          </a:xfrm>
          <a:custGeom>
            <a:avLst/>
            <a:gdLst/>
            <a:ahLst/>
            <a:cxnLst/>
            <a:rect l="l" t="t" r="r" b="b"/>
            <a:pathLst>
              <a:path w="224789" h="313055">
                <a:moveTo>
                  <a:pt x="0" y="0"/>
                </a:moveTo>
                <a:lnTo>
                  <a:pt x="26288" y="0"/>
                </a:lnTo>
                <a:lnTo>
                  <a:pt x="171957" y="186182"/>
                </a:lnTo>
                <a:lnTo>
                  <a:pt x="171957" y="0"/>
                </a:lnTo>
                <a:lnTo>
                  <a:pt x="224662" y="0"/>
                </a:lnTo>
                <a:lnTo>
                  <a:pt x="224662" y="312674"/>
                </a:lnTo>
                <a:lnTo>
                  <a:pt x="202310" y="312674"/>
                </a:lnTo>
                <a:lnTo>
                  <a:pt x="52577" y="117475"/>
                </a:lnTo>
                <a:lnTo>
                  <a:pt x="52577" y="308737"/>
                </a:lnTo>
                <a:lnTo>
                  <a:pt x="0" y="30873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12898" y="537337"/>
            <a:ext cx="55244" cy="308610"/>
          </a:xfrm>
          <a:custGeom>
            <a:avLst/>
            <a:gdLst/>
            <a:ahLst/>
            <a:cxnLst/>
            <a:rect l="l" t="t" r="r" b="b"/>
            <a:pathLst>
              <a:path w="55244" h="308609">
                <a:moveTo>
                  <a:pt x="0" y="0"/>
                </a:moveTo>
                <a:lnTo>
                  <a:pt x="54737" y="0"/>
                </a:lnTo>
                <a:lnTo>
                  <a:pt x="54737" y="308483"/>
                </a:lnTo>
                <a:lnTo>
                  <a:pt x="0" y="30848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70278" y="537337"/>
            <a:ext cx="255904" cy="308610"/>
          </a:xfrm>
          <a:custGeom>
            <a:avLst/>
            <a:gdLst/>
            <a:ahLst/>
            <a:cxnLst/>
            <a:rect l="l" t="t" r="r" b="b"/>
            <a:pathLst>
              <a:path w="255905" h="308609">
                <a:moveTo>
                  <a:pt x="0" y="0"/>
                </a:moveTo>
                <a:lnTo>
                  <a:pt x="255523" y="0"/>
                </a:lnTo>
                <a:lnTo>
                  <a:pt x="255523" y="48640"/>
                </a:lnTo>
                <a:lnTo>
                  <a:pt x="152908" y="48640"/>
                </a:lnTo>
                <a:lnTo>
                  <a:pt x="152908" y="308483"/>
                </a:lnTo>
                <a:lnTo>
                  <a:pt x="98171" y="308483"/>
                </a:lnTo>
                <a:lnTo>
                  <a:pt x="98171" y="48640"/>
                </a:lnTo>
                <a:lnTo>
                  <a:pt x="0" y="4864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28116" y="537337"/>
            <a:ext cx="255904" cy="308610"/>
          </a:xfrm>
          <a:custGeom>
            <a:avLst/>
            <a:gdLst/>
            <a:ahLst/>
            <a:cxnLst/>
            <a:rect l="l" t="t" r="r" b="b"/>
            <a:pathLst>
              <a:path w="255905" h="308609">
                <a:moveTo>
                  <a:pt x="0" y="0"/>
                </a:moveTo>
                <a:lnTo>
                  <a:pt x="255447" y="0"/>
                </a:lnTo>
                <a:lnTo>
                  <a:pt x="255447" y="48640"/>
                </a:lnTo>
                <a:lnTo>
                  <a:pt x="152882" y="48640"/>
                </a:lnTo>
                <a:lnTo>
                  <a:pt x="152882" y="308483"/>
                </a:lnTo>
                <a:lnTo>
                  <a:pt x="98132" y="308483"/>
                </a:lnTo>
                <a:lnTo>
                  <a:pt x="98132" y="48640"/>
                </a:lnTo>
                <a:lnTo>
                  <a:pt x="0" y="4864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47458" y="533145"/>
            <a:ext cx="541020" cy="313055"/>
          </a:xfrm>
          <a:custGeom>
            <a:avLst/>
            <a:gdLst/>
            <a:ahLst/>
            <a:cxnLst/>
            <a:rect l="l" t="t" r="r" b="b"/>
            <a:pathLst>
              <a:path w="541019" h="313055">
                <a:moveTo>
                  <a:pt x="388835" y="1015"/>
                </a:moveTo>
                <a:lnTo>
                  <a:pt x="440249" y="6705"/>
                </a:lnTo>
                <a:lnTo>
                  <a:pt x="476958" y="23764"/>
                </a:lnTo>
                <a:lnTo>
                  <a:pt x="498974" y="52183"/>
                </a:lnTo>
                <a:lnTo>
                  <a:pt x="506310" y="91948"/>
                </a:lnTo>
                <a:lnTo>
                  <a:pt x="505308" y="105354"/>
                </a:lnTo>
                <a:lnTo>
                  <a:pt x="490181" y="141858"/>
                </a:lnTo>
                <a:lnTo>
                  <a:pt x="461053" y="168237"/>
                </a:lnTo>
                <a:lnTo>
                  <a:pt x="449287" y="173736"/>
                </a:lnTo>
                <a:lnTo>
                  <a:pt x="540473" y="312674"/>
                </a:lnTo>
                <a:lnTo>
                  <a:pt x="477227" y="312674"/>
                </a:lnTo>
                <a:lnTo>
                  <a:pt x="394931" y="185292"/>
                </a:lnTo>
                <a:lnTo>
                  <a:pt x="388119" y="185126"/>
                </a:lnTo>
                <a:lnTo>
                  <a:pt x="380057" y="184816"/>
                </a:lnTo>
                <a:lnTo>
                  <a:pt x="370732" y="184364"/>
                </a:lnTo>
                <a:lnTo>
                  <a:pt x="360133" y="183768"/>
                </a:lnTo>
                <a:lnTo>
                  <a:pt x="360133" y="312674"/>
                </a:lnTo>
                <a:lnTo>
                  <a:pt x="303326" y="312674"/>
                </a:lnTo>
                <a:lnTo>
                  <a:pt x="303326" y="4190"/>
                </a:lnTo>
                <a:lnTo>
                  <a:pt x="307294" y="4093"/>
                </a:lnTo>
                <a:lnTo>
                  <a:pt x="314548" y="3794"/>
                </a:lnTo>
                <a:lnTo>
                  <a:pt x="325092" y="3280"/>
                </a:lnTo>
                <a:lnTo>
                  <a:pt x="338924" y="2539"/>
                </a:lnTo>
                <a:lnTo>
                  <a:pt x="353617" y="1873"/>
                </a:lnTo>
                <a:lnTo>
                  <a:pt x="366833" y="1396"/>
                </a:lnTo>
                <a:lnTo>
                  <a:pt x="378572" y="1111"/>
                </a:lnTo>
                <a:lnTo>
                  <a:pt x="388835" y="1015"/>
                </a:lnTo>
                <a:close/>
              </a:path>
              <a:path w="541019" h="313055">
                <a:moveTo>
                  <a:pt x="122986" y="0"/>
                </a:moveTo>
                <a:lnTo>
                  <a:pt x="146989" y="0"/>
                </a:lnTo>
                <a:lnTo>
                  <a:pt x="271030" y="312674"/>
                </a:lnTo>
                <a:lnTo>
                  <a:pt x="210591" y="312674"/>
                </a:lnTo>
                <a:lnTo>
                  <a:pt x="188061" y="250189"/>
                </a:lnTo>
                <a:lnTo>
                  <a:pt x="82334" y="250189"/>
                </a:lnTo>
                <a:lnTo>
                  <a:pt x="60858" y="312674"/>
                </a:lnTo>
                <a:lnTo>
                  <a:pt x="0" y="312674"/>
                </a:lnTo>
                <a:lnTo>
                  <a:pt x="12298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746630" y="532002"/>
            <a:ext cx="186690" cy="319405"/>
          </a:xfrm>
          <a:custGeom>
            <a:avLst/>
            <a:gdLst/>
            <a:ahLst/>
            <a:cxnLst/>
            <a:rect l="l" t="t" r="r" b="b"/>
            <a:pathLst>
              <a:path w="186689" h="319405">
                <a:moveTo>
                  <a:pt x="94106" y="0"/>
                </a:moveTo>
                <a:lnTo>
                  <a:pt x="119086" y="1260"/>
                </a:lnTo>
                <a:lnTo>
                  <a:pt x="140493" y="5032"/>
                </a:lnTo>
                <a:lnTo>
                  <a:pt x="158329" y="11304"/>
                </a:lnTo>
                <a:lnTo>
                  <a:pt x="172593" y="20066"/>
                </a:lnTo>
                <a:lnTo>
                  <a:pt x="155956" y="67183"/>
                </a:lnTo>
                <a:lnTo>
                  <a:pt x="141360" y="58181"/>
                </a:lnTo>
                <a:lnTo>
                  <a:pt x="126349" y="51752"/>
                </a:lnTo>
                <a:lnTo>
                  <a:pt x="110932" y="47894"/>
                </a:lnTo>
                <a:lnTo>
                  <a:pt x="95123" y="46609"/>
                </a:lnTo>
                <a:lnTo>
                  <a:pt x="86217" y="47230"/>
                </a:lnTo>
                <a:lnTo>
                  <a:pt x="56016" y="74930"/>
                </a:lnTo>
                <a:lnTo>
                  <a:pt x="55371" y="82550"/>
                </a:lnTo>
                <a:lnTo>
                  <a:pt x="59039" y="95986"/>
                </a:lnTo>
                <a:lnTo>
                  <a:pt x="70040" y="109648"/>
                </a:lnTo>
                <a:lnTo>
                  <a:pt x="88376" y="123572"/>
                </a:lnTo>
                <a:lnTo>
                  <a:pt x="114045" y="137795"/>
                </a:lnTo>
                <a:lnTo>
                  <a:pt x="128478" y="145194"/>
                </a:lnTo>
                <a:lnTo>
                  <a:pt x="140731" y="152320"/>
                </a:lnTo>
                <a:lnTo>
                  <a:pt x="170830" y="179419"/>
                </a:lnTo>
                <a:lnTo>
                  <a:pt x="186257" y="222954"/>
                </a:lnTo>
                <a:lnTo>
                  <a:pt x="186689" y="233172"/>
                </a:lnTo>
                <a:lnTo>
                  <a:pt x="184854" y="251102"/>
                </a:lnTo>
                <a:lnTo>
                  <a:pt x="157225" y="294894"/>
                </a:lnTo>
                <a:lnTo>
                  <a:pt x="122539" y="313007"/>
                </a:lnTo>
                <a:lnTo>
                  <a:pt x="77850" y="319024"/>
                </a:lnTo>
                <a:lnTo>
                  <a:pt x="56828" y="317640"/>
                </a:lnTo>
                <a:lnTo>
                  <a:pt x="36829" y="313483"/>
                </a:lnTo>
                <a:lnTo>
                  <a:pt x="17879" y="306540"/>
                </a:lnTo>
                <a:lnTo>
                  <a:pt x="0" y="296799"/>
                </a:lnTo>
                <a:lnTo>
                  <a:pt x="20193" y="247650"/>
                </a:lnTo>
                <a:lnTo>
                  <a:pt x="36333" y="257631"/>
                </a:lnTo>
                <a:lnTo>
                  <a:pt x="52355" y="264731"/>
                </a:lnTo>
                <a:lnTo>
                  <a:pt x="68234" y="268974"/>
                </a:lnTo>
                <a:lnTo>
                  <a:pt x="83946" y="270383"/>
                </a:lnTo>
                <a:lnTo>
                  <a:pt x="105042" y="268285"/>
                </a:lnTo>
                <a:lnTo>
                  <a:pt x="120126" y="261985"/>
                </a:lnTo>
                <a:lnTo>
                  <a:pt x="129184" y="251469"/>
                </a:lnTo>
                <a:lnTo>
                  <a:pt x="132206" y="236727"/>
                </a:lnTo>
                <a:lnTo>
                  <a:pt x="131492" y="228917"/>
                </a:lnTo>
                <a:lnTo>
                  <a:pt x="103457" y="191468"/>
                </a:lnTo>
                <a:lnTo>
                  <a:pt x="57701" y="166022"/>
                </a:lnTo>
                <a:lnTo>
                  <a:pt x="44291" y="158321"/>
                </a:lnTo>
                <a:lnTo>
                  <a:pt x="15271" y="132683"/>
                </a:lnTo>
                <a:lnTo>
                  <a:pt x="1041" y="92390"/>
                </a:lnTo>
                <a:lnTo>
                  <a:pt x="635" y="83058"/>
                </a:lnTo>
                <a:lnTo>
                  <a:pt x="2258" y="65912"/>
                </a:lnTo>
                <a:lnTo>
                  <a:pt x="26796" y="23622"/>
                </a:lnTo>
                <a:lnTo>
                  <a:pt x="74481" y="1476"/>
                </a:lnTo>
                <a:lnTo>
                  <a:pt x="9410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19772" y="532002"/>
            <a:ext cx="187325" cy="319405"/>
          </a:xfrm>
          <a:custGeom>
            <a:avLst/>
            <a:gdLst/>
            <a:ahLst/>
            <a:cxnLst/>
            <a:rect l="l" t="t" r="r" b="b"/>
            <a:pathLst>
              <a:path w="187325" h="319405">
                <a:moveTo>
                  <a:pt x="94132" y="0"/>
                </a:moveTo>
                <a:lnTo>
                  <a:pt x="119100" y="1260"/>
                </a:lnTo>
                <a:lnTo>
                  <a:pt x="140512" y="5032"/>
                </a:lnTo>
                <a:lnTo>
                  <a:pt x="158372" y="11304"/>
                </a:lnTo>
                <a:lnTo>
                  <a:pt x="172681" y="20066"/>
                </a:lnTo>
                <a:lnTo>
                  <a:pt x="156044" y="67183"/>
                </a:lnTo>
                <a:lnTo>
                  <a:pt x="141419" y="58181"/>
                </a:lnTo>
                <a:lnTo>
                  <a:pt x="126401" y="51752"/>
                </a:lnTo>
                <a:lnTo>
                  <a:pt x="110991" y="47894"/>
                </a:lnTo>
                <a:lnTo>
                  <a:pt x="95186" y="46609"/>
                </a:lnTo>
                <a:lnTo>
                  <a:pt x="86242" y="47230"/>
                </a:lnTo>
                <a:lnTo>
                  <a:pt x="56034" y="74930"/>
                </a:lnTo>
                <a:lnTo>
                  <a:pt x="55384" y="82550"/>
                </a:lnTo>
                <a:lnTo>
                  <a:pt x="59056" y="95986"/>
                </a:lnTo>
                <a:lnTo>
                  <a:pt x="70072" y="109648"/>
                </a:lnTo>
                <a:lnTo>
                  <a:pt x="88431" y="123572"/>
                </a:lnTo>
                <a:lnTo>
                  <a:pt x="114134" y="137795"/>
                </a:lnTo>
                <a:lnTo>
                  <a:pt x="128534" y="145194"/>
                </a:lnTo>
                <a:lnTo>
                  <a:pt x="140774" y="152320"/>
                </a:lnTo>
                <a:lnTo>
                  <a:pt x="170835" y="179419"/>
                </a:lnTo>
                <a:lnTo>
                  <a:pt x="186343" y="222954"/>
                </a:lnTo>
                <a:lnTo>
                  <a:pt x="186791" y="233172"/>
                </a:lnTo>
                <a:lnTo>
                  <a:pt x="184941" y="251102"/>
                </a:lnTo>
                <a:lnTo>
                  <a:pt x="157200" y="294894"/>
                </a:lnTo>
                <a:lnTo>
                  <a:pt x="122586" y="313007"/>
                </a:lnTo>
                <a:lnTo>
                  <a:pt x="77914" y="319024"/>
                </a:lnTo>
                <a:lnTo>
                  <a:pt x="56857" y="317640"/>
                </a:lnTo>
                <a:lnTo>
                  <a:pt x="36852" y="313483"/>
                </a:lnTo>
                <a:lnTo>
                  <a:pt x="17899" y="306540"/>
                </a:lnTo>
                <a:lnTo>
                  <a:pt x="0" y="296799"/>
                </a:lnTo>
                <a:lnTo>
                  <a:pt x="20205" y="247650"/>
                </a:lnTo>
                <a:lnTo>
                  <a:pt x="36360" y="257631"/>
                </a:lnTo>
                <a:lnTo>
                  <a:pt x="52381" y="264731"/>
                </a:lnTo>
                <a:lnTo>
                  <a:pt x="68268" y="268974"/>
                </a:lnTo>
                <a:lnTo>
                  <a:pt x="84023" y="270383"/>
                </a:lnTo>
                <a:lnTo>
                  <a:pt x="105118" y="268285"/>
                </a:lnTo>
                <a:lnTo>
                  <a:pt x="120188" y="261985"/>
                </a:lnTo>
                <a:lnTo>
                  <a:pt x="129230" y="251469"/>
                </a:lnTo>
                <a:lnTo>
                  <a:pt x="132245" y="236727"/>
                </a:lnTo>
                <a:lnTo>
                  <a:pt x="131535" y="228917"/>
                </a:lnTo>
                <a:lnTo>
                  <a:pt x="103476" y="191468"/>
                </a:lnTo>
                <a:lnTo>
                  <a:pt x="57720" y="166022"/>
                </a:lnTo>
                <a:lnTo>
                  <a:pt x="44323" y="158321"/>
                </a:lnTo>
                <a:lnTo>
                  <a:pt x="15314" y="132683"/>
                </a:lnTo>
                <a:lnTo>
                  <a:pt x="1036" y="92390"/>
                </a:lnTo>
                <a:lnTo>
                  <a:pt x="622" y="83058"/>
                </a:lnTo>
                <a:lnTo>
                  <a:pt x="2260" y="65912"/>
                </a:lnTo>
                <a:lnTo>
                  <a:pt x="26847" y="23622"/>
                </a:lnTo>
                <a:lnTo>
                  <a:pt x="74525" y="1476"/>
                </a:lnTo>
                <a:lnTo>
                  <a:pt x="9413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2623057" y="531113"/>
            <a:ext cx="2417445" cy="321310"/>
            <a:chOff x="2623057" y="531113"/>
            <a:chExt cx="2417445" cy="321310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23946" y="532002"/>
              <a:ext cx="2415286" cy="31902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508120" y="627379"/>
              <a:ext cx="74295" cy="114300"/>
            </a:xfrm>
            <a:custGeom>
              <a:avLst/>
              <a:gdLst/>
              <a:ahLst/>
              <a:cxnLst/>
              <a:rect l="l" t="t" r="r" b="b"/>
              <a:pathLst>
                <a:path w="74295" h="114300">
                  <a:moveTo>
                    <a:pt x="37083" y="0"/>
                  </a:moveTo>
                  <a:lnTo>
                    <a:pt x="0" y="114046"/>
                  </a:lnTo>
                  <a:lnTo>
                    <a:pt x="74167" y="114046"/>
                  </a:lnTo>
                  <a:lnTo>
                    <a:pt x="37083" y="0"/>
                  </a:lnTo>
                  <a:close/>
                </a:path>
              </a:pathLst>
            </a:custGeom>
            <a:ln w="3175">
              <a:solidFill>
                <a:srgbClr val="5813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67454" y="582929"/>
              <a:ext cx="95630" cy="10312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623946" y="532002"/>
              <a:ext cx="2415540" cy="319405"/>
            </a:xfrm>
            <a:custGeom>
              <a:avLst/>
              <a:gdLst/>
              <a:ahLst/>
              <a:cxnLst/>
              <a:rect l="l" t="t" r="r" b="b"/>
              <a:pathLst>
                <a:path w="2415540" h="319405">
                  <a:moveTo>
                    <a:pt x="2123948" y="5334"/>
                  </a:moveTo>
                  <a:lnTo>
                    <a:pt x="2178685" y="5334"/>
                  </a:lnTo>
                  <a:lnTo>
                    <a:pt x="2178685" y="313817"/>
                  </a:lnTo>
                  <a:lnTo>
                    <a:pt x="2123948" y="313817"/>
                  </a:lnTo>
                  <a:lnTo>
                    <a:pt x="2123948" y="5334"/>
                  </a:lnTo>
                  <a:close/>
                </a:path>
                <a:path w="2415540" h="319405">
                  <a:moveTo>
                    <a:pt x="1606168" y="5334"/>
                  </a:moveTo>
                  <a:lnTo>
                    <a:pt x="1664335" y="5334"/>
                  </a:lnTo>
                  <a:lnTo>
                    <a:pt x="1737360" y="136906"/>
                  </a:lnTo>
                  <a:lnTo>
                    <a:pt x="1810639" y="5334"/>
                  </a:lnTo>
                  <a:lnTo>
                    <a:pt x="1868551" y="5334"/>
                  </a:lnTo>
                  <a:lnTo>
                    <a:pt x="1765045" y="187198"/>
                  </a:lnTo>
                  <a:lnTo>
                    <a:pt x="1765045" y="313817"/>
                  </a:lnTo>
                  <a:lnTo>
                    <a:pt x="1710181" y="313817"/>
                  </a:lnTo>
                  <a:lnTo>
                    <a:pt x="1710181" y="187198"/>
                  </a:lnTo>
                  <a:lnTo>
                    <a:pt x="1606168" y="5334"/>
                  </a:lnTo>
                  <a:close/>
                </a:path>
                <a:path w="2415540" h="319405">
                  <a:moveTo>
                    <a:pt x="1342643" y="5334"/>
                  </a:moveTo>
                  <a:lnTo>
                    <a:pt x="1397380" y="5334"/>
                  </a:lnTo>
                  <a:lnTo>
                    <a:pt x="1397380" y="126237"/>
                  </a:lnTo>
                  <a:lnTo>
                    <a:pt x="1520189" y="126237"/>
                  </a:lnTo>
                  <a:lnTo>
                    <a:pt x="1520189" y="5334"/>
                  </a:lnTo>
                  <a:lnTo>
                    <a:pt x="1574291" y="5334"/>
                  </a:lnTo>
                  <a:lnTo>
                    <a:pt x="1574291" y="313817"/>
                  </a:lnTo>
                  <a:lnTo>
                    <a:pt x="1520189" y="313817"/>
                  </a:lnTo>
                  <a:lnTo>
                    <a:pt x="1520189" y="174879"/>
                  </a:lnTo>
                  <a:lnTo>
                    <a:pt x="1397380" y="174879"/>
                  </a:lnTo>
                  <a:lnTo>
                    <a:pt x="1397380" y="313817"/>
                  </a:lnTo>
                  <a:lnTo>
                    <a:pt x="1342643" y="313817"/>
                  </a:lnTo>
                  <a:lnTo>
                    <a:pt x="1342643" y="5334"/>
                  </a:lnTo>
                  <a:close/>
                </a:path>
                <a:path w="2415540" h="319405">
                  <a:moveTo>
                    <a:pt x="566927" y="5334"/>
                  </a:moveTo>
                  <a:lnTo>
                    <a:pt x="822451" y="5334"/>
                  </a:lnTo>
                  <a:lnTo>
                    <a:pt x="822451" y="53975"/>
                  </a:lnTo>
                  <a:lnTo>
                    <a:pt x="719836" y="53975"/>
                  </a:lnTo>
                  <a:lnTo>
                    <a:pt x="719836" y="313817"/>
                  </a:lnTo>
                  <a:lnTo>
                    <a:pt x="665099" y="313817"/>
                  </a:lnTo>
                  <a:lnTo>
                    <a:pt x="665099" y="53975"/>
                  </a:lnTo>
                  <a:lnTo>
                    <a:pt x="566927" y="53975"/>
                  </a:lnTo>
                  <a:lnTo>
                    <a:pt x="566927" y="5334"/>
                  </a:lnTo>
                  <a:close/>
                </a:path>
                <a:path w="2415540" h="319405">
                  <a:moveTo>
                    <a:pt x="348995" y="5334"/>
                  </a:moveTo>
                  <a:lnTo>
                    <a:pt x="545845" y="5334"/>
                  </a:lnTo>
                  <a:lnTo>
                    <a:pt x="545845" y="53975"/>
                  </a:lnTo>
                  <a:lnTo>
                    <a:pt x="403732" y="53975"/>
                  </a:lnTo>
                  <a:lnTo>
                    <a:pt x="403732" y="126237"/>
                  </a:lnTo>
                  <a:lnTo>
                    <a:pt x="505586" y="126237"/>
                  </a:lnTo>
                  <a:lnTo>
                    <a:pt x="505586" y="172720"/>
                  </a:lnTo>
                  <a:lnTo>
                    <a:pt x="403732" y="172720"/>
                  </a:lnTo>
                  <a:lnTo>
                    <a:pt x="403732" y="265175"/>
                  </a:lnTo>
                  <a:lnTo>
                    <a:pt x="543559" y="265175"/>
                  </a:lnTo>
                  <a:lnTo>
                    <a:pt x="543559" y="313817"/>
                  </a:lnTo>
                  <a:lnTo>
                    <a:pt x="348995" y="313817"/>
                  </a:lnTo>
                  <a:lnTo>
                    <a:pt x="348995" y="5334"/>
                  </a:lnTo>
                  <a:close/>
                </a:path>
                <a:path w="2415540" h="319405">
                  <a:moveTo>
                    <a:pt x="62102" y="5334"/>
                  </a:moveTo>
                  <a:lnTo>
                    <a:pt x="91185" y="5334"/>
                  </a:lnTo>
                  <a:lnTo>
                    <a:pt x="157987" y="213106"/>
                  </a:lnTo>
                  <a:lnTo>
                    <a:pt x="223265" y="5334"/>
                  </a:lnTo>
                  <a:lnTo>
                    <a:pt x="252094" y="5334"/>
                  </a:lnTo>
                  <a:lnTo>
                    <a:pt x="315086" y="314071"/>
                  </a:lnTo>
                  <a:lnTo>
                    <a:pt x="262000" y="314071"/>
                  </a:lnTo>
                  <a:lnTo>
                    <a:pt x="229996" y="147700"/>
                  </a:lnTo>
                  <a:lnTo>
                    <a:pt x="167894" y="318008"/>
                  </a:lnTo>
                  <a:lnTo>
                    <a:pt x="148335" y="318008"/>
                  </a:lnTo>
                  <a:lnTo>
                    <a:pt x="86105" y="147700"/>
                  </a:lnTo>
                  <a:lnTo>
                    <a:pt x="52831" y="314071"/>
                  </a:lnTo>
                  <a:lnTo>
                    <a:pt x="0" y="314071"/>
                  </a:lnTo>
                  <a:lnTo>
                    <a:pt x="62102" y="5334"/>
                  </a:lnTo>
                  <a:close/>
                </a:path>
                <a:path w="2415540" h="319405">
                  <a:moveTo>
                    <a:pt x="1153667" y="3175"/>
                  </a:moveTo>
                  <a:lnTo>
                    <a:pt x="1216882" y="8794"/>
                  </a:lnTo>
                  <a:lnTo>
                    <a:pt x="1260475" y="25654"/>
                  </a:lnTo>
                  <a:lnTo>
                    <a:pt x="1285906" y="54308"/>
                  </a:lnTo>
                  <a:lnTo>
                    <a:pt x="1294383" y="95631"/>
                  </a:lnTo>
                  <a:lnTo>
                    <a:pt x="1286553" y="142063"/>
                  </a:lnTo>
                  <a:lnTo>
                    <a:pt x="1263078" y="175244"/>
                  </a:lnTo>
                  <a:lnTo>
                    <a:pt x="1223982" y="195161"/>
                  </a:lnTo>
                  <a:lnTo>
                    <a:pt x="1169289" y="201802"/>
                  </a:lnTo>
                  <a:lnTo>
                    <a:pt x="1163065" y="201802"/>
                  </a:lnTo>
                  <a:lnTo>
                    <a:pt x="1154811" y="201295"/>
                  </a:lnTo>
                  <a:lnTo>
                    <a:pt x="1144397" y="200279"/>
                  </a:lnTo>
                  <a:lnTo>
                    <a:pt x="1144397" y="313817"/>
                  </a:lnTo>
                  <a:lnTo>
                    <a:pt x="1089660" y="313817"/>
                  </a:lnTo>
                  <a:lnTo>
                    <a:pt x="1089660" y="5461"/>
                  </a:lnTo>
                  <a:lnTo>
                    <a:pt x="1114163" y="4460"/>
                  </a:lnTo>
                  <a:lnTo>
                    <a:pt x="1132998" y="3746"/>
                  </a:lnTo>
                  <a:lnTo>
                    <a:pt x="1146167" y="3317"/>
                  </a:lnTo>
                  <a:lnTo>
                    <a:pt x="1153667" y="3175"/>
                  </a:lnTo>
                  <a:close/>
                </a:path>
                <a:path w="2415540" h="319405">
                  <a:moveTo>
                    <a:pt x="909319" y="1143"/>
                  </a:moveTo>
                  <a:lnTo>
                    <a:pt x="933323" y="1143"/>
                  </a:lnTo>
                  <a:lnTo>
                    <a:pt x="1057275" y="313817"/>
                  </a:lnTo>
                  <a:lnTo>
                    <a:pt x="996823" y="313817"/>
                  </a:lnTo>
                  <a:lnTo>
                    <a:pt x="974343" y="251333"/>
                  </a:lnTo>
                  <a:lnTo>
                    <a:pt x="868679" y="251333"/>
                  </a:lnTo>
                  <a:lnTo>
                    <a:pt x="847216" y="313817"/>
                  </a:lnTo>
                  <a:lnTo>
                    <a:pt x="786256" y="313817"/>
                  </a:lnTo>
                  <a:lnTo>
                    <a:pt x="909319" y="1143"/>
                  </a:lnTo>
                  <a:close/>
                </a:path>
                <a:path w="2415540" h="319405">
                  <a:moveTo>
                    <a:pt x="2322703" y="0"/>
                  </a:moveTo>
                  <a:lnTo>
                    <a:pt x="2347682" y="1260"/>
                  </a:lnTo>
                  <a:lnTo>
                    <a:pt x="2369089" y="5032"/>
                  </a:lnTo>
                  <a:lnTo>
                    <a:pt x="2386925" y="11304"/>
                  </a:lnTo>
                  <a:lnTo>
                    <a:pt x="2401189" y="20066"/>
                  </a:lnTo>
                  <a:lnTo>
                    <a:pt x="2384552" y="67183"/>
                  </a:lnTo>
                  <a:lnTo>
                    <a:pt x="2369956" y="58181"/>
                  </a:lnTo>
                  <a:lnTo>
                    <a:pt x="2354945" y="51752"/>
                  </a:lnTo>
                  <a:lnTo>
                    <a:pt x="2339528" y="47894"/>
                  </a:lnTo>
                  <a:lnTo>
                    <a:pt x="2323718" y="46609"/>
                  </a:lnTo>
                  <a:lnTo>
                    <a:pt x="2314813" y="47230"/>
                  </a:lnTo>
                  <a:lnTo>
                    <a:pt x="2284612" y="74930"/>
                  </a:lnTo>
                  <a:lnTo>
                    <a:pt x="2283967" y="82550"/>
                  </a:lnTo>
                  <a:lnTo>
                    <a:pt x="2287635" y="95986"/>
                  </a:lnTo>
                  <a:lnTo>
                    <a:pt x="2298636" y="109648"/>
                  </a:lnTo>
                  <a:lnTo>
                    <a:pt x="2316972" y="123572"/>
                  </a:lnTo>
                  <a:lnTo>
                    <a:pt x="2342641" y="137795"/>
                  </a:lnTo>
                  <a:lnTo>
                    <a:pt x="2357074" y="145194"/>
                  </a:lnTo>
                  <a:lnTo>
                    <a:pt x="2369327" y="152320"/>
                  </a:lnTo>
                  <a:lnTo>
                    <a:pt x="2399426" y="179419"/>
                  </a:lnTo>
                  <a:lnTo>
                    <a:pt x="2414853" y="222954"/>
                  </a:lnTo>
                  <a:lnTo>
                    <a:pt x="2415286" y="233172"/>
                  </a:lnTo>
                  <a:lnTo>
                    <a:pt x="2413450" y="251102"/>
                  </a:lnTo>
                  <a:lnTo>
                    <a:pt x="2385822" y="294894"/>
                  </a:lnTo>
                  <a:lnTo>
                    <a:pt x="2351135" y="313007"/>
                  </a:lnTo>
                  <a:lnTo>
                    <a:pt x="2306447" y="319024"/>
                  </a:lnTo>
                  <a:lnTo>
                    <a:pt x="2285424" y="317640"/>
                  </a:lnTo>
                  <a:lnTo>
                    <a:pt x="2265426" y="313483"/>
                  </a:lnTo>
                  <a:lnTo>
                    <a:pt x="2246475" y="306540"/>
                  </a:lnTo>
                  <a:lnTo>
                    <a:pt x="2228595" y="296799"/>
                  </a:lnTo>
                  <a:lnTo>
                    <a:pt x="2248789" y="247650"/>
                  </a:lnTo>
                  <a:lnTo>
                    <a:pt x="2264929" y="257631"/>
                  </a:lnTo>
                  <a:lnTo>
                    <a:pt x="2280951" y="264731"/>
                  </a:lnTo>
                  <a:lnTo>
                    <a:pt x="2296830" y="268974"/>
                  </a:lnTo>
                  <a:lnTo>
                    <a:pt x="2312542" y="270383"/>
                  </a:lnTo>
                  <a:lnTo>
                    <a:pt x="2333638" y="268285"/>
                  </a:lnTo>
                  <a:lnTo>
                    <a:pt x="2348722" y="261985"/>
                  </a:lnTo>
                  <a:lnTo>
                    <a:pt x="2357780" y="251469"/>
                  </a:lnTo>
                  <a:lnTo>
                    <a:pt x="2360803" y="236727"/>
                  </a:lnTo>
                  <a:lnTo>
                    <a:pt x="2360088" y="228917"/>
                  </a:lnTo>
                  <a:lnTo>
                    <a:pt x="2332053" y="191468"/>
                  </a:lnTo>
                  <a:lnTo>
                    <a:pt x="2286297" y="166022"/>
                  </a:lnTo>
                  <a:lnTo>
                    <a:pt x="2272887" y="158321"/>
                  </a:lnTo>
                  <a:lnTo>
                    <a:pt x="2243867" y="132683"/>
                  </a:lnTo>
                  <a:lnTo>
                    <a:pt x="2229637" y="92390"/>
                  </a:lnTo>
                  <a:lnTo>
                    <a:pt x="2229230" y="83058"/>
                  </a:lnTo>
                  <a:lnTo>
                    <a:pt x="2230854" y="65912"/>
                  </a:lnTo>
                  <a:lnTo>
                    <a:pt x="2255392" y="23622"/>
                  </a:lnTo>
                  <a:lnTo>
                    <a:pt x="2303077" y="1476"/>
                  </a:lnTo>
                  <a:lnTo>
                    <a:pt x="2322703" y="0"/>
                  </a:lnTo>
                  <a:close/>
                </a:path>
                <a:path w="2415540" h="319405">
                  <a:moveTo>
                    <a:pt x="1981327" y="0"/>
                  </a:moveTo>
                  <a:lnTo>
                    <a:pt x="2006306" y="1260"/>
                  </a:lnTo>
                  <a:lnTo>
                    <a:pt x="2027713" y="5032"/>
                  </a:lnTo>
                  <a:lnTo>
                    <a:pt x="2045549" y="11304"/>
                  </a:lnTo>
                  <a:lnTo>
                    <a:pt x="2059813" y="20066"/>
                  </a:lnTo>
                  <a:lnTo>
                    <a:pt x="2043176" y="67183"/>
                  </a:lnTo>
                  <a:lnTo>
                    <a:pt x="2028580" y="58181"/>
                  </a:lnTo>
                  <a:lnTo>
                    <a:pt x="2013569" y="51752"/>
                  </a:lnTo>
                  <a:lnTo>
                    <a:pt x="1998152" y="47894"/>
                  </a:lnTo>
                  <a:lnTo>
                    <a:pt x="1982342" y="46609"/>
                  </a:lnTo>
                  <a:lnTo>
                    <a:pt x="1973437" y="47230"/>
                  </a:lnTo>
                  <a:lnTo>
                    <a:pt x="1943236" y="74930"/>
                  </a:lnTo>
                  <a:lnTo>
                    <a:pt x="1942591" y="82550"/>
                  </a:lnTo>
                  <a:lnTo>
                    <a:pt x="1946259" y="95986"/>
                  </a:lnTo>
                  <a:lnTo>
                    <a:pt x="1957260" y="109648"/>
                  </a:lnTo>
                  <a:lnTo>
                    <a:pt x="1975596" y="123572"/>
                  </a:lnTo>
                  <a:lnTo>
                    <a:pt x="2001265" y="137795"/>
                  </a:lnTo>
                  <a:lnTo>
                    <a:pt x="2015698" y="145194"/>
                  </a:lnTo>
                  <a:lnTo>
                    <a:pt x="2027951" y="152320"/>
                  </a:lnTo>
                  <a:lnTo>
                    <a:pt x="2058050" y="179419"/>
                  </a:lnTo>
                  <a:lnTo>
                    <a:pt x="2073477" y="222954"/>
                  </a:lnTo>
                  <a:lnTo>
                    <a:pt x="2073910" y="233172"/>
                  </a:lnTo>
                  <a:lnTo>
                    <a:pt x="2072074" y="251102"/>
                  </a:lnTo>
                  <a:lnTo>
                    <a:pt x="2044445" y="294894"/>
                  </a:lnTo>
                  <a:lnTo>
                    <a:pt x="2009759" y="313007"/>
                  </a:lnTo>
                  <a:lnTo>
                    <a:pt x="1965070" y="319024"/>
                  </a:lnTo>
                  <a:lnTo>
                    <a:pt x="1944048" y="317640"/>
                  </a:lnTo>
                  <a:lnTo>
                    <a:pt x="1924050" y="313483"/>
                  </a:lnTo>
                  <a:lnTo>
                    <a:pt x="1905099" y="306540"/>
                  </a:lnTo>
                  <a:lnTo>
                    <a:pt x="1887219" y="296799"/>
                  </a:lnTo>
                  <a:lnTo>
                    <a:pt x="1907413" y="247650"/>
                  </a:lnTo>
                  <a:lnTo>
                    <a:pt x="1923553" y="257631"/>
                  </a:lnTo>
                  <a:lnTo>
                    <a:pt x="1939575" y="264731"/>
                  </a:lnTo>
                  <a:lnTo>
                    <a:pt x="1955454" y="268974"/>
                  </a:lnTo>
                  <a:lnTo>
                    <a:pt x="1971166" y="270383"/>
                  </a:lnTo>
                  <a:lnTo>
                    <a:pt x="1992262" y="268285"/>
                  </a:lnTo>
                  <a:lnTo>
                    <a:pt x="2007346" y="261985"/>
                  </a:lnTo>
                  <a:lnTo>
                    <a:pt x="2016404" y="251469"/>
                  </a:lnTo>
                  <a:lnTo>
                    <a:pt x="2019427" y="236727"/>
                  </a:lnTo>
                  <a:lnTo>
                    <a:pt x="2018712" y="228917"/>
                  </a:lnTo>
                  <a:lnTo>
                    <a:pt x="1990677" y="191468"/>
                  </a:lnTo>
                  <a:lnTo>
                    <a:pt x="1944921" y="166022"/>
                  </a:lnTo>
                  <a:lnTo>
                    <a:pt x="1931511" y="158321"/>
                  </a:lnTo>
                  <a:lnTo>
                    <a:pt x="1902491" y="132683"/>
                  </a:lnTo>
                  <a:lnTo>
                    <a:pt x="1888261" y="92390"/>
                  </a:lnTo>
                  <a:lnTo>
                    <a:pt x="1887854" y="83058"/>
                  </a:lnTo>
                  <a:lnTo>
                    <a:pt x="1889478" y="65912"/>
                  </a:lnTo>
                  <a:lnTo>
                    <a:pt x="1914016" y="23622"/>
                  </a:lnTo>
                  <a:lnTo>
                    <a:pt x="1961701" y="1476"/>
                  </a:lnTo>
                  <a:lnTo>
                    <a:pt x="1981327" y="0"/>
                  </a:lnTo>
                  <a:close/>
                </a:path>
              </a:pathLst>
            </a:custGeom>
            <a:ln w="3175">
              <a:solidFill>
                <a:srgbClr val="5813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5219953" y="531113"/>
            <a:ext cx="1750060" cy="321310"/>
            <a:chOff x="5219953" y="531113"/>
            <a:chExt cx="1750060" cy="321310"/>
          </a:xfrm>
        </p:grpSpPr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20842" y="532002"/>
              <a:ext cx="1748282" cy="31902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74690" y="696468"/>
              <a:ext cx="98425" cy="10579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6053200" y="627379"/>
              <a:ext cx="74295" cy="114300"/>
            </a:xfrm>
            <a:custGeom>
              <a:avLst/>
              <a:gdLst/>
              <a:ahLst/>
              <a:cxnLst/>
              <a:rect l="l" t="t" r="r" b="b"/>
              <a:pathLst>
                <a:path w="74295" h="114300">
                  <a:moveTo>
                    <a:pt x="37084" y="0"/>
                  </a:moveTo>
                  <a:lnTo>
                    <a:pt x="0" y="114046"/>
                  </a:lnTo>
                  <a:lnTo>
                    <a:pt x="74168" y="114046"/>
                  </a:lnTo>
                  <a:lnTo>
                    <a:pt x="37084" y="0"/>
                  </a:lnTo>
                  <a:close/>
                </a:path>
              </a:pathLst>
            </a:custGeom>
            <a:ln w="3175">
              <a:solidFill>
                <a:srgbClr val="5813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74690" y="579373"/>
              <a:ext cx="81787" cy="7759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220842" y="532002"/>
              <a:ext cx="1748789" cy="319405"/>
            </a:xfrm>
            <a:custGeom>
              <a:avLst/>
              <a:gdLst/>
              <a:ahLst/>
              <a:cxnLst/>
              <a:rect l="l" t="t" r="r" b="b"/>
              <a:pathLst>
                <a:path w="1748790" h="319405">
                  <a:moveTo>
                    <a:pt x="1551432" y="5334"/>
                  </a:moveTo>
                  <a:lnTo>
                    <a:pt x="1748282" y="5334"/>
                  </a:lnTo>
                  <a:lnTo>
                    <a:pt x="1748282" y="53975"/>
                  </a:lnTo>
                  <a:lnTo>
                    <a:pt x="1606168" y="53975"/>
                  </a:lnTo>
                  <a:lnTo>
                    <a:pt x="1606168" y="126237"/>
                  </a:lnTo>
                  <a:lnTo>
                    <a:pt x="1708023" y="126237"/>
                  </a:lnTo>
                  <a:lnTo>
                    <a:pt x="1708023" y="172720"/>
                  </a:lnTo>
                  <a:lnTo>
                    <a:pt x="1606168" y="172720"/>
                  </a:lnTo>
                  <a:lnTo>
                    <a:pt x="1606168" y="265175"/>
                  </a:lnTo>
                  <a:lnTo>
                    <a:pt x="1745996" y="265175"/>
                  </a:lnTo>
                  <a:lnTo>
                    <a:pt x="1745996" y="313817"/>
                  </a:lnTo>
                  <a:lnTo>
                    <a:pt x="1551432" y="313817"/>
                  </a:lnTo>
                  <a:lnTo>
                    <a:pt x="1551432" y="5334"/>
                  </a:lnTo>
                  <a:close/>
                </a:path>
                <a:path w="1748790" h="319405">
                  <a:moveTo>
                    <a:pt x="1037844" y="5334"/>
                  </a:moveTo>
                  <a:lnTo>
                    <a:pt x="1092581" y="5334"/>
                  </a:lnTo>
                  <a:lnTo>
                    <a:pt x="1092581" y="214375"/>
                  </a:lnTo>
                  <a:lnTo>
                    <a:pt x="1093531" y="226260"/>
                  </a:lnTo>
                  <a:lnTo>
                    <a:pt x="1116008" y="261703"/>
                  </a:lnTo>
                  <a:lnTo>
                    <a:pt x="1149477" y="270383"/>
                  </a:lnTo>
                  <a:lnTo>
                    <a:pt x="1163450" y="269430"/>
                  </a:lnTo>
                  <a:lnTo>
                    <a:pt x="1202892" y="246810"/>
                  </a:lnTo>
                  <a:lnTo>
                    <a:pt x="1212215" y="213360"/>
                  </a:lnTo>
                  <a:lnTo>
                    <a:pt x="1212215" y="5334"/>
                  </a:lnTo>
                  <a:lnTo>
                    <a:pt x="1266952" y="5334"/>
                  </a:lnTo>
                  <a:lnTo>
                    <a:pt x="1266952" y="217550"/>
                  </a:lnTo>
                  <a:lnTo>
                    <a:pt x="1264953" y="240075"/>
                  </a:lnTo>
                  <a:lnTo>
                    <a:pt x="1249003" y="277362"/>
                  </a:lnTo>
                  <a:lnTo>
                    <a:pt x="1217759" y="303914"/>
                  </a:lnTo>
                  <a:lnTo>
                    <a:pt x="1175174" y="317353"/>
                  </a:lnTo>
                  <a:lnTo>
                    <a:pt x="1149858" y="319024"/>
                  </a:lnTo>
                  <a:lnTo>
                    <a:pt x="1124523" y="317380"/>
                  </a:lnTo>
                  <a:lnTo>
                    <a:pt x="1083046" y="304236"/>
                  </a:lnTo>
                  <a:lnTo>
                    <a:pt x="1054185" y="278163"/>
                  </a:lnTo>
                  <a:lnTo>
                    <a:pt x="1039655" y="240496"/>
                  </a:lnTo>
                  <a:lnTo>
                    <a:pt x="1037844" y="217424"/>
                  </a:lnTo>
                  <a:lnTo>
                    <a:pt x="1037844" y="5334"/>
                  </a:lnTo>
                  <a:close/>
                </a:path>
                <a:path w="1748790" h="319405">
                  <a:moveTo>
                    <a:pt x="256032" y="5334"/>
                  </a:moveTo>
                  <a:lnTo>
                    <a:pt x="452882" y="5334"/>
                  </a:lnTo>
                  <a:lnTo>
                    <a:pt x="452882" y="53975"/>
                  </a:lnTo>
                  <a:lnTo>
                    <a:pt x="310769" y="53975"/>
                  </a:lnTo>
                  <a:lnTo>
                    <a:pt x="310769" y="126237"/>
                  </a:lnTo>
                  <a:lnTo>
                    <a:pt x="412623" y="126237"/>
                  </a:lnTo>
                  <a:lnTo>
                    <a:pt x="412623" y="172720"/>
                  </a:lnTo>
                  <a:lnTo>
                    <a:pt x="310769" y="172720"/>
                  </a:lnTo>
                  <a:lnTo>
                    <a:pt x="310769" y="265175"/>
                  </a:lnTo>
                  <a:lnTo>
                    <a:pt x="450596" y="265175"/>
                  </a:lnTo>
                  <a:lnTo>
                    <a:pt x="450596" y="313817"/>
                  </a:lnTo>
                  <a:lnTo>
                    <a:pt x="256032" y="313817"/>
                  </a:lnTo>
                  <a:lnTo>
                    <a:pt x="256032" y="5334"/>
                  </a:lnTo>
                  <a:close/>
                </a:path>
                <a:path w="1748790" h="319405">
                  <a:moveTo>
                    <a:pt x="87376" y="2539"/>
                  </a:moveTo>
                  <a:lnTo>
                    <a:pt x="130143" y="7683"/>
                  </a:lnTo>
                  <a:lnTo>
                    <a:pt x="174267" y="34496"/>
                  </a:lnTo>
                  <a:lnTo>
                    <a:pt x="189484" y="81787"/>
                  </a:lnTo>
                  <a:lnTo>
                    <a:pt x="187057" y="99123"/>
                  </a:lnTo>
                  <a:lnTo>
                    <a:pt x="179784" y="114553"/>
                  </a:lnTo>
                  <a:lnTo>
                    <a:pt x="167677" y="128079"/>
                  </a:lnTo>
                  <a:lnTo>
                    <a:pt x="150749" y="139700"/>
                  </a:lnTo>
                  <a:lnTo>
                    <a:pt x="175918" y="152348"/>
                  </a:lnTo>
                  <a:lnTo>
                    <a:pt x="193897" y="170307"/>
                  </a:lnTo>
                  <a:lnTo>
                    <a:pt x="204684" y="193599"/>
                  </a:lnTo>
                  <a:lnTo>
                    <a:pt x="208280" y="222250"/>
                  </a:lnTo>
                  <a:lnTo>
                    <a:pt x="206281" y="242206"/>
                  </a:lnTo>
                  <a:lnTo>
                    <a:pt x="176403" y="289051"/>
                  </a:lnTo>
                  <a:lnTo>
                    <a:pt x="140001" y="307625"/>
                  </a:lnTo>
                  <a:lnTo>
                    <a:pt x="94361" y="313817"/>
                  </a:lnTo>
                  <a:lnTo>
                    <a:pt x="0" y="313817"/>
                  </a:lnTo>
                  <a:lnTo>
                    <a:pt x="0" y="5461"/>
                  </a:lnTo>
                  <a:lnTo>
                    <a:pt x="28815" y="4200"/>
                  </a:lnTo>
                  <a:lnTo>
                    <a:pt x="52974" y="3286"/>
                  </a:lnTo>
                  <a:lnTo>
                    <a:pt x="72491" y="2728"/>
                  </a:lnTo>
                  <a:lnTo>
                    <a:pt x="87376" y="2539"/>
                  </a:lnTo>
                  <a:close/>
                </a:path>
                <a:path w="1748790" h="319405">
                  <a:moveTo>
                    <a:pt x="857504" y="1143"/>
                  </a:moveTo>
                  <a:lnTo>
                    <a:pt x="881507" y="1143"/>
                  </a:lnTo>
                  <a:lnTo>
                    <a:pt x="1005459" y="313817"/>
                  </a:lnTo>
                  <a:lnTo>
                    <a:pt x="945007" y="313817"/>
                  </a:lnTo>
                  <a:lnTo>
                    <a:pt x="922528" y="251333"/>
                  </a:lnTo>
                  <a:lnTo>
                    <a:pt x="816864" y="251333"/>
                  </a:lnTo>
                  <a:lnTo>
                    <a:pt x="795401" y="313817"/>
                  </a:lnTo>
                  <a:lnTo>
                    <a:pt x="734441" y="313817"/>
                  </a:lnTo>
                  <a:lnTo>
                    <a:pt x="857504" y="1143"/>
                  </a:lnTo>
                  <a:close/>
                </a:path>
                <a:path w="1748790" h="319405">
                  <a:moveTo>
                    <a:pt x="1409827" y="0"/>
                  </a:moveTo>
                  <a:lnTo>
                    <a:pt x="1434806" y="1260"/>
                  </a:lnTo>
                  <a:lnTo>
                    <a:pt x="1456213" y="5032"/>
                  </a:lnTo>
                  <a:lnTo>
                    <a:pt x="1474049" y="11304"/>
                  </a:lnTo>
                  <a:lnTo>
                    <a:pt x="1488313" y="20066"/>
                  </a:lnTo>
                  <a:lnTo>
                    <a:pt x="1471676" y="67183"/>
                  </a:lnTo>
                  <a:lnTo>
                    <a:pt x="1457080" y="58181"/>
                  </a:lnTo>
                  <a:lnTo>
                    <a:pt x="1442069" y="51752"/>
                  </a:lnTo>
                  <a:lnTo>
                    <a:pt x="1426652" y="47894"/>
                  </a:lnTo>
                  <a:lnTo>
                    <a:pt x="1410842" y="46609"/>
                  </a:lnTo>
                  <a:lnTo>
                    <a:pt x="1401937" y="47230"/>
                  </a:lnTo>
                  <a:lnTo>
                    <a:pt x="1371736" y="74930"/>
                  </a:lnTo>
                  <a:lnTo>
                    <a:pt x="1371091" y="82550"/>
                  </a:lnTo>
                  <a:lnTo>
                    <a:pt x="1374759" y="95986"/>
                  </a:lnTo>
                  <a:lnTo>
                    <a:pt x="1385760" y="109648"/>
                  </a:lnTo>
                  <a:lnTo>
                    <a:pt x="1404096" y="123572"/>
                  </a:lnTo>
                  <a:lnTo>
                    <a:pt x="1429765" y="137795"/>
                  </a:lnTo>
                  <a:lnTo>
                    <a:pt x="1444198" y="145194"/>
                  </a:lnTo>
                  <a:lnTo>
                    <a:pt x="1456451" y="152320"/>
                  </a:lnTo>
                  <a:lnTo>
                    <a:pt x="1486550" y="179419"/>
                  </a:lnTo>
                  <a:lnTo>
                    <a:pt x="1501977" y="222954"/>
                  </a:lnTo>
                  <a:lnTo>
                    <a:pt x="1502410" y="233172"/>
                  </a:lnTo>
                  <a:lnTo>
                    <a:pt x="1500574" y="251102"/>
                  </a:lnTo>
                  <a:lnTo>
                    <a:pt x="1472946" y="294894"/>
                  </a:lnTo>
                  <a:lnTo>
                    <a:pt x="1438259" y="313007"/>
                  </a:lnTo>
                  <a:lnTo>
                    <a:pt x="1393571" y="319024"/>
                  </a:lnTo>
                  <a:lnTo>
                    <a:pt x="1372548" y="317640"/>
                  </a:lnTo>
                  <a:lnTo>
                    <a:pt x="1352550" y="313483"/>
                  </a:lnTo>
                  <a:lnTo>
                    <a:pt x="1333599" y="306540"/>
                  </a:lnTo>
                  <a:lnTo>
                    <a:pt x="1315720" y="296799"/>
                  </a:lnTo>
                  <a:lnTo>
                    <a:pt x="1335913" y="247650"/>
                  </a:lnTo>
                  <a:lnTo>
                    <a:pt x="1352053" y="257631"/>
                  </a:lnTo>
                  <a:lnTo>
                    <a:pt x="1368075" y="264731"/>
                  </a:lnTo>
                  <a:lnTo>
                    <a:pt x="1383954" y="268974"/>
                  </a:lnTo>
                  <a:lnTo>
                    <a:pt x="1399666" y="270383"/>
                  </a:lnTo>
                  <a:lnTo>
                    <a:pt x="1420762" y="268285"/>
                  </a:lnTo>
                  <a:lnTo>
                    <a:pt x="1435846" y="261985"/>
                  </a:lnTo>
                  <a:lnTo>
                    <a:pt x="1444904" y="251469"/>
                  </a:lnTo>
                  <a:lnTo>
                    <a:pt x="1447927" y="236727"/>
                  </a:lnTo>
                  <a:lnTo>
                    <a:pt x="1447212" y="228917"/>
                  </a:lnTo>
                  <a:lnTo>
                    <a:pt x="1419177" y="191468"/>
                  </a:lnTo>
                  <a:lnTo>
                    <a:pt x="1373421" y="166022"/>
                  </a:lnTo>
                  <a:lnTo>
                    <a:pt x="1360011" y="158321"/>
                  </a:lnTo>
                  <a:lnTo>
                    <a:pt x="1330991" y="132683"/>
                  </a:lnTo>
                  <a:lnTo>
                    <a:pt x="1316761" y="92390"/>
                  </a:lnTo>
                  <a:lnTo>
                    <a:pt x="1316355" y="83058"/>
                  </a:lnTo>
                  <a:lnTo>
                    <a:pt x="1317978" y="65912"/>
                  </a:lnTo>
                  <a:lnTo>
                    <a:pt x="1342516" y="23622"/>
                  </a:lnTo>
                  <a:lnTo>
                    <a:pt x="1390201" y="1476"/>
                  </a:lnTo>
                  <a:lnTo>
                    <a:pt x="1409827" y="0"/>
                  </a:lnTo>
                  <a:close/>
                </a:path>
                <a:path w="1748790" h="319405">
                  <a:moveTo>
                    <a:pt x="627888" y="0"/>
                  </a:moveTo>
                  <a:lnTo>
                    <a:pt x="653129" y="1357"/>
                  </a:lnTo>
                  <a:lnTo>
                    <a:pt x="675703" y="5429"/>
                  </a:lnTo>
                  <a:lnTo>
                    <a:pt x="695610" y="12215"/>
                  </a:lnTo>
                  <a:lnTo>
                    <a:pt x="712851" y="21717"/>
                  </a:lnTo>
                  <a:lnTo>
                    <a:pt x="690245" y="67056"/>
                  </a:lnTo>
                  <a:lnTo>
                    <a:pt x="679698" y="58981"/>
                  </a:lnTo>
                  <a:lnTo>
                    <a:pt x="666353" y="53228"/>
                  </a:lnTo>
                  <a:lnTo>
                    <a:pt x="650222" y="49785"/>
                  </a:lnTo>
                  <a:lnTo>
                    <a:pt x="631317" y="48641"/>
                  </a:lnTo>
                  <a:lnTo>
                    <a:pt x="612933" y="50665"/>
                  </a:lnTo>
                  <a:lnTo>
                    <a:pt x="568071" y="81025"/>
                  </a:lnTo>
                  <a:lnTo>
                    <a:pt x="549608" y="117633"/>
                  </a:lnTo>
                  <a:lnTo>
                    <a:pt x="543433" y="162813"/>
                  </a:lnTo>
                  <a:lnTo>
                    <a:pt x="544861" y="186295"/>
                  </a:lnTo>
                  <a:lnTo>
                    <a:pt x="556291" y="225589"/>
                  </a:lnTo>
                  <a:lnTo>
                    <a:pt x="592963" y="263144"/>
                  </a:lnTo>
                  <a:lnTo>
                    <a:pt x="627253" y="270383"/>
                  </a:lnTo>
                  <a:lnTo>
                    <a:pt x="647876" y="268450"/>
                  </a:lnTo>
                  <a:lnTo>
                    <a:pt x="666130" y="262636"/>
                  </a:lnTo>
                  <a:lnTo>
                    <a:pt x="682027" y="252916"/>
                  </a:lnTo>
                  <a:lnTo>
                    <a:pt x="695579" y="239268"/>
                  </a:lnTo>
                  <a:lnTo>
                    <a:pt x="720979" y="283463"/>
                  </a:lnTo>
                  <a:lnTo>
                    <a:pt x="702284" y="299039"/>
                  </a:lnTo>
                  <a:lnTo>
                    <a:pt x="679719" y="310149"/>
                  </a:lnTo>
                  <a:lnTo>
                    <a:pt x="653274" y="316807"/>
                  </a:lnTo>
                  <a:lnTo>
                    <a:pt x="622935" y="319024"/>
                  </a:lnTo>
                  <a:lnTo>
                    <a:pt x="592361" y="316376"/>
                  </a:lnTo>
                  <a:lnTo>
                    <a:pt x="542121" y="295128"/>
                  </a:lnTo>
                  <a:lnTo>
                    <a:pt x="506809" y="253307"/>
                  </a:lnTo>
                  <a:lnTo>
                    <a:pt x="488902" y="195343"/>
                  </a:lnTo>
                  <a:lnTo>
                    <a:pt x="486664" y="160527"/>
                  </a:lnTo>
                  <a:lnTo>
                    <a:pt x="489140" y="127718"/>
                  </a:lnTo>
                  <a:lnTo>
                    <a:pt x="508952" y="70481"/>
                  </a:lnTo>
                  <a:lnTo>
                    <a:pt x="547556" y="25931"/>
                  </a:lnTo>
                  <a:lnTo>
                    <a:pt x="598332" y="2881"/>
                  </a:lnTo>
                  <a:lnTo>
                    <a:pt x="627888" y="0"/>
                  </a:lnTo>
                  <a:close/>
                </a:path>
              </a:pathLst>
            </a:custGeom>
            <a:ln w="3175">
              <a:solidFill>
                <a:srgbClr val="5813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518883" y="1049147"/>
            <a:ext cx="783590" cy="326390"/>
            <a:chOff x="518883" y="1049147"/>
            <a:chExt cx="783590" cy="326390"/>
          </a:xfrm>
        </p:grpSpPr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9772" y="1050036"/>
              <a:ext cx="781342" cy="32448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24470" y="1297559"/>
              <a:ext cx="77533" cy="7785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24470" y="1126998"/>
              <a:ext cx="77533" cy="7785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5741" y="1097788"/>
              <a:ext cx="157606" cy="223647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519772" y="1050036"/>
              <a:ext cx="521334" cy="319405"/>
            </a:xfrm>
            <a:custGeom>
              <a:avLst/>
              <a:gdLst/>
              <a:ahLst/>
              <a:cxnLst/>
              <a:rect l="l" t="t" r="r" b="b"/>
              <a:pathLst>
                <a:path w="521334" h="319405">
                  <a:moveTo>
                    <a:pt x="318008" y="5461"/>
                  </a:moveTo>
                  <a:lnTo>
                    <a:pt x="521233" y="5461"/>
                  </a:lnTo>
                  <a:lnTo>
                    <a:pt x="521233" y="54101"/>
                  </a:lnTo>
                  <a:lnTo>
                    <a:pt x="372770" y="54101"/>
                  </a:lnTo>
                  <a:lnTo>
                    <a:pt x="372770" y="126364"/>
                  </a:lnTo>
                  <a:lnTo>
                    <a:pt x="481215" y="126364"/>
                  </a:lnTo>
                  <a:lnTo>
                    <a:pt x="481215" y="172847"/>
                  </a:lnTo>
                  <a:lnTo>
                    <a:pt x="372770" y="172847"/>
                  </a:lnTo>
                  <a:lnTo>
                    <a:pt x="372770" y="313943"/>
                  </a:lnTo>
                  <a:lnTo>
                    <a:pt x="318008" y="313943"/>
                  </a:lnTo>
                  <a:lnTo>
                    <a:pt x="318008" y="5461"/>
                  </a:lnTo>
                  <a:close/>
                </a:path>
                <a:path w="521334" h="319405">
                  <a:moveTo>
                    <a:pt x="132664" y="0"/>
                  </a:moveTo>
                  <a:lnTo>
                    <a:pt x="191369" y="10302"/>
                  </a:lnTo>
                  <a:lnTo>
                    <a:pt x="234378" y="41275"/>
                  </a:lnTo>
                  <a:lnTo>
                    <a:pt x="260759" y="90804"/>
                  </a:lnTo>
                  <a:lnTo>
                    <a:pt x="269557" y="157099"/>
                  </a:lnTo>
                  <a:lnTo>
                    <a:pt x="267259" y="192434"/>
                  </a:lnTo>
                  <a:lnTo>
                    <a:pt x="248881" y="251628"/>
                  </a:lnTo>
                  <a:lnTo>
                    <a:pt x="212501" y="294558"/>
                  </a:lnTo>
                  <a:lnTo>
                    <a:pt x="160328" y="316414"/>
                  </a:lnTo>
                  <a:lnTo>
                    <a:pt x="128460" y="319150"/>
                  </a:lnTo>
                  <a:lnTo>
                    <a:pt x="99201" y="316456"/>
                  </a:lnTo>
                  <a:lnTo>
                    <a:pt x="51552" y="294826"/>
                  </a:lnTo>
                  <a:lnTo>
                    <a:pt x="18650" y="252128"/>
                  </a:lnTo>
                  <a:lnTo>
                    <a:pt x="2071" y="192744"/>
                  </a:lnTo>
                  <a:lnTo>
                    <a:pt x="0" y="157099"/>
                  </a:lnTo>
                  <a:lnTo>
                    <a:pt x="2257" y="125406"/>
                  </a:lnTo>
                  <a:lnTo>
                    <a:pt x="20311" y="69641"/>
                  </a:lnTo>
                  <a:lnTo>
                    <a:pt x="55686" y="25610"/>
                  </a:lnTo>
                  <a:lnTo>
                    <a:pt x="103968" y="2837"/>
                  </a:lnTo>
                  <a:lnTo>
                    <a:pt x="132664" y="0"/>
                  </a:lnTo>
                  <a:close/>
                </a:path>
              </a:pathLst>
            </a:custGeom>
            <a:ln w="3175">
              <a:solidFill>
                <a:srgbClr val="5813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452627" y="1604772"/>
            <a:ext cx="7248525" cy="4855845"/>
            <a:chOff x="452627" y="1604772"/>
            <a:chExt cx="7248525" cy="4855845"/>
          </a:xfrm>
        </p:grpSpPr>
        <p:sp>
          <p:nvSpPr>
            <p:cNvPr id="30" name="object 30"/>
            <p:cNvSpPr/>
            <p:nvPr/>
          </p:nvSpPr>
          <p:spPr>
            <a:xfrm>
              <a:off x="457199" y="1609344"/>
              <a:ext cx="7239000" cy="4846320"/>
            </a:xfrm>
            <a:custGeom>
              <a:avLst/>
              <a:gdLst/>
              <a:ahLst/>
              <a:cxnLst/>
              <a:rect l="l" t="t" r="r" b="b"/>
              <a:pathLst>
                <a:path w="7239000" h="4846320">
                  <a:moveTo>
                    <a:pt x="7239000" y="0"/>
                  </a:moveTo>
                  <a:lnTo>
                    <a:pt x="0" y="0"/>
                  </a:lnTo>
                  <a:lnTo>
                    <a:pt x="0" y="4846320"/>
                  </a:lnTo>
                  <a:lnTo>
                    <a:pt x="7239000" y="4846320"/>
                  </a:lnTo>
                  <a:lnTo>
                    <a:pt x="7239000" y="0"/>
                  </a:lnTo>
                  <a:close/>
                </a:path>
              </a:pathLst>
            </a:custGeom>
            <a:solidFill>
              <a:srgbClr val="F4E7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57199" y="1609344"/>
              <a:ext cx="7239000" cy="4846320"/>
            </a:xfrm>
            <a:custGeom>
              <a:avLst/>
              <a:gdLst/>
              <a:ahLst/>
              <a:cxnLst/>
              <a:rect l="l" t="t" r="r" b="b"/>
              <a:pathLst>
                <a:path w="7239000" h="4846320">
                  <a:moveTo>
                    <a:pt x="0" y="4846320"/>
                  </a:moveTo>
                  <a:lnTo>
                    <a:pt x="7239000" y="4846320"/>
                  </a:lnTo>
                  <a:lnTo>
                    <a:pt x="7239000" y="0"/>
                  </a:lnTo>
                  <a:lnTo>
                    <a:pt x="0" y="0"/>
                  </a:lnTo>
                  <a:lnTo>
                    <a:pt x="0" y="4846320"/>
                  </a:lnTo>
                  <a:close/>
                </a:path>
              </a:pathLst>
            </a:custGeom>
            <a:ln w="914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535940" y="1592707"/>
            <a:ext cx="7005320" cy="444627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287020" marR="520700" indent="-274955">
              <a:lnSpc>
                <a:spcPts val="2810"/>
              </a:lnSpc>
              <a:spcBef>
                <a:spcPts val="455"/>
              </a:spcBef>
              <a:tabLst>
                <a:tab pos="387350" algn="l"/>
                <a:tab pos="2076450" algn="l"/>
                <a:tab pos="2120900" algn="l"/>
                <a:tab pos="3639820" algn="l"/>
                <a:tab pos="4312285" algn="l"/>
              </a:tabLst>
            </a:pPr>
            <a:r>
              <a:rPr sz="1900" spc="660" dirty="0">
                <a:solidFill>
                  <a:srgbClr val="B03E9A"/>
                </a:solidFill>
                <a:latin typeface="Cambria"/>
                <a:cs typeface="Cambria"/>
              </a:rPr>
              <a:t>⦿		</a:t>
            </a:r>
            <a:r>
              <a:rPr sz="2600" b="1" i="1" spc="-5" dirty="0">
                <a:latin typeface="Trebuchet MS"/>
                <a:cs typeface="Trebuchet MS"/>
              </a:rPr>
              <a:t>Defective	</a:t>
            </a:r>
            <a:r>
              <a:rPr sz="2600" b="1" i="1" dirty="0">
                <a:latin typeface="Trebuchet MS"/>
                <a:cs typeface="Trebuchet MS"/>
              </a:rPr>
              <a:t>phagocytosis	</a:t>
            </a:r>
            <a:r>
              <a:rPr sz="2600" spc="-5" dirty="0">
                <a:latin typeface="Trebuchet MS"/>
                <a:cs typeface="Trebuchet MS"/>
              </a:rPr>
              <a:t>in</a:t>
            </a:r>
            <a:r>
              <a:rPr sz="2600" spc="770" dirty="0">
                <a:latin typeface="Trebuchet MS"/>
                <a:cs typeface="Trebuchet MS"/>
              </a:rPr>
              <a:t>             </a:t>
            </a:r>
            <a:r>
              <a:rPr sz="2600" spc="-5" dirty="0">
                <a:latin typeface="Trebuchet MS"/>
                <a:cs typeface="Trebuchet MS"/>
              </a:rPr>
              <a:t>metaphysis </a:t>
            </a:r>
            <a:r>
              <a:rPr sz="260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(i</a:t>
            </a:r>
            <a:r>
              <a:rPr sz="2600" spc="5" dirty="0">
                <a:latin typeface="Trebuchet MS"/>
                <a:cs typeface="Trebuchet MS"/>
              </a:rPr>
              <a:t>n</a:t>
            </a:r>
            <a:r>
              <a:rPr sz="2600" spc="-5" dirty="0">
                <a:latin typeface="Trebuchet MS"/>
                <a:cs typeface="Trebuchet MS"/>
              </a:rPr>
              <a:t>herentl</a:t>
            </a:r>
            <a:r>
              <a:rPr sz="2600" dirty="0">
                <a:latin typeface="Trebuchet MS"/>
                <a:cs typeface="Trebuchet MS"/>
              </a:rPr>
              <a:t>y		</a:t>
            </a:r>
            <a:r>
              <a:rPr sz="2600" spc="-5" dirty="0">
                <a:latin typeface="Trebuchet MS"/>
                <a:cs typeface="Trebuchet MS"/>
              </a:rPr>
              <a:t>deplet</a:t>
            </a:r>
            <a:r>
              <a:rPr sz="2600" spc="-15" dirty="0">
                <a:latin typeface="Trebuchet MS"/>
                <a:cs typeface="Trebuchet MS"/>
              </a:rPr>
              <a:t>e</a:t>
            </a:r>
            <a:r>
              <a:rPr sz="2600" dirty="0">
                <a:latin typeface="Trebuchet MS"/>
                <a:cs typeface="Trebuchet MS"/>
              </a:rPr>
              <a:t>d	retic</a:t>
            </a:r>
            <a:r>
              <a:rPr sz="2600" spc="5" dirty="0">
                <a:latin typeface="Trebuchet MS"/>
                <a:cs typeface="Trebuchet MS"/>
              </a:rPr>
              <a:t>u</a:t>
            </a:r>
            <a:r>
              <a:rPr sz="2600" dirty="0">
                <a:latin typeface="Trebuchet MS"/>
                <a:cs typeface="Trebuchet MS"/>
              </a:rPr>
              <a:t>loen</a:t>
            </a:r>
            <a:r>
              <a:rPr sz="2600" spc="5" dirty="0">
                <a:latin typeface="Trebuchet MS"/>
                <a:cs typeface="Trebuchet MS"/>
              </a:rPr>
              <a:t>d</a:t>
            </a:r>
            <a:r>
              <a:rPr sz="2600" dirty="0">
                <a:latin typeface="Trebuchet MS"/>
                <a:cs typeface="Trebuchet MS"/>
              </a:rPr>
              <a:t>ot</a:t>
            </a:r>
            <a:r>
              <a:rPr sz="2600" spc="5" dirty="0">
                <a:latin typeface="Trebuchet MS"/>
                <a:cs typeface="Trebuchet MS"/>
              </a:rPr>
              <a:t>h</a:t>
            </a:r>
            <a:r>
              <a:rPr sz="2600" spc="-5" dirty="0">
                <a:latin typeface="Trebuchet MS"/>
                <a:cs typeface="Trebuchet MS"/>
              </a:rPr>
              <a:t>eli</a:t>
            </a:r>
            <a:r>
              <a:rPr sz="2600" dirty="0">
                <a:latin typeface="Trebuchet MS"/>
                <a:cs typeface="Trebuchet MS"/>
              </a:rPr>
              <a:t>al  system</a:t>
            </a:r>
            <a:r>
              <a:rPr sz="2600" spc="-2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).</a:t>
            </a:r>
            <a:endParaRPr sz="2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900" spc="660" dirty="0">
                <a:solidFill>
                  <a:srgbClr val="B03E9A"/>
                </a:solidFill>
                <a:latin typeface="Cambria"/>
                <a:cs typeface="Cambria"/>
              </a:rPr>
              <a:t>⦿</a:t>
            </a:r>
            <a:r>
              <a:rPr sz="1900" spc="35" dirty="0">
                <a:solidFill>
                  <a:srgbClr val="B03E9A"/>
                </a:solidFill>
                <a:latin typeface="Cambria"/>
                <a:cs typeface="Cambria"/>
              </a:rPr>
              <a:t> </a:t>
            </a:r>
            <a:r>
              <a:rPr sz="2600" b="1" i="1" dirty="0">
                <a:latin typeface="Trebuchet MS"/>
                <a:cs typeface="Trebuchet MS"/>
              </a:rPr>
              <a:t>Rich</a:t>
            </a:r>
            <a:r>
              <a:rPr sz="2600" b="1" i="1" spc="-15" dirty="0">
                <a:latin typeface="Trebuchet MS"/>
                <a:cs typeface="Trebuchet MS"/>
              </a:rPr>
              <a:t> </a:t>
            </a:r>
            <a:r>
              <a:rPr sz="2600" b="1" i="1" spc="-5" dirty="0">
                <a:latin typeface="Trebuchet MS"/>
                <a:cs typeface="Trebuchet MS"/>
              </a:rPr>
              <a:t>blood</a:t>
            </a:r>
            <a:r>
              <a:rPr sz="2600" b="1" i="1" spc="-10" dirty="0">
                <a:latin typeface="Trebuchet MS"/>
                <a:cs typeface="Trebuchet MS"/>
              </a:rPr>
              <a:t> </a:t>
            </a:r>
            <a:r>
              <a:rPr sz="2600" b="1" i="1" spc="-35" dirty="0">
                <a:latin typeface="Trebuchet MS"/>
                <a:cs typeface="Trebuchet MS"/>
              </a:rPr>
              <a:t>supply.</a:t>
            </a:r>
            <a:endParaRPr sz="2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450">
              <a:latin typeface="Trebuchet MS"/>
              <a:cs typeface="Trebuchet MS"/>
            </a:endParaRPr>
          </a:p>
          <a:p>
            <a:pPr marL="287020" marR="5080" indent="-274955">
              <a:lnSpc>
                <a:spcPts val="2810"/>
              </a:lnSpc>
            </a:pPr>
            <a:r>
              <a:rPr sz="1900" spc="660" dirty="0">
                <a:solidFill>
                  <a:srgbClr val="B03E9A"/>
                </a:solidFill>
                <a:latin typeface="Cambria"/>
                <a:cs typeface="Cambria"/>
              </a:rPr>
              <a:t>⦿</a:t>
            </a:r>
            <a:r>
              <a:rPr sz="1900" spc="50" dirty="0">
                <a:solidFill>
                  <a:srgbClr val="B03E9A"/>
                </a:solidFill>
                <a:latin typeface="Cambria"/>
                <a:cs typeface="Cambria"/>
              </a:rPr>
              <a:t> </a:t>
            </a:r>
            <a:r>
              <a:rPr sz="2600" b="1" i="1" spc="-5" dirty="0">
                <a:latin typeface="Trebuchet MS"/>
                <a:cs typeface="Trebuchet MS"/>
              </a:rPr>
              <a:t>Hair</a:t>
            </a:r>
            <a:r>
              <a:rPr sz="2600" b="1" i="1" spc="-20" dirty="0">
                <a:latin typeface="Trebuchet MS"/>
                <a:cs typeface="Trebuchet MS"/>
              </a:rPr>
              <a:t> </a:t>
            </a:r>
            <a:r>
              <a:rPr sz="2600" b="1" i="1" dirty="0">
                <a:latin typeface="Trebuchet MS"/>
                <a:cs typeface="Trebuchet MS"/>
              </a:rPr>
              <a:t>pin bend</a:t>
            </a:r>
            <a:r>
              <a:rPr sz="2600" b="1" i="1" spc="-2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of</a:t>
            </a:r>
            <a:r>
              <a:rPr sz="2600" spc="5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metaphyseal</a:t>
            </a:r>
            <a:r>
              <a:rPr sz="2600" spc="-2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vessels</a:t>
            </a:r>
            <a:r>
              <a:rPr sz="2600" spc="-3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( </a:t>
            </a:r>
            <a:r>
              <a:rPr sz="2600" spc="-160" dirty="0">
                <a:latin typeface="Trebuchet MS"/>
                <a:cs typeface="Trebuchet MS"/>
              </a:rPr>
              <a:t>leads </a:t>
            </a:r>
            <a:r>
              <a:rPr sz="2600" spc="-77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to</a:t>
            </a:r>
            <a:r>
              <a:rPr sz="2600" spc="-1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vascular</a:t>
            </a:r>
            <a:r>
              <a:rPr sz="2600" spc="-2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stasis-</a:t>
            </a:r>
            <a:r>
              <a:rPr sz="2600" spc="-1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slow</a:t>
            </a:r>
            <a:r>
              <a:rPr sz="2600" spc="-3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circulation).</a:t>
            </a:r>
            <a:endParaRPr sz="2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3450">
              <a:latin typeface="Trebuchet MS"/>
              <a:cs typeface="Trebuchet MS"/>
            </a:endParaRPr>
          </a:p>
          <a:p>
            <a:pPr marL="287020" marR="247015" indent="-274955">
              <a:lnSpc>
                <a:spcPts val="2810"/>
              </a:lnSpc>
              <a:tabLst>
                <a:tab pos="2473960" algn="l"/>
                <a:tab pos="4356735" algn="l"/>
              </a:tabLst>
            </a:pPr>
            <a:r>
              <a:rPr sz="1900" spc="660" dirty="0">
                <a:solidFill>
                  <a:srgbClr val="B03E9A"/>
                </a:solidFill>
                <a:latin typeface="Cambria"/>
                <a:cs typeface="Cambria"/>
              </a:rPr>
              <a:t>⦿</a:t>
            </a:r>
            <a:r>
              <a:rPr sz="1900" spc="55" dirty="0">
                <a:solidFill>
                  <a:srgbClr val="B03E9A"/>
                </a:solidFill>
                <a:latin typeface="Cambria"/>
                <a:cs typeface="Cambria"/>
              </a:rPr>
              <a:t> </a:t>
            </a:r>
            <a:r>
              <a:rPr sz="2600" b="1" i="1" dirty="0">
                <a:latin typeface="Trebuchet MS"/>
                <a:cs typeface="Trebuchet MS"/>
              </a:rPr>
              <a:t>Metaphyseal	hemorrage	</a:t>
            </a:r>
            <a:r>
              <a:rPr sz="2600" spc="-5" dirty="0">
                <a:latin typeface="Trebuchet MS"/>
                <a:cs typeface="Trebuchet MS"/>
              </a:rPr>
              <a:t>due</a:t>
            </a:r>
            <a:r>
              <a:rPr sz="2600" spc="-35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to</a:t>
            </a:r>
            <a:r>
              <a:rPr sz="2600" spc="-4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repeated </a:t>
            </a:r>
            <a:r>
              <a:rPr sz="2600" spc="-765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trauma</a:t>
            </a:r>
            <a:r>
              <a:rPr sz="2600" spc="-3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(acts</a:t>
            </a:r>
            <a:r>
              <a:rPr sz="2600" spc="-2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as</a:t>
            </a:r>
            <a:r>
              <a:rPr sz="2600" spc="-5" dirty="0">
                <a:latin typeface="Trebuchet MS"/>
                <a:cs typeface="Trebuchet MS"/>
              </a:rPr>
              <a:t> culture</a:t>
            </a:r>
            <a:r>
              <a:rPr sz="2600" spc="-25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media</a:t>
            </a:r>
            <a:r>
              <a:rPr sz="2600" spc="-1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)</a:t>
            </a:r>
            <a:endParaRPr sz="2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7390" y="476376"/>
            <a:ext cx="6308064" cy="33845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6071361" y="577723"/>
            <a:ext cx="78740" cy="121285"/>
          </a:xfrm>
          <a:custGeom>
            <a:avLst/>
            <a:gdLst/>
            <a:ahLst/>
            <a:cxnLst/>
            <a:rect l="l" t="t" r="r" b="b"/>
            <a:pathLst>
              <a:path w="78739" h="121284">
                <a:moveTo>
                  <a:pt x="39370" y="0"/>
                </a:moveTo>
                <a:lnTo>
                  <a:pt x="0" y="120776"/>
                </a:lnTo>
                <a:lnTo>
                  <a:pt x="78612" y="120776"/>
                </a:lnTo>
                <a:lnTo>
                  <a:pt x="3937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73497" y="577723"/>
            <a:ext cx="78740" cy="121285"/>
          </a:xfrm>
          <a:custGeom>
            <a:avLst/>
            <a:gdLst/>
            <a:ahLst/>
            <a:cxnLst/>
            <a:rect l="l" t="t" r="r" b="b"/>
            <a:pathLst>
              <a:path w="78739" h="121284">
                <a:moveTo>
                  <a:pt x="39369" y="0"/>
                </a:moveTo>
                <a:lnTo>
                  <a:pt x="0" y="120776"/>
                </a:lnTo>
                <a:lnTo>
                  <a:pt x="78612" y="120776"/>
                </a:lnTo>
                <a:lnTo>
                  <a:pt x="3936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63342" y="577723"/>
            <a:ext cx="78740" cy="121285"/>
          </a:xfrm>
          <a:custGeom>
            <a:avLst/>
            <a:gdLst/>
            <a:ahLst/>
            <a:cxnLst/>
            <a:rect l="l" t="t" r="r" b="b"/>
            <a:pathLst>
              <a:path w="78739" h="121284">
                <a:moveTo>
                  <a:pt x="39369" y="0"/>
                </a:moveTo>
                <a:lnTo>
                  <a:pt x="0" y="120776"/>
                </a:lnTo>
                <a:lnTo>
                  <a:pt x="78612" y="120776"/>
                </a:lnTo>
                <a:lnTo>
                  <a:pt x="3936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19801" y="530479"/>
            <a:ext cx="96520" cy="9525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66060" y="530479"/>
            <a:ext cx="96519" cy="9525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4041" y="530479"/>
            <a:ext cx="96519" cy="9525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28876" y="527050"/>
            <a:ext cx="167005" cy="23710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07311" y="527050"/>
            <a:ext cx="167004" cy="237109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6569964" y="482219"/>
            <a:ext cx="245745" cy="327025"/>
          </a:xfrm>
          <a:custGeom>
            <a:avLst/>
            <a:gdLst/>
            <a:ahLst/>
            <a:cxnLst/>
            <a:rect l="l" t="t" r="r" b="b"/>
            <a:pathLst>
              <a:path w="245745" h="327025">
                <a:moveTo>
                  <a:pt x="0" y="0"/>
                </a:moveTo>
                <a:lnTo>
                  <a:pt x="58038" y="0"/>
                </a:lnTo>
                <a:lnTo>
                  <a:pt x="58038" y="128142"/>
                </a:lnTo>
                <a:lnTo>
                  <a:pt x="188213" y="128142"/>
                </a:lnTo>
                <a:lnTo>
                  <a:pt x="188213" y="0"/>
                </a:lnTo>
                <a:lnTo>
                  <a:pt x="245490" y="0"/>
                </a:lnTo>
                <a:lnTo>
                  <a:pt x="245490" y="327025"/>
                </a:lnTo>
                <a:lnTo>
                  <a:pt x="188213" y="327025"/>
                </a:lnTo>
                <a:lnTo>
                  <a:pt x="188213" y="179704"/>
                </a:lnTo>
                <a:lnTo>
                  <a:pt x="58038" y="179704"/>
                </a:lnTo>
                <a:lnTo>
                  <a:pt x="58038" y="327025"/>
                </a:lnTo>
                <a:lnTo>
                  <a:pt x="0" y="32702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739384" y="482219"/>
            <a:ext cx="208915" cy="327025"/>
          </a:xfrm>
          <a:custGeom>
            <a:avLst/>
            <a:gdLst/>
            <a:ahLst/>
            <a:cxnLst/>
            <a:rect l="l" t="t" r="r" b="b"/>
            <a:pathLst>
              <a:path w="208914" h="327025">
                <a:moveTo>
                  <a:pt x="0" y="0"/>
                </a:moveTo>
                <a:lnTo>
                  <a:pt x="208661" y="0"/>
                </a:lnTo>
                <a:lnTo>
                  <a:pt x="208661" y="51561"/>
                </a:lnTo>
                <a:lnTo>
                  <a:pt x="58038" y="51561"/>
                </a:lnTo>
                <a:lnTo>
                  <a:pt x="58038" y="128142"/>
                </a:lnTo>
                <a:lnTo>
                  <a:pt x="165988" y="128142"/>
                </a:lnTo>
                <a:lnTo>
                  <a:pt x="165988" y="177418"/>
                </a:lnTo>
                <a:lnTo>
                  <a:pt x="58038" y="177418"/>
                </a:lnTo>
                <a:lnTo>
                  <a:pt x="58038" y="275463"/>
                </a:lnTo>
                <a:lnTo>
                  <a:pt x="206248" y="275463"/>
                </a:lnTo>
                <a:lnTo>
                  <a:pt x="206248" y="327025"/>
                </a:lnTo>
                <a:lnTo>
                  <a:pt x="0" y="32702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018151" y="482219"/>
            <a:ext cx="278130" cy="327025"/>
          </a:xfrm>
          <a:custGeom>
            <a:avLst/>
            <a:gdLst/>
            <a:ahLst/>
            <a:cxnLst/>
            <a:rect l="l" t="t" r="r" b="b"/>
            <a:pathLst>
              <a:path w="278129" h="327025">
                <a:moveTo>
                  <a:pt x="0" y="0"/>
                </a:moveTo>
                <a:lnTo>
                  <a:pt x="61595" y="0"/>
                </a:lnTo>
                <a:lnTo>
                  <a:pt x="139064" y="139445"/>
                </a:lnTo>
                <a:lnTo>
                  <a:pt x="216788" y="0"/>
                </a:lnTo>
                <a:lnTo>
                  <a:pt x="278129" y="0"/>
                </a:lnTo>
                <a:lnTo>
                  <a:pt x="168275" y="192912"/>
                </a:lnTo>
                <a:lnTo>
                  <a:pt x="168275" y="327025"/>
                </a:lnTo>
                <a:lnTo>
                  <a:pt x="110236" y="327025"/>
                </a:lnTo>
                <a:lnTo>
                  <a:pt x="110236" y="1929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431665" y="482219"/>
            <a:ext cx="334010" cy="331470"/>
          </a:xfrm>
          <a:custGeom>
            <a:avLst/>
            <a:gdLst/>
            <a:ahLst/>
            <a:cxnLst/>
            <a:rect l="l" t="t" r="r" b="b"/>
            <a:pathLst>
              <a:path w="334010" h="331469">
                <a:moveTo>
                  <a:pt x="65912" y="0"/>
                </a:moveTo>
                <a:lnTo>
                  <a:pt x="96647" y="0"/>
                </a:lnTo>
                <a:lnTo>
                  <a:pt x="167512" y="220344"/>
                </a:lnTo>
                <a:lnTo>
                  <a:pt x="236600" y="0"/>
                </a:lnTo>
                <a:lnTo>
                  <a:pt x="267208" y="0"/>
                </a:lnTo>
                <a:lnTo>
                  <a:pt x="334010" y="327278"/>
                </a:lnTo>
                <a:lnTo>
                  <a:pt x="277749" y="327278"/>
                </a:lnTo>
                <a:lnTo>
                  <a:pt x="243839" y="150875"/>
                </a:lnTo>
                <a:lnTo>
                  <a:pt x="177926" y="331469"/>
                </a:lnTo>
                <a:lnTo>
                  <a:pt x="157225" y="331469"/>
                </a:lnTo>
                <a:lnTo>
                  <a:pt x="91312" y="150875"/>
                </a:lnTo>
                <a:lnTo>
                  <a:pt x="56007" y="327278"/>
                </a:lnTo>
                <a:lnTo>
                  <a:pt x="0" y="327278"/>
                </a:lnTo>
                <a:lnTo>
                  <a:pt x="6591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716909" y="482219"/>
            <a:ext cx="334010" cy="331470"/>
          </a:xfrm>
          <a:custGeom>
            <a:avLst/>
            <a:gdLst/>
            <a:ahLst/>
            <a:cxnLst/>
            <a:rect l="l" t="t" r="r" b="b"/>
            <a:pathLst>
              <a:path w="334010" h="331469">
                <a:moveTo>
                  <a:pt x="65912" y="0"/>
                </a:moveTo>
                <a:lnTo>
                  <a:pt x="96646" y="0"/>
                </a:lnTo>
                <a:lnTo>
                  <a:pt x="167512" y="220344"/>
                </a:lnTo>
                <a:lnTo>
                  <a:pt x="236600" y="0"/>
                </a:lnTo>
                <a:lnTo>
                  <a:pt x="267207" y="0"/>
                </a:lnTo>
                <a:lnTo>
                  <a:pt x="334010" y="327278"/>
                </a:lnTo>
                <a:lnTo>
                  <a:pt x="277749" y="327278"/>
                </a:lnTo>
                <a:lnTo>
                  <a:pt x="243839" y="150875"/>
                </a:lnTo>
                <a:lnTo>
                  <a:pt x="177926" y="331469"/>
                </a:lnTo>
                <a:lnTo>
                  <a:pt x="157225" y="331469"/>
                </a:lnTo>
                <a:lnTo>
                  <a:pt x="91312" y="150875"/>
                </a:lnTo>
                <a:lnTo>
                  <a:pt x="56006" y="327278"/>
                </a:lnTo>
                <a:lnTo>
                  <a:pt x="0" y="327278"/>
                </a:lnTo>
                <a:lnTo>
                  <a:pt x="6591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387344" y="482219"/>
            <a:ext cx="58419" cy="327025"/>
          </a:xfrm>
          <a:custGeom>
            <a:avLst/>
            <a:gdLst/>
            <a:ahLst/>
            <a:cxnLst/>
            <a:rect l="l" t="t" r="r" b="b"/>
            <a:pathLst>
              <a:path w="58420" h="327025">
                <a:moveTo>
                  <a:pt x="0" y="0"/>
                </a:moveTo>
                <a:lnTo>
                  <a:pt x="58038" y="0"/>
                </a:lnTo>
                <a:lnTo>
                  <a:pt x="58038" y="327025"/>
                </a:lnTo>
                <a:lnTo>
                  <a:pt x="0" y="32702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081527" y="482219"/>
            <a:ext cx="238125" cy="331470"/>
          </a:xfrm>
          <a:custGeom>
            <a:avLst/>
            <a:gdLst/>
            <a:ahLst/>
            <a:cxnLst/>
            <a:rect l="l" t="t" r="r" b="b"/>
            <a:pathLst>
              <a:path w="238125" h="331469">
                <a:moveTo>
                  <a:pt x="0" y="0"/>
                </a:moveTo>
                <a:lnTo>
                  <a:pt x="27813" y="0"/>
                </a:lnTo>
                <a:lnTo>
                  <a:pt x="182372" y="197357"/>
                </a:lnTo>
                <a:lnTo>
                  <a:pt x="182372" y="0"/>
                </a:lnTo>
                <a:lnTo>
                  <a:pt x="238125" y="0"/>
                </a:lnTo>
                <a:lnTo>
                  <a:pt x="238125" y="331469"/>
                </a:lnTo>
                <a:lnTo>
                  <a:pt x="214502" y="331469"/>
                </a:lnTo>
                <a:lnTo>
                  <a:pt x="55753" y="124586"/>
                </a:lnTo>
                <a:lnTo>
                  <a:pt x="55753" y="327278"/>
                </a:lnTo>
                <a:lnTo>
                  <a:pt x="0" y="32727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07390" y="482219"/>
            <a:ext cx="429895" cy="331470"/>
          </a:xfrm>
          <a:custGeom>
            <a:avLst/>
            <a:gdLst/>
            <a:ahLst/>
            <a:cxnLst/>
            <a:rect l="l" t="t" r="r" b="b"/>
            <a:pathLst>
              <a:path w="429894" h="331469">
                <a:moveTo>
                  <a:pt x="371513" y="0"/>
                </a:moveTo>
                <a:lnTo>
                  <a:pt x="429552" y="0"/>
                </a:lnTo>
                <a:lnTo>
                  <a:pt x="429552" y="327025"/>
                </a:lnTo>
                <a:lnTo>
                  <a:pt x="371513" y="327025"/>
                </a:lnTo>
                <a:lnTo>
                  <a:pt x="371513" y="0"/>
                </a:lnTo>
                <a:close/>
              </a:path>
              <a:path w="429894" h="331469">
                <a:moveTo>
                  <a:pt x="65849" y="0"/>
                </a:moveTo>
                <a:lnTo>
                  <a:pt x="96659" y="0"/>
                </a:lnTo>
                <a:lnTo>
                  <a:pt x="167424" y="220344"/>
                </a:lnTo>
                <a:lnTo>
                  <a:pt x="236626" y="0"/>
                </a:lnTo>
                <a:lnTo>
                  <a:pt x="267220" y="0"/>
                </a:lnTo>
                <a:lnTo>
                  <a:pt x="333959" y="327278"/>
                </a:lnTo>
                <a:lnTo>
                  <a:pt x="277710" y="327278"/>
                </a:lnTo>
                <a:lnTo>
                  <a:pt x="243776" y="150875"/>
                </a:lnTo>
                <a:lnTo>
                  <a:pt x="177914" y="331469"/>
                </a:lnTo>
                <a:lnTo>
                  <a:pt x="157162" y="331469"/>
                </a:lnTo>
                <a:lnTo>
                  <a:pt x="91300" y="150875"/>
                </a:lnTo>
                <a:lnTo>
                  <a:pt x="56032" y="327278"/>
                </a:lnTo>
                <a:lnTo>
                  <a:pt x="0" y="327278"/>
                </a:lnTo>
                <a:lnTo>
                  <a:pt x="6584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460491" y="478790"/>
            <a:ext cx="251460" cy="330835"/>
          </a:xfrm>
          <a:custGeom>
            <a:avLst/>
            <a:gdLst/>
            <a:ahLst/>
            <a:cxnLst/>
            <a:rect l="l" t="t" r="r" b="b"/>
            <a:pathLst>
              <a:path w="251460" h="330834">
                <a:moveTo>
                  <a:pt x="90550" y="0"/>
                </a:moveTo>
                <a:lnTo>
                  <a:pt x="145057" y="6044"/>
                </a:lnTo>
                <a:lnTo>
                  <a:pt x="183991" y="24161"/>
                </a:lnTo>
                <a:lnTo>
                  <a:pt x="207351" y="54328"/>
                </a:lnTo>
                <a:lnTo>
                  <a:pt x="215137" y="96520"/>
                </a:lnTo>
                <a:lnTo>
                  <a:pt x="214066" y="110686"/>
                </a:lnTo>
                <a:lnTo>
                  <a:pt x="197993" y="149351"/>
                </a:lnTo>
                <a:lnTo>
                  <a:pt x="167185" y="177319"/>
                </a:lnTo>
                <a:lnTo>
                  <a:pt x="154686" y="183134"/>
                </a:lnTo>
                <a:lnTo>
                  <a:pt x="251333" y="330454"/>
                </a:lnTo>
                <a:lnTo>
                  <a:pt x="184404" y="330454"/>
                </a:lnTo>
                <a:lnTo>
                  <a:pt x="97028" y="195452"/>
                </a:lnTo>
                <a:lnTo>
                  <a:pt x="89790" y="195212"/>
                </a:lnTo>
                <a:lnTo>
                  <a:pt x="81232" y="194865"/>
                </a:lnTo>
                <a:lnTo>
                  <a:pt x="71364" y="194399"/>
                </a:lnTo>
                <a:lnTo>
                  <a:pt x="60198" y="193801"/>
                </a:lnTo>
                <a:lnTo>
                  <a:pt x="60198" y="330454"/>
                </a:lnTo>
                <a:lnTo>
                  <a:pt x="0" y="330454"/>
                </a:lnTo>
                <a:lnTo>
                  <a:pt x="0" y="3429"/>
                </a:lnTo>
                <a:lnTo>
                  <a:pt x="4143" y="3313"/>
                </a:lnTo>
                <a:lnTo>
                  <a:pt x="11811" y="2984"/>
                </a:lnTo>
                <a:lnTo>
                  <a:pt x="23002" y="2464"/>
                </a:lnTo>
                <a:lnTo>
                  <a:pt x="37719" y="1777"/>
                </a:lnTo>
                <a:lnTo>
                  <a:pt x="53314" y="1017"/>
                </a:lnTo>
                <a:lnTo>
                  <a:pt x="67325" y="460"/>
                </a:lnTo>
                <a:lnTo>
                  <a:pt x="79742" y="117"/>
                </a:lnTo>
                <a:lnTo>
                  <a:pt x="9055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206751" y="478790"/>
            <a:ext cx="251460" cy="330835"/>
          </a:xfrm>
          <a:custGeom>
            <a:avLst/>
            <a:gdLst/>
            <a:ahLst/>
            <a:cxnLst/>
            <a:rect l="l" t="t" r="r" b="b"/>
            <a:pathLst>
              <a:path w="251460" h="330834">
                <a:moveTo>
                  <a:pt x="90550" y="0"/>
                </a:moveTo>
                <a:lnTo>
                  <a:pt x="145057" y="6044"/>
                </a:lnTo>
                <a:lnTo>
                  <a:pt x="183991" y="24161"/>
                </a:lnTo>
                <a:lnTo>
                  <a:pt x="207351" y="54328"/>
                </a:lnTo>
                <a:lnTo>
                  <a:pt x="215137" y="96520"/>
                </a:lnTo>
                <a:lnTo>
                  <a:pt x="214066" y="110686"/>
                </a:lnTo>
                <a:lnTo>
                  <a:pt x="197993" y="149351"/>
                </a:lnTo>
                <a:lnTo>
                  <a:pt x="167185" y="177319"/>
                </a:lnTo>
                <a:lnTo>
                  <a:pt x="154686" y="183134"/>
                </a:lnTo>
                <a:lnTo>
                  <a:pt x="251333" y="330454"/>
                </a:lnTo>
                <a:lnTo>
                  <a:pt x="184404" y="330454"/>
                </a:lnTo>
                <a:lnTo>
                  <a:pt x="97028" y="195452"/>
                </a:lnTo>
                <a:lnTo>
                  <a:pt x="89808" y="195212"/>
                </a:lnTo>
                <a:lnTo>
                  <a:pt x="81280" y="194865"/>
                </a:lnTo>
                <a:lnTo>
                  <a:pt x="71417" y="194399"/>
                </a:lnTo>
                <a:lnTo>
                  <a:pt x="60198" y="193801"/>
                </a:lnTo>
                <a:lnTo>
                  <a:pt x="60198" y="330454"/>
                </a:lnTo>
                <a:lnTo>
                  <a:pt x="0" y="330454"/>
                </a:lnTo>
                <a:lnTo>
                  <a:pt x="0" y="3429"/>
                </a:lnTo>
                <a:lnTo>
                  <a:pt x="4143" y="3313"/>
                </a:lnTo>
                <a:lnTo>
                  <a:pt x="11810" y="2984"/>
                </a:lnTo>
                <a:lnTo>
                  <a:pt x="23002" y="2464"/>
                </a:lnTo>
                <a:lnTo>
                  <a:pt x="37718" y="1777"/>
                </a:lnTo>
                <a:lnTo>
                  <a:pt x="53314" y="1017"/>
                </a:lnTo>
                <a:lnTo>
                  <a:pt x="67325" y="460"/>
                </a:lnTo>
                <a:lnTo>
                  <a:pt x="79742" y="117"/>
                </a:lnTo>
                <a:lnTo>
                  <a:pt x="9055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284732" y="478790"/>
            <a:ext cx="251460" cy="330835"/>
          </a:xfrm>
          <a:custGeom>
            <a:avLst/>
            <a:gdLst/>
            <a:ahLst/>
            <a:cxnLst/>
            <a:rect l="l" t="t" r="r" b="b"/>
            <a:pathLst>
              <a:path w="251459" h="330834">
                <a:moveTo>
                  <a:pt x="90551" y="0"/>
                </a:moveTo>
                <a:lnTo>
                  <a:pt x="145057" y="6044"/>
                </a:lnTo>
                <a:lnTo>
                  <a:pt x="183991" y="24161"/>
                </a:lnTo>
                <a:lnTo>
                  <a:pt x="207351" y="54328"/>
                </a:lnTo>
                <a:lnTo>
                  <a:pt x="215137" y="96520"/>
                </a:lnTo>
                <a:lnTo>
                  <a:pt x="214066" y="110686"/>
                </a:lnTo>
                <a:lnTo>
                  <a:pt x="197993" y="149351"/>
                </a:lnTo>
                <a:lnTo>
                  <a:pt x="167185" y="177319"/>
                </a:lnTo>
                <a:lnTo>
                  <a:pt x="154686" y="183134"/>
                </a:lnTo>
                <a:lnTo>
                  <a:pt x="251333" y="330454"/>
                </a:lnTo>
                <a:lnTo>
                  <a:pt x="184404" y="330454"/>
                </a:lnTo>
                <a:lnTo>
                  <a:pt x="97028" y="195452"/>
                </a:lnTo>
                <a:lnTo>
                  <a:pt x="89790" y="195212"/>
                </a:lnTo>
                <a:lnTo>
                  <a:pt x="81232" y="194865"/>
                </a:lnTo>
                <a:lnTo>
                  <a:pt x="71364" y="194399"/>
                </a:lnTo>
                <a:lnTo>
                  <a:pt x="60198" y="193801"/>
                </a:lnTo>
                <a:lnTo>
                  <a:pt x="60198" y="330454"/>
                </a:lnTo>
                <a:lnTo>
                  <a:pt x="0" y="330454"/>
                </a:lnTo>
                <a:lnTo>
                  <a:pt x="0" y="3429"/>
                </a:lnTo>
                <a:lnTo>
                  <a:pt x="4143" y="3313"/>
                </a:lnTo>
                <a:lnTo>
                  <a:pt x="11811" y="2984"/>
                </a:lnTo>
                <a:lnTo>
                  <a:pt x="23002" y="2464"/>
                </a:lnTo>
                <a:lnTo>
                  <a:pt x="37718" y="1777"/>
                </a:lnTo>
                <a:lnTo>
                  <a:pt x="53314" y="1017"/>
                </a:lnTo>
                <a:lnTo>
                  <a:pt x="67325" y="460"/>
                </a:lnTo>
                <a:lnTo>
                  <a:pt x="79742" y="117"/>
                </a:lnTo>
                <a:lnTo>
                  <a:pt x="9055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967603" y="477773"/>
            <a:ext cx="287655" cy="331470"/>
          </a:xfrm>
          <a:custGeom>
            <a:avLst/>
            <a:gdLst/>
            <a:ahLst/>
            <a:cxnLst/>
            <a:rect l="l" t="t" r="r" b="b"/>
            <a:pathLst>
              <a:path w="287654" h="331470">
                <a:moveTo>
                  <a:pt x="130301" y="0"/>
                </a:moveTo>
                <a:lnTo>
                  <a:pt x="155829" y="0"/>
                </a:lnTo>
                <a:lnTo>
                  <a:pt x="287274" y="331470"/>
                </a:lnTo>
                <a:lnTo>
                  <a:pt x="223266" y="331470"/>
                </a:lnTo>
                <a:lnTo>
                  <a:pt x="199389" y="265175"/>
                </a:lnTo>
                <a:lnTo>
                  <a:pt x="87249" y="265175"/>
                </a:lnTo>
                <a:lnTo>
                  <a:pt x="64516" y="331470"/>
                </a:lnTo>
                <a:lnTo>
                  <a:pt x="0" y="331470"/>
                </a:lnTo>
                <a:lnTo>
                  <a:pt x="13030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69739" y="477773"/>
            <a:ext cx="287655" cy="331470"/>
          </a:xfrm>
          <a:custGeom>
            <a:avLst/>
            <a:gdLst/>
            <a:ahLst/>
            <a:cxnLst/>
            <a:rect l="l" t="t" r="r" b="b"/>
            <a:pathLst>
              <a:path w="287654" h="331470">
                <a:moveTo>
                  <a:pt x="130301" y="0"/>
                </a:moveTo>
                <a:lnTo>
                  <a:pt x="155828" y="0"/>
                </a:lnTo>
                <a:lnTo>
                  <a:pt x="287274" y="331470"/>
                </a:lnTo>
                <a:lnTo>
                  <a:pt x="223265" y="331470"/>
                </a:lnTo>
                <a:lnTo>
                  <a:pt x="199389" y="265175"/>
                </a:lnTo>
                <a:lnTo>
                  <a:pt x="87249" y="265175"/>
                </a:lnTo>
                <a:lnTo>
                  <a:pt x="64515" y="331470"/>
                </a:lnTo>
                <a:lnTo>
                  <a:pt x="0" y="331470"/>
                </a:lnTo>
                <a:lnTo>
                  <a:pt x="13030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759582" y="477773"/>
            <a:ext cx="287655" cy="331470"/>
          </a:xfrm>
          <a:custGeom>
            <a:avLst/>
            <a:gdLst/>
            <a:ahLst/>
            <a:cxnLst/>
            <a:rect l="l" t="t" r="r" b="b"/>
            <a:pathLst>
              <a:path w="287655" h="331470">
                <a:moveTo>
                  <a:pt x="130302" y="0"/>
                </a:moveTo>
                <a:lnTo>
                  <a:pt x="155829" y="0"/>
                </a:lnTo>
                <a:lnTo>
                  <a:pt x="287274" y="331470"/>
                </a:lnTo>
                <a:lnTo>
                  <a:pt x="223266" y="331470"/>
                </a:lnTo>
                <a:lnTo>
                  <a:pt x="199390" y="265175"/>
                </a:lnTo>
                <a:lnTo>
                  <a:pt x="87249" y="265175"/>
                </a:lnTo>
                <a:lnTo>
                  <a:pt x="64516" y="331470"/>
                </a:lnTo>
                <a:lnTo>
                  <a:pt x="0" y="331470"/>
                </a:lnTo>
                <a:lnTo>
                  <a:pt x="13030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73927" y="476630"/>
            <a:ext cx="248920" cy="338455"/>
          </a:xfrm>
          <a:custGeom>
            <a:avLst/>
            <a:gdLst/>
            <a:ahLst/>
            <a:cxnLst/>
            <a:rect l="l" t="t" r="r" b="b"/>
            <a:pathLst>
              <a:path w="248920" h="338455">
                <a:moveTo>
                  <a:pt x="149733" y="0"/>
                </a:moveTo>
                <a:lnTo>
                  <a:pt x="176446" y="1430"/>
                </a:lnTo>
                <a:lnTo>
                  <a:pt x="200374" y="5730"/>
                </a:lnTo>
                <a:lnTo>
                  <a:pt x="221491" y="12912"/>
                </a:lnTo>
                <a:lnTo>
                  <a:pt x="239775" y="22987"/>
                </a:lnTo>
                <a:lnTo>
                  <a:pt x="215773" y="70993"/>
                </a:lnTo>
                <a:lnTo>
                  <a:pt x="204581" y="62491"/>
                </a:lnTo>
                <a:lnTo>
                  <a:pt x="190436" y="56419"/>
                </a:lnTo>
                <a:lnTo>
                  <a:pt x="173339" y="52776"/>
                </a:lnTo>
                <a:lnTo>
                  <a:pt x="153288" y="51562"/>
                </a:lnTo>
                <a:lnTo>
                  <a:pt x="133812" y="53705"/>
                </a:lnTo>
                <a:lnTo>
                  <a:pt x="86360" y="85852"/>
                </a:lnTo>
                <a:lnTo>
                  <a:pt x="66754" y="124650"/>
                </a:lnTo>
                <a:lnTo>
                  <a:pt x="60198" y="172593"/>
                </a:lnTo>
                <a:lnTo>
                  <a:pt x="61720" y="197449"/>
                </a:lnTo>
                <a:lnTo>
                  <a:pt x="73860" y="239065"/>
                </a:lnTo>
                <a:lnTo>
                  <a:pt x="97573" y="269279"/>
                </a:lnTo>
                <a:lnTo>
                  <a:pt x="149098" y="286639"/>
                </a:lnTo>
                <a:lnTo>
                  <a:pt x="170908" y="284569"/>
                </a:lnTo>
                <a:lnTo>
                  <a:pt x="190230" y="278368"/>
                </a:lnTo>
                <a:lnTo>
                  <a:pt x="207051" y="268047"/>
                </a:lnTo>
                <a:lnTo>
                  <a:pt x="221361" y="253619"/>
                </a:lnTo>
                <a:lnTo>
                  <a:pt x="248412" y="300482"/>
                </a:lnTo>
                <a:lnTo>
                  <a:pt x="228623" y="316984"/>
                </a:lnTo>
                <a:lnTo>
                  <a:pt x="204692" y="328771"/>
                </a:lnTo>
                <a:lnTo>
                  <a:pt x="176617" y="335843"/>
                </a:lnTo>
                <a:lnTo>
                  <a:pt x="144399" y="338201"/>
                </a:lnTo>
                <a:lnTo>
                  <a:pt x="112033" y="335389"/>
                </a:lnTo>
                <a:lnTo>
                  <a:pt x="58781" y="312858"/>
                </a:lnTo>
                <a:lnTo>
                  <a:pt x="21270" y="268493"/>
                </a:lnTo>
                <a:lnTo>
                  <a:pt x="2359" y="206962"/>
                </a:lnTo>
                <a:lnTo>
                  <a:pt x="0" y="170053"/>
                </a:lnTo>
                <a:lnTo>
                  <a:pt x="2621" y="135260"/>
                </a:lnTo>
                <a:lnTo>
                  <a:pt x="23627" y="74630"/>
                </a:lnTo>
                <a:lnTo>
                  <a:pt x="64561" y="27432"/>
                </a:lnTo>
                <a:lnTo>
                  <a:pt x="118421" y="3048"/>
                </a:lnTo>
                <a:lnTo>
                  <a:pt x="14973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071746" y="476630"/>
            <a:ext cx="198120" cy="338455"/>
          </a:xfrm>
          <a:custGeom>
            <a:avLst/>
            <a:gdLst/>
            <a:ahLst/>
            <a:cxnLst/>
            <a:rect l="l" t="t" r="r" b="b"/>
            <a:pathLst>
              <a:path w="198120" h="338455">
                <a:moveTo>
                  <a:pt x="99694" y="0"/>
                </a:moveTo>
                <a:lnTo>
                  <a:pt x="126196" y="1331"/>
                </a:lnTo>
                <a:lnTo>
                  <a:pt x="148923" y="5318"/>
                </a:lnTo>
                <a:lnTo>
                  <a:pt x="167864" y="11947"/>
                </a:lnTo>
                <a:lnTo>
                  <a:pt x="183006" y="21209"/>
                </a:lnTo>
                <a:lnTo>
                  <a:pt x="165353" y="71247"/>
                </a:lnTo>
                <a:lnTo>
                  <a:pt x="149879" y="61652"/>
                </a:lnTo>
                <a:lnTo>
                  <a:pt x="133953" y="54784"/>
                </a:lnTo>
                <a:lnTo>
                  <a:pt x="117598" y="50655"/>
                </a:lnTo>
                <a:lnTo>
                  <a:pt x="100837" y="49276"/>
                </a:lnTo>
                <a:lnTo>
                  <a:pt x="91386" y="49942"/>
                </a:lnTo>
                <a:lnTo>
                  <a:pt x="59364" y="79410"/>
                </a:lnTo>
                <a:lnTo>
                  <a:pt x="58674" y="87503"/>
                </a:lnTo>
                <a:lnTo>
                  <a:pt x="62557" y="101721"/>
                </a:lnTo>
                <a:lnTo>
                  <a:pt x="74215" y="116189"/>
                </a:lnTo>
                <a:lnTo>
                  <a:pt x="93660" y="130919"/>
                </a:lnTo>
                <a:lnTo>
                  <a:pt x="120903" y="145923"/>
                </a:lnTo>
                <a:lnTo>
                  <a:pt x="136217" y="153832"/>
                </a:lnTo>
                <a:lnTo>
                  <a:pt x="149209" y="161385"/>
                </a:lnTo>
                <a:lnTo>
                  <a:pt x="181038" y="190166"/>
                </a:lnTo>
                <a:lnTo>
                  <a:pt x="196087" y="226075"/>
                </a:lnTo>
                <a:lnTo>
                  <a:pt x="197992" y="247142"/>
                </a:lnTo>
                <a:lnTo>
                  <a:pt x="196020" y="266094"/>
                </a:lnTo>
                <a:lnTo>
                  <a:pt x="166624" y="312547"/>
                </a:lnTo>
                <a:lnTo>
                  <a:pt x="129921" y="331803"/>
                </a:lnTo>
                <a:lnTo>
                  <a:pt x="82550" y="338201"/>
                </a:lnTo>
                <a:lnTo>
                  <a:pt x="60239" y="336724"/>
                </a:lnTo>
                <a:lnTo>
                  <a:pt x="39036" y="332295"/>
                </a:lnTo>
                <a:lnTo>
                  <a:pt x="18952" y="324913"/>
                </a:lnTo>
                <a:lnTo>
                  <a:pt x="0" y="314579"/>
                </a:lnTo>
                <a:lnTo>
                  <a:pt x="21336" y="262509"/>
                </a:lnTo>
                <a:lnTo>
                  <a:pt x="38484" y="273083"/>
                </a:lnTo>
                <a:lnTo>
                  <a:pt x="55467" y="280622"/>
                </a:lnTo>
                <a:lnTo>
                  <a:pt x="72306" y="285136"/>
                </a:lnTo>
                <a:lnTo>
                  <a:pt x="89026" y="286639"/>
                </a:lnTo>
                <a:lnTo>
                  <a:pt x="111382" y="284402"/>
                </a:lnTo>
                <a:lnTo>
                  <a:pt x="127380" y="277701"/>
                </a:lnTo>
                <a:lnTo>
                  <a:pt x="136997" y="266547"/>
                </a:lnTo>
                <a:lnTo>
                  <a:pt x="140207" y="250952"/>
                </a:lnTo>
                <a:lnTo>
                  <a:pt x="139447" y="242665"/>
                </a:lnTo>
                <a:lnTo>
                  <a:pt x="109632" y="202882"/>
                </a:lnTo>
                <a:lnTo>
                  <a:pt x="61118" y="175908"/>
                </a:lnTo>
                <a:lnTo>
                  <a:pt x="46926" y="167751"/>
                </a:lnTo>
                <a:lnTo>
                  <a:pt x="16176" y="140588"/>
                </a:lnTo>
                <a:lnTo>
                  <a:pt x="1065" y="97839"/>
                </a:lnTo>
                <a:lnTo>
                  <a:pt x="635" y="87884"/>
                </a:lnTo>
                <a:lnTo>
                  <a:pt x="2373" y="69738"/>
                </a:lnTo>
                <a:lnTo>
                  <a:pt x="28448" y="25019"/>
                </a:lnTo>
                <a:lnTo>
                  <a:pt x="78954" y="1551"/>
                </a:lnTo>
                <a:lnTo>
                  <a:pt x="9969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497198" y="476630"/>
            <a:ext cx="198120" cy="338455"/>
          </a:xfrm>
          <a:custGeom>
            <a:avLst/>
            <a:gdLst/>
            <a:ahLst/>
            <a:cxnLst/>
            <a:rect l="l" t="t" r="r" b="b"/>
            <a:pathLst>
              <a:path w="198120" h="338455">
                <a:moveTo>
                  <a:pt x="99695" y="0"/>
                </a:moveTo>
                <a:lnTo>
                  <a:pt x="126196" y="1331"/>
                </a:lnTo>
                <a:lnTo>
                  <a:pt x="148923" y="5318"/>
                </a:lnTo>
                <a:lnTo>
                  <a:pt x="167864" y="11947"/>
                </a:lnTo>
                <a:lnTo>
                  <a:pt x="183006" y="21209"/>
                </a:lnTo>
                <a:lnTo>
                  <a:pt x="165353" y="71247"/>
                </a:lnTo>
                <a:lnTo>
                  <a:pt x="149879" y="61652"/>
                </a:lnTo>
                <a:lnTo>
                  <a:pt x="133953" y="54784"/>
                </a:lnTo>
                <a:lnTo>
                  <a:pt x="117598" y="50655"/>
                </a:lnTo>
                <a:lnTo>
                  <a:pt x="100837" y="49276"/>
                </a:lnTo>
                <a:lnTo>
                  <a:pt x="91386" y="49942"/>
                </a:lnTo>
                <a:lnTo>
                  <a:pt x="59364" y="79410"/>
                </a:lnTo>
                <a:lnTo>
                  <a:pt x="58674" y="87503"/>
                </a:lnTo>
                <a:lnTo>
                  <a:pt x="62557" y="101721"/>
                </a:lnTo>
                <a:lnTo>
                  <a:pt x="74215" y="116189"/>
                </a:lnTo>
                <a:lnTo>
                  <a:pt x="93660" y="130919"/>
                </a:lnTo>
                <a:lnTo>
                  <a:pt x="120903" y="145923"/>
                </a:lnTo>
                <a:lnTo>
                  <a:pt x="136217" y="153832"/>
                </a:lnTo>
                <a:lnTo>
                  <a:pt x="149209" y="161385"/>
                </a:lnTo>
                <a:lnTo>
                  <a:pt x="181038" y="190166"/>
                </a:lnTo>
                <a:lnTo>
                  <a:pt x="196087" y="226075"/>
                </a:lnTo>
                <a:lnTo>
                  <a:pt x="197992" y="247142"/>
                </a:lnTo>
                <a:lnTo>
                  <a:pt x="196020" y="266094"/>
                </a:lnTo>
                <a:lnTo>
                  <a:pt x="166624" y="312547"/>
                </a:lnTo>
                <a:lnTo>
                  <a:pt x="129921" y="331803"/>
                </a:lnTo>
                <a:lnTo>
                  <a:pt x="82550" y="338201"/>
                </a:lnTo>
                <a:lnTo>
                  <a:pt x="60239" y="336724"/>
                </a:lnTo>
                <a:lnTo>
                  <a:pt x="39036" y="332295"/>
                </a:lnTo>
                <a:lnTo>
                  <a:pt x="18952" y="324913"/>
                </a:lnTo>
                <a:lnTo>
                  <a:pt x="0" y="314579"/>
                </a:lnTo>
                <a:lnTo>
                  <a:pt x="21336" y="262509"/>
                </a:lnTo>
                <a:lnTo>
                  <a:pt x="38484" y="273083"/>
                </a:lnTo>
                <a:lnTo>
                  <a:pt x="55467" y="280622"/>
                </a:lnTo>
                <a:lnTo>
                  <a:pt x="72306" y="285136"/>
                </a:lnTo>
                <a:lnTo>
                  <a:pt x="89026" y="286639"/>
                </a:lnTo>
                <a:lnTo>
                  <a:pt x="111382" y="284402"/>
                </a:lnTo>
                <a:lnTo>
                  <a:pt x="127380" y="277701"/>
                </a:lnTo>
                <a:lnTo>
                  <a:pt x="136997" y="266547"/>
                </a:lnTo>
                <a:lnTo>
                  <a:pt x="140208" y="250952"/>
                </a:lnTo>
                <a:lnTo>
                  <a:pt x="139447" y="242665"/>
                </a:lnTo>
                <a:lnTo>
                  <a:pt x="109632" y="202882"/>
                </a:lnTo>
                <a:lnTo>
                  <a:pt x="61118" y="175908"/>
                </a:lnTo>
                <a:lnTo>
                  <a:pt x="46926" y="167751"/>
                </a:lnTo>
                <a:lnTo>
                  <a:pt x="16176" y="140588"/>
                </a:lnTo>
                <a:lnTo>
                  <a:pt x="1065" y="97839"/>
                </a:lnTo>
                <a:lnTo>
                  <a:pt x="635" y="87884"/>
                </a:lnTo>
                <a:lnTo>
                  <a:pt x="2373" y="69738"/>
                </a:lnTo>
                <a:lnTo>
                  <a:pt x="28448" y="25019"/>
                </a:lnTo>
                <a:lnTo>
                  <a:pt x="78954" y="1551"/>
                </a:lnTo>
                <a:lnTo>
                  <a:pt x="9969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470023" y="476630"/>
            <a:ext cx="271145" cy="338455"/>
          </a:xfrm>
          <a:custGeom>
            <a:avLst/>
            <a:gdLst/>
            <a:ahLst/>
            <a:cxnLst/>
            <a:rect l="l" t="t" r="r" b="b"/>
            <a:pathLst>
              <a:path w="271144" h="338455">
                <a:moveTo>
                  <a:pt x="165607" y="0"/>
                </a:moveTo>
                <a:lnTo>
                  <a:pt x="191488" y="2002"/>
                </a:lnTo>
                <a:lnTo>
                  <a:pt x="215391" y="8016"/>
                </a:lnTo>
                <a:lnTo>
                  <a:pt x="237295" y="18055"/>
                </a:lnTo>
                <a:lnTo>
                  <a:pt x="257175" y="32131"/>
                </a:lnTo>
                <a:lnTo>
                  <a:pt x="232790" y="78740"/>
                </a:lnTo>
                <a:lnTo>
                  <a:pt x="226954" y="74187"/>
                </a:lnTo>
                <a:lnTo>
                  <a:pt x="219725" y="69659"/>
                </a:lnTo>
                <a:lnTo>
                  <a:pt x="181149" y="53832"/>
                </a:lnTo>
                <a:lnTo>
                  <a:pt x="164210" y="51562"/>
                </a:lnTo>
                <a:lnTo>
                  <a:pt x="141376" y="53607"/>
                </a:lnTo>
                <a:lnTo>
                  <a:pt x="103328" y="69939"/>
                </a:lnTo>
                <a:lnTo>
                  <a:pt x="75896" y="101965"/>
                </a:lnTo>
                <a:lnTo>
                  <a:pt x="61938" y="145780"/>
                </a:lnTo>
                <a:lnTo>
                  <a:pt x="60197" y="171831"/>
                </a:lnTo>
                <a:lnTo>
                  <a:pt x="61912" y="196693"/>
                </a:lnTo>
                <a:lnTo>
                  <a:pt x="75628" y="238464"/>
                </a:lnTo>
                <a:lnTo>
                  <a:pt x="102508" y="269065"/>
                </a:lnTo>
                <a:lnTo>
                  <a:pt x="139743" y="284686"/>
                </a:lnTo>
                <a:lnTo>
                  <a:pt x="162051" y="286639"/>
                </a:lnTo>
                <a:lnTo>
                  <a:pt x="176887" y="285569"/>
                </a:lnTo>
                <a:lnTo>
                  <a:pt x="213106" y="269621"/>
                </a:lnTo>
                <a:lnTo>
                  <a:pt x="213106" y="205359"/>
                </a:lnTo>
                <a:lnTo>
                  <a:pt x="167766" y="205359"/>
                </a:lnTo>
                <a:lnTo>
                  <a:pt x="167766" y="155829"/>
                </a:lnTo>
                <a:lnTo>
                  <a:pt x="271144" y="155829"/>
                </a:lnTo>
                <a:lnTo>
                  <a:pt x="271144" y="302260"/>
                </a:lnTo>
                <a:lnTo>
                  <a:pt x="233300" y="323459"/>
                </a:lnTo>
                <a:lnTo>
                  <a:pt x="185118" y="335819"/>
                </a:lnTo>
                <a:lnTo>
                  <a:pt x="152653" y="338201"/>
                </a:lnTo>
                <a:lnTo>
                  <a:pt x="119318" y="335319"/>
                </a:lnTo>
                <a:lnTo>
                  <a:pt x="63553" y="312269"/>
                </a:lnTo>
                <a:lnTo>
                  <a:pt x="23145" y="267194"/>
                </a:lnTo>
                <a:lnTo>
                  <a:pt x="2571" y="206285"/>
                </a:lnTo>
                <a:lnTo>
                  <a:pt x="0" y="170307"/>
                </a:lnTo>
                <a:lnTo>
                  <a:pt x="2790" y="134256"/>
                </a:lnTo>
                <a:lnTo>
                  <a:pt x="25181" y="72776"/>
                </a:lnTo>
                <a:lnTo>
                  <a:pt x="69167" y="26628"/>
                </a:lnTo>
                <a:lnTo>
                  <a:pt x="129555" y="2954"/>
                </a:lnTo>
                <a:lnTo>
                  <a:pt x="16560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88644" y="476630"/>
            <a:ext cx="248920" cy="338455"/>
          </a:xfrm>
          <a:custGeom>
            <a:avLst/>
            <a:gdLst/>
            <a:ahLst/>
            <a:cxnLst/>
            <a:rect l="l" t="t" r="r" b="b"/>
            <a:pathLst>
              <a:path w="248919" h="338455">
                <a:moveTo>
                  <a:pt x="149796" y="0"/>
                </a:moveTo>
                <a:lnTo>
                  <a:pt x="176516" y="1430"/>
                </a:lnTo>
                <a:lnTo>
                  <a:pt x="200418" y="5730"/>
                </a:lnTo>
                <a:lnTo>
                  <a:pt x="221501" y="12912"/>
                </a:lnTo>
                <a:lnTo>
                  <a:pt x="239763" y="22987"/>
                </a:lnTo>
                <a:lnTo>
                  <a:pt x="215874" y="70993"/>
                </a:lnTo>
                <a:lnTo>
                  <a:pt x="204687" y="62491"/>
                </a:lnTo>
                <a:lnTo>
                  <a:pt x="190539" y="56419"/>
                </a:lnTo>
                <a:lnTo>
                  <a:pt x="173431" y="52776"/>
                </a:lnTo>
                <a:lnTo>
                  <a:pt x="153365" y="51562"/>
                </a:lnTo>
                <a:lnTo>
                  <a:pt x="133862" y="53705"/>
                </a:lnTo>
                <a:lnTo>
                  <a:pt x="86398" y="85852"/>
                </a:lnTo>
                <a:lnTo>
                  <a:pt x="66806" y="124650"/>
                </a:lnTo>
                <a:lnTo>
                  <a:pt x="60274" y="172593"/>
                </a:lnTo>
                <a:lnTo>
                  <a:pt x="61788" y="197449"/>
                </a:lnTo>
                <a:lnTo>
                  <a:pt x="73904" y="239065"/>
                </a:lnTo>
                <a:lnTo>
                  <a:pt x="97624" y="269279"/>
                </a:lnTo>
                <a:lnTo>
                  <a:pt x="149123" y="286639"/>
                </a:lnTo>
                <a:lnTo>
                  <a:pt x="170975" y="284569"/>
                </a:lnTo>
                <a:lnTo>
                  <a:pt x="190317" y="278368"/>
                </a:lnTo>
                <a:lnTo>
                  <a:pt x="207146" y="268047"/>
                </a:lnTo>
                <a:lnTo>
                  <a:pt x="221462" y="253619"/>
                </a:lnTo>
                <a:lnTo>
                  <a:pt x="248475" y="300482"/>
                </a:lnTo>
                <a:lnTo>
                  <a:pt x="228658" y="316984"/>
                </a:lnTo>
                <a:lnTo>
                  <a:pt x="204714" y="328771"/>
                </a:lnTo>
                <a:lnTo>
                  <a:pt x="176641" y="335843"/>
                </a:lnTo>
                <a:lnTo>
                  <a:pt x="144437" y="338201"/>
                </a:lnTo>
                <a:lnTo>
                  <a:pt x="112085" y="335389"/>
                </a:lnTo>
                <a:lnTo>
                  <a:pt x="58846" y="312858"/>
                </a:lnTo>
                <a:lnTo>
                  <a:pt x="21350" y="268493"/>
                </a:lnTo>
                <a:lnTo>
                  <a:pt x="2371" y="206962"/>
                </a:lnTo>
                <a:lnTo>
                  <a:pt x="0" y="170053"/>
                </a:lnTo>
                <a:lnTo>
                  <a:pt x="2631" y="135260"/>
                </a:lnTo>
                <a:lnTo>
                  <a:pt x="23676" y="74630"/>
                </a:lnTo>
                <a:lnTo>
                  <a:pt x="64600" y="27432"/>
                </a:lnTo>
                <a:lnTo>
                  <a:pt x="118454" y="3048"/>
                </a:lnTo>
                <a:lnTo>
                  <a:pt x="14979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548002" y="476376"/>
            <a:ext cx="607695" cy="338455"/>
          </a:xfrm>
          <a:custGeom>
            <a:avLst/>
            <a:gdLst/>
            <a:ahLst/>
            <a:cxnLst/>
            <a:rect l="l" t="t" r="r" b="b"/>
            <a:pathLst>
              <a:path w="607694" h="338455">
                <a:moveTo>
                  <a:pt x="462153" y="0"/>
                </a:moveTo>
                <a:lnTo>
                  <a:pt x="524351" y="10953"/>
                </a:lnTo>
                <a:lnTo>
                  <a:pt x="569976" y="43814"/>
                </a:lnTo>
                <a:lnTo>
                  <a:pt x="597979" y="96345"/>
                </a:lnTo>
                <a:lnTo>
                  <a:pt x="607314" y="166497"/>
                </a:lnTo>
                <a:lnTo>
                  <a:pt x="604865" y="203997"/>
                </a:lnTo>
                <a:lnTo>
                  <a:pt x="585346" y="266759"/>
                </a:lnTo>
                <a:lnTo>
                  <a:pt x="546772" y="312308"/>
                </a:lnTo>
                <a:lnTo>
                  <a:pt x="491476" y="335549"/>
                </a:lnTo>
                <a:lnTo>
                  <a:pt x="457708" y="338455"/>
                </a:lnTo>
                <a:lnTo>
                  <a:pt x="426678" y="335575"/>
                </a:lnTo>
                <a:lnTo>
                  <a:pt x="376144" y="312576"/>
                </a:lnTo>
                <a:lnTo>
                  <a:pt x="341280" y="267331"/>
                </a:lnTo>
                <a:lnTo>
                  <a:pt x="323754" y="204362"/>
                </a:lnTo>
                <a:lnTo>
                  <a:pt x="321564" y="166497"/>
                </a:lnTo>
                <a:lnTo>
                  <a:pt x="323947" y="132951"/>
                </a:lnTo>
                <a:lnTo>
                  <a:pt x="343048" y="73860"/>
                </a:lnTo>
                <a:lnTo>
                  <a:pt x="380553" y="27217"/>
                </a:lnTo>
                <a:lnTo>
                  <a:pt x="431746" y="3024"/>
                </a:lnTo>
                <a:lnTo>
                  <a:pt x="462153" y="0"/>
                </a:lnTo>
                <a:close/>
              </a:path>
              <a:path w="607694" h="338455">
                <a:moveTo>
                  <a:pt x="140589" y="0"/>
                </a:moveTo>
                <a:lnTo>
                  <a:pt x="202787" y="10953"/>
                </a:lnTo>
                <a:lnTo>
                  <a:pt x="248411" y="43814"/>
                </a:lnTo>
                <a:lnTo>
                  <a:pt x="276415" y="96345"/>
                </a:lnTo>
                <a:lnTo>
                  <a:pt x="285749" y="166497"/>
                </a:lnTo>
                <a:lnTo>
                  <a:pt x="283301" y="203997"/>
                </a:lnTo>
                <a:lnTo>
                  <a:pt x="263782" y="266759"/>
                </a:lnTo>
                <a:lnTo>
                  <a:pt x="225208" y="312308"/>
                </a:lnTo>
                <a:lnTo>
                  <a:pt x="169912" y="335549"/>
                </a:lnTo>
                <a:lnTo>
                  <a:pt x="136144" y="338455"/>
                </a:lnTo>
                <a:lnTo>
                  <a:pt x="105114" y="335575"/>
                </a:lnTo>
                <a:lnTo>
                  <a:pt x="54580" y="312576"/>
                </a:lnTo>
                <a:lnTo>
                  <a:pt x="19716" y="267331"/>
                </a:lnTo>
                <a:lnTo>
                  <a:pt x="2190" y="204362"/>
                </a:lnTo>
                <a:lnTo>
                  <a:pt x="0" y="166497"/>
                </a:lnTo>
                <a:lnTo>
                  <a:pt x="2383" y="132951"/>
                </a:lnTo>
                <a:lnTo>
                  <a:pt x="21484" y="73860"/>
                </a:lnTo>
                <a:lnTo>
                  <a:pt x="58989" y="27217"/>
                </a:lnTo>
                <a:lnTo>
                  <a:pt x="110182" y="3024"/>
                </a:lnTo>
                <a:lnTo>
                  <a:pt x="14058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535520" y="1024127"/>
            <a:ext cx="4318635" cy="346075"/>
            <a:chOff x="535520" y="1024127"/>
            <a:chExt cx="4318635" cy="346075"/>
          </a:xfrm>
        </p:grpSpPr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6409" y="1025016"/>
              <a:ext cx="4316387" cy="34404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71516" y="1287525"/>
              <a:ext cx="82169" cy="8242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96918" y="1199641"/>
              <a:ext cx="104266" cy="112013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3559" y="1199641"/>
              <a:ext cx="104241" cy="112013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878838" y="1126362"/>
              <a:ext cx="78740" cy="121285"/>
            </a:xfrm>
            <a:custGeom>
              <a:avLst/>
              <a:gdLst/>
              <a:ahLst/>
              <a:cxnLst/>
              <a:rect l="l" t="t" r="r" b="b"/>
              <a:pathLst>
                <a:path w="78739" h="121284">
                  <a:moveTo>
                    <a:pt x="39369" y="0"/>
                  </a:moveTo>
                  <a:lnTo>
                    <a:pt x="0" y="120776"/>
                  </a:lnTo>
                  <a:lnTo>
                    <a:pt x="78612" y="120776"/>
                  </a:lnTo>
                  <a:lnTo>
                    <a:pt x="39369" y="0"/>
                  </a:lnTo>
                  <a:close/>
                </a:path>
              </a:pathLst>
            </a:custGeom>
            <a:ln w="3175">
              <a:solidFill>
                <a:srgbClr val="5813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71516" y="1106677"/>
              <a:ext cx="82169" cy="82423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58974" y="1079245"/>
              <a:ext cx="125856" cy="227964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20643" y="1075689"/>
              <a:ext cx="167005" cy="237109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52957" y="1075689"/>
              <a:ext cx="166979" cy="237109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296918" y="1075435"/>
              <a:ext cx="86613" cy="82168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93559" y="1075435"/>
              <a:ext cx="86614" cy="82168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536409" y="1025016"/>
              <a:ext cx="4222115" cy="338455"/>
            </a:xfrm>
            <a:custGeom>
              <a:avLst/>
              <a:gdLst/>
              <a:ahLst/>
              <a:cxnLst/>
              <a:rect l="l" t="t" r="r" b="b"/>
              <a:pathLst>
                <a:path w="4222115" h="338455">
                  <a:moveTo>
                    <a:pt x="3943769" y="5842"/>
                  </a:moveTo>
                  <a:lnTo>
                    <a:pt x="4005364" y="5842"/>
                  </a:lnTo>
                  <a:lnTo>
                    <a:pt x="4082834" y="145287"/>
                  </a:lnTo>
                  <a:lnTo>
                    <a:pt x="4160558" y="5842"/>
                  </a:lnTo>
                  <a:lnTo>
                    <a:pt x="4221899" y="5842"/>
                  </a:lnTo>
                  <a:lnTo>
                    <a:pt x="4112044" y="198755"/>
                  </a:lnTo>
                  <a:lnTo>
                    <a:pt x="4112044" y="332867"/>
                  </a:lnTo>
                  <a:lnTo>
                    <a:pt x="4054005" y="332867"/>
                  </a:lnTo>
                  <a:lnTo>
                    <a:pt x="4054005" y="198755"/>
                  </a:lnTo>
                  <a:lnTo>
                    <a:pt x="3943769" y="5842"/>
                  </a:lnTo>
                  <a:close/>
                </a:path>
                <a:path w="4222115" h="338455">
                  <a:moveTo>
                    <a:pt x="3264319" y="5842"/>
                  </a:moveTo>
                  <a:lnTo>
                    <a:pt x="3535083" y="5842"/>
                  </a:lnTo>
                  <a:lnTo>
                    <a:pt x="3535083" y="57404"/>
                  </a:lnTo>
                  <a:lnTo>
                    <a:pt x="3426371" y="57404"/>
                  </a:lnTo>
                  <a:lnTo>
                    <a:pt x="3426371" y="332867"/>
                  </a:lnTo>
                  <a:lnTo>
                    <a:pt x="3368332" y="332867"/>
                  </a:lnTo>
                  <a:lnTo>
                    <a:pt x="3368332" y="57404"/>
                  </a:lnTo>
                  <a:lnTo>
                    <a:pt x="3264319" y="57404"/>
                  </a:lnTo>
                  <a:lnTo>
                    <a:pt x="3264319" y="5842"/>
                  </a:lnTo>
                  <a:close/>
                </a:path>
                <a:path w="4222115" h="338455">
                  <a:moveTo>
                    <a:pt x="2988602" y="5842"/>
                  </a:moveTo>
                  <a:lnTo>
                    <a:pt x="3016415" y="5842"/>
                  </a:lnTo>
                  <a:lnTo>
                    <a:pt x="3170974" y="203200"/>
                  </a:lnTo>
                  <a:lnTo>
                    <a:pt x="3170974" y="5842"/>
                  </a:lnTo>
                  <a:lnTo>
                    <a:pt x="3226727" y="5842"/>
                  </a:lnTo>
                  <a:lnTo>
                    <a:pt x="3226727" y="337312"/>
                  </a:lnTo>
                  <a:lnTo>
                    <a:pt x="3203105" y="337312"/>
                  </a:lnTo>
                  <a:lnTo>
                    <a:pt x="3044355" y="130429"/>
                  </a:lnTo>
                  <a:lnTo>
                    <a:pt x="3044355" y="333121"/>
                  </a:lnTo>
                  <a:lnTo>
                    <a:pt x="2988602" y="333121"/>
                  </a:lnTo>
                  <a:lnTo>
                    <a:pt x="2988602" y="5842"/>
                  </a:lnTo>
                  <a:close/>
                </a:path>
                <a:path w="4222115" h="338455">
                  <a:moveTo>
                    <a:pt x="2863126" y="5842"/>
                  </a:moveTo>
                  <a:lnTo>
                    <a:pt x="2921165" y="5842"/>
                  </a:lnTo>
                  <a:lnTo>
                    <a:pt x="2921165" y="332867"/>
                  </a:lnTo>
                  <a:lnTo>
                    <a:pt x="2863126" y="332867"/>
                  </a:lnTo>
                  <a:lnTo>
                    <a:pt x="2863126" y="5842"/>
                  </a:lnTo>
                  <a:close/>
                </a:path>
                <a:path w="4222115" h="338455">
                  <a:moveTo>
                    <a:pt x="2418499" y="5842"/>
                  </a:moveTo>
                  <a:lnTo>
                    <a:pt x="2476538" y="5842"/>
                  </a:lnTo>
                  <a:lnTo>
                    <a:pt x="2476538" y="209169"/>
                  </a:lnTo>
                  <a:lnTo>
                    <a:pt x="2469664" y="265922"/>
                  </a:lnTo>
                  <a:lnTo>
                    <a:pt x="2448979" y="305816"/>
                  </a:lnTo>
                  <a:lnTo>
                    <a:pt x="2412863" y="329469"/>
                  </a:lnTo>
                  <a:lnTo>
                    <a:pt x="2360079" y="337312"/>
                  </a:lnTo>
                  <a:lnTo>
                    <a:pt x="2340747" y="335980"/>
                  </a:lnTo>
                  <a:lnTo>
                    <a:pt x="2294420" y="316103"/>
                  </a:lnTo>
                  <a:lnTo>
                    <a:pt x="2269631" y="275008"/>
                  </a:lnTo>
                  <a:lnTo>
                    <a:pt x="2266988" y="257175"/>
                  </a:lnTo>
                  <a:lnTo>
                    <a:pt x="2318804" y="257175"/>
                  </a:lnTo>
                  <a:lnTo>
                    <a:pt x="2324515" y="269676"/>
                  </a:lnTo>
                  <a:lnTo>
                    <a:pt x="2334393" y="278606"/>
                  </a:lnTo>
                  <a:lnTo>
                    <a:pt x="2348414" y="283964"/>
                  </a:lnTo>
                  <a:lnTo>
                    <a:pt x="2366556" y="285750"/>
                  </a:lnTo>
                  <a:lnTo>
                    <a:pt x="2379793" y="284585"/>
                  </a:lnTo>
                  <a:lnTo>
                    <a:pt x="2411962" y="256756"/>
                  </a:lnTo>
                  <a:lnTo>
                    <a:pt x="2418499" y="210947"/>
                  </a:lnTo>
                  <a:lnTo>
                    <a:pt x="2418499" y="5842"/>
                  </a:lnTo>
                  <a:close/>
                </a:path>
                <a:path w="4222115" h="338455">
                  <a:moveTo>
                    <a:pt x="1560614" y="5842"/>
                  </a:moveTo>
                  <a:lnTo>
                    <a:pt x="1588427" y="5842"/>
                  </a:lnTo>
                  <a:lnTo>
                    <a:pt x="1742986" y="203200"/>
                  </a:lnTo>
                  <a:lnTo>
                    <a:pt x="1742986" y="5842"/>
                  </a:lnTo>
                  <a:lnTo>
                    <a:pt x="1798739" y="5842"/>
                  </a:lnTo>
                  <a:lnTo>
                    <a:pt x="1798739" y="337312"/>
                  </a:lnTo>
                  <a:lnTo>
                    <a:pt x="1775117" y="337312"/>
                  </a:lnTo>
                  <a:lnTo>
                    <a:pt x="1616367" y="130429"/>
                  </a:lnTo>
                  <a:lnTo>
                    <a:pt x="1616367" y="333121"/>
                  </a:lnTo>
                  <a:lnTo>
                    <a:pt x="1560614" y="333121"/>
                  </a:lnTo>
                  <a:lnTo>
                    <a:pt x="1560614" y="5842"/>
                  </a:lnTo>
                  <a:close/>
                </a:path>
                <a:path w="4222115" h="338455">
                  <a:moveTo>
                    <a:pt x="899198" y="5842"/>
                  </a:moveTo>
                  <a:lnTo>
                    <a:pt x="1107859" y="5842"/>
                  </a:lnTo>
                  <a:lnTo>
                    <a:pt x="1107859" y="57404"/>
                  </a:lnTo>
                  <a:lnTo>
                    <a:pt x="957237" y="57404"/>
                  </a:lnTo>
                  <a:lnTo>
                    <a:pt x="957237" y="133985"/>
                  </a:lnTo>
                  <a:lnTo>
                    <a:pt x="1065187" y="133985"/>
                  </a:lnTo>
                  <a:lnTo>
                    <a:pt x="1065187" y="183261"/>
                  </a:lnTo>
                  <a:lnTo>
                    <a:pt x="957237" y="183261"/>
                  </a:lnTo>
                  <a:lnTo>
                    <a:pt x="957237" y="281305"/>
                  </a:lnTo>
                  <a:lnTo>
                    <a:pt x="1105446" y="281305"/>
                  </a:lnTo>
                  <a:lnTo>
                    <a:pt x="1105446" y="332867"/>
                  </a:lnTo>
                  <a:lnTo>
                    <a:pt x="899198" y="332867"/>
                  </a:lnTo>
                  <a:lnTo>
                    <a:pt x="899198" y="5842"/>
                  </a:lnTo>
                  <a:close/>
                </a:path>
                <a:path w="4222115" h="338455">
                  <a:moveTo>
                    <a:pt x="594360" y="5842"/>
                  </a:moveTo>
                  <a:lnTo>
                    <a:pt x="622261" y="5842"/>
                  </a:lnTo>
                  <a:lnTo>
                    <a:pt x="776770" y="203200"/>
                  </a:lnTo>
                  <a:lnTo>
                    <a:pt x="776770" y="5842"/>
                  </a:lnTo>
                  <a:lnTo>
                    <a:pt x="832523" y="5842"/>
                  </a:lnTo>
                  <a:lnTo>
                    <a:pt x="832523" y="337312"/>
                  </a:lnTo>
                  <a:lnTo>
                    <a:pt x="808901" y="337312"/>
                  </a:lnTo>
                  <a:lnTo>
                    <a:pt x="650163" y="130429"/>
                  </a:lnTo>
                  <a:lnTo>
                    <a:pt x="650163" y="333121"/>
                  </a:lnTo>
                  <a:lnTo>
                    <a:pt x="594360" y="333121"/>
                  </a:lnTo>
                  <a:lnTo>
                    <a:pt x="594360" y="5842"/>
                  </a:lnTo>
                  <a:close/>
                </a:path>
                <a:path w="4222115" h="338455">
                  <a:moveTo>
                    <a:pt x="1952663" y="3556"/>
                  </a:moveTo>
                  <a:lnTo>
                    <a:pt x="2016686" y="14033"/>
                  </a:lnTo>
                  <a:lnTo>
                    <a:pt x="2065947" y="45466"/>
                  </a:lnTo>
                  <a:lnTo>
                    <a:pt x="2097379" y="94154"/>
                  </a:lnTo>
                  <a:lnTo>
                    <a:pt x="2107857" y="156463"/>
                  </a:lnTo>
                  <a:lnTo>
                    <a:pt x="2103136" y="210364"/>
                  </a:lnTo>
                  <a:lnTo>
                    <a:pt x="2088976" y="254465"/>
                  </a:lnTo>
                  <a:lnTo>
                    <a:pt x="2065375" y="288766"/>
                  </a:lnTo>
                  <a:lnTo>
                    <a:pt x="2032334" y="313266"/>
                  </a:lnTo>
                  <a:lnTo>
                    <a:pt x="1989852" y="327966"/>
                  </a:lnTo>
                  <a:lnTo>
                    <a:pt x="1937931" y="332867"/>
                  </a:lnTo>
                  <a:lnTo>
                    <a:pt x="1865414" y="332867"/>
                  </a:lnTo>
                  <a:lnTo>
                    <a:pt x="1865414" y="6096"/>
                  </a:lnTo>
                  <a:lnTo>
                    <a:pt x="1896870" y="5002"/>
                  </a:lnTo>
                  <a:lnTo>
                    <a:pt x="1921897" y="4206"/>
                  </a:lnTo>
                  <a:lnTo>
                    <a:pt x="1940494" y="3720"/>
                  </a:lnTo>
                  <a:lnTo>
                    <a:pt x="1952663" y="3556"/>
                  </a:lnTo>
                  <a:close/>
                </a:path>
                <a:path w="4222115" h="338455">
                  <a:moveTo>
                    <a:pt x="3795941" y="2921"/>
                  </a:moveTo>
                  <a:lnTo>
                    <a:pt x="3841280" y="8350"/>
                  </a:lnTo>
                  <a:lnTo>
                    <a:pt x="3888091" y="36736"/>
                  </a:lnTo>
                  <a:lnTo>
                    <a:pt x="3904272" y="86868"/>
                  </a:lnTo>
                  <a:lnTo>
                    <a:pt x="3901700" y="105275"/>
                  </a:lnTo>
                  <a:lnTo>
                    <a:pt x="3893985" y="121634"/>
                  </a:lnTo>
                  <a:lnTo>
                    <a:pt x="3881126" y="135945"/>
                  </a:lnTo>
                  <a:lnTo>
                    <a:pt x="3863124" y="148209"/>
                  </a:lnTo>
                  <a:lnTo>
                    <a:pt x="3889794" y="161667"/>
                  </a:lnTo>
                  <a:lnTo>
                    <a:pt x="3908844" y="180721"/>
                  </a:lnTo>
                  <a:lnTo>
                    <a:pt x="3920274" y="205394"/>
                  </a:lnTo>
                  <a:lnTo>
                    <a:pt x="3924084" y="235712"/>
                  </a:lnTo>
                  <a:lnTo>
                    <a:pt x="3921986" y="256928"/>
                  </a:lnTo>
                  <a:lnTo>
                    <a:pt x="3905171" y="292361"/>
                  </a:lnTo>
                  <a:lnTo>
                    <a:pt x="3872333" y="318079"/>
                  </a:lnTo>
                  <a:lnTo>
                    <a:pt x="3828760" y="331223"/>
                  </a:lnTo>
                  <a:lnTo>
                    <a:pt x="3803307" y="332867"/>
                  </a:lnTo>
                  <a:lnTo>
                    <a:pt x="3703358" y="332867"/>
                  </a:lnTo>
                  <a:lnTo>
                    <a:pt x="3703358" y="6096"/>
                  </a:lnTo>
                  <a:lnTo>
                    <a:pt x="3733933" y="4689"/>
                  </a:lnTo>
                  <a:lnTo>
                    <a:pt x="3759555" y="3698"/>
                  </a:lnTo>
                  <a:lnTo>
                    <a:pt x="3780224" y="3113"/>
                  </a:lnTo>
                  <a:lnTo>
                    <a:pt x="3795941" y="2921"/>
                  </a:lnTo>
                  <a:close/>
                </a:path>
                <a:path w="4222115" h="338455">
                  <a:moveTo>
                    <a:pt x="92646" y="2921"/>
                  </a:moveTo>
                  <a:lnTo>
                    <a:pt x="137988" y="8350"/>
                  </a:lnTo>
                  <a:lnTo>
                    <a:pt x="184776" y="36736"/>
                  </a:lnTo>
                  <a:lnTo>
                    <a:pt x="200914" y="86868"/>
                  </a:lnTo>
                  <a:lnTo>
                    <a:pt x="198347" y="105275"/>
                  </a:lnTo>
                  <a:lnTo>
                    <a:pt x="190646" y="121634"/>
                  </a:lnTo>
                  <a:lnTo>
                    <a:pt x="177811" y="135945"/>
                  </a:lnTo>
                  <a:lnTo>
                    <a:pt x="159842" y="148209"/>
                  </a:lnTo>
                  <a:lnTo>
                    <a:pt x="186502" y="161667"/>
                  </a:lnTo>
                  <a:lnTo>
                    <a:pt x="205544" y="180721"/>
                  </a:lnTo>
                  <a:lnTo>
                    <a:pt x="216968" y="205394"/>
                  </a:lnTo>
                  <a:lnTo>
                    <a:pt x="220776" y="235712"/>
                  </a:lnTo>
                  <a:lnTo>
                    <a:pt x="218671" y="256928"/>
                  </a:lnTo>
                  <a:lnTo>
                    <a:pt x="201820" y="292361"/>
                  </a:lnTo>
                  <a:lnTo>
                    <a:pt x="168990" y="318079"/>
                  </a:lnTo>
                  <a:lnTo>
                    <a:pt x="125457" y="331223"/>
                  </a:lnTo>
                  <a:lnTo>
                    <a:pt x="100012" y="332867"/>
                  </a:lnTo>
                  <a:lnTo>
                    <a:pt x="0" y="332867"/>
                  </a:lnTo>
                  <a:lnTo>
                    <a:pt x="0" y="6096"/>
                  </a:lnTo>
                  <a:lnTo>
                    <a:pt x="30565" y="4689"/>
                  </a:lnTo>
                  <a:lnTo>
                    <a:pt x="56195" y="3698"/>
                  </a:lnTo>
                  <a:lnTo>
                    <a:pt x="76889" y="3113"/>
                  </a:lnTo>
                  <a:lnTo>
                    <a:pt x="92646" y="2921"/>
                  </a:lnTo>
                  <a:close/>
                </a:path>
                <a:path w="4222115" h="338455">
                  <a:moveTo>
                    <a:pt x="1368971" y="1397"/>
                  </a:moveTo>
                  <a:lnTo>
                    <a:pt x="1394498" y="1397"/>
                  </a:lnTo>
                  <a:lnTo>
                    <a:pt x="1525943" y="332867"/>
                  </a:lnTo>
                  <a:lnTo>
                    <a:pt x="1461935" y="332867"/>
                  </a:lnTo>
                  <a:lnTo>
                    <a:pt x="1438059" y="266573"/>
                  </a:lnTo>
                  <a:lnTo>
                    <a:pt x="1325918" y="266573"/>
                  </a:lnTo>
                  <a:lnTo>
                    <a:pt x="1303185" y="332867"/>
                  </a:lnTo>
                  <a:lnTo>
                    <a:pt x="1238669" y="332867"/>
                  </a:lnTo>
                  <a:lnTo>
                    <a:pt x="1368971" y="1397"/>
                  </a:lnTo>
                  <a:close/>
                </a:path>
                <a:path w="4222115" h="338455">
                  <a:moveTo>
                    <a:pt x="2665514" y="0"/>
                  </a:moveTo>
                  <a:lnTo>
                    <a:pt x="2727712" y="10953"/>
                  </a:lnTo>
                  <a:lnTo>
                    <a:pt x="2773337" y="43815"/>
                  </a:lnTo>
                  <a:lnTo>
                    <a:pt x="2801340" y="96345"/>
                  </a:lnTo>
                  <a:lnTo>
                    <a:pt x="2810675" y="166497"/>
                  </a:lnTo>
                  <a:lnTo>
                    <a:pt x="2808226" y="203997"/>
                  </a:lnTo>
                  <a:lnTo>
                    <a:pt x="2788708" y="266759"/>
                  </a:lnTo>
                  <a:lnTo>
                    <a:pt x="2750133" y="312308"/>
                  </a:lnTo>
                  <a:lnTo>
                    <a:pt x="2694837" y="335549"/>
                  </a:lnTo>
                  <a:lnTo>
                    <a:pt x="2661069" y="338455"/>
                  </a:lnTo>
                  <a:lnTo>
                    <a:pt x="2630039" y="335575"/>
                  </a:lnTo>
                  <a:lnTo>
                    <a:pt x="2579505" y="312576"/>
                  </a:lnTo>
                  <a:lnTo>
                    <a:pt x="2544641" y="267331"/>
                  </a:lnTo>
                  <a:lnTo>
                    <a:pt x="2527115" y="204362"/>
                  </a:lnTo>
                  <a:lnTo>
                    <a:pt x="2524925" y="166497"/>
                  </a:lnTo>
                  <a:lnTo>
                    <a:pt x="2527308" y="132951"/>
                  </a:lnTo>
                  <a:lnTo>
                    <a:pt x="2546409" y="73860"/>
                  </a:lnTo>
                  <a:lnTo>
                    <a:pt x="2583914" y="27217"/>
                  </a:lnTo>
                  <a:lnTo>
                    <a:pt x="2635107" y="3024"/>
                  </a:lnTo>
                  <a:lnTo>
                    <a:pt x="2665514" y="0"/>
                  </a:lnTo>
                  <a:close/>
                </a:path>
                <a:path w="4222115" h="338455">
                  <a:moveTo>
                    <a:pt x="397802" y="0"/>
                  </a:moveTo>
                  <a:lnTo>
                    <a:pt x="460040" y="10953"/>
                  </a:lnTo>
                  <a:lnTo>
                    <a:pt x="505637" y="43815"/>
                  </a:lnTo>
                  <a:lnTo>
                    <a:pt x="533595" y="96345"/>
                  </a:lnTo>
                  <a:lnTo>
                    <a:pt x="542912" y="166497"/>
                  </a:lnTo>
                  <a:lnTo>
                    <a:pt x="540478" y="203997"/>
                  </a:lnTo>
                  <a:lnTo>
                    <a:pt x="521004" y="266759"/>
                  </a:lnTo>
                  <a:lnTo>
                    <a:pt x="482439" y="312308"/>
                  </a:lnTo>
                  <a:lnTo>
                    <a:pt x="427132" y="335549"/>
                  </a:lnTo>
                  <a:lnTo>
                    <a:pt x="393344" y="338455"/>
                  </a:lnTo>
                  <a:lnTo>
                    <a:pt x="362335" y="335575"/>
                  </a:lnTo>
                  <a:lnTo>
                    <a:pt x="311828" y="312576"/>
                  </a:lnTo>
                  <a:lnTo>
                    <a:pt x="276943" y="267331"/>
                  </a:lnTo>
                  <a:lnTo>
                    <a:pt x="259360" y="204362"/>
                  </a:lnTo>
                  <a:lnTo>
                    <a:pt x="257162" y="166497"/>
                  </a:lnTo>
                  <a:lnTo>
                    <a:pt x="259555" y="132951"/>
                  </a:lnTo>
                  <a:lnTo>
                    <a:pt x="278700" y="73860"/>
                  </a:lnTo>
                  <a:lnTo>
                    <a:pt x="316207" y="27217"/>
                  </a:lnTo>
                  <a:lnTo>
                    <a:pt x="367381" y="3024"/>
                  </a:lnTo>
                  <a:lnTo>
                    <a:pt x="397802" y="0"/>
                  </a:lnTo>
                  <a:close/>
                </a:path>
              </a:pathLst>
            </a:custGeom>
            <a:ln w="3175">
              <a:solidFill>
                <a:srgbClr val="5813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612140" y="2034667"/>
            <a:ext cx="7016115" cy="3501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7020" marR="161290" indent="-274955">
              <a:lnSpc>
                <a:spcPct val="100000"/>
              </a:lnSpc>
              <a:spcBef>
                <a:spcPts val="105"/>
              </a:spcBef>
              <a:buAutoNum type="arabicPlain"/>
              <a:tabLst>
                <a:tab pos="286385" algn="l"/>
                <a:tab pos="607060" algn="l"/>
              </a:tabLst>
            </a:pPr>
            <a:r>
              <a:rPr sz="2600" dirty="0">
                <a:latin typeface="Trebuchet MS"/>
                <a:cs typeface="Trebuchet MS"/>
              </a:rPr>
              <a:t>-	</a:t>
            </a:r>
            <a:r>
              <a:rPr sz="2600" spc="-5" dirty="0">
                <a:latin typeface="Trebuchet MS"/>
                <a:cs typeface="Trebuchet MS"/>
              </a:rPr>
              <a:t>indirect </a:t>
            </a:r>
            <a:r>
              <a:rPr sz="2600" dirty="0">
                <a:latin typeface="Trebuchet MS"/>
                <a:cs typeface="Trebuchet MS"/>
              </a:rPr>
              <a:t>spread via </a:t>
            </a:r>
            <a:r>
              <a:rPr sz="2600" spc="-5" dirty="0">
                <a:latin typeface="Trebuchet MS"/>
                <a:cs typeface="Trebuchet MS"/>
              </a:rPr>
              <a:t>blood(haematogenous) </a:t>
            </a:r>
            <a:r>
              <a:rPr sz="2600" spc="-77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from</a:t>
            </a:r>
            <a:r>
              <a:rPr sz="2600" spc="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far </a:t>
            </a:r>
            <a:r>
              <a:rPr sz="2600" spc="-5" dirty="0">
                <a:latin typeface="Trebuchet MS"/>
                <a:cs typeface="Trebuchet MS"/>
              </a:rPr>
              <a:t>focus</a:t>
            </a:r>
            <a:r>
              <a:rPr sz="2600" spc="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of</a:t>
            </a:r>
            <a:r>
              <a:rPr sz="2600" spc="-5" dirty="0">
                <a:latin typeface="Trebuchet MS"/>
                <a:cs typeface="Trebuchet MS"/>
              </a:rPr>
              <a:t> infection(tonsils,</a:t>
            </a:r>
            <a:r>
              <a:rPr sz="2600" spc="-1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skin </a:t>
            </a:r>
            <a:r>
              <a:rPr sz="2600" spc="5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infections)</a:t>
            </a:r>
            <a:endParaRPr sz="2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Trebuchet MS"/>
              <a:buAutoNum type="arabicPlain"/>
            </a:pPr>
            <a:endParaRPr sz="3700">
              <a:latin typeface="Trebuchet MS"/>
              <a:cs typeface="Trebuchet MS"/>
            </a:endParaRPr>
          </a:p>
          <a:p>
            <a:pPr marL="287020" marR="5080" indent="-274955">
              <a:lnSpc>
                <a:spcPct val="100000"/>
              </a:lnSpc>
              <a:spcBef>
                <a:spcPts val="5"/>
              </a:spcBef>
              <a:buAutoNum type="arabicPlain"/>
              <a:tabLst>
                <a:tab pos="286385" algn="l"/>
                <a:tab pos="607060" algn="l"/>
              </a:tabLst>
            </a:pPr>
            <a:r>
              <a:rPr sz="2600" dirty="0">
                <a:latin typeface="Trebuchet MS"/>
                <a:cs typeface="Trebuchet MS"/>
              </a:rPr>
              <a:t>-	</a:t>
            </a:r>
            <a:r>
              <a:rPr sz="2600" spc="-5" dirty="0">
                <a:latin typeface="Trebuchet MS"/>
                <a:cs typeface="Trebuchet MS"/>
              </a:rPr>
              <a:t>direct introduction. </a:t>
            </a:r>
            <a:r>
              <a:rPr sz="2600" dirty="0">
                <a:latin typeface="Trebuchet MS"/>
                <a:cs typeface="Trebuchet MS"/>
              </a:rPr>
              <a:t>( open </a:t>
            </a:r>
            <a:r>
              <a:rPr sz="2600" spc="-5" dirty="0">
                <a:latin typeface="Trebuchet MS"/>
                <a:cs typeface="Trebuchet MS"/>
              </a:rPr>
              <a:t>wound, </a:t>
            </a:r>
            <a:r>
              <a:rPr sz="2600" dirty="0">
                <a:latin typeface="Trebuchet MS"/>
                <a:cs typeface="Trebuchet MS"/>
              </a:rPr>
              <a:t>surgical </a:t>
            </a:r>
            <a:r>
              <a:rPr sz="2600" spc="-77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infection,</a:t>
            </a:r>
            <a:r>
              <a:rPr sz="2600" spc="-25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pinprick, injection----)</a:t>
            </a:r>
            <a:endParaRPr sz="2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Trebuchet MS"/>
              <a:buAutoNum type="arabicPlain"/>
            </a:pPr>
            <a:endParaRPr sz="3700">
              <a:latin typeface="Trebuchet MS"/>
              <a:cs typeface="Trebuchet MS"/>
            </a:endParaRPr>
          </a:p>
          <a:p>
            <a:pPr marL="285750" indent="-273685">
              <a:lnSpc>
                <a:spcPct val="100000"/>
              </a:lnSpc>
              <a:buAutoNum type="arabicPlain"/>
              <a:tabLst>
                <a:tab pos="286385" algn="l"/>
              </a:tabLst>
            </a:pPr>
            <a:r>
              <a:rPr sz="2600" dirty="0">
                <a:latin typeface="Trebuchet MS"/>
                <a:cs typeface="Trebuchet MS"/>
              </a:rPr>
              <a:t>-</a:t>
            </a:r>
            <a:r>
              <a:rPr sz="2600" spc="-5" dirty="0">
                <a:latin typeface="Trebuchet MS"/>
                <a:cs typeface="Trebuchet MS"/>
              </a:rPr>
              <a:t> direct</a:t>
            </a:r>
            <a:r>
              <a:rPr sz="2600" spc="-1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spread</a:t>
            </a:r>
            <a:r>
              <a:rPr sz="2600" spc="-2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from</a:t>
            </a:r>
            <a:r>
              <a:rPr sz="2600" spc="1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nearby</a:t>
            </a:r>
            <a:r>
              <a:rPr sz="2600" spc="-1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infection.</a:t>
            </a:r>
            <a:endParaRPr sz="2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0174" y="211836"/>
            <a:ext cx="4131398" cy="319151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104517" y="307340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4" h="114300">
                <a:moveTo>
                  <a:pt x="37083" y="0"/>
                </a:moveTo>
                <a:lnTo>
                  <a:pt x="0" y="114045"/>
                </a:lnTo>
                <a:lnTo>
                  <a:pt x="74168" y="114045"/>
                </a:lnTo>
                <a:lnTo>
                  <a:pt x="3708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78103" y="307340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5" h="114300">
                <a:moveTo>
                  <a:pt x="37058" y="0"/>
                </a:moveTo>
                <a:lnTo>
                  <a:pt x="0" y="114045"/>
                </a:lnTo>
                <a:lnTo>
                  <a:pt x="74117" y="114045"/>
                </a:lnTo>
                <a:lnTo>
                  <a:pt x="3705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70075" y="262890"/>
            <a:ext cx="95631" cy="10312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67786" y="259588"/>
            <a:ext cx="157606" cy="22364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54099" y="259588"/>
            <a:ext cx="157606" cy="223647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4420234" y="217297"/>
            <a:ext cx="55244" cy="308610"/>
          </a:xfrm>
          <a:custGeom>
            <a:avLst/>
            <a:gdLst/>
            <a:ahLst/>
            <a:cxnLst/>
            <a:rect l="l" t="t" r="r" b="b"/>
            <a:pathLst>
              <a:path w="55245" h="308609">
                <a:moveTo>
                  <a:pt x="0" y="0"/>
                </a:moveTo>
                <a:lnTo>
                  <a:pt x="54737" y="0"/>
                </a:lnTo>
                <a:lnTo>
                  <a:pt x="54737" y="308482"/>
                </a:lnTo>
                <a:lnTo>
                  <a:pt x="0" y="30848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952875" y="217297"/>
            <a:ext cx="196850" cy="308610"/>
          </a:xfrm>
          <a:custGeom>
            <a:avLst/>
            <a:gdLst/>
            <a:ahLst/>
            <a:cxnLst/>
            <a:rect l="l" t="t" r="r" b="b"/>
            <a:pathLst>
              <a:path w="196850" h="308609">
                <a:moveTo>
                  <a:pt x="0" y="0"/>
                </a:moveTo>
                <a:lnTo>
                  <a:pt x="196850" y="0"/>
                </a:lnTo>
                <a:lnTo>
                  <a:pt x="196850" y="48641"/>
                </a:lnTo>
                <a:lnTo>
                  <a:pt x="54737" y="48641"/>
                </a:lnTo>
                <a:lnTo>
                  <a:pt x="54737" y="120903"/>
                </a:lnTo>
                <a:lnTo>
                  <a:pt x="156590" y="120903"/>
                </a:lnTo>
                <a:lnTo>
                  <a:pt x="156590" y="167386"/>
                </a:lnTo>
                <a:lnTo>
                  <a:pt x="54737" y="167386"/>
                </a:lnTo>
                <a:lnTo>
                  <a:pt x="54737" y="259841"/>
                </a:lnTo>
                <a:lnTo>
                  <a:pt x="194563" y="259841"/>
                </a:lnTo>
                <a:lnTo>
                  <a:pt x="194563" y="308482"/>
                </a:lnTo>
                <a:lnTo>
                  <a:pt x="0" y="30848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664839" y="217297"/>
            <a:ext cx="224790" cy="313055"/>
          </a:xfrm>
          <a:custGeom>
            <a:avLst/>
            <a:gdLst/>
            <a:ahLst/>
            <a:cxnLst/>
            <a:rect l="l" t="t" r="r" b="b"/>
            <a:pathLst>
              <a:path w="224789" h="313055">
                <a:moveTo>
                  <a:pt x="0" y="0"/>
                </a:moveTo>
                <a:lnTo>
                  <a:pt x="26288" y="0"/>
                </a:lnTo>
                <a:lnTo>
                  <a:pt x="171958" y="186181"/>
                </a:lnTo>
                <a:lnTo>
                  <a:pt x="171958" y="0"/>
                </a:lnTo>
                <a:lnTo>
                  <a:pt x="224662" y="0"/>
                </a:lnTo>
                <a:lnTo>
                  <a:pt x="224662" y="312674"/>
                </a:lnTo>
                <a:lnTo>
                  <a:pt x="202311" y="312674"/>
                </a:lnTo>
                <a:lnTo>
                  <a:pt x="52577" y="117475"/>
                </a:lnTo>
                <a:lnTo>
                  <a:pt x="52577" y="308737"/>
                </a:lnTo>
                <a:lnTo>
                  <a:pt x="0" y="30873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19475" y="217297"/>
            <a:ext cx="196850" cy="308610"/>
          </a:xfrm>
          <a:custGeom>
            <a:avLst/>
            <a:gdLst/>
            <a:ahLst/>
            <a:cxnLst/>
            <a:rect l="l" t="t" r="r" b="b"/>
            <a:pathLst>
              <a:path w="196850" h="308609">
                <a:moveTo>
                  <a:pt x="0" y="0"/>
                </a:moveTo>
                <a:lnTo>
                  <a:pt x="196850" y="0"/>
                </a:lnTo>
                <a:lnTo>
                  <a:pt x="196850" y="48641"/>
                </a:lnTo>
                <a:lnTo>
                  <a:pt x="54737" y="48641"/>
                </a:lnTo>
                <a:lnTo>
                  <a:pt x="54737" y="120903"/>
                </a:lnTo>
                <a:lnTo>
                  <a:pt x="156590" y="120903"/>
                </a:lnTo>
                <a:lnTo>
                  <a:pt x="156590" y="167386"/>
                </a:lnTo>
                <a:lnTo>
                  <a:pt x="54737" y="167386"/>
                </a:lnTo>
                <a:lnTo>
                  <a:pt x="54737" y="259841"/>
                </a:lnTo>
                <a:lnTo>
                  <a:pt x="194563" y="259841"/>
                </a:lnTo>
                <a:lnTo>
                  <a:pt x="194563" y="308482"/>
                </a:lnTo>
                <a:lnTo>
                  <a:pt x="0" y="30848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241423" y="217297"/>
            <a:ext cx="523240" cy="308610"/>
          </a:xfrm>
          <a:custGeom>
            <a:avLst/>
            <a:gdLst/>
            <a:ahLst/>
            <a:cxnLst/>
            <a:rect l="l" t="t" r="r" b="b"/>
            <a:pathLst>
              <a:path w="523239" h="308609">
                <a:moveTo>
                  <a:pt x="291083" y="0"/>
                </a:moveTo>
                <a:lnTo>
                  <a:pt x="345820" y="0"/>
                </a:lnTo>
                <a:lnTo>
                  <a:pt x="345820" y="120903"/>
                </a:lnTo>
                <a:lnTo>
                  <a:pt x="468629" y="120903"/>
                </a:lnTo>
                <a:lnTo>
                  <a:pt x="468629" y="0"/>
                </a:lnTo>
                <a:lnTo>
                  <a:pt x="522731" y="0"/>
                </a:lnTo>
                <a:lnTo>
                  <a:pt x="522731" y="308482"/>
                </a:lnTo>
                <a:lnTo>
                  <a:pt x="468629" y="308482"/>
                </a:lnTo>
                <a:lnTo>
                  <a:pt x="468629" y="169544"/>
                </a:lnTo>
                <a:lnTo>
                  <a:pt x="345820" y="169544"/>
                </a:lnTo>
                <a:lnTo>
                  <a:pt x="345820" y="308482"/>
                </a:lnTo>
                <a:lnTo>
                  <a:pt x="291083" y="308482"/>
                </a:lnTo>
                <a:lnTo>
                  <a:pt x="291083" y="0"/>
                </a:lnTo>
                <a:close/>
              </a:path>
              <a:path w="523239" h="308609">
                <a:moveTo>
                  <a:pt x="0" y="0"/>
                </a:moveTo>
                <a:lnTo>
                  <a:pt x="255524" y="0"/>
                </a:lnTo>
                <a:lnTo>
                  <a:pt x="255524" y="48641"/>
                </a:lnTo>
                <a:lnTo>
                  <a:pt x="152907" y="48641"/>
                </a:lnTo>
                <a:lnTo>
                  <a:pt x="152907" y="308482"/>
                </a:lnTo>
                <a:lnTo>
                  <a:pt x="98170" y="308482"/>
                </a:lnTo>
                <a:lnTo>
                  <a:pt x="98170" y="48641"/>
                </a:lnTo>
                <a:lnTo>
                  <a:pt x="0" y="48641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83500" y="217297"/>
            <a:ext cx="565150" cy="308610"/>
          </a:xfrm>
          <a:custGeom>
            <a:avLst/>
            <a:gdLst/>
            <a:ahLst/>
            <a:cxnLst/>
            <a:rect l="l" t="t" r="r" b="b"/>
            <a:pathLst>
              <a:path w="565150" h="308609">
                <a:moveTo>
                  <a:pt x="510070" y="0"/>
                </a:moveTo>
                <a:lnTo>
                  <a:pt x="564807" y="0"/>
                </a:lnTo>
                <a:lnTo>
                  <a:pt x="564807" y="308482"/>
                </a:lnTo>
                <a:lnTo>
                  <a:pt x="510070" y="308482"/>
                </a:lnTo>
                <a:lnTo>
                  <a:pt x="510070" y="0"/>
                </a:lnTo>
                <a:close/>
              </a:path>
              <a:path w="565150" h="308609">
                <a:moveTo>
                  <a:pt x="217995" y="0"/>
                </a:moveTo>
                <a:lnTo>
                  <a:pt x="473494" y="0"/>
                </a:lnTo>
                <a:lnTo>
                  <a:pt x="473494" y="48641"/>
                </a:lnTo>
                <a:lnTo>
                  <a:pt x="370878" y="48641"/>
                </a:lnTo>
                <a:lnTo>
                  <a:pt x="370878" y="308482"/>
                </a:lnTo>
                <a:lnTo>
                  <a:pt x="316128" y="308482"/>
                </a:lnTo>
                <a:lnTo>
                  <a:pt x="316128" y="48641"/>
                </a:lnTo>
                <a:lnTo>
                  <a:pt x="217995" y="48641"/>
                </a:lnTo>
                <a:lnTo>
                  <a:pt x="217995" y="0"/>
                </a:lnTo>
                <a:close/>
              </a:path>
              <a:path w="565150" h="308609">
                <a:moveTo>
                  <a:pt x="0" y="0"/>
                </a:moveTo>
                <a:lnTo>
                  <a:pt x="196913" y="0"/>
                </a:lnTo>
                <a:lnTo>
                  <a:pt x="196913" y="48641"/>
                </a:lnTo>
                <a:lnTo>
                  <a:pt x="54762" y="48641"/>
                </a:lnTo>
                <a:lnTo>
                  <a:pt x="54762" y="120903"/>
                </a:lnTo>
                <a:lnTo>
                  <a:pt x="156679" y="120903"/>
                </a:lnTo>
                <a:lnTo>
                  <a:pt x="156679" y="167386"/>
                </a:lnTo>
                <a:lnTo>
                  <a:pt x="54762" y="167386"/>
                </a:lnTo>
                <a:lnTo>
                  <a:pt x="54762" y="259841"/>
                </a:lnTo>
                <a:lnTo>
                  <a:pt x="194589" y="259841"/>
                </a:lnTo>
                <a:lnTo>
                  <a:pt x="194589" y="308482"/>
                </a:lnTo>
                <a:lnTo>
                  <a:pt x="0" y="30848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816226" y="213106"/>
            <a:ext cx="461645" cy="313055"/>
          </a:xfrm>
          <a:custGeom>
            <a:avLst/>
            <a:gdLst/>
            <a:ahLst/>
            <a:cxnLst/>
            <a:rect l="l" t="t" r="r" b="b"/>
            <a:pathLst>
              <a:path w="461644" h="313055">
                <a:moveTo>
                  <a:pt x="64008" y="2032"/>
                </a:moveTo>
                <a:lnTo>
                  <a:pt x="127222" y="7651"/>
                </a:lnTo>
                <a:lnTo>
                  <a:pt x="170815" y="24511"/>
                </a:lnTo>
                <a:lnTo>
                  <a:pt x="196246" y="53165"/>
                </a:lnTo>
                <a:lnTo>
                  <a:pt x="204724" y="94488"/>
                </a:lnTo>
                <a:lnTo>
                  <a:pt x="196893" y="140920"/>
                </a:lnTo>
                <a:lnTo>
                  <a:pt x="173418" y="174101"/>
                </a:lnTo>
                <a:lnTo>
                  <a:pt x="134322" y="194018"/>
                </a:lnTo>
                <a:lnTo>
                  <a:pt x="79629" y="200660"/>
                </a:lnTo>
                <a:lnTo>
                  <a:pt x="73406" y="200660"/>
                </a:lnTo>
                <a:lnTo>
                  <a:pt x="65150" y="200152"/>
                </a:lnTo>
                <a:lnTo>
                  <a:pt x="54737" y="199136"/>
                </a:lnTo>
                <a:lnTo>
                  <a:pt x="54737" y="312674"/>
                </a:lnTo>
                <a:lnTo>
                  <a:pt x="0" y="312674"/>
                </a:lnTo>
                <a:lnTo>
                  <a:pt x="0" y="4318"/>
                </a:lnTo>
                <a:lnTo>
                  <a:pt x="24503" y="3317"/>
                </a:lnTo>
                <a:lnTo>
                  <a:pt x="43338" y="2603"/>
                </a:lnTo>
                <a:lnTo>
                  <a:pt x="56507" y="2174"/>
                </a:lnTo>
                <a:lnTo>
                  <a:pt x="64008" y="2032"/>
                </a:lnTo>
                <a:close/>
              </a:path>
              <a:path w="461644" h="313055">
                <a:moveTo>
                  <a:pt x="313436" y="0"/>
                </a:moveTo>
                <a:lnTo>
                  <a:pt x="337439" y="0"/>
                </a:lnTo>
                <a:lnTo>
                  <a:pt x="461391" y="312674"/>
                </a:lnTo>
                <a:lnTo>
                  <a:pt x="400939" y="312674"/>
                </a:lnTo>
                <a:lnTo>
                  <a:pt x="378460" y="250190"/>
                </a:lnTo>
                <a:lnTo>
                  <a:pt x="272796" y="250190"/>
                </a:lnTo>
                <a:lnTo>
                  <a:pt x="251333" y="312674"/>
                </a:lnTo>
                <a:lnTo>
                  <a:pt x="190373" y="312674"/>
                </a:lnTo>
                <a:lnTo>
                  <a:pt x="31343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80174" y="213106"/>
            <a:ext cx="271145" cy="313055"/>
          </a:xfrm>
          <a:custGeom>
            <a:avLst/>
            <a:gdLst/>
            <a:ahLst/>
            <a:cxnLst/>
            <a:rect l="l" t="t" r="r" b="b"/>
            <a:pathLst>
              <a:path w="271144" h="313055">
                <a:moveTo>
                  <a:pt x="122986" y="0"/>
                </a:moveTo>
                <a:lnTo>
                  <a:pt x="146989" y="0"/>
                </a:lnTo>
                <a:lnTo>
                  <a:pt x="271030" y="312674"/>
                </a:lnTo>
                <a:lnTo>
                  <a:pt x="210591" y="312674"/>
                </a:lnTo>
                <a:lnTo>
                  <a:pt x="188061" y="250190"/>
                </a:lnTo>
                <a:lnTo>
                  <a:pt x="82334" y="250190"/>
                </a:lnTo>
                <a:lnTo>
                  <a:pt x="60858" y="312674"/>
                </a:lnTo>
                <a:lnTo>
                  <a:pt x="0" y="312674"/>
                </a:lnTo>
                <a:lnTo>
                  <a:pt x="12298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524883" y="211963"/>
            <a:ext cx="186690" cy="319405"/>
          </a:xfrm>
          <a:custGeom>
            <a:avLst/>
            <a:gdLst/>
            <a:ahLst/>
            <a:cxnLst/>
            <a:rect l="l" t="t" r="r" b="b"/>
            <a:pathLst>
              <a:path w="186689" h="319405">
                <a:moveTo>
                  <a:pt x="94106" y="0"/>
                </a:moveTo>
                <a:lnTo>
                  <a:pt x="119086" y="1260"/>
                </a:lnTo>
                <a:lnTo>
                  <a:pt x="140493" y="5032"/>
                </a:lnTo>
                <a:lnTo>
                  <a:pt x="158329" y="11304"/>
                </a:lnTo>
                <a:lnTo>
                  <a:pt x="172592" y="20065"/>
                </a:lnTo>
                <a:lnTo>
                  <a:pt x="155955" y="67182"/>
                </a:lnTo>
                <a:lnTo>
                  <a:pt x="141360" y="58181"/>
                </a:lnTo>
                <a:lnTo>
                  <a:pt x="126349" y="51752"/>
                </a:lnTo>
                <a:lnTo>
                  <a:pt x="110932" y="47894"/>
                </a:lnTo>
                <a:lnTo>
                  <a:pt x="95122" y="46608"/>
                </a:lnTo>
                <a:lnTo>
                  <a:pt x="86217" y="47230"/>
                </a:lnTo>
                <a:lnTo>
                  <a:pt x="56016" y="74929"/>
                </a:lnTo>
                <a:lnTo>
                  <a:pt x="55371" y="82550"/>
                </a:lnTo>
                <a:lnTo>
                  <a:pt x="59039" y="95986"/>
                </a:lnTo>
                <a:lnTo>
                  <a:pt x="70040" y="109648"/>
                </a:lnTo>
                <a:lnTo>
                  <a:pt x="88376" y="123572"/>
                </a:lnTo>
                <a:lnTo>
                  <a:pt x="114045" y="137794"/>
                </a:lnTo>
                <a:lnTo>
                  <a:pt x="128478" y="145194"/>
                </a:lnTo>
                <a:lnTo>
                  <a:pt x="140731" y="152320"/>
                </a:lnTo>
                <a:lnTo>
                  <a:pt x="170830" y="179419"/>
                </a:lnTo>
                <a:lnTo>
                  <a:pt x="186257" y="222954"/>
                </a:lnTo>
                <a:lnTo>
                  <a:pt x="186689" y="233171"/>
                </a:lnTo>
                <a:lnTo>
                  <a:pt x="184854" y="251102"/>
                </a:lnTo>
                <a:lnTo>
                  <a:pt x="157225" y="294893"/>
                </a:lnTo>
                <a:lnTo>
                  <a:pt x="122539" y="313007"/>
                </a:lnTo>
                <a:lnTo>
                  <a:pt x="77850" y="319023"/>
                </a:lnTo>
                <a:lnTo>
                  <a:pt x="56828" y="317640"/>
                </a:lnTo>
                <a:lnTo>
                  <a:pt x="36830" y="313483"/>
                </a:lnTo>
                <a:lnTo>
                  <a:pt x="17879" y="306540"/>
                </a:lnTo>
                <a:lnTo>
                  <a:pt x="0" y="296798"/>
                </a:lnTo>
                <a:lnTo>
                  <a:pt x="20192" y="247649"/>
                </a:lnTo>
                <a:lnTo>
                  <a:pt x="36333" y="257631"/>
                </a:lnTo>
                <a:lnTo>
                  <a:pt x="52355" y="264731"/>
                </a:lnTo>
                <a:lnTo>
                  <a:pt x="68234" y="268974"/>
                </a:lnTo>
                <a:lnTo>
                  <a:pt x="83946" y="270382"/>
                </a:lnTo>
                <a:lnTo>
                  <a:pt x="105042" y="268285"/>
                </a:lnTo>
                <a:lnTo>
                  <a:pt x="120126" y="261985"/>
                </a:lnTo>
                <a:lnTo>
                  <a:pt x="129184" y="251469"/>
                </a:lnTo>
                <a:lnTo>
                  <a:pt x="132206" y="236727"/>
                </a:lnTo>
                <a:lnTo>
                  <a:pt x="131492" y="228917"/>
                </a:lnTo>
                <a:lnTo>
                  <a:pt x="103457" y="191468"/>
                </a:lnTo>
                <a:lnTo>
                  <a:pt x="57701" y="166022"/>
                </a:lnTo>
                <a:lnTo>
                  <a:pt x="44291" y="158321"/>
                </a:lnTo>
                <a:lnTo>
                  <a:pt x="15271" y="132683"/>
                </a:lnTo>
                <a:lnTo>
                  <a:pt x="1041" y="92390"/>
                </a:lnTo>
                <a:lnTo>
                  <a:pt x="634" y="83057"/>
                </a:lnTo>
                <a:lnTo>
                  <a:pt x="2258" y="65912"/>
                </a:lnTo>
                <a:lnTo>
                  <a:pt x="26796" y="23621"/>
                </a:lnTo>
                <a:lnTo>
                  <a:pt x="74481" y="1476"/>
                </a:lnTo>
                <a:lnTo>
                  <a:pt x="9410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183507" y="211963"/>
            <a:ext cx="186690" cy="319405"/>
          </a:xfrm>
          <a:custGeom>
            <a:avLst/>
            <a:gdLst/>
            <a:ahLst/>
            <a:cxnLst/>
            <a:rect l="l" t="t" r="r" b="b"/>
            <a:pathLst>
              <a:path w="186689" h="319405">
                <a:moveTo>
                  <a:pt x="94106" y="0"/>
                </a:moveTo>
                <a:lnTo>
                  <a:pt x="119086" y="1260"/>
                </a:lnTo>
                <a:lnTo>
                  <a:pt x="140493" y="5032"/>
                </a:lnTo>
                <a:lnTo>
                  <a:pt x="158329" y="11304"/>
                </a:lnTo>
                <a:lnTo>
                  <a:pt x="172592" y="20065"/>
                </a:lnTo>
                <a:lnTo>
                  <a:pt x="155955" y="67182"/>
                </a:lnTo>
                <a:lnTo>
                  <a:pt x="141360" y="58181"/>
                </a:lnTo>
                <a:lnTo>
                  <a:pt x="126349" y="51752"/>
                </a:lnTo>
                <a:lnTo>
                  <a:pt x="110932" y="47894"/>
                </a:lnTo>
                <a:lnTo>
                  <a:pt x="95122" y="46608"/>
                </a:lnTo>
                <a:lnTo>
                  <a:pt x="86217" y="47230"/>
                </a:lnTo>
                <a:lnTo>
                  <a:pt x="56016" y="74929"/>
                </a:lnTo>
                <a:lnTo>
                  <a:pt x="55371" y="82550"/>
                </a:lnTo>
                <a:lnTo>
                  <a:pt x="59039" y="95986"/>
                </a:lnTo>
                <a:lnTo>
                  <a:pt x="70040" y="109648"/>
                </a:lnTo>
                <a:lnTo>
                  <a:pt x="88376" y="123572"/>
                </a:lnTo>
                <a:lnTo>
                  <a:pt x="114045" y="137794"/>
                </a:lnTo>
                <a:lnTo>
                  <a:pt x="128478" y="145194"/>
                </a:lnTo>
                <a:lnTo>
                  <a:pt x="140731" y="152320"/>
                </a:lnTo>
                <a:lnTo>
                  <a:pt x="170830" y="179419"/>
                </a:lnTo>
                <a:lnTo>
                  <a:pt x="186257" y="222954"/>
                </a:lnTo>
                <a:lnTo>
                  <a:pt x="186689" y="233171"/>
                </a:lnTo>
                <a:lnTo>
                  <a:pt x="184854" y="251102"/>
                </a:lnTo>
                <a:lnTo>
                  <a:pt x="157225" y="294893"/>
                </a:lnTo>
                <a:lnTo>
                  <a:pt x="122539" y="313007"/>
                </a:lnTo>
                <a:lnTo>
                  <a:pt x="77850" y="319023"/>
                </a:lnTo>
                <a:lnTo>
                  <a:pt x="56828" y="317640"/>
                </a:lnTo>
                <a:lnTo>
                  <a:pt x="36829" y="313483"/>
                </a:lnTo>
                <a:lnTo>
                  <a:pt x="17879" y="306540"/>
                </a:lnTo>
                <a:lnTo>
                  <a:pt x="0" y="296798"/>
                </a:lnTo>
                <a:lnTo>
                  <a:pt x="20192" y="247649"/>
                </a:lnTo>
                <a:lnTo>
                  <a:pt x="36333" y="257631"/>
                </a:lnTo>
                <a:lnTo>
                  <a:pt x="52355" y="264731"/>
                </a:lnTo>
                <a:lnTo>
                  <a:pt x="68234" y="268974"/>
                </a:lnTo>
                <a:lnTo>
                  <a:pt x="83946" y="270382"/>
                </a:lnTo>
                <a:lnTo>
                  <a:pt x="105042" y="268285"/>
                </a:lnTo>
                <a:lnTo>
                  <a:pt x="120126" y="261985"/>
                </a:lnTo>
                <a:lnTo>
                  <a:pt x="129184" y="251469"/>
                </a:lnTo>
                <a:lnTo>
                  <a:pt x="132206" y="236727"/>
                </a:lnTo>
                <a:lnTo>
                  <a:pt x="131492" y="228917"/>
                </a:lnTo>
                <a:lnTo>
                  <a:pt x="103457" y="191468"/>
                </a:lnTo>
                <a:lnTo>
                  <a:pt x="57701" y="166022"/>
                </a:lnTo>
                <a:lnTo>
                  <a:pt x="44291" y="158321"/>
                </a:lnTo>
                <a:lnTo>
                  <a:pt x="15271" y="132683"/>
                </a:lnTo>
                <a:lnTo>
                  <a:pt x="1041" y="92390"/>
                </a:lnTo>
                <a:lnTo>
                  <a:pt x="634" y="83057"/>
                </a:lnTo>
                <a:lnTo>
                  <a:pt x="2258" y="65912"/>
                </a:lnTo>
                <a:lnTo>
                  <a:pt x="26796" y="23621"/>
                </a:lnTo>
                <a:lnTo>
                  <a:pt x="74481" y="1476"/>
                </a:lnTo>
                <a:lnTo>
                  <a:pt x="9410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811907" y="211836"/>
            <a:ext cx="559435" cy="319405"/>
          </a:xfrm>
          <a:custGeom>
            <a:avLst/>
            <a:gdLst/>
            <a:ahLst/>
            <a:cxnLst/>
            <a:rect l="l" t="t" r="r" b="b"/>
            <a:pathLst>
              <a:path w="559435" h="319405">
                <a:moveTo>
                  <a:pt x="459485" y="127"/>
                </a:moveTo>
                <a:lnTo>
                  <a:pt x="483891" y="2030"/>
                </a:lnTo>
                <a:lnTo>
                  <a:pt x="506428" y="7731"/>
                </a:lnTo>
                <a:lnTo>
                  <a:pt x="527083" y="17218"/>
                </a:lnTo>
                <a:lnTo>
                  <a:pt x="545845" y="30480"/>
                </a:lnTo>
                <a:lnTo>
                  <a:pt x="522858" y="74549"/>
                </a:lnTo>
                <a:lnTo>
                  <a:pt x="517356" y="70189"/>
                </a:lnTo>
                <a:lnTo>
                  <a:pt x="510555" y="65865"/>
                </a:lnTo>
                <a:lnTo>
                  <a:pt x="474186" y="50927"/>
                </a:lnTo>
                <a:lnTo>
                  <a:pt x="458216" y="48768"/>
                </a:lnTo>
                <a:lnTo>
                  <a:pt x="436663" y="50696"/>
                </a:lnTo>
                <a:lnTo>
                  <a:pt x="400798" y="66127"/>
                </a:lnTo>
                <a:lnTo>
                  <a:pt x="374886" y="96369"/>
                </a:lnTo>
                <a:lnTo>
                  <a:pt x="361690" y="137707"/>
                </a:lnTo>
                <a:lnTo>
                  <a:pt x="360044" y="162306"/>
                </a:lnTo>
                <a:lnTo>
                  <a:pt x="361662" y="185717"/>
                </a:lnTo>
                <a:lnTo>
                  <a:pt x="374564" y="225063"/>
                </a:lnTo>
                <a:lnTo>
                  <a:pt x="399926" y="253954"/>
                </a:lnTo>
                <a:lnTo>
                  <a:pt x="435082" y="268674"/>
                </a:lnTo>
                <a:lnTo>
                  <a:pt x="456183" y="270510"/>
                </a:lnTo>
                <a:lnTo>
                  <a:pt x="470134" y="269509"/>
                </a:lnTo>
                <a:lnTo>
                  <a:pt x="504317" y="193929"/>
                </a:lnTo>
                <a:lnTo>
                  <a:pt x="461644" y="193929"/>
                </a:lnTo>
                <a:lnTo>
                  <a:pt x="461644" y="147193"/>
                </a:lnTo>
                <a:lnTo>
                  <a:pt x="559054" y="147193"/>
                </a:lnTo>
                <a:lnTo>
                  <a:pt x="559054" y="285242"/>
                </a:lnTo>
                <a:lnTo>
                  <a:pt x="523370" y="305333"/>
                </a:lnTo>
                <a:lnTo>
                  <a:pt x="477869" y="316944"/>
                </a:lnTo>
                <a:lnTo>
                  <a:pt x="447294" y="319151"/>
                </a:lnTo>
                <a:lnTo>
                  <a:pt x="415861" y="316436"/>
                </a:lnTo>
                <a:lnTo>
                  <a:pt x="363283" y="294719"/>
                </a:lnTo>
                <a:lnTo>
                  <a:pt x="325135" y="252239"/>
                </a:lnTo>
                <a:lnTo>
                  <a:pt x="305704" y="194760"/>
                </a:lnTo>
                <a:lnTo>
                  <a:pt x="303275" y="160782"/>
                </a:lnTo>
                <a:lnTo>
                  <a:pt x="305919" y="126805"/>
                </a:lnTo>
                <a:lnTo>
                  <a:pt x="327064" y="68806"/>
                </a:lnTo>
                <a:lnTo>
                  <a:pt x="368546" y="25255"/>
                </a:lnTo>
                <a:lnTo>
                  <a:pt x="425505" y="2915"/>
                </a:lnTo>
                <a:lnTo>
                  <a:pt x="459485" y="127"/>
                </a:lnTo>
                <a:close/>
              </a:path>
              <a:path w="559435" h="319405">
                <a:moveTo>
                  <a:pt x="132587" y="0"/>
                </a:moveTo>
                <a:lnTo>
                  <a:pt x="191357" y="10302"/>
                </a:lnTo>
                <a:lnTo>
                  <a:pt x="234315" y="41275"/>
                </a:lnTo>
                <a:lnTo>
                  <a:pt x="260715" y="90805"/>
                </a:lnTo>
                <a:lnTo>
                  <a:pt x="269494" y="157099"/>
                </a:lnTo>
                <a:lnTo>
                  <a:pt x="267206" y="192434"/>
                </a:lnTo>
                <a:lnTo>
                  <a:pt x="248866" y="251628"/>
                </a:lnTo>
                <a:lnTo>
                  <a:pt x="212478" y="294558"/>
                </a:lnTo>
                <a:lnTo>
                  <a:pt x="160281" y="316414"/>
                </a:lnTo>
                <a:lnTo>
                  <a:pt x="128397" y="319151"/>
                </a:lnTo>
                <a:lnTo>
                  <a:pt x="99155" y="316456"/>
                </a:lnTo>
                <a:lnTo>
                  <a:pt x="51530" y="294826"/>
                </a:lnTo>
                <a:lnTo>
                  <a:pt x="18645" y="252128"/>
                </a:lnTo>
                <a:lnTo>
                  <a:pt x="2071" y="192744"/>
                </a:lnTo>
                <a:lnTo>
                  <a:pt x="0" y="157099"/>
                </a:lnTo>
                <a:lnTo>
                  <a:pt x="2242" y="125406"/>
                </a:lnTo>
                <a:lnTo>
                  <a:pt x="20252" y="69641"/>
                </a:lnTo>
                <a:lnTo>
                  <a:pt x="55667" y="25610"/>
                </a:lnTo>
                <a:lnTo>
                  <a:pt x="103915" y="2837"/>
                </a:lnTo>
                <a:lnTo>
                  <a:pt x="13258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498219" y="211836"/>
            <a:ext cx="269875" cy="319405"/>
          </a:xfrm>
          <a:custGeom>
            <a:avLst/>
            <a:gdLst/>
            <a:ahLst/>
            <a:cxnLst/>
            <a:rect l="l" t="t" r="r" b="b"/>
            <a:pathLst>
              <a:path w="269875" h="319405">
                <a:moveTo>
                  <a:pt x="132587" y="0"/>
                </a:moveTo>
                <a:lnTo>
                  <a:pt x="191357" y="10302"/>
                </a:lnTo>
                <a:lnTo>
                  <a:pt x="234314" y="41275"/>
                </a:lnTo>
                <a:lnTo>
                  <a:pt x="260715" y="90805"/>
                </a:lnTo>
                <a:lnTo>
                  <a:pt x="269494" y="157099"/>
                </a:lnTo>
                <a:lnTo>
                  <a:pt x="267206" y="192434"/>
                </a:lnTo>
                <a:lnTo>
                  <a:pt x="248866" y="251628"/>
                </a:lnTo>
                <a:lnTo>
                  <a:pt x="212478" y="294558"/>
                </a:lnTo>
                <a:lnTo>
                  <a:pt x="160281" y="316414"/>
                </a:lnTo>
                <a:lnTo>
                  <a:pt x="128397" y="319151"/>
                </a:lnTo>
                <a:lnTo>
                  <a:pt x="99155" y="316456"/>
                </a:lnTo>
                <a:lnTo>
                  <a:pt x="51530" y="294826"/>
                </a:lnTo>
                <a:lnTo>
                  <a:pt x="18645" y="252128"/>
                </a:lnTo>
                <a:lnTo>
                  <a:pt x="2071" y="192744"/>
                </a:lnTo>
                <a:lnTo>
                  <a:pt x="0" y="157099"/>
                </a:lnTo>
                <a:lnTo>
                  <a:pt x="2242" y="125406"/>
                </a:lnTo>
                <a:lnTo>
                  <a:pt x="20252" y="69641"/>
                </a:lnTo>
                <a:lnTo>
                  <a:pt x="55667" y="25610"/>
                </a:lnTo>
                <a:lnTo>
                  <a:pt x="103915" y="2837"/>
                </a:lnTo>
                <a:lnTo>
                  <a:pt x="13258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4841875" y="211074"/>
            <a:ext cx="2486660" cy="321310"/>
            <a:chOff x="4841875" y="211074"/>
            <a:chExt cx="2486660" cy="321310"/>
          </a:xfrm>
        </p:grpSpPr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42764" y="211963"/>
              <a:ext cx="2484374" cy="319023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940681" y="307340"/>
              <a:ext cx="2026920" cy="114300"/>
            </a:xfrm>
            <a:custGeom>
              <a:avLst/>
              <a:gdLst/>
              <a:ahLst/>
              <a:cxnLst/>
              <a:rect l="l" t="t" r="r" b="b"/>
              <a:pathLst>
                <a:path w="2026920" h="114300">
                  <a:moveTo>
                    <a:pt x="1989327" y="0"/>
                  </a:moveTo>
                  <a:lnTo>
                    <a:pt x="1952244" y="114045"/>
                  </a:lnTo>
                  <a:lnTo>
                    <a:pt x="2026412" y="114045"/>
                  </a:lnTo>
                  <a:lnTo>
                    <a:pt x="1989327" y="0"/>
                  </a:lnTo>
                  <a:close/>
                </a:path>
                <a:path w="2026920" h="114300">
                  <a:moveTo>
                    <a:pt x="37084" y="0"/>
                  </a:moveTo>
                  <a:lnTo>
                    <a:pt x="0" y="114045"/>
                  </a:lnTo>
                  <a:lnTo>
                    <a:pt x="74168" y="114045"/>
                  </a:lnTo>
                  <a:lnTo>
                    <a:pt x="37084" y="0"/>
                  </a:lnTo>
                  <a:close/>
                </a:path>
              </a:pathLst>
            </a:custGeom>
            <a:ln w="3175">
              <a:solidFill>
                <a:srgbClr val="5813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52258" y="262890"/>
              <a:ext cx="118872" cy="21513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17463" y="262890"/>
              <a:ext cx="95630" cy="10312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8051" y="262890"/>
              <a:ext cx="118872" cy="21513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72478" y="262763"/>
              <a:ext cx="91186" cy="89916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4842764" y="211963"/>
              <a:ext cx="2484755" cy="319405"/>
            </a:xfrm>
            <a:custGeom>
              <a:avLst/>
              <a:gdLst/>
              <a:ahLst/>
              <a:cxnLst/>
              <a:rect l="l" t="t" r="r" b="b"/>
              <a:pathLst>
                <a:path w="2484754" h="319405">
                  <a:moveTo>
                    <a:pt x="1737487" y="5333"/>
                  </a:moveTo>
                  <a:lnTo>
                    <a:pt x="1934337" y="5333"/>
                  </a:lnTo>
                  <a:lnTo>
                    <a:pt x="1934337" y="53975"/>
                  </a:lnTo>
                  <a:lnTo>
                    <a:pt x="1792224" y="53975"/>
                  </a:lnTo>
                  <a:lnTo>
                    <a:pt x="1792224" y="126237"/>
                  </a:lnTo>
                  <a:lnTo>
                    <a:pt x="1894078" y="126237"/>
                  </a:lnTo>
                  <a:lnTo>
                    <a:pt x="1894078" y="172719"/>
                  </a:lnTo>
                  <a:lnTo>
                    <a:pt x="1792224" y="172719"/>
                  </a:lnTo>
                  <a:lnTo>
                    <a:pt x="1792224" y="265175"/>
                  </a:lnTo>
                  <a:lnTo>
                    <a:pt x="1932051" y="265175"/>
                  </a:lnTo>
                  <a:lnTo>
                    <a:pt x="1932051" y="313816"/>
                  </a:lnTo>
                  <a:lnTo>
                    <a:pt x="1737487" y="313816"/>
                  </a:lnTo>
                  <a:lnTo>
                    <a:pt x="1737487" y="5333"/>
                  </a:lnTo>
                  <a:close/>
                </a:path>
                <a:path w="2484754" h="319405">
                  <a:moveTo>
                    <a:pt x="303402" y="5333"/>
                  </a:moveTo>
                  <a:lnTo>
                    <a:pt x="329691" y="5333"/>
                  </a:lnTo>
                  <a:lnTo>
                    <a:pt x="475361" y="191515"/>
                  </a:lnTo>
                  <a:lnTo>
                    <a:pt x="475361" y="5333"/>
                  </a:lnTo>
                  <a:lnTo>
                    <a:pt x="528065" y="5333"/>
                  </a:lnTo>
                  <a:lnTo>
                    <a:pt x="528065" y="318007"/>
                  </a:lnTo>
                  <a:lnTo>
                    <a:pt x="505713" y="318007"/>
                  </a:lnTo>
                  <a:lnTo>
                    <a:pt x="355981" y="122808"/>
                  </a:lnTo>
                  <a:lnTo>
                    <a:pt x="355981" y="314070"/>
                  </a:lnTo>
                  <a:lnTo>
                    <a:pt x="303402" y="314070"/>
                  </a:lnTo>
                  <a:lnTo>
                    <a:pt x="303402" y="5333"/>
                  </a:lnTo>
                  <a:close/>
                </a:path>
                <a:path w="2484754" h="319405">
                  <a:moveTo>
                    <a:pt x="2337942" y="3175"/>
                  </a:moveTo>
                  <a:lnTo>
                    <a:pt x="2398363" y="13065"/>
                  </a:lnTo>
                  <a:lnTo>
                    <a:pt x="2444877" y="42671"/>
                  </a:lnTo>
                  <a:lnTo>
                    <a:pt x="2474483" y="88582"/>
                  </a:lnTo>
                  <a:lnTo>
                    <a:pt x="2484374" y="147446"/>
                  </a:lnTo>
                  <a:lnTo>
                    <a:pt x="2479919" y="198267"/>
                  </a:lnTo>
                  <a:lnTo>
                    <a:pt x="2466556" y="239855"/>
                  </a:lnTo>
                  <a:lnTo>
                    <a:pt x="2444289" y="272208"/>
                  </a:lnTo>
                  <a:lnTo>
                    <a:pt x="2413122" y="295322"/>
                  </a:lnTo>
                  <a:lnTo>
                    <a:pt x="2373057" y="309192"/>
                  </a:lnTo>
                  <a:lnTo>
                    <a:pt x="2324100" y="313816"/>
                  </a:lnTo>
                  <a:lnTo>
                    <a:pt x="2255646" y="313816"/>
                  </a:lnTo>
                  <a:lnTo>
                    <a:pt x="2255646" y="5460"/>
                  </a:lnTo>
                  <a:lnTo>
                    <a:pt x="2285365" y="4460"/>
                  </a:lnTo>
                  <a:lnTo>
                    <a:pt x="2308987" y="3746"/>
                  </a:lnTo>
                  <a:lnTo>
                    <a:pt x="2326513" y="3317"/>
                  </a:lnTo>
                  <a:lnTo>
                    <a:pt x="2337942" y="3175"/>
                  </a:lnTo>
                  <a:close/>
                </a:path>
                <a:path w="2484754" h="319405">
                  <a:moveTo>
                    <a:pt x="1284859" y="3175"/>
                  </a:moveTo>
                  <a:lnTo>
                    <a:pt x="1348073" y="8794"/>
                  </a:lnTo>
                  <a:lnTo>
                    <a:pt x="1391665" y="25653"/>
                  </a:lnTo>
                  <a:lnTo>
                    <a:pt x="1417097" y="54308"/>
                  </a:lnTo>
                  <a:lnTo>
                    <a:pt x="1425575" y="95630"/>
                  </a:lnTo>
                  <a:lnTo>
                    <a:pt x="1417744" y="142063"/>
                  </a:lnTo>
                  <a:lnTo>
                    <a:pt x="1394269" y="175244"/>
                  </a:lnTo>
                  <a:lnTo>
                    <a:pt x="1355173" y="195161"/>
                  </a:lnTo>
                  <a:lnTo>
                    <a:pt x="1300480" y="201802"/>
                  </a:lnTo>
                  <a:lnTo>
                    <a:pt x="1294257" y="201802"/>
                  </a:lnTo>
                  <a:lnTo>
                    <a:pt x="1286002" y="201294"/>
                  </a:lnTo>
                  <a:lnTo>
                    <a:pt x="1275588" y="200278"/>
                  </a:lnTo>
                  <a:lnTo>
                    <a:pt x="1275588" y="313816"/>
                  </a:lnTo>
                  <a:lnTo>
                    <a:pt x="1220851" y="313816"/>
                  </a:lnTo>
                  <a:lnTo>
                    <a:pt x="1220851" y="5460"/>
                  </a:lnTo>
                  <a:lnTo>
                    <a:pt x="1245354" y="4460"/>
                  </a:lnTo>
                  <a:lnTo>
                    <a:pt x="1264189" y="3746"/>
                  </a:lnTo>
                  <a:lnTo>
                    <a:pt x="1277358" y="3317"/>
                  </a:lnTo>
                  <a:lnTo>
                    <a:pt x="1284859" y="3175"/>
                  </a:lnTo>
                  <a:close/>
                </a:path>
                <a:path w="2484754" h="319405">
                  <a:moveTo>
                    <a:pt x="673735" y="3175"/>
                  </a:moveTo>
                  <a:lnTo>
                    <a:pt x="734155" y="13065"/>
                  </a:lnTo>
                  <a:lnTo>
                    <a:pt x="780669" y="42671"/>
                  </a:lnTo>
                  <a:lnTo>
                    <a:pt x="810275" y="88582"/>
                  </a:lnTo>
                  <a:lnTo>
                    <a:pt x="820165" y="147446"/>
                  </a:lnTo>
                  <a:lnTo>
                    <a:pt x="815711" y="198267"/>
                  </a:lnTo>
                  <a:lnTo>
                    <a:pt x="802348" y="239855"/>
                  </a:lnTo>
                  <a:lnTo>
                    <a:pt x="780081" y="272208"/>
                  </a:lnTo>
                  <a:lnTo>
                    <a:pt x="748914" y="295322"/>
                  </a:lnTo>
                  <a:lnTo>
                    <a:pt x="708849" y="309192"/>
                  </a:lnTo>
                  <a:lnTo>
                    <a:pt x="659891" y="313816"/>
                  </a:lnTo>
                  <a:lnTo>
                    <a:pt x="591438" y="313816"/>
                  </a:lnTo>
                  <a:lnTo>
                    <a:pt x="591438" y="5460"/>
                  </a:lnTo>
                  <a:lnTo>
                    <a:pt x="621156" y="4460"/>
                  </a:lnTo>
                  <a:lnTo>
                    <a:pt x="644778" y="3746"/>
                  </a:lnTo>
                  <a:lnTo>
                    <a:pt x="662304" y="3317"/>
                  </a:lnTo>
                  <a:lnTo>
                    <a:pt x="673735" y="3175"/>
                  </a:lnTo>
                  <a:close/>
                </a:path>
                <a:path w="2484754" h="319405">
                  <a:moveTo>
                    <a:pt x="1559306" y="2158"/>
                  </a:moveTo>
                  <a:lnTo>
                    <a:pt x="1610719" y="7848"/>
                  </a:lnTo>
                  <a:lnTo>
                    <a:pt x="1647428" y="24907"/>
                  </a:lnTo>
                  <a:lnTo>
                    <a:pt x="1669444" y="53326"/>
                  </a:lnTo>
                  <a:lnTo>
                    <a:pt x="1676781" y="93090"/>
                  </a:lnTo>
                  <a:lnTo>
                    <a:pt x="1675778" y="106497"/>
                  </a:lnTo>
                  <a:lnTo>
                    <a:pt x="1660652" y="143001"/>
                  </a:lnTo>
                  <a:lnTo>
                    <a:pt x="1631523" y="169380"/>
                  </a:lnTo>
                  <a:lnTo>
                    <a:pt x="1619758" y="174878"/>
                  </a:lnTo>
                  <a:lnTo>
                    <a:pt x="1710943" y="313816"/>
                  </a:lnTo>
                  <a:lnTo>
                    <a:pt x="1647698" y="313816"/>
                  </a:lnTo>
                  <a:lnTo>
                    <a:pt x="1565402" y="186435"/>
                  </a:lnTo>
                  <a:lnTo>
                    <a:pt x="1558589" y="186269"/>
                  </a:lnTo>
                  <a:lnTo>
                    <a:pt x="1550527" y="185959"/>
                  </a:lnTo>
                  <a:lnTo>
                    <a:pt x="1541202" y="185507"/>
                  </a:lnTo>
                  <a:lnTo>
                    <a:pt x="1530603" y="184911"/>
                  </a:lnTo>
                  <a:lnTo>
                    <a:pt x="1530603" y="313816"/>
                  </a:lnTo>
                  <a:lnTo>
                    <a:pt x="1473835" y="313816"/>
                  </a:lnTo>
                  <a:lnTo>
                    <a:pt x="1473835" y="5333"/>
                  </a:lnTo>
                  <a:lnTo>
                    <a:pt x="1477766" y="5236"/>
                  </a:lnTo>
                  <a:lnTo>
                    <a:pt x="1484995" y="4937"/>
                  </a:lnTo>
                  <a:lnTo>
                    <a:pt x="1495534" y="4423"/>
                  </a:lnTo>
                  <a:lnTo>
                    <a:pt x="1509395" y="3682"/>
                  </a:lnTo>
                  <a:lnTo>
                    <a:pt x="1524087" y="3016"/>
                  </a:lnTo>
                  <a:lnTo>
                    <a:pt x="1537303" y="2539"/>
                  </a:lnTo>
                  <a:lnTo>
                    <a:pt x="1549042" y="2254"/>
                  </a:lnTo>
                  <a:lnTo>
                    <a:pt x="1559306" y="2158"/>
                  </a:lnTo>
                  <a:close/>
                </a:path>
                <a:path w="2484754" h="319405">
                  <a:moveTo>
                    <a:pt x="2075307" y="1142"/>
                  </a:moveTo>
                  <a:lnTo>
                    <a:pt x="2099310" y="1142"/>
                  </a:lnTo>
                  <a:lnTo>
                    <a:pt x="2223262" y="313816"/>
                  </a:lnTo>
                  <a:lnTo>
                    <a:pt x="2162810" y="313816"/>
                  </a:lnTo>
                  <a:lnTo>
                    <a:pt x="2140331" y="251332"/>
                  </a:lnTo>
                  <a:lnTo>
                    <a:pt x="2034666" y="251332"/>
                  </a:lnTo>
                  <a:lnTo>
                    <a:pt x="2013204" y="313816"/>
                  </a:lnTo>
                  <a:lnTo>
                    <a:pt x="1952243" y="313816"/>
                  </a:lnTo>
                  <a:lnTo>
                    <a:pt x="2075307" y="1142"/>
                  </a:lnTo>
                  <a:close/>
                </a:path>
                <a:path w="2484754" h="319405">
                  <a:moveTo>
                    <a:pt x="123062" y="1142"/>
                  </a:moveTo>
                  <a:lnTo>
                    <a:pt x="147065" y="1142"/>
                  </a:lnTo>
                  <a:lnTo>
                    <a:pt x="271018" y="313816"/>
                  </a:lnTo>
                  <a:lnTo>
                    <a:pt x="210565" y="313816"/>
                  </a:lnTo>
                  <a:lnTo>
                    <a:pt x="188087" y="251332"/>
                  </a:lnTo>
                  <a:lnTo>
                    <a:pt x="82423" y="251332"/>
                  </a:lnTo>
                  <a:lnTo>
                    <a:pt x="60960" y="313816"/>
                  </a:lnTo>
                  <a:lnTo>
                    <a:pt x="0" y="313816"/>
                  </a:lnTo>
                  <a:lnTo>
                    <a:pt x="123062" y="1142"/>
                  </a:lnTo>
                  <a:close/>
                </a:path>
                <a:path w="2484754" h="319405">
                  <a:moveTo>
                    <a:pt x="1079246" y="0"/>
                  </a:moveTo>
                  <a:lnTo>
                    <a:pt x="1104225" y="1260"/>
                  </a:lnTo>
                  <a:lnTo>
                    <a:pt x="1125632" y="5032"/>
                  </a:lnTo>
                  <a:lnTo>
                    <a:pt x="1143468" y="11304"/>
                  </a:lnTo>
                  <a:lnTo>
                    <a:pt x="1157732" y="20065"/>
                  </a:lnTo>
                  <a:lnTo>
                    <a:pt x="1141095" y="67182"/>
                  </a:lnTo>
                  <a:lnTo>
                    <a:pt x="1126499" y="58181"/>
                  </a:lnTo>
                  <a:lnTo>
                    <a:pt x="1111488" y="51752"/>
                  </a:lnTo>
                  <a:lnTo>
                    <a:pt x="1096071" y="47894"/>
                  </a:lnTo>
                  <a:lnTo>
                    <a:pt x="1080262" y="46608"/>
                  </a:lnTo>
                  <a:lnTo>
                    <a:pt x="1071356" y="47230"/>
                  </a:lnTo>
                  <a:lnTo>
                    <a:pt x="1041155" y="74929"/>
                  </a:lnTo>
                  <a:lnTo>
                    <a:pt x="1040511" y="82550"/>
                  </a:lnTo>
                  <a:lnTo>
                    <a:pt x="1044178" y="95986"/>
                  </a:lnTo>
                  <a:lnTo>
                    <a:pt x="1055179" y="109648"/>
                  </a:lnTo>
                  <a:lnTo>
                    <a:pt x="1073515" y="123572"/>
                  </a:lnTo>
                  <a:lnTo>
                    <a:pt x="1099185" y="137794"/>
                  </a:lnTo>
                  <a:lnTo>
                    <a:pt x="1113617" y="145194"/>
                  </a:lnTo>
                  <a:lnTo>
                    <a:pt x="1125870" y="152320"/>
                  </a:lnTo>
                  <a:lnTo>
                    <a:pt x="1155969" y="179419"/>
                  </a:lnTo>
                  <a:lnTo>
                    <a:pt x="1171396" y="222954"/>
                  </a:lnTo>
                  <a:lnTo>
                    <a:pt x="1171828" y="233171"/>
                  </a:lnTo>
                  <a:lnTo>
                    <a:pt x="1169993" y="251102"/>
                  </a:lnTo>
                  <a:lnTo>
                    <a:pt x="1142364" y="294893"/>
                  </a:lnTo>
                  <a:lnTo>
                    <a:pt x="1107678" y="313007"/>
                  </a:lnTo>
                  <a:lnTo>
                    <a:pt x="1062989" y="319023"/>
                  </a:lnTo>
                  <a:lnTo>
                    <a:pt x="1041967" y="317640"/>
                  </a:lnTo>
                  <a:lnTo>
                    <a:pt x="1021969" y="313483"/>
                  </a:lnTo>
                  <a:lnTo>
                    <a:pt x="1003018" y="306540"/>
                  </a:lnTo>
                  <a:lnTo>
                    <a:pt x="985138" y="296798"/>
                  </a:lnTo>
                  <a:lnTo>
                    <a:pt x="1005332" y="247649"/>
                  </a:lnTo>
                  <a:lnTo>
                    <a:pt x="1021472" y="257631"/>
                  </a:lnTo>
                  <a:lnTo>
                    <a:pt x="1037494" y="264731"/>
                  </a:lnTo>
                  <a:lnTo>
                    <a:pt x="1053373" y="268974"/>
                  </a:lnTo>
                  <a:lnTo>
                    <a:pt x="1069086" y="270382"/>
                  </a:lnTo>
                  <a:lnTo>
                    <a:pt x="1090181" y="268285"/>
                  </a:lnTo>
                  <a:lnTo>
                    <a:pt x="1105265" y="261985"/>
                  </a:lnTo>
                  <a:lnTo>
                    <a:pt x="1114323" y="251469"/>
                  </a:lnTo>
                  <a:lnTo>
                    <a:pt x="1117346" y="236727"/>
                  </a:lnTo>
                  <a:lnTo>
                    <a:pt x="1116631" y="228917"/>
                  </a:lnTo>
                  <a:lnTo>
                    <a:pt x="1088596" y="191468"/>
                  </a:lnTo>
                  <a:lnTo>
                    <a:pt x="1042840" y="166022"/>
                  </a:lnTo>
                  <a:lnTo>
                    <a:pt x="1029430" y="158321"/>
                  </a:lnTo>
                  <a:lnTo>
                    <a:pt x="1000410" y="132683"/>
                  </a:lnTo>
                  <a:lnTo>
                    <a:pt x="986180" y="92390"/>
                  </a:lnTo>
                  <a:lnTo>
                    <a:pt x="985774" y="83057"/>
                  </a:lnTo>
                  <a:lnTo>
                    <a:pt x="987397" y="65912"/>
                  </a:lnTo>
                  <a:lnTo>
                    <a:pt x="1011936" y="23621"/>
                  </a:lnTo>
                  <a:lnTo>
                    <a:pt x="1059620" y="1476"/>
                  </a:lnTo>
                  <a:lnTo>
                    <a:pt x="1079246" y="0"/>
                  </a:lnTo>
                  <a:close/>
                </a:path>
              </a:pathLst>
            </a:custGeom>
            <a:ln w="3175">
              <a:solidFill>
                <a:srgbClr val="5813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610869" y="734568"/>
            <a:ext cx="346075" cy="314960"/>
            <a:chOff x="610869" y="734568"/>
            <a:chExt cx="346075" cy="314960"/>
          </a:xfrm>
        </p:grpSpPr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1758" y="735457"/>
              <a:ext cx="344043" cy="312673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611758" y="735457"/>
              <a:ext cx="344170" cy="313055"/>
            </a:xfrm>
            <a:custGeom>
              <a:avLst/>
              <a:gdLst/>
              <a:ahLst/>
              <a:cxnLst/>
              <a:rect l="l" t="t" r="r" b="b"/>
              <a:pathLst>
                <a:path w="344169" h="313055">
                  <a:moveTo>
                    <a:pt x="119341" y="0"/>
                  </a:moveTo>
                  <a:lnTo>
                    <a:pt x="145669" y="0"/>
                  </a:lnTo>
                  <a:lnTo>
                    <a:pt x="291401" y="186181"/>
                  </a:lnTo>
                  <a:lnTo>
                    <a:pt x="291401" y="0"/>
                  </a:lnTo>
                  <a:lnTo>
                    <a:pt x="344043" y="0"/>
                  </a:lnTo>
                  <a:lnTo>
                    <a:pt x="344043" y="312673"/>
                  </a:lnTo>
                  <a:lnTo>
                    <a:pt x="321729" y="312673"/>
                  </a:lnTo>
                  <a:lnTo>
                    <a:pt x="171996" y="117475"/>
                  </a:lnTo>
                  <a:lnTo>
                    <a:pt x="171996" y="308737"/>
                  </a:lnTo>
                  <a:lnTo>
                    <a:pt x="119341" y="308737"/>
                  </a:lnTo>
                  <a:lnTo>
                    <a:pt x="119341" y="0"/>
                  </a:lnTo>
                  <a:close/>
                </a:path>
                <a:path w="344169" h="313055">
                  <a:moveTo>
                    <a:pt x="0" y="0"/>
                  </a:moveTo>
                  <a:lnTo>
                    <a:pt x="54762" y="0"/>
                  </a:lnTo>
                  <a:lnTo>
                    <a:pt x="54762" y="308482"/>
                  </a:lnTo>
                  <a:lnTo>
                    <a:pt x="0" y="30848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5813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1134579" y="729106"/>
            <a:ext cx="3099435" cy="321310"/>
            <a:chOff x="1134579" y="729106"/>
            <a:chExt cx="3099435" cy="321310"/>
          </a:xfrm>
        </p:grpSpPr>
        <p:pic>
          <p:nvPicPr>
            <p:cNvPr id="32" name="object 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35468" y="729995"/>
              <a:ext cx="3097568" cy="31915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91437" y="777747"/>
              <a:ext cx="157556" cy="22364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24658" y="777747"/>
              <a:ext cx="157606" cy="223646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135468" y="729995"/>
              <a:ext cx="3098165" cy="319405"/>
            </a:xfrm>
            <a:custGeom>
              <a:avLst/>
              <a:gdLst/>
              <a:ahLst/>
              <a:cxnLst/>
              <a:rect l="l" t="t" r="r" b="b"/>
              <a:pathLst>
                <a:path w="3098165" h="319405">
                  <a:moveTo>
                    <a:pt x="2806230" y="5461"/>
                  </a:moveTo>
                  <a:lnTo>
                    <a:pt x="2860967" y="5461"/>
                  </a:lnTo>
                  <a:lnTo>
                    <a:pt x="2860967" y="313943"/>
                  </a:lnTo>
                  <a:lnTo>
                    <a:pt x="2806230" y="313943"/>
                  </a:lnTo>
                  <a:lnTo>
                    <a:pt x="2806230" y="5461"/>
                  </a:lnTo>
                  <a:close/>
                </a:path>
                <a:path w="3098165" h="319405">
                  <a:moveTo>
                    <a:pt x="2514130" y="5461"/>
                  </a:moveTo>
                  <a:lnTo>
                    <a:pt x="2769654" y="5461"/>
                  </a:lnTo>
                  <a:lnTo>
                    <a:pt x="2769654" y="54101"/>
                  </a:lnTo>
                  <a:lnTo>
                    <a:pt x="2667038" y="54101"/>
                  </a:lnTo>
                  <a:lnTo>
                    <a:pt x="2667038" y="313943"/>
                  </a:lnTo>
                  <a:lnTo>
                    <a:pt x="2612301" y="313943"/>
                  </a:lnTo>
                  <a:lnTo>
                    <a:pt x="2612301" y="54101"/>
                  </a:lnTo>
                  <a:lnTo>
                    <a:pt x="2514130" y="54101"/>
                  </a:lnTo>
                  <a:lnTo>
                    <a:pt x="2514130" y="5461"/>
                  </a:lnTo>
                  <a:close/>
                </a:path>
                <a:path w="3098165" h="319405">
                  <a:moveTo>
                    <a:pt x="2422182" y="5461"/>
                  </a:moveTo>
                  <a:lnTo>
                    <a:pt x="2476919" y="5461"/>
                  </a:lnTo>
                  <a:lnTo>
                    <a:pt x="2476919" y="313943"/>
                  </a:lnTo>
                  <a:lnTo>
                    <a:pt x="2422182" y="313943"/>
                  </a:lnTo>
                  <a:lnTo>
                    <a:pt x="2422182" y="5461"/>
                  </a:lnTo>
                  <a:close/>
                </a:path>
                <a:path w="3098165" h="319405">
                  <a:moveTo>
                    <a:pt x="2183422" y="5461"/>
                  </a:moveTo>
                  <a:lnTo>
                    <a:pt x="2238159" y="5461"/>
                  </a:lnTo>
                  <a:lnTo>
                    <a:pt x="2238159" y="265302"/>
                  </a:lnTo>
                  <a:lnTo>
                    <a:pt x="2377605" y="265302"/>
                  </a:lnTo>
                  <a:lnTo>
                    <a:pt x="2377605" y="313943"/>
                  </a:lnTo>
                  <a:lnTo>
                    <a:pt x="2183422" y="313943"/>
                  </a:lnTo>
                  <a:lnTo>
                    <a:pt x="2183422" y="5461"/>
                  </a:lnTo>
                  <a:close/>
                </a:path>
                <a:path w="3098165" h="319405">
                  <a:moveTo>
                    <a:pt x="1938058" y="5461"/>
                  </a:moveTo>
                  <a:lnTo>
                    <a:pt x="2134908" y="5461"/>
                  </a:lnTo>
                  <a:lnTo>
                    <a:pt x="2134908" y="54101"/>
                  </a:lnTo>
                  <a:lnTo>
                    <a:pt x="1992795" y="54101"/>
                  </a:lnTo>
                  <a:lnTo>
                    <a:pt x="1992795" y="126364"/>
                  </a:lnTo>
                  <a:lnTo>
                    <a:pt x="2094649" y="126364"/>
                  </a:lnTo>
                  <a:lnTo>
                    <a:pt x="2094649" y="172846"/>
                  </a:lnTo>
                  <a:lnTo>
                    <a:pt x="1992795" y="172846"/>
                  </a:lnTo>
                  <a:lnTo>
                    <a:pt x="1992795" y="265302"/>
                  </a:lnTo>
                  <a:lnTo>
                    <a:pt x="2132622" y="265302"/>
                  </a:lnTo>
                  <a:lnTo>
                    <a:pt x="2132622" y="313943"/>
                  </a:lnTo>
                  <a:lnTo>
                    <a:pt x="1938058" y="313943"/>
                  </a:lnTo>
                  <a:lnTo>
                    <a:pt x="1938058" y="5461"/>
                  </a:lnTo>
                  <a:close/>
                </a:path>
                <a:path w="3098165" h="319405">
                  <a:moveTo>
                    <a:pt x="1642275" y="5461"/>
                  </a:moveTo>
                  <a:lnTo>
                    <a:pt x="1700441" y="5461"/>
                  </a:lnTo>
                  <a:lnTo>
                    <a:pt x="1773466" y="137032"/>
                  </a:lnTo>
                  <a:lnTo>
                    <a:pt x="1846745" y="5461"/>
                  </a:lnTo>
                  <a:lnTo>
                    <a:pt x="1904657" y="5461"/>
                  </a:lnTo>
                  <a:lnTo>
                    <a:pt x="1801152" y="187325"/>
                  </a:lnTo>
                  <a:lnTo>
                    <a:pt x="1801152" y="313943"/>
                  </a:lnTo>
                  <a:lnTo>
                    <a:pt x="1746288" y="313943"/>
                  </a:lnTo>
                  <a:lnTo>
                    <a:pt x="1746288" y="187325"/>
                  </a:lnTo>
                  <a:lnTo>
                    <a:pt x="1642275" y="5461"/>
                  </a:lnTo>
                  <a:close/>
                </a:path>
                <a:path w="3098165" h="319405">
                  <a:moveTo>
                    <a:pt x="1385989" y="5461"/>
                  </a:moveTo>
                  <a:lnTo>
                    <a:pt x="1415072" y="5461"/>
                  </a:lnTo>
                  <a:lnTo>
                    <a:pt x="1481874" y="213232"/>
                  </a:lnTo>
                  <a:lnTo>
                    <a:pt x="1547152" y="5461"/>
                  </a:lnTo>
                  <a:lnTo>
                    <a:pt x="1575981" y="5461"/>
                  </a:lnTo>
                  <a:lnTo>
                    <a:pt x="1638973" y="314198"/>
                  </a:lnTo>
                  <a:lnTo>
                    <a:pt x="1585887" y="314198"/>
                  </a:lnTo>
                  <a:lnTo>
                    <a:pt x="1553883" y="147827"/>
                  </a:lnTo>
                  <a:lnTo>
                    <a:pt x="1491780" y="318134"/>
                  </a:lnTo>
                  <a:lnTo>
                    <a:pt x="1472222" y="318134"/>
                  </a:lnTo>
                  <a:lnTo>
                    <a:pt x="1409992" y="147827"/>
                  </a:lnTo>
                  <a:lnTo>
                    <a:pt x="1376718" y="314198"/>
                  </a:lnTo>
                  <a:lnTo>
                    <a:pt x="1323886" y="314198"/>
                  </a:lnTo>
                  <a:lnTo>
                    <a:pt x="1385989" y="5461"/>
                  </a:lnTo>
                  <a:close/>
                </a:path>
                <a:path w="3098165" h="319405">
                  <a:moveTo>
                    <a:pt x="802678" y="5461"/>
                  </a:moveTo>
                  <a:lnTo>
                    <a:pt x="999528" y="5461"/>
                  </a:lnTo>
                  <a:lnTo>
                    <a:pt x="999528" y="54101"/>
                  </a:lnTo>
                  <a:lnTo>
                    <a:pt x="857415" y="54101"/>
                  </a:lnTo>
                  <a:lnTo>
                    <a:pt x="857415" y="126364"/>
                  </a:lnTo>
                  <a:lnTo>
                    <a:pt x="959269" y="126364"/>
                  </a:lnTo>
                  <a:lnTo>
                    <a:pt x="959269" y="172846"/>
                  </a:lnTo>
                  <a:lnTo>
                    <a:pt x="857415" y="172846"/>
                  </a:lnTo>
                  <a:lnTo>
                    <a:pt x="857415" y="265302"/>
                  </a:lnTo>
                  <a:lnTo>
                    <a:pt x="997242" y="265302"/>
                  </a:lnTo>
                  <a:lnTo>
                    <a:pt x="997242" y="313943"/>
                  </a:lnTo>
                  <a:lnTo>
                    <a:pt x="802678" y="313943"/>
                  </a:lnTo>
                  <a:lnTo>
                    <a:pt x="802678" y="5461"/>
                  </a:lnTo>
                  <a:close/>
                </a:path>
                <a:path w="3098165" h="319405">
                  <a:moveTo>
                    <a:pt x="511594" y="5461"/>
                  </a:moveTo>
                  <a:lnTo>
                    <a:pt x="767118" y="5461"/>
                  </a:lnTo>
                  <a:lnTo>
                    <a:pt x="767118" y="54101"/>
                  </a:lnTo>
                  <a:lnTo>
                    <a:pt x="664502" y="54101"/>
                  </a:lnTo>
                  <a:lnTo>
                    <a:pt x="664502" y="313943"/>
                  </a:lnTo>
                  <a:lnTo>
                    <a:pt x="609765" y="313943"/>
                  </a:lnTo>
                  <a:lnTo>
                    <a:pt x="609765" y="54101"/>
                  </a:lnTo>
                  <a:lnTo>
                    <a:pt x="511594" y="54101"/>
                  </a:lnTo>
                  <a:lnTo>
                    <a:pt x="511594" y="5461"/>
                  </a:lnTo>
                  <a:close/>
                </a:path>
                <a:path w="3098165" h="319405">
                  <a:moveTo>
                    <a:pt x="3004985" y="126"/>
                  </a:moveTo>
                  <a:lnTo>
                    <a:pt x="3029964" y="1387"/>
                  </a:lnTo>
                  <a:lnTo>
                    <a:pt x="3051371" y="5159"/>
                  </a:lnTo>
                  <a:lnTo>
                    <a:pt x="3069207" y="11431"/>
                  </a:lnTo>
                  <a:lnTo>
                    <a:pt x="3083471" y="20192"/>
                  </a:lnTo>
                  <a:lnTo>
                    <a:pt x="3066834" y="67309"/>
                  </a:lnTo>
                  <a:lnTo>
                    <a:pt x="3052239" y="58308"/>
                  </a:lnTo>
                  <a:lnTo>
                    <a:pt x="3037227" y="51879"/>
                  </a:lnTo>
                  <a:lnTo>
                    <a:pt x="3021810" y="48021"/>
                  </a:lnTo>
                  <a:lnTo>
                    <a:pt x="3006001" y="46736"/>
                  </a:lnTo>
                  <a:lnTo>
                    <a:pt x="2997095" y="47357"/>
                  </a:lnTo>
                  <a:lnTo>
                    <a:pt x="2966895" y="75057"/>
                  </a:lnTo>
                  <a:lnTo>
                    <a:pt x="2966250" y="82676"/>
                  </a:lnTo>
                  <a:lnTo>
                    <a:pt x="2969917" y="96113"/>
                  </a:lnTo>
                  <a:lnTo>
                    <a:pt x="2980918" y="109775"/>
                  </a:lnTo>
                  <a:lnTo>
                    <a:pt x="2999254" y="123699"/>
                  </a:lnTo>
                  <a:lnTo>
                    <a:pt x="3024924" y="137921"/>
                  </a:lnTo>
                  <a:lnTo>
                    <a:pt x="3039356" y="145321"/>
                  </a:lnTo>
                  <a:lnTo>
                    <a:pt x="3051609" y="152447"/>
                  </a:lnTo>
                  <a:lnTo>
                    <a:pt x="3081708" y="179546"/>
                  </a:lnTo>
                  <a:lnTo>
                    <a:pt x="3097135" y="223081"/>
                  </a:lnTo>
                  <a:lnTo>
                    <a:pt x="3097568" y="233299"/>
                  </a:lnTo>
                  <a:lnTo>
                    <a:pt x="3095732" y="251229"/>
                  </a:lnTo>
                  <a:lnTo>
                    <a:pt x="3068104" y="295020"/>
                  </a:lnTo>
                  <a:lnTo>
                    <a:pt x="3033417" y="313134"/>
                  </a:lnTo>
                  <a:lnTo>
                    <a:pt x="2988729" y="319150"/>
                  </a:lnTo>
                  <a:lnTo>
                    <a:pt x="2967706" y="317767"/>
                  </a:lnTo>
                  <a:lnTo>
                    <a:pt x="2947708" y="313610"/>
                  </a:lnTo>
                  <a:lnTo>
                    <a:pt x="2928757" y="306667"/>
                  </a:lnTo>
                  <a:lnTo>
                    <a:pt x="2910878" y="296925"/>
                  </a:lnTo>
                  <a:lnTo>
                    <a:pt x="2931071" y="247776"/>
                  </a:lnTo>
                  <a:lnTo>
                    <a:pt x="2947212" y="257758"/>
                  </a:lnTo>
                  <a:lnTo>
                    <a:pt x="2963233" y="264858"/>
                  </a:lnTo>
                  <a:lnTo>
                    <a:pt x="2979112" y="269101"/>
                  </a:lnTo>
                  <a:lnTo>
                    <a:pt x="2994825" y="270509"/>
                  </a:lnTo>
                  <a:lnTo>
                    <a:pt x="3015920" y="268412"/>
                  </a:lnTo>
                  <a:lnTo>
                    <a:pt x="3031004" y="262112"/>
                  </a:lnTo>
                  <a:lnTo>
                    <a:pt x="3040062" y="251596"/>
                  </a:lnTo>
                  <a:lnTo>
                    <a:pt x="3043085" y="236854"/>
                  </a:lnTo>
                  <a:lnTo>
                    <a:pt x="3042370" y="229044"/>
                  </a:lnTo>
                  <a:lnTo>
                    <a:pt x="3014335" y="191595"/>
                  </a:lnTo>
                  <a:lnTo>
                    <a:pt x="2968579" y="166149"/>
                  </a:lnTo>
                  <a:lnTo>
                    <a:pt x="2955169" y="158448"/>
                  </a:lnTo>
                  <a:lnTo>
                    <a:pt x="2926149" y="132810"/>
                  </a:lnTo>
                  <a:lnTo>
                    <a:pt x="2911919" y="92517"/>
                  </a:lnTo>
                  <a:lnTo>
                    <a:pt x="2911513" y="83184"/>
                  </a:lnTo>
                  <a:lnTo>
                    <a:pt x="2913136" y="66039"/>
                  </a:lnTo>
                  <a:lnTo>
                    <a:pt x="2937675" y="23749"/>
                  </a:lnTo>
                  <a:lnTo>
                    <a:pt x="2985359" y="1603"/>
                  </a:lnTo>
                  <a:lnTo>
                    <a:pt x="3004985" y="126"/>
                  </a:lnTo>
                  <a:close/>
                </a:path>
                <a:path w="3098165" h="319405">
                  <a:moveTo>
                    <a:pt x="397421" y="126"/>
                  </a:moveTo>
                  <a:lnTo>
                    <a:pt x="422400" y="1387"/>
                  </a:lnTo>
                  <a:lnTo>
                    <a:pt x="443807" y="5159"/>
                  </a:lnTo>
                  <a:lnTo>
                    <a:pt x="461643" y="11431"/>
                  </a:lnTo>
                  <a:lnTo>
                    <a:pt x="475907" y="20192"/>
                  </a:lnTo>
                  <a:lnTo>
                    <a:pt x="459270" y="67309"/>
                  </a:lnTo>
                  <a:lnTo>
                    <a:pt x="444675" y="58308"/>
                  </a:lnTo>
                  <a:lnTo>
                    <a:pt x="429663" y="51879"/>
                  </a:lnTo>
                  <a:lnTo>
                    <a:pt x="414246" y="48021"/>
                  </a:lnTo>
                  <a:lnTo>
                    <a:pt x="398437" y="46736"/>
                  </a:lnTo>
                  <a:lnTo>
                    <a:pt x="389531" y="47357"/>
                  </a:lnTo>
                  <a:lnTo>
                    <a:pt x="359331" y="75057"/>
                  </a:lnTo>
                  <a:lnTo>
                    <a:pt x="358686" y="82676"/>
                  </a:lnTo>
                  <a:lnTo>
                    <a:pt x="362353" y="96113"/>
                  </a:lnTo>
                  <a:lnTo>
                    <a:pt x="373354" y="109775"/>
                  </a:lnTo>
                  <a:lnTo>
                    <a:pt x="391690" y="123699"/>
                  </a:lnTo>
                  <a:lnTo>
                    <a:pt x="417360" y="137921"/>
                  </a:lnTo>
                  <a:lnTo>
                    <a:pt x="431792" y="145321"/>
                  </a:lnTo>
                  <a:lnTo>
                    <a:pt x="444045" y="152447"/>
                  </a:lnTo>
                  <a:lnTo>
                    <a:pt x="474144" y="179546"/>
                  </a:lnTo>
                  <a:lnTo>
                    <a:pt x="489571" y="223081"/>
                  </a:lnTo>
                  <a:lnTo>
                    <a:pt x="490004" y="233299"/>
                  </a:lnTo>
                  <a:lnTo>
                    <a:pt x="488168" y="251229"/>
                  </a:lnTo>
                  <a:lnTo>
                    <a:pt x="460540" y="295020"/>
                  </a:lnTo>
                  <a:lnTo>
                    <a:pt x="425853" y="313134"/>
                  </a:lnTo>
                  <a:lnTo>
                    <a:pt x="381165" y="319150"/>
                  </a:lnTo>
                  <a:lnTo>
                    <a:pt x="360142" y="317767"/>
                  </a:lnTo>
                  <a:lnTo>
                    <a:pt x="340144" y="313610"/>
                  </a:lnTo>
                  <a:lnTo>
                    <a:pt x="321193" y="306667"/>
                  </a:lnTo>
                  <a:lnTo>
                    <a:pt x="303314" y="296925"/>
                  </a:lnTo>
                  <a:lnTo>
                    <a:pt x="323507" y="247776"/>
                  </a:lnTo>
                  <a:lnTo>
                    <a:pt x="339648" y="257758"/>
                  </a:lnTo>
                  <a:lnTo>
                    <a:pt x="355669" y="264858"/>
                  </a:lnTo>
                  <a:lnTo>
                    <a:pt x="371548" y="269101"/>
                  </a:lnTo>
                  <a:lnTo>
                    <a:pt x="387261" y="270509"/>
                  </a:lnTo>
                  <a:lnTo>
                    <a:pt x="408356" y="268412"/>
                  </a:lnTo>
                  <a:lnTo>
                    <a:pt x="423440" y="262112"/>
                  </a:lnTo>
                  <a:lnTo>
                    <a:pt x="432498" y="251596"/>
                  </a:lnTo>
                  <a:lnTo>
                    <a:pt x="435521" y="236854"/>
                  </a:lnTo>
                  <a:lnTo>
                    <a:pt x="434806" y="229044"/>
                  </a:lnTo>
                  <a:lnTo>
                    <a:pt x="406771" y="191595"/>
                  </a:lnTo>
                  <a:lnTo>
                    <a:pt x="361015" y="166149"/>
                  </a:lnTo>
                  <a:lnTo>
                    <a:pt x="347605" y="158448"/>
                  </a:lnTo>
                  <a:lnTo>
                    <a:pt x="318585" y="132810"/>
                  </a:lnTo>
                  <a:lnTo>
                    <a:pt x="304355" y="92517"/>
                  </a:lnTo>
                  <a:lnTo>
                    <a:pt x="303949" y="83184"/>
                  </a:lnTo>
                  <a:lnTo>
                    <a:pt x="305572" y="66039"/>
                  </a:lnTo>
                  <a:lnTo>
                    <a:pt x="330111" y="23749"/>
                  </a:lnTo>
                  <a:lnTo>
                    <a:pt x="377795" y="1603"/>
                  </a:lnTo>
                  <a:lnTo>
                    <a:pt x="397421" y="126"/>
                  </a:lnTo>
                  <a:close/>
                </a:path>
                <a:path w="3098165" h="319405">
                  <a:moveTo>
                    <a:pt x="1165898" y="0"/>
                  </a:moveTo>
                  <a:lnTo>
                    <a:pt x="1224667" y="10302"/>
                  </a:lnTo>
                  <a:lnTo>
                    <a:pt x="1267625" y="41275"/>
                  </a:lnTo>
                  <a:lnTo>
                    <a:pt x="1294025" y="90804"/>
                  </a:lnTo>
                  <a:lnTo>
                    <a:pt x="1302804" y="157099"/>
                  </a:lnTo>
                  <a:lnTo>
                    <a:pt x="1300516" y="192434"/>
                  </a:lnTo>
                  <a:lnTo>
                    <a:pt x="1282176" y="251628"/>
                  </a:lnTo>
                  <a:lnTo>
                    <a:pt x="1245789" y="294558"/>
                  </a:lnTo>
                  <a:lnTo>
                    <a:pt x="1193592" y="316414"/>
                  </a:lnTo>
                  <a:lnTo>
                    <a:pt x="1161707" y="319150"/>
                  </a:lnTo>
                  <a:lnTo>
                    <a:pt x="1132465" y="316456"/>
                  </a:lnTo>
                  <a:lnTo>
                    <a:pt x="1084840" y="294826"/>
                  </a:lnTo>
                  <a:lnTo>
                    <a:pt x="1051955" y="252128"/>
                  </a:lnTo>
                  <a:lnTo>
                    <a:pt x="1035381" y="192744"/>
                  </a:lnTo>
                  <a:lnTo>
                    <a:pt x="1033310" y="157099"/>
                  </a:lnTo>
                  <a:lnTo>
                    <a:pt x="1035552" y="125406"/>
                  </a:lnTo>
                  <a:lnTo>
                    <a:pt x="1053562" y="69641"/>
                  </a:lnTo>
                  <a:lnTo>
                    <a:pt x="1088977" y="25610"/>
                  </a:lnTo>
                  <a:lnTo>
                    <a:pt x="1137225" y="2837"/>
                  </a:lnTo>
                  <a:lnTo>
                    <a:pt x="1165898" y="0"/>
                  </a:lnTo>
                  <a:close/>
                </a:path>
                <a:path w="3098165" h="319405">
                  <a:moveTo>
                    <a:pt x="132664" y="0"/>
                  </a:moveTo>
                  <a:lnTo>
                    <a:pt x="191400" y="10302"/>
                  </a:lnTo>
                  <a:lnTo>
                    <a:pt x="234353" y="41275"/>
                  </a:lnTo>
                  <a:lnTo>
                    <a:pt x="260753" y="90804"/>
                  </a:lnTo>
                  <a:lnTo>
                    <a:pt x="269532" y="157099"/>
                  </a:lnTo>
                  <a:lnTo>
                    <a:pt x="267244" y="192434"/>
                  </a:lnTo>
                  <a:lnTo>
                    <a:pt x="248904" y="251628"/>
                  </a:lnTo>
                  <a:lnTo>
                    <a:pt x="212517" y="294558"/>
                  </a:lnTo>
                  <a:lnTo>
                    <a:pt x="160330" y="316414"/>
                  </a:lnTo>
                  <a:lnTo>
                    <a:pt x="128460" y="319150"/>
                  </a:lnTo>
                  <a:lnTo>
                    <a:pt x="99201" y="316456"/>
                  </a:lnTo>
                  <a:lnTo>
                    <a:pt x="51552" y="294826"/>
                  </a:lnTo>
                  <a:lnTo>
                    <a:pt x="18650" y="252128"/>
                  </a:lnTo>
                  <a:lnTo>
                    <a:pt x="2071" y="192744"/>
                  </a:lnTo>
                  <a:lnTo>
                    <a:pt x="0" y="157099"/>
                  </a:lnTo>
                  <a:lnTo>
                    <a:pt x="2257" y="125406"/>
                  </a:lnTo>
                  <a:lnTo>
                    <a:pt x="20311" y="69641"/>
                  </a:lnTo>
                  <a:lnTo>
                    <a:pt x="55686" y="25610"/>
                  </a:lnTo>
                  <a:lnTo>
                    <a:pt x="103968" y="2837"/>
                  </a:lnTo>
                  <a:lnTo>
                    <a:pt x="132664" y="0"/>
                  </a:lnTo>
                  <a:close/>
                </a:path>
              </a:pathLst>
            </a:custGeom>
            <a:ln w="3175">
              <a:solidFill>
                <a:srgbClr val="5813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141016" y="1523998"/>
            <a:ext cx="8012430" cy="5334000"/>
            <a:chOff x="141016" y="1523998"/>
            <a:chExt cx="8012430" cy="5334000"/>
          </a:xfrm>
        </p:grpSpPr>
        <p:pic>
          <p:nvPicPr>
            <p:cNvPr id="37" name="object 3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1016" y="1676400"/>
              <a:ext cx="3948462" cy="484632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038599" y="1523998"/>
              <a:ext cx="4114800" cy="53339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077200" cy="685799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6615" y="775716"/>
              <a:ext cx="4802124" cy="479602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84403" y="790701"/>
              <a:ext cx="4747260" cy="4740910"/>
            </a:xfrm>
            <a:custGeom>
              <a:avLst/>
              <a:gdLst/>
              <a:ahLst/>
              <a:cxnLst/>
              <a:rect l="l" t="t" r="r" b="b"/>
              <a:pathLst>
                <a:path w="4747260" h="4740910">
                  <a:moveTo>
                    <a:pt x="4295927" y="0"/>
                  </a:moveTo>
                  <a:lnTo>
                    <a:pt x="0" y="451485"/>
                  </a:lnTo>
                  <a:lnTo>
                    <a:pt x="450786" y="4740529"/>
                  </a:lnTo>
                  <a:lnTo>
                    <a:pt x="4746650" y="4288917"/>
                  </a:lnTo>
                  <a:lnTo>
                    <a:pt x="4295927" y="0"/>
                  </a:lnTo>
                  <a:close/>
                </a:path>
              </a:pathLst>
            </a:custGeom>
            <a:solidFill>
              <a:srgbClr val="F9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84403" y="790701"/>
              <a:ext cx="4747260" cy="4740910"/>
            </a:xfrm>
            <a:custGeom>
              <a:avLst/>
              <a:gdLst/>
              <a:ahLst/>
              <a:cxnLst/>
              <a:rect l="l" t="t" r="r" b="b"/>
              <a:pathLst>
                <a:path w="4747260" h="4740910">
                  <a:moveTo>
                    <a:pt x="0" y="451485"/>
                  </a:moveTo>
                  <a:lnTo>
                    <a:pt x="4295927" y="0"/>
                  </a:lnTo>
                  <a:lnTo>
                    <a:pt x="4746650" y="4288917"/>
                  </a:lnTo>
                  <a:lnTo>
                    <a:pt x="450786" y="4740529"/>
                  </a:lnTo>
                  <a:lnTo>
                    <a:pt x="0" y="451485"/>
                  </a:lnTo>
                  <a:close/>
                </a:path>
              </a:pathLst>
            </a:custGeom>
            <a:ln w="3175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5676" y="870203"/>
              <a:ext cx="4600956" cy="459486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86816" y="888746"/>
              <a:ext cx="4539615" cy="4533265"/>
            </a:xfrm>
            <a:custGeom>
              <a:avLst/>
              <a:gdLst/>
              <a:ahLst/>
              <a:cxnLst/>
              <a:rect l="l" t="t" r="r" b="b"/>
              <a:pathLst>
                <a:path w="4539615" h="4533265">
                  <a:moveTo>
                    <a:pt x="4313656" y="0"/>
                  </a:moveTo>
                  <a:lnTo>
                    <a:pt x="0" y="226059"/>
                  </a:lnTo>
                  <a:lnTo>
                    <a:pt x="225704" y="4532757"/>
                  </a:lnTo>
                  <a:lnTo>
                    <a:pt x="4539335" y="4306697"/>
                  </a:lnTo>
                  <a:lnTo>
                    <a:pt x="4313656" y="0"/>
                  </a:lnTo>
                  <a:close/>
                </a:path>
              </a:pathLst>
            </a:custGeom>
            <a:solidFill>
              <a:srgbClr val="F9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86816" y="888746"/>
              <a:ext cx="4539615" cy="4533265"/>
            </a:xfrm>
            <a:custGeom>
              <a:avLst/>
              <a:gdLst/>
              <a:ahLst/>
              <a:cxnLst/>
              <a:rect l="l" t="t" r="r" b="b"/>
              <a:pathLst>
                <a:path w="4539615" h="4533265">
                  <a:moveTo>
                    <a:pt x="0" y="226059"/>
                  </a:moveTo>
                  <a:lnTo>
                    <a:pt x="4313656" y="0"/>
                  </a:lnTo>
                  <a:lnTo>
                    <a:pt x="4539335" y="4306697"/>
                  </a:lnTo>
                  <a:lnTo>
                    <a:pt x="225704" y="4532757"/>
                  </a:lnTo>
                  <a:lnTo>
                    <a:pt x="0" y="226059"/>
                  </a:lnTo>
                  <a:close/>
                </a:path>
              </a:pathLst>
            </a:custGeom>
            <a:ln w="3175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9447" y="590676"/>
              <a:ext cx="2184907" cy="33845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981446" y="692023"/>
              <a:ext cx="78740" cy="121285"/>
            </a:xfrm>
            <a:custGeom>
              <a:avLst/>
              <a:gdLst/>
              <a:ahLst/>
              <a:cxnLst/>
              <a:rect l="l" t="t" r="r" b="b"/>
              <a:pathLst>
                <a:path w="78739" h="121284">
                  <a:moveTo>
                    <a:pt x="39369" y="0"/>
                  </a:moveTo>
                  <a:lnTo>
                    <a:pt x="0" y="120776"/>
                  </a:lnTo>
                  <a:lnTo>
                    <a:pt x="78612" y="120776"/>
                  </a:lnTo>
                  <a:lnTo>
                    <a:pt x="39369" y="0"/>
                  </a:lnTo>
                  <a:close/>
                </a:path>
              </a:pathLst>
            </a:custGeom>
            <a:ln w="3175">
              <a:solidFill>
                <a:srgbClr val="554F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46597" y="644905"/>
              <a:ext cx="125856" cy="22796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54443" y="641350"/>
              <a:ext cx="167005" cy="23710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489447" y="590676"/>
              <a:ext cx="2185035" cy="338455"/>
            </a:xfrm>
            <a:custGeom>
              <a:avLst/>
              <a:gdLst/>
              <a:ahLst/>
              <a:cxnLst/>
              <a:rect l="l" t="t" r="r" b="b"/>
              <a:pathLst>
                <a:path w="2185034" h="338455">
                  <a:moveTo>
                    <a:pt x="1877059" y="5842"/>
                  </a:moveTo>
                  <a:lnTo>
                    <a:pt x="1935099" y="5842"/>
                  </a:lnTo>
                  <a:lnTo>
                    <a:pt x="1935099" y="332867"/>
                  </a:lnTo>
                  <a:lnTo>
                    <a:pt x="1877059" y="332867"/>
                  </a:lnTo>
                  <a:lnTo>
                    <a:pt x="1877059" y="5842"/>
                  </a:lnTo>
                  <a:close/>
                </a:path>
                <a:path w="2185034" h="338455">
                  <a:moveTo>
                    <a:pt x="1016507" y="5842"/>
                  </a:moveTo>
                  <a:lnTo>
                    <a:pt x="1044321" y="5842"/>
                  </a:lnTo>
                  <a:lnTo>
                    <a:pt x="1198879" y="203200"/>
                  </a:lnTo>
                  <a:lnTo>
                    <a:pt x="1198879" y="5842"/>
                  </a:lnTo>
                  <a:lnTo>
                    <a:pt x="1254632" y="5842"/>
                  </a:lnTo>
                  <a:lnTo>
                    <a:pt x="1254632" y="337312"/>
                  </a:lnTo>
                  <a:lnTo>
                    <a:pt x="1231010" y="337312"/>
                  </a:lnTo>
                  <a:lnTo>
                    <a:pt x="1072260" y="130428"/>
                  </a:lnTo>
                  <a:lnTo>
                    <a:pt x="1072260" y="333121"/>
                  </a:lnTo>
                  <a:lnTo>
                    <a:pt x="1016507" y="333121"/>
                  </a:lnTo>
                  <a:lnTo>
                    <a:pt x="1016507" y="5842"/>
                  </a:lnTo>
                  <a:close/>
                </a:path>
                <a:path w="2185034" h="338455">
                  <a:moveTo>
                    <a:pt x="295148" y="5842"/>
                  </a:moveTo>
                  <a:lnTo>
                    <a:pt x="353187" y="5842"/>
                  </a:lnTo>
                  <a:lnTo>
                    <a:pt x="353187" y="332867"/>
                  </a:lnTo>
                  <a:lnTo>
                    <a:pt x="295148" y="332867"/>
                  </a:lnTo>
                  <a:lnTo>
                    <a:pt x="295148" y="5842"/>
                  </a:lnTo>
                  <a:close/>
                </a:path>
                <a:path w="2185034" h="338455">
                  <a:moveTo>
                    <a:pt x="87249" y="3556"/>
                  </a:moveTo>
                  <a:lnTo>
                    <a:pt x="151272" y="14033"/>
                  </a:lnTo>
                  <a:lnTo>
                    <a:pt x="200532" y="45465"/>
                  </a:lnTo>
                  <a:lnTo>
                    <a:pt x="231965" y="94154"/>
                  </a:lnTo>
                  <a:lnTo>
                    <a:pt x="242442" y="156463"/>
                  </a:lnTo>
                  <a:lnTo>
                    <a:pt x="237722" y="210364"/>
                  </a:lnTo>
                  <a:lnTo>
                    <a:pt x="223562" y="254465"/>
                  </a:lnTo>
                  <a:lnTo>
                    <a:pt x="199961" y="288766"/>
                  </a:lnTo>
                  <a:lnTo>
                    <a:pt x="166920" y="313266"/>
                  </a:lnTo>
                  <a:lnTo>
                    <a:pt x="124438" y="327966"/>
                  </a:lnTo>
                  <a:lnTo>
                    <a:pt x="72516" y="332867"/>
                  </a:lnTo>
                  <a:lnTo>
                    <a:pt x="0" y="332867"/>
                  </a:lnTo>
                  <a:lnTo>
                    <a:pt x="0" y="6096"/>
                  </a:lnTo>
                  <a:lnTo>
                    <a:pt x="31456" y="5002"/>
                  </a:lnTo>
                  <a:lnTo>
                    <a:pt x="56483" y="4206"/>
                  </a:lnTo>
                  <a:lnTo>
                    <a:pt x="75080" y="3720"/>
                  </a:lnTo>
                  <a:lnTo>
                    <a:pt x="87249" y="3556"/>
                  </a:lnTo>
                  <a:close/>
                </a:path>
                <a:path w="2185034" h="338455">
                  <a:moveTo>
                    <a:pt x="518540" y="1397"/>
                  </a:moveTo>
                  <a:lnTo>
                    <a:pt x="544067" y="1397"/>
                  </a:lnTo>
                  <a:lnTo>
                    <a:pt x="675513" y="332867"/>
                  </a:lnTo>
                  <a:lnTo>
                    <a:pt x="611504" y="332867"/>
                  </a:lnTo>
                  <a:lnTo>
                    <a:pt x="587628" y="266573"/>
                  </a:lnTo>
                  <a:lnTo>
                    <a:pt x="475488" y="266573"/>
                  </a:lnTo>
                  <a:lnTo>
                    <a:pt x="452754" y="332867"/>
                  </a:lnTo>
                  <a:lnTo>
                    <a:pt x="388238" y="332867"/>
                  </a:lnTo>
                  <a:lnTo>
                    <a:pt x="518540" y="1397"/>
                  </a:lnTo>
                  <a:close/>
                </a:path>
                <a:path w="2185034" h="338455">
                  <a:moveTo>
                    <a:pt x="2086609" y="253"/>
                  </a:moveTo>
                  <a:lnTo>
                    <a:pt x="2113111" y="1585"/>
                  </a:lnTo>
                  <a:lnTo>
                    <a:pt x="2135838" y="5572"/>
                  </a:lnTo>
                  <a:lnTo>
                    <a:pt x="2154779" y="12201"/>
                  </a:lnTo>
                  <a:lnTo>
                    <a:pt x="2169922" y="21462"/>
                  </a:lnTo>
                  <a:lnTo>
                    <a:pt x="2152269" y="71500"/>
                  </a:lnTo>
                  <a:lnTo>
                    <a:pt x="2136794" y="61906"/>
                  </a:lnTo>
                  <a:lnTo>
                    <a:pt x="2120868" y="55038"/>
                  </a:lnTo>
                  <a:lnTo>
                    <a:pt x="2104513" y="50909"/>
                  </a:lnTo>
                  <a:lnTo>
                    <a:pt x="2087752" y="49530"/>
                  </a:lnTo>
                  <a:lnTo>
                    <a:pt x="2078301" y="50196"/>
                  </a:lnTo>
                  <a:lnTo>
                    <a:pt x="2046279" y="79664"/>
                  </a:lnTo>
                  <a:lnTo>
                    <a:pt x="2045588" y="87757"/>
                  </a:lnTo>
                  <a:lnTo>
                    <a:pt x="2049472" y="101975"/>
                  </a:lnTo>
                  <a:lnTo>
                    <a:pt x="2061130" y="116443"/>
                  </a:lnTo>
                  <a:lnTo>
                    <a:pt x="2080575" y="131173"/>
                  </a:lnTo>
                  <a:lnTo>
                    <a:pt x="2107819" y="146176"/>
                  </a:lnTo>
                  <a:lnTo>
                    <a:pt x="2123132" y="154086"/>
                  </a:lnTo>
                  <a:lnTo>
                    <a:pt x="2136124" y="161639"/>
                  </a:lnTo>
                  <a:lnTo>
                    <a:pt x="2167953" y="190420"/>
                  </a:lnTo>
                  <a:lnTo>
                    <a:pt x="2183003" y="226329"/>
                  </a:lnTo>
                  <a:lnTo>
                    <a:pt x="2184907" y="247396"/>
                  </a:lnTo>
                  <a:lnTo>
                    <a:pt x="2182935" y="266348"/>
                  </a:lnTo>
                  <a:lnTo>
                    <a:pt x="2153538" y="312800"/>
                  </a:lnTo>
                  <a:lnTo>
                    <a:pt x="2116835" y="332057"/>
                  </a:lnTo>
                  <a:lnTo>
                    <a:pt x="2069465" y="338455"/>
                  </a:lnTo>
                  <a:lnTo>
                    <a:pt x="2047154" y="336978"/>
                  </a:lnTo>
                  <a:lnTo>
                    <a:pt x="2025951" y="332549"/>
                  </a:lnTo>
                  <a:lnTo>
                    <a:pt x="2005867" y="325167"/>
                  </a:lnTo>
                  <a:lnTo>
                    <a:pt x="1986915" y="314833"/>
                  </a:lnTo>
                  <a:lnTo>
                    <a:pt x="2008251" y="262763"/>
                  </a:lnTo>
                  <a:lnTo>
                    <a:pt x="2025399" y="273337"/>
                  </a:lnTo>
                  <a:lnTo>
                    <a:pt x="2042382" y="280876"/>
                  </a:lnTo>
                  <a:lnTo>
                    <a:pt x="2059221" y="285390"/>
                  </a:lnTo>
                  <a:lnTo>
                    <a:pt x="2075942" y="286893"/>
                  </a:lnTo>
                  <a:lnTo>
                    <a:pt x="2098297" y="284656"/>
                  </a:lnTo>
                  <a:lnTo>
                    <a:pt x="2114296" y="277955"/>
                  </a:lnTo>
                  <a:lnTo>
                    <a:pt x="2123912" y="266801"/>
                  </a:lnTo>
                  <a:lnTo>
                    <a:pt x="2127123" y="251206"/>
                  </a:lnTo>
                  <a:lnTo>
                    <a:pt x="2126362" y="242919"/>
                  </a:lnTo>
                  <a:lnTo>
                    <a:pt x="2096547" y="203136"/>
                  </a:lnTo>
                  <a:lnTo>
                    <a:pt x="2048033" y="176162"/>
                  </a:lnTo>
                  <a:lnTo>
                    <a:pt x="2033841" y="168005"/>
                  </a:lnTo>
                  <a:lnTo>
                    <a:pt x="2003091" y="140842"/>
                  </a:lnTo>
                  <a:lnTo>
                    <a:pt x="1987980" y="98093"/>
                  </a:lnTo>
                  <a:lnTo>
                    <a:pt x="1987550" y="88137"/>
                  </a:lnTo>
                  <a:lnTo>
                    <a:pt x="1989288" y="69992"/>
                  </a:lnTo>
                  <a:lnTo>
                    <a:pt x="2015362" y="25273"/>
                  </a:lnTo>
                  <a:lnTo>
                    <a:pt x="2065869" y="1805"/>
                  </a:lnTo>
                  <a:lnTo>
                    <a:pt x="2086609" y="253"/>
                  </a:lnTo>
                  <a:close/>
                </a:path>
                <a:path w="2185034" h="338455">
                  <a:moveTo>
                    <a:pt x="1726946" y="253"/>
                  </a:moveTo>
                  <a:lnTo>
                    <a:pt x="1753447" y="1585"/>
                  </a:lnTo>
                  <a:lnTo>
                    <a:pt x="1776174" y="5572"/>
                  </a:lnTo>
                  <a:lnTo>
                    <a:pt x="1795115" y="12201"/>
                  </a:lnTo>
                  <a:lnTo>
                    <a:pt x="1810257" y="21462"/>
                  </a:lnTo>
                  <a:lnTo>
                    <a:pt x="1792604" y="71500"/>
                  </a:lnTo>
                  <a:lnTo>
                    <a:pt x="1777130" y="61906"/>
                  </a:lnTo>
                  <a:lnTo>
                    <a:pt x="1761204" y="55038"/>
                  </a:lnTo>
                  <a:lnTo>
                    <a:pt x="1744849" y="50909"/>
                  </a:lnTo>
                  <a:lnTo>
                    <a:pt x="1728088" y="49530"/>
                  </a:lnTo>
                  <a:lnTo>
                    <a:pt x="1718637" y="50196"/>
                  </a:lnTo>
                  <a:lnTo>
                    <a:pt x="1686615" y="79664"/>
                  </a:lnTo>
                  <a:lnTo>
                    <a:pt x="1685925" y="87757"/>
                  </a:lnTo>
                  <a:lnTo>
                    <a:pt x="1689808" y="101975"/>
                  </a:lnTo>
                  <a:lnTo>
                    <a:pt x="1701466" y="116443"/>
                  </a:lnTo>
                  <a:lnTo>
                    <a:pt x="1720911" y="131173"/>
                  </a:lnTo>
                  <a:lnTo>
                    <a:pt x="1748154" y="146176"/>
                  </a:lnTo>
                  <a:lnTo>
                    <a:pt x="1763468" y="154086"/>
                  </a:lnTo>
                  <a:lnTo>
                    <a:pt x="1776460" y="161639"/>
                  </a:lnTo>
                  <a:lnTo>
                    <a:pt x="1808289" y="190420"/>
                  </a:lnTo>
                  <a:lnTo>
                    <a:pt x="1823339" y="226329"/>
                  </a:lnTo>
                  <a:lnTo>
                    <a:pt x="1825244" y="247396"/>
                  </a:lnTo>
                  <a:lnTo>
                    <a:pt x="1823271" y="266348"/>
                  </a:lnTo>
                  <a:lnTo>
                    <a:pt x="1793875" y="312800"/>
                  </a:lnTo>
                  <a:lnTo>
                    <a:pt x="1757172" y="332057"/>
                  </a:lnTo>
                  <a:lnTo>
                    <a:pt x="1709801" y="338455"/>
                  </a:lnTo>
                  <a:lnTo>
                    <a:pt x="1687490" y="336978"/>
                  </a:lnTo>
                  <a:lnTo>
                    <a:pt x="1666287" y="332549"/>
                  </a:lnTo>
                  <a:lnTo>
                    <a:pt x="1646203" y="325167"/>
                  </a:lnTo>
                  <a:lnTo>
                    <a:pt x="1627251" y="314833"/>
                  </a:lnTo>
                  <a:lnTo>
                    <a:pt x="1648586" y="262763"/>
                  </a:lnTo>
                  <a:lnTo>
                    <a:pt x="1665735" y="273337"/>
                  </a:lnTo>
                  <a:lnTo>
                    <a:pt x="1682718" y="280876"/>
                  </a:lnTo>
                  <a:lnTo>
                    <a:pt x="1699557" y="285390"/>
                  </a:lnTo>
                  <a:lnTo>
                    <a:pt x="1716277" y="286893"/>
                  </a:lnTo>
                  <a:lnTo>
                    <a:pt x="1738633" y="284656"/>
                  </a:lnTo>
                  <a:lnTo>
                    <a:pt x="1754631" y="277955"/>
                  </a:lnTo>
                  <a:lnTo>
                    <a:pt x="1764248" y="266801"/>
                  </a:lnTo>
                  <a:lnTo>
                    <a:pt x="1767458" y="251206"/>
                  </a:lnTo>
                  <a:lnTo>
                    <a:pt x="1766698" y="242919"/>
                  </a:lnTo>
                  <a:lnTo>
                    <a:pt x="1736883" y="203136"/>
                  </a:lnTo>
                  <a:lnTo>
                    <a:pt x="1688369" y="176162"/>
                  </a:lnTo>
                  <a:lnTo>
                    <a:pt x="1674177" y="168005"/>
                  </a:lnTo>
                  <a:lnTo>
                    <a:pt x="1643427" y="140842"/>
                  </a:lnTo>
                  <a:lnTo>
                    <a:pt x="1628316" y="98093"/>
                  </a:lnTo>
                  <a:lnTo>
                    <a:pt x="1627885" y="88137"/>
                  </a:lnTo>
                  <a:lnTo>
                    <a:pt x="1629624" y="69992"/>
                  </a:lnTo>
                  <a:lnTo>
                    <a:pt x="1655699" y="25273"/>
                  </a:lnTo>
                  <a:lnTo>
                    <a:pt x="1706205" y="1805"/>
                  </a:lnTo>
                  <a:lnTo>
                    <a:pt x="1726946" y="253"/>
                  </a:lnTo>
                  <a:close/>
                </a:path>
                <a:path w="2185034" h="338455">
                  <a:moveTo>
                    <a:pt x="860171" y="253"/>
                  </a:moveTo>
                  <a:lnTo>
                    <a:pt x="886051" y="2256"/>
                  </a:lnTo>
                  <a:lnTo>
                    <a:pt x="909954" y="8270"/>
                  </a:lnTo>
                  <a:lnTo>
                    <a:pt x="931858" y="18309"/>
                  </a:lnTo>
                  <a:lnTo>
                    <a:pt x="951738" y="32385"/>
                  </a:lnTo>
                  <a:lnTo>
                    <a:pt x="927353" y="78994"/>
                  </a:lnTo>
                  <a:lnTo>
                    <a:pt x="921517" y="74441"/>
                  </a:lnTo>
                  <a:lnTo>
                    <a:pt x="914288" y="69913"/>
                  </a:lnTo>
                  <a:lnTo>
                    <a:pt x="875712" y="54086"/>
                  </a:lnTo>
                  <a:lnTo>
                    <a:pt x="858774" y="51815"/>
                  </a:lnTo>
                  <a:lnTo>
                    <a:pt x="835939" y="53861"/>
                  </a:lnTo>
                  <a:lnTo>
                    <a:pt x="797891" y="70193"/>
                  </a:lnTo>
                  <a:lnTo>
                    <a:pt x="770459" y="102219"/>
                  </a:lnTo>
                  <a:lnTo>
                    <a:pt x="756501" y="146034"/>
                  </a:lnTo>
                  <a:lnTo>
                    <a:pt x="754761" y="172085"/>
                  </a:lnTo>
                  <a:lnTo>
                    <a:pt x="756475" y="196947"/>
                  </a:lnTo>
                  <a:lnTo>
                    <a:pt x="770191" y="238718"/>
                  </a:lnTo>
                  <a:lnTo>
                    <a:pt x="797071" y="269319"/>
                  </a:lnTo>
                  <a:lnTo>
                    <a:pt x="834306" y="284940"/>
                  </a:lnTo>
                  <a:lnTo>
                    <a:pt x="856614" y="286893"/>
                  </a:lnTo>
                  <a:lnTo>
                    <a:pt x="871450" y="285823"/>
                  </a:lnTo>
                  <a:lnTo>
                    <a:pt x="907668" y="269875"/>
                  </a:lnTo>
                  <a:lnTo>
                    <a:pt x="907668" y="205612"/>
                  </a:lnTo>
                  <a:lnTo>
                    <a:pt x="862329" y="205612"/>
                  </a:lnTo>
                  <a:lnTo>
                    <a:pt x="862329" y="156083"/>
                  </a:lnTo>
                  <a:lnTo>
                    <a:pt x="965707" y="156083"/>
                  </a:lnTo>
                  <a:lnTo>
                    <a:pt x="965707" y="302513"/>
                  </a:lnTo>
                  <a:lnTo>
                    <a:pt x="927863" y="323713"/>
                  </a:lnTo>
                  <a:lnTo>
                    <a:pt x="879681" y="336073"/>
                  </a:lnTo>
                  <a:lnTo>
                    <a:pt x="847216" y="338455"/>
                  </a:lnTo>
                  <a:lnTo>
                    <a:pt x="813881" y="335573"/>
                  </a:lnTo>
                  <a:lnTo>
                    <a:pt x="758116" y="312523"/>
                  </a:lnTo>
                  <a:lnTo>
                    <a:pt x="717708" y="267448"/>
                  </a:lnTo>
                  <a:lnTo>
                    <a:pt x="697134" y="206539"/>
                  </a:lnTo>
                  <a:lnTo>
                    <a:pt x="694563" y="170561"/>
                  </a:lnTo>
                  <a:lnTo>
                    <a:pt x="697353" y="134510"/>
                  </a:lnTo>
                  <a:lnTo>
                    <a:pt x="719744" y="73030"/>
                  </a:lnTo>
                  <a:lnTo>
                    <a:pt x="763730" y="26882"/>
                  </a:lnTo>
                  <a:lnTo>
                    <a:pt x="824118" y="3208"/>
                  </a:lnTo>
                  <a:lnTo>
                    <a:pt x="860171" y="253"/>
                  </a:lnTo>
                  <a:close/>
                </a:path>
                <a:path w="2185034" h="338455">
                  <a:moveTo>
                    <a:pt x="1446276" y="0"/>
                  </a:moveTo>
                  <a:lnTo>
                    <a:pt x="1508474" y="10953"/>
                  </a:lnTo>
                  <a:lnTo>
                    <a:pt x="1554099" y="43814"/>
                  </a:lnTo>
                  <a:lnTo>
                    <a:pt x="1582102" y="96345"/>
                  </a:lnTo>
                  <a:lnTo>
                    <a:pt x="1591436" y="166497"/>
                  </a:lnTo>
                  <a:lnTo>
                    <a:pt x="1588988" y="203997"/>
                  </a:lnTo>
                  <a:lnTo>
                    <a:pt x="1569469" y="266759"/>
                  </a:lnTo>
                  <a:lnTo>
                    <a:pt x="1530895" y="312308"/>
                  </a:lnTo>
                  <a:lnTo>
                    <a:pt x="1475599" y="335549"/>
                  </a:lnTo>
                  <a:lnTo>
                    <a:pt x="1441830" y="338455"/>
                  </a:lnTo>
                  <a:lnTo>
                    <a:pt x="1410801" y="335575"/>
                  </a:lnTo>
                  <a:lnTo>
                    <a:pt x="1360267" y="312576"/>
                  </a:lnTo>
                  <a:lnTo>
                    <a:pt x="1325403" y="267331"/>
                  </a:lnTo>
                  <a:lnTo>
                    <a:pt x="1307877" y="204362"/>
                  </a:lnTo>
                  <a:lnTo>
                    <a:pt x="1305686" y="166497"/>
                  </a:lnTo>
                  <a:lnTo>
                    <a:pt x="1308070" y="132951"/>
                  </a:lnTo>
                  <a:lnTo>
                    <a:pt x="1327171" y="73860"/>
                  </a:lnTo>
                  <a:lnTo>
                    <a:pt x="1364676" y="27217"/>
                  </a:lnTo>
                  <a:lnTo>
                    <a:pt x="1415869" y="3024"/>
                  </a:lnTo>
                  <a:lnTo>
                    <a:pt x="1446276" y="0"/>
                  </a:lnTo>
                  <a:close/>
                </a:path>
              </a:pathLst>
            </a:custGeom>
            <a:ln w="3175">
              <a:solidFill>
                <a:srgbClr val="554F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257800" y="1676400"/>
            <a:ext cx="3429000" cy="4191000"/>
          </a:xfrm>
          <a:prstGeom prst="rect">
            <a:avLst/>
          </a:prstGeom>
          <a:ln w="9144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3185">
              <a:lnSpc>
                <a:spcPts val="2810"/>
              </a:lnSpc>
            </a:pPr>
            <a:r>
              <a:rPr sz="1750" spc="-5" dirty="0">
                <a:solidFill>
                  <a:srgbClr val="F4E7EC"/>
                </a:solidFill>
                <a:latin typeface="Trebuchet MS"/>
                <a:cs typeface="Trebuchet MS"/>
              </a:rPr>
              <a:t>-</a:t>
            </a:r>
            <a:r>
              <a:rPr sz="2400" b="1" spc="-5" dirty="0">
                <a:solidFill>
                  <a:srgbClr val="FFFFFF"/>
                </a:solidFill>
                <a:latin typeface="Trebuchet MS"/>
                <a:cs typeface="Trebuchet MS"/>
              </a:rPr>
              <a:t>DIAGNOSIS</a:t>
            </a:r>
            <a:r>
              <a:rPr sz="2400" b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2400" b="1" spc="-1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Trebuchet MS"/>
                <a:cs typeface="Trebuchet MS"/>
              </a:rPr>
              <a:t>ACUTE</a:t>
            </a:r>
            <a:endParaRPr sz="2400">
              <a:latin typeface="Trebuchet MS"/>
              <a:cs typeface="Trebuchet MS"/>
            </a:endParaRPr>
          </a:p>
          <a:p>
            <a:pPr marL="83185" marR="480059">
              <a:lnSpc>
                <a:spcPct val="100000"/>
              </a:lnSpc>
            </a:pPr>
            <a:r>
              <a:rPr sz="2400" b="1" spc="-5" dirty="0">
                <a:solidFill>
                  <a:srgbClr val="FFFFFF"/>
                </a:solidFill>
                <a:latin typeface="Trebuchet MS"/>
                <a:cs typeface="Trebuchet MS"/>
              </a:rPr>
              <a:t>OSTEOMYELITIS IS </a:t>
            </a:r>
            <a:r>
              <a:rPr sz="2400" b="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25" dirty="0">
                <a:solidFill>
                  <a:srgbClr val="FFFFFF"/>
                </a:solidFill>
                <a:latin typeface="Trebuchet MS"/>
                <a:cs typeface="Trebuchet MS"/>
              </a:rPr>
              <a:t>BASICALLY</a:t>
            </a:r>
            <a:r>
              <a:rPr sz="2400" b="1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FFFFFF"/>
                </a:solidFill>
                <a:latin typeface="Trebuchet MS"/>
                <a:cs typeface="Trebuchet MS"/>
              </a:rPr>
              <a:t>CLINICAL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4150">
              <a:latin typeface="Trebuchet MS"/>
              <a:cs typeface="Trebuchet MS"/>
            </a:endParaRPr>
          </a:p>
          <a:p>
            <a:pPr marL="83185">
              <a:lnSpc>
                <a:spcPct val="100000"/>
              </a:lnSpc>
            </a:pPr>
            <a:r>
              <a:rPr sz="2000" b="1" spc="-5" dirty="0">
                <a:solidFill>
                  <a:srgbClr val="FFFFFF"/>
                </a:solidFill>
                <a:latin typeface="Trebuchet MS"/>
                <a:cs typeface="Trebuchet MS"/>
              </a:rPr>
              <a:t>-DISEASE</a:t>
            </a:r>
            <a:r>
              <a:rPr sz="2000" b="1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2000" b="1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Trebuchet MS"/>
                <a:cs typeface="Trebuchet MS"/>
              </a:rPr>
              <a:t>CHILDHOOD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3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00">
              <a:latin typeface="Trebuchet MS"/>
              <a:cs typeface="Trebuchet MS"/>
            </a:endParaRPr>
          </a:p>
          <a:p>
            <a:pPr marL="83185">
              <a:lnSpc>
                <a:spcPct val="100000"/>
              </a:lnSpc>
            </a:pPr>
            <a:r>
              <a:rPr sz="2000" b="1" dirty="0">
                <a:solidFill>
                  <a:srgbClr val="FFFFFF"/>
                </a:solidFill>
                <a:latin typeface="Trebuchet MS"/>
                <a:cs typeface="Trebuchet MS"/>
              </a:rPr>
              <a:t>-</a:t>
            </a:r>
            <a:r>
              <a:rPr sz="2000" b="1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Trebuchet MS"/>
                <a:cs typeface="Trebuchet MS"/>
              </a:rPr>
              <a:t>BOYS</a:t>
            </a:r>
            <a:r>
              <a:rPr sz="2000" b="1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Trebuchet MS"/>
                <a:cs typeface="Trebuchet MS"/>
              </a:rPr>
              <a:t>ARE</a:t>
            </a:r>
            <a:r>
              <a:rPr sz="2000" b="1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Trebuchet MS"/>
                <a:cs typeface="Trebuchet MS"/>
              </a:rPr>
              <a:t>AFFECTED</a:t>
            </a:r>
            <a:r>
              <a:rPr sz="200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Trebuchet MS"/>
                <a:cs typeface="Trebuchet MS"/>
              </a:rPr>
              <a:t>MORE</a:t>
            </a:r>
            <a:endParaRPr sz="2000">
              <a:latin typeface="Trebuchet MS"/>
              <a:cs typeface="Trebuchet MS"/>
            </a:endParaRPr>
          </a:p>
        </p:txBody>
      </p:sp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60831" y="941832"/>
            <a:ext cx="4410455" cy="441198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8302" y="1000125"/>
            <a:ext cx="6003721" cy="36347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56171" y="1277492"/>
            <a:ext cx="86741" cy="86994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5077586" y="1107186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528" y="0"/>
                </a:moveTo>
                <a:lnTo>
                  <a:pt x="0" y="127635"/>
                </a:lnTo>
                <a:lnTo>
                  <a:pt x="83058" y="127635"/>
                </a:lnTo>
                <a:lnTo>
                  <a:pt x="4152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56171" y="1086485"/>
            <a:ext cx="86741" cy="8686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8741" y="1057402"/>
            <a:ext cx="106997" cy="11531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512436" y="1057402"/>
            <a:ext cx="106934" cy="11531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84567" y="1057275"/>
            <a:ext cx="101803" cy="10058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798696" y="1053719"/>
            <a:ext cx="176402" cy="250316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5442584" y="1006221"/>
            <a:ext cx="578485" cy="350520"/>
          </a:xfrm>
          <a:custGeom>
            <a:avLst/>
            <a:gdLst/>
            <a:ahLst/>
            <a:cxnLst/>
            <a:rect l="l" t="t" r="r" b="b"/>
            <a:pathLst>
              <a:path w="578485" h="350519">
                <a:moveTo>
                  <a:pt x="292353" y="0"/>
                </a:moveTo>
                <a:lnTo>
                  <a:pt x="578485" y="0"/>
                </a:lnTo>
                <a:lnTo>
                  <a:pt x="578485" y="54482"/>
                </a:lnTo>
                <a:lnTo>
                  <a:pt x="463676" y="54482"/>
                </a:lnTo>
                <a:lnTo>
                  <a:pt x="463676" y="345566"/>
                </a:lnTo>
                <a:lnTo>
                  <a:pt x="402336" y="345566"/>
                </a:lnTo>
                <a:lnTo>
                  <a:pt x="402336" y="54482"/>
                </a:lnTo>
                <a:lnTo>
                  <a:pt x="292353" y="54482"/>
                </a:lnTo>
                <a:lnTo>
                  <a:pt x="292353" y="0"/>
                </a:lnTo>
                <a:close/>
              </a:path>
              <a:path w="578485" h="350519">
                <a:moveTo>
                  <a:pt x="0" y="0"/>
                </a:moveTo>
                <a:lnTo>
                  <a:pt x="29463" y="0"/>
                </a:lnTo>
                <a:lnTo>
                  <a:pt x="192659" y="208533"/>
                </a:lnTo>
                <a:lnTo>
                  <a:pt x="192659" y="0"/>
                </a:lnTo>
                <a:lnTo>
                  <a:pt x="251587" y="0"/>
                </a:lnTo>
                <a:lnTo>
                  <a:pt x="251587" y="350265"/>
                </a:lnTo>
                <a:lnTo>
                  <a:pt x="226694" y="350265"/>
                </a:lnTo>
                <a:lnTo>
                  <a:pt x="58927" y="131571"/>
                </a:lnTo>
                <a:lnTo>
                  <a:pt x="58927" y="345820"/>
                </a:lnTo>
                <a:lnTo>
                  <a:pt x="0" y="34582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309615" y="1006221"/>
            <a:ext cx="61594" cy="346075"/>
          </a:xfrm>
          <a:custGeom>
            <a:avLst/>
            <a:gdLst/>
            <a:ahLst/>
            <a:cxnLst/>
            <a:rect l="l" t="t" r="r" b="b"/>
            <a:pathLst>
              <a:path w="61595" h="346075">
                <a:moveTo>
                  <a:pt x="0" y="0"/>
                </a:moveTo>
                <a:lnTo>
                  <a:pt x="61341" y="0"/>
                </a:lnTo>
                <a:lnTo>
                  <a:pt x="61341" y="345566"/>
                </a:lnTo>
                <a:lnTo>
                  <a:pt x="0" y="34556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735448" y="1006221"/>
            <a:ext cx="217804" cy="346075"/>
          </a:xfrm>
          <a:custGeom>
            <a:avLst/>
            <a:gdLst/>
            <a:ahLst/>
            <a:cxnLst/>
            <a:rect l="l" t="t" r="r" b="b"/>
            <a:pathLst>
              <a:path w="217804" h="346075">
                <a:moveTo>
                  <a:pt x="0" y="0"/>
                </a:moveTo>
                <a:lnTo>
                  <a:pt x="61340" y="0"/>
                </a:lnTo>
                <a:lnTo>
                  <a:pt x="61340" y="291083"/>
                </a:lnTo>
                <a:lnTo>
                  <a:pt x="217424" y="291083"/>
                </a:lnTo>
                <a:lnTo>
                  <a:pt x="217424" y="345566"/>
                </a:lnTo>
                <a:lnTo>
                  <a:pt x="0" y="34556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061586" y="1006221"/>
            <a:ext cx="353060" cy="350520"/>
          </a:xfrm>
          <a:custGeom>
            <a:avLst/>
            <a:gdLst/>
            <a:ahLst/>
            <a:cxnLst/>
            <a:rect l="l" t="t" r="r" b="b"/>
            <a:pathLst>
              <a:path w="353060" h="350519">
                <a:moveTo>
                  <a:pt x="69596" y="0"/>
                </a:moveTo>
                <a:lnTo>
                  <a:pt x="102108" y="0"/>
                </a:lnTo>
                <a:lnTo>
                  <a:pt x="176911" y="232790"/>
                </a:lnTo>
                <a:lnTo>
                  <a:pt x="250062" y="0"/>
                </a:lnTo>
                <a:lnTo>
                  <a:pt x="282321" y="0"/>
                </a:lnTo>
                <a:lnTo>
                  <a:pt x="352933" y="345820"/>
                </a:lnTo>
                <a:lnTo>
                  <a:pt x="293497" y="345820"/>
                </a:lnTo>
                <a:lnTo>
                  <a:pt x="257555" y="159384"/>
                </a:lnTo>
                <a:lnTo>
                  <a:pt x="188087" y="350265"/>
                </a:lnTo>
                <a:lnTo>
                  <a:pt x="166115" y="350265"/>
                </a:lnTo>
                <a:lnTo>
                  <a:pt x="96520" y="159384"/>
                </a:lnTo>
                <a:lnTo>
                  <a:pt x="59182" y="345820"/>
                </a:lnTo>
                <a:lnTo>
                  <a:pt x="0" y="345820"/>
                </a:lnTo>
                <a:lnTo>
                  <a:pt x="6959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665857" y="1006221"/>
            <a:ext cx="252095" cy="350520"/>
          </a:xfrm>
          <a:custGeom>
            <a:avLst/>
            <a:gdLst/>
            <a:ahLst/>
            <a:cxnLst/>
            <a:rect l="l" t="t" r="r" b="b"/>
            <a:pathLst>
              <a:path w="252094" h="350519">
                <a:moveTo>
                  <a:pt x="0" y="0"/>
                </a:moveTo>
                <a:lnTo>
                  <a:pt x="29463" y="0"/>
                </a:lnTo>
                <a:lnTo>
                  <a:pt x="192659" y="208533"/>
                </a:lnTo>
                <a:lnTo>
                  <a:pt x="192659" y="0"/>
                </a:lnTo>
                <a:lnTo>
                  <a:pt x="251587" y="0"/>
                </a:lnTo>
                <a:lnTo>
                  <a:pt x="251587" y="350265"/>
                </a:lnTo>
                <a:lnTo>
                  <a:pt x="226694" y="350265"/>
                </a:lnTo>
                <a:lnTo>
                  <a:pt x="58928" y="131571"/>
                </a:lnTo>
                <a:lnTo>
                  <a:pt x="58928" y="345820"/>
                </a:lnTo>
                <a:lnTo>
                  <a:pt x="0" y="34582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913001" y="1006221"/>
            <a:ext cx="681355" cy="350520"/>
          </a:xfrm>
          <a:custGeom>
            <a:avLst/>
            <a:gdLst/>
            <a:ahLst/>
            <a:cxnLst/>
            <a:rect l="l" t="t" r="r" b="b"/>
            <a:pathLst>
              <a:path w="681355" h="350519">
                <a:moveTo>
                  <a:pt x="619887" y="0"/>
                </a:moveTo>
                <a:lnTo>
                  <a:pt x="681228" y="0"/>
                </a:lnTo>
                <a:lnTo>
                  <a:pt x="681228" y="345566"/>
                </a:lnTo>
                <a:lnTo>
                  <a:pt x="619887" y="345566"/>
                </a:lnTo>
                <a:lnTo>
                  <a:pt x="619887" y="0"/>
                </a:lnTo>
                <a:close/>
              </a:path>
              <a:path w="681355" h="350519">
                <a:moveTo>
                  <a:pt x="292354" y="0"/>
                </a:moveTo>
                <a:lnTo>
                  <a:pt x="578485" y="0"/>
                </a:lnTo>
                <a:lnTo>
                  <a:pt x="578485" y="54482"/>
                </a:lnTo>
                <a:lnTo>
                  <a:pt x="463676" y="54482"/>
                </a:lnTo>
                <a:lnTo>
                  <a:pt x="463676" y="345566"/>
                </a:lnTo>
                <a:lnTo>
                  <a:pt x="402336" y="345566"/>
                </a:lnTo>
                <a:lnTo>
                  <a:pt x="402336" y="54482"/>
                </a:lnTo>
                <a:lnTo>
                  <a:pt x="292354" y="54482"/>
                </a:lnTo>
                <a:lnTo>
                  <a:pt x="292354" y="0"/>
                </a:lnTo>
                <a:close/>
              </a:path>
              <a:path w="681355" h="350519">
                <a:moveTo>
                  <a:pt x="0" y="0"/>
                </a:moveTo>
                <a:lnTo>
                  <a:pt x="29463" y="0"/>
                </a:lnTo>
                <a:lnTo>
                  <a:pt x="192659" y="208533"/>
                </a:lnTo>
                <a:lnTo>
                  <a:pt x="192659" y="0"/>
                </a:lnTo>
                <a:lnTo>
                  <a:pt x="251587" y="0"/>
                </a:lnTo>
                <a:lnTo>
                  <a:pt x="251587" y="350265"/>
                </a:lnTo>
                <a:lnTo>
                  <a:pt x="226694" y="350265"/>
                </a:lnTo>
                <a:lnTo>
                  <a:pt x="58928" y="131571"/>
                </a:lnTo>
                <a:lnTo>
                  <a:pt x="58928" y="345820"/>
                </a:lnTo>
                <a:lnTo>
                  <a:pt x="0" y="34582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638680" y="1006221"/>
            <a:ext cx="220979" cy="346075"/>
          </a:xfrm>
          <a:custGeom>
            <a:avLst/>
            <a:gdLst/>
            <a:ahLst/>
            <a:cxnLst/>
            <a:rect l="l" t="t" r="r" b="b"/>
            <a:pathLst>
              <a:path w="220980" h="346075">
                <a:moveTo>
                  <a:pt x="0" y="0"/>
                </a:moveTo>
                <a:lnTo>
                  <a:pt x="220471" y="0"/>
                </a:lnTo>
                <a:lnTo>
                  <a:pt x="220471" y="54482"/>
                </a:lnTo>
                <a:lnTo>
                  <a:pt x="61341" y="54482"/>
                </a:lnTo>
                <a:lnTo>
                  <a:pt x="61341" y="135381"/>
                </a:lnTo>
                <a:lnTo>
                  <a:pt x="175513" y="135381"/>
                </a:lnTo>
                <a:lnTo>
                  <a:pt x="175513" y="187578"/>
                </a:lnTo>
                <a:lnTo>
                  <a:pt x="61341" y="187578"/>
                </a:lnTo>
                <a:lnTo>
                  <a:pt x="61341" y="291083"/>
                </a:lnTo>
                <a:lnTo>
                  <a:pt x="217931" y="291083"/>
                </a:lnTo>
                <a:lnTo>
                  <a:pt x="217931" y="345566"/>
                </a:lnTo>
                <a:lnTo>
                  <a:pt x="0" y="34556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17422" y="1006221"/>
            <a:ext cx="220979" cy="346075"/>
          </a:xfrm>
          <a:custGeom>
            <a:avLst/>
            <a:gdLst/>
            <a:ahLst/>
            <a:cxnLst/>
            <a:rect l="l" t="t" r="r" b="b"/>
            <a:pathLst>
              <a:path w="220980" h="346075">
                <a:moveTo>
                  <a:pt x="0" y="0"/>
                </a:moveTo>
                <a:lnTo>
                  <a:pt x="220522" y="0"/>
                </a:lnTo>
                <a:lnTo>
                  <a:pt x="220522" y="54482"/>
                </a:lnTo>
                <a:lnTo>
                  <a:pt x="61328" y="54482"/>
                </a:lnTo>
                <a:lnTo>
                  <a:pt x="61328" y="135381"/>
                </a:lnTo>
                <a:lnTo>
                  <a:pt x="175564" y="135381"/>
                </a:lnTo>
                <a:lnTo>
                  <a:pt x="175564" y="187578"/>
                </a:lnTo>
                <a:lnTo>
                  <a:pt x="61328" y="187578"/>
                </a:lnTo>
                <a:lnTo>
                  <a:pt x="61328" y="291083"/>
                </a:lnTo>
                <a:lnTo>
                  <a:pt x="217982" y="291083"/>
                </a:lnTo>
                <a:lnTo>
                  <a:pt x="217982" y="345566"/>
                </a:lnTo>
                <a:lnTo>
                  <a:pt x="0" y="34556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451984" y="1003808"/>
            <a:ext cx="229235" cy="347980"/>
          </a:xfrm>
          <a:custGeom>
            <a:avLst/>
            <a:gdLst/>
            <a:ahLst/>
            <a:cxnLst/>
            <a:rect l="l" t="t" r="r" b="b"/>
            <a:pathLst>
              <a:path w="229235" h="347980">
                <a:moveTo>
                  <a:pt x="71627" y="0"/>
                </a:moveTo>
                <a:lnTo>
                  <a:pt x="109825" y="1571"/>
                </a:lnTo>
                <a:lnTo>
                  <a:pt x="169693" y="14144"/>
                </a:lnTo>
                <a:lnTo>
                  <a:pt x="207964" y="39481"/>
                </a:lnTo>
                <a:lnTo>
                  <a:pt x="226875" y="78724"/>
                </a:lnTo>
                <a:lnTo>
                  <a:pt x="229235" y="103631"/>
                </a:lnTo>
                <a:lnTo>
                  <a:pt x="223627" y="146425"/>
                </a:lnTo>
                <a:lnTo>
                  <a:pt x="206809" y="179710"/>
                </a:lnTo>
                <a:lnTo>
                  <a:pt x="178787" y="203484"/>
                </a:lnTo>
                <a:lnTo>
                  <a:pt x="139566" y="217749"/>
                </a:lnTo>
                <a:lnTo>
                  <a:pt x="89153" y="222503"/>
                </a:lnTo>
                <a:lnTo>
                  <a:pt x="83486" y="222406"/>
                </a:lnTo>
                <a:lnTo>
                  <a:pt x="76961" y="222107"/>
                </a:lnTo>
                <a:lnTo>
                  <a:pt x="69580" y="221593"/>
                </a:lnTo>
                <a:lnTo>
                  <a:pt x="61340" y="220852"/>
                </a:lnTo>
                <a:lnTo>
                  <a:pt x="61340" y="347979"/>
                </a:lnTo>
                <a:lnTo>
                  <a:pt x="0" y="347979"/>
                </a:lnTo>
                <a:lnTo>
                  <a:pt x="0" y="2666"/>
                </a:lnTo>
                <a:lnTo>
                  <a:pt x="27479" y="1500"/>
                </a:lnTo>
                <a:lnTo>
                  <a:pt x="48577" y="666"/>
                </a:lnTo>
                <a:lnTo>
                  <a:pt x="63293" y="166"/>
                </a:lnTo>
                <a:lnTo>
                  <a:pt x="7162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38302" y="1003808"/>
            <a:ext cx="229870" cy="347980"/>
          </a:xfrm>
          <a:custGeom>
            <a:avLst/>
            <a:gdLst/>
            <a:ahLst/>
            <a:cxnLst/>
            <a:rect l="l" t="t" r="r" b="b"/>
            <a:pathLst>
              <a:path w="229870" h="347980">
                <a:moveTo>
                  <a:pt x="71716" y="0"/>
                </a:moveTo>
                <a:lnTo>
                  <a:pt x="109895" y="1571"/>
                </a:lnTo>
                <a:lnTo>
                  <a:pt x="169750" y="14144"/>
                </a:lnTo>
                <a:lnTo>
                  <a:pt x="207993" y="39481"/>
                </a:lnTo>
                <a:lnTo>
                  <a:pt x="226920" y="78724"/>
                </a:lnTo>
                <a:lnTo>
                  <a:pt x="229285" y="103631"/>
                </a:lnTo>
                <a:lnTo>
                  <a:pt x="223681" y="146425"/>
                </a:lnTo>
                <a:lnTo>
                  <a:pt x="206869" y="179710"/>
                </a:lnTo>
                <a:lnTo>
                  <a:pt x="178846" y="203484"/>
                </a:lnTo>
                <a:lnTo>
                  <a:pt x="139612" y="217749"/>
                </a:lnTo>
                <a:lnTo>
                  <a:pt x="89166" y="222503"/>
                </a:lnTo>
                <a:lnTo>
                  <a:pt x="83534" y="222406"/>
                </a:lnTo>
                <a:lnTo>
                  <a:pt x="77019" y="222107"/>
                </a:lnTo>
                <a:lnTo>
                  <a:pt x="69617" y="221593"/>
                </a:lnTo>
                <a:lnTo>
                  <a:pt x="61328" y="220852"/>
                </a:lnTo>
                <a:lnTo>
                  <a:pt x="61328" y="347979"/>
                </a:lnTo>
                <a:lnTo>
                  <a:pt x="0" y="347979"/>
                </a:lnTo>
                <a:lnTo>
                  <a:pt x="0" y="2666"/>
                </a:lnTo>
                <a:lnTo>
                  <a:pt x="27484" y="1500"/>
                </a:lnTo>
                <a:lnTo>
                  <a:pt x="48598" y="666"/>
                </a:lnTo>
                <a:lnTo>
                  <a:pt x="63341" y="166"/>
                </a:lnTo>
                <a:lnTo>
                  <a:pt x="7171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1766" y="1002664"/>
            <a:ext cx="266065" cy="349250"/>
          </a:xfrm>
          <a:custGeom>
            <a:avLst/>
            <a:gdLst/>
            <a:ahLst/>
            <a:cxnLst/>
            <a:rect l="l" t="t" r="r" b="b"/>
            <a:pathLst>
              <a:path w="266065" h="349250">
                <a:moveTo>
                  <a:pt x="95770" y="0"/>
                </a:moveTo>
                <a:lnTo>
                  <a:pt x="153361" y="6359"/>
                </a:lnTo>
                <a:lnTo>
                  <a:pt x="194497" y="25447"/>
                </a:lnTo>
                <a:lnTo>
                  <a:pt x="219178" y="57275"/>
                </a:lnTo>
                <a:lnTo>
                  <a:pt x="227406" y="101854"/>
                </a:lnTo>
                <a:lnTo>
                  <a:pt x="226270" y="116855"/>
                </a:lnTo>
                <a:lnTo>
                  <a:pt x="209232" y="157861"/>
                </a:lnTo>
                <a:lnTo>
                  <a:pt x="176685" y="187328"/>
                </a:lnTo>
                <a:lnTo>
                  <a:pt x="163474" y="193421"/>
                </a:lnTo>
                <a:lnTo>
                  <a:pt x="265620" y="349123"/>
                </a:lnTo>
                <a:lnTo>
                  <a:pt x="194843" y="349123"/>
                </a:lnTo>
                <a:lnTo>
                  <a:pt x="102615" y="206375"/>
                </a:lnTo>
                <a:lnTo>
                  <a:pt x="94962" y="206206"/>
                </a:lnTo>
                <a:lnTo>
                  <a:pt x="85925" y="205882"/>
                </a:lnTo>
                <a:lnTo>
                  <a:pt x="75501" y="205392"/>
                </a:lnTo>
                <a:lnTo>
                  <a:pt x="63690" y="204724"/>
                </a:lnTo>
                <a:lnTo>
                  <a:pt x="63690" y="349123"/>
                </a:lnTo>
                <a:lnTo>
                  <a:pt x="0" y="349123"/>
                </a:lnTo>
                <a:lnTo>
                  <a:pt x="0" y="3556"/>
                </a:lnTo>
                <a:lnTo>
                  <a:pt x="4441" y="3438"/>
                </a:lnTo>
                <a:lnTo>
                  <a:pt x="12565" y="3095"/>
                </a:lnTo>
                <a:lnTo>
                  <a:pt x="24372" y="2538"/>
                </a:lnTo>
                <a:lnTo>
                  <a:pt x="39865" y="1777"/>
                </a:lnTo>
                <a:lnTo>
                  <a:pt x="56362" y="1017"/>
                </a:lnTo>
                <a:lnTo>
                  <a:pt x="71180" y="460"/>
                </a:lnTo>
                <a:lnTo>
                  <a:pt x="84317" y="117"/>
                </a:lnTo>
                <a:lnTo>
                  <a:pt x="9577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967859" y="1001522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19">
                <a:moveTo>
                  <a:pt x="137794" y="0"/>
                </a:moveTo>
                <a:lnTo>
                  <a:pt x="164718" y="0"/>
                </a:lnTo>
                <a:lnTo>
                  <a:pt x="303656" y="350265"/>
                </a:lnTo>
                <a:lnTo>
                  <a:pt x="235965" y="350265"/>
                </a:lnTo>
                <a:lnTo>
                  <a:pt x="210692" y="280162"/>
                </a:lnTo>
                <a:lnTo>
                  <a:pt x="92328" y="280162"/>
                </a:lnTo>
                <a:lnTo>
                  <a:pt x="68199" y="350265"/>
                </a:lnTo>
                <a:lnTo>
                  <a:pt x="0" y="350265"/>
                </a:lnTo>
                <a:lnTo>
                  <a:pt x="13779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044819" y="1000252"/>
            <a:ext cx="209550" cy="357505"/>
          </a:xfrm>
          <a:custGeom>
            <a:avLst/>
            <a:gdLst/>
            <a:ahLst/>
            <a:cxnLst/>
            <a:rect l="l" t="t" r="r" b="b"/>
            <a:pathLst>
              <a:path w="209550" h="357505">
                <a:moveTo>
                  <a:pt x="105409" y="0"/>
                </a:moveTo>
                <a:lnTo>
                  <a:pt x="133342" y="1404"/>
                </a:lnTo>
                <a:lnTo>
                  <a:pt x="157321" y="5619"/>
                </a:lnTo>
                <a:lnTo>
                  <a:pt x="177347" y="12644"/>
                </a:lnTo>
                <a:lnTo>
                  <a:pt x="193420" y="22478"/>
                </a:lnTo>
                <a:lnTo>
                  <a:pt x="174751" y="75311"/>
                </a:lnTo>
                <a:lnTo>
                  <a:pt x="158345" y="65216"/>
                </a:lnTo>
                <a:lnTo>
                  <a:pt x="141509" y="57991"/>
                </a:lnTo>
                <a:lnTo>
                  <a:pt x="124245" y="53647"/>
                </a:lnTo>
                <a:lnTo>
                  <a:pt x="106552" y="52197"/>
                </a:lnTo>
                <a:lnTo>
                  <a:pt x="96555" y="52889"/>
                </a:lnTo>
                <a:lnTo>
                  <a:pt x="64912" y="76263"/>
                </a:lnTo>
                <a:lnTo>
                  <a:pt x="61975" y="92583"/>
                </a:lnTo>
                <a:lnTo>
                  <a:pt x="66093" y="107584"/>
                </a:lnTo>
                <a:lnTo>
                  <a:pt x="78438" y="122872"/>
                </a:lnTo>
                <a:lnTo>
                  <a:pt x="98998" y="138445"/>
                </a:lnTo>
                <a:lnTo>
                  <a:pt x="127761" y="154305"/>
                </a:lnTo>
                <a:lnTo>
                  <a:pt x="143902" y="162615"/>
                </a:lnTo>
                <a:lnTo>
                  <a:pt x="157638" y="170592"/>
                </a:lnTo>
                <a:lnTo>
                  <a:pt x="191341" y="201041"/>
                </a:lnTo>
                <a:lnTo>
                  <a:pt x="207168" y="238934"/>
                </a:lnTo>
                <a:lnTo>
                  <a:pt x="209168" y="261238"/>
                </a:lnTo>
                <a:lnTo>
                  <a:pt x="207097" y="281267"/>
                </a:lnTo>
                <a:lnTo>
                  <a:pt x="190523" y="315799"/>
                </a:lnTo>
                <a:lnTo>
                  <a:pt x="158043" y="342161"/>
                </a:lnTo>
                <a:lnTo>
                  <a:pt x="113657" y="355687"/>
                </a:lnTo>
                <a:lnTo>
                  <a:pt x="87248" y="357377"/>
                </a:lnTo>
                <a:lnTo>
                  <a:pt x="63650" y="355828"/>
                </a:lnTo>
                <a:lnTo>
                  <a:pt x="41243" y="351170"/>
                </a:lnTo>
                <a:lnTo>
                  <a:pt x="20026" y="343394"/>
                </a:lnTo>
                <a:lnTo>
                  <a:pt x="0" y="332486"/>
                </a:lnTo>
                <a:lnTo>
                  <a:pt x="22605" y="277495"/>
                </a:lnTo>
                <a:lnTo>
                  <a:pt x="40707" y="288643"/>
                </a:lnTo>
                <a:lnTo>
                  <a:pt x="58642" y="296576"/>
                </a:lnTo>
                <a:lnTo>
                  <a:pt x="76434" y="301319"/>
                </a:lnTo>
                <a:lnTo>
                  <a:pt x="94106" y="302895"/>
                </a:lnTo>
                <a:lnTo>
                  <a:pt x="117703" y="300537"/>
                </a:lnTo>
                <a:lnTo>
                  <a:pt x="134572" y="293465"/>
                </a:lnTo>
                <a:lnTo>
                  <a:pt x="144702" y="281678"/>
                </a:lnTo>
                <a:lnTo>
                  <a:pt x="148081" y="265175"/>
                </a:lnTo>
                <a:lnTo>
                  <a:pt x="147294" y="256434"/>
                </a:lnTo>
                <a:lnTo>
                  <a:pt x="127309" y="223206"/>
                </a:lnTo>
                <a:lnTo>
                  <a:pt x="82803" y="195452"/>
                </a:lnTo>
                <a:lnTo>
                  <a:pt x="64591" y="185975"/>
                </a:lnTo>
                <a:lnTo>
                  <a:pt x="49593" y="177355"/>
                </a:lnTo>
                <a:lnTo>
                  <a:pt x="17113" y="148637"/>
                </a:lnTo>
                <a:lnTo>
                  <a:pt x="1109" y="103489"/>
                </a:lnTo>
                <a:lnTo>
                  <a:pt x="634" y="92963"/>
                </a:lnTo>
                <a:lnTo>
                  <a:pt x="2468" y="73796"/>
                </a:lnTo>
                <a:lnTo>
                  <a:pt x="29971" y="26415"/>
                </a:lnTo>
                <a:lnTo>
                  <a:pt x="63547" y="6635"/>
                </a:lnTo>
                <a:lnTo>
                  <a:pt x="83425" y="1662"/>
                </a:lnTo>
                <a:lnTo>
                  <a:pt x="10540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440303" y="1000252"/>
            <a:ext cx="262890" cy="357505"/>
          </a:xfrm>
          <a:custGeom>
            <a:avLst/>
            <a:gdLst/>
            <a:ahLst/>
            <a:cxnLst/>
            <a:rect l="l" t="t" r="r" b="b"/>
            <a:pathLst>
              <a:path w="262889" h="357505">
                <a:moveTo>
                  <a:pt x="158242" y="0"/>
                </a:moveTo>
                <a:lnTo>
                  <a:pt x="186461" y="1524"/>
                </a:lnTo>
                <a:lnTo>
                  <a:pt x="211693" y="6096"/>
                </a:lnTo>
                <a:lnTo>
                  <a:pt x="233947" y="13716"/>
                </a:lnTo>
                <a:lnTo>
                  <a:pt x="253237" y="24384"/>
                </a:lnTo>
                <a:lnTo>
                  <a:pt x="228092" y="75057"/>
                </a:lnTo>
                <a:lnTo>
                  <a:pt x="216255" y="66075"/>
                </a:lnTo>
                <a:lnTo>
                  <a:pt x="201310" y="59689"/>
                </a:lnTo>
                <a:lnTo>
                  <a:pt x="183247" y="55876"/>
                </a:lnTo>
                <a:lnTo>
                  <a:pt x="162051" y="54610"/>
                </a:lnTo>
                <a:lnTo>
                  <a:pt x="141406" y="56872"/>
                </a:lnTo>
                <a:lnTo>
                  <a:pt x="105973" y="74969"/>
                </a:lnTo>
                <a:lnTo>
                  <a:pt x="79164" y="110095"/>
                </a:lnTo>
                <a:lnTo>
                  <a:pt x="65361" y="155866"/>
                </a:lnTo>
                <a:lnTo>
                  <a:pt x="63626" y="182372"/>
                </a:lnTo>
                <a:lnTo>
                  <a:pt x="65224" y="208661"/>
                </a:lnTo>
                <a:lnTo>
                  <a:pt x="78039" y="252666"/>
                </a:lnTo>
                <a:lnTo>
                  <a:pt x="103116" y="284624"/>
                </a:lnTo>
                <a:lnTo>
                  <a:pt x="157480" y="302895"/>
                </a:lnTo>
                <a:lnTo>
                  <a:pt x="180605" y="300724"/>
                </a:lnTo>
                <a:lnTo>
                  <a:pt x="201041" y="294195"/>
                </a:lnTo>
                <a:lnTo>
                  <a:pt x="218809" y="283285"/>
                </a:lnTo>
                <a:lnTo>
                  <a:pt x="233934" y="267970"/>
                </a:lnTo>
                <a:lnTo>
                  <a:pt x="262509" y="317626"/>
                </a:lnTo>
                <a:lnTo>
                  <a:pt x="241555" y="335035"/>
                </a:lnTo>
                <a:lnTo>
                  <a:pt x="216233" y="347456"/>
                </a:lnTo>
                <a:lnTo>
                  <a:pt x="186553" y="354899"/>
                </a:lnTo>
                <a:lnTo>
                  <a:pt x="152526" y="357377"/>
                </a:lnTo>
                <a:lnTo>
                  <a:pt x="118354" y="354401"/>
                </a:lnTo>
                <a:lnTo>
                  <a:pt x="62104" y="330588"/>
                </a:lnTo>
                <a:lnTo>
                  <a:pt x="22502" y="283773"/>
                </a:lnTo>
                <a:lnTo>
                  <a:pt x="2500" y="218813"/>
                </a:lnTo>
                <a:lnTo>
                  <a:pt x="0" y="179832"/>
                </a:lnTo>
                <a:lnTo>
                  <a:pt x="2766" y="143037"/>
                </a:lnTo>
                <a:lnTo>
                  <a:pt x="24967" y="78926"/>
                </a:lnTo>
                <a:lnTo>
                  <a:pt x="68212" y="29039"/>
                </a:lnTo>
                <a:lnTo>
                  <a:pt x="125120" y="3234"/>
                </a:lnTo>
                <a:lnTo>
                  <a:pt x="15824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972435" y="1000252"/>
            <a:ext cx="287020" cy="357505"/>
          </a:xfrm>
          <a:custGeom>
            <a:avLst/>
            <a:gdLst/>
            <a:ahLst/>
            <a:cxnLst/>
            <a:rect l="l" t="t" r="r" b="b"/>
            <a:pathLst>
              <a:path w="287020" h="357505">
                <a:moveTo>
                  <a:pt x="175006" y="0"/>
                </a:moveTo>
                <a:lnTo>
                  <a:pt x="202340" y="2139"/>
                </a:lnTo>
                <a:lnTo>
                  <a:pt x="227568" y="8540"/>
                </a:lnTo>
                <a:lnTo>
                  <a:pt x="250676" y="19180"/>
                </a:lnTo>
                <a:lnTo>
                  <a:pt x="271652" y="34036"/>
                </a:lnTo>
                <a:lnTo>
                  <a:pt x="245998" y="83312"/>
                </a:lnTo>
                <a:lnTo>
                  <a:pt x="239831" y="78476"/>
                </a:lnTo>
                <a:lnTo>
                  <a:pt x="232187" y="73675"/>
                </a:lnTo>
                <a:lnTo>
                  <a:pt x="191420" y="56991"/>
                </a:lnTo>
                <a:lnTo>
                  <a:pt x="173608" y="54610"/>
                </a:lnTo>
                <a:lnTo>
                  <a:pt x="149437" y="56757"/>
                </a:lnTo>
                <a:lnTo>
                  <a:pt x="109190" y="74005"/>
                </a:lnTo>
                <a:lnTo>
                  <a:pt x="80182" y="107870"/>
                </a:lnTo>
                <a:lnTo>
                  <a:pt x="65462" y="154162"/>
                </a:lnTo>
                <a:lnTo>
                  <a:pt x="63626" y="181737"/>
                </a:lnTo>
                <a:lnTo>
                  <a:pt x="65436" y="207902"/>
                </a:lnTo>
                <a:lnTo>
                  <a:pt x="79914" y="251995"/>
                </a:lnTo>
                <a:lnTo>
                  <a:pt x="108295" y="284356"/>
                </a:lnTo>
                <a:lnTo>
                  <a:pt x="147625" y="300843"/>
                </a:lnTo>
                <a:lnTo>
                  <a:pt x="171195" y="302895"/>
                </a:lnTo>
                <a:lnTo>
                  <a:pt x="186862" y="301775"/>
                </a:lnTo>
                <a:lnTo>
                  <a:pt x="225170" y="284988"/>
                </a:lnTo>
                <a:lnTo>
                  <a:pt x="225170" y="217043"/>
                </a:lnTo>
                <a:lnTo>
                  <a:pt x="177291" y="217043"/>
                </a:lnTo>
                <a:lnTo>
                  <a:pt x="177291" y="164719"/>
                </a:lnTo>
                <a:lnTo>
                  <a:pt x="286512" y="164719"/>
                </a:lnTo>
                <a:lnTo>
                  <a:pt x="286512" y="319405"/>
                </a:lnTo>
                <a:lnTo>
                  <a:pt x="246578" y="341872"/>
                </a:lnTo>
                <a:lnTo>
                  <a:pt x="195611" y="354885"/>
                </a:lnTo>
                <a:lnTo>
                  <a:pt x="161289" y="357377"/>
                </a:lnTo>
                <a:lnTo>
                  <a:pt x="126069" y="354349"/>
                </a:lnTo>
                <a:lnTo>
                  <a:pt x="67153" y="330053"/>
                </a:lnTo>
                <a:lnTo>
                  <a:pt x="24431" y="282402"/>
                </a:lnTo>
                <a:lnTo>
                  <a:pt x="2714" y="218064"/>
                </a:lnTo>
                <a:lnTo>
                  <a:pt x="0" y="180086"/>
                </a:lnTo>
                <a:lnTo>
                  <a:pt x="2954" y="141960"/>
                </a:lnTo>
                <a:lnTo>
                  <a:pt x="26628" y="76948"/>
                </a:lnTo>
                <a:lnTo>
                  <a:pt x="73136" y="28182"/>
                </a:lnTo>
                <a:lnTo>
                  <a:pt x="136953" y="3139"/>
                </a:lnTo>
                <a:lnTo>
                  <a:pt x="17500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375283" y="1000252"/>
            <a:ext cx="209550" cy="357505"/>
          </a:xfrm>
          <a:custGeom>
            <a:avLst/>
            <a:gdLst/>
            <a:ahLst/>
            <a:cxnLst/>
            <a:rect l="l" t="t" r="r" b="b"/>
            <a:pathLst>
              <a:path w="209550" h="357505">
                <a:moveTo>
                  <a:pt x="105409" y="0"/>
                </a:moveTo>
                <a:lnTo>
                  <a:pt x="133342" y="1404"/>
                </a:lnTo>
                <a:lnTo>
                  <a:pt x="157321" y="5619"/>
                </a:lnTo>
                <a:lnTo>
                  <a:pt x="177347" y="12644"/>
                </a:lnTo>
                <a:lnTo>
                  <a:pt x="193420" y="22478"/>
                </a:lnTo>
                <a:lnTo>
                  <a:pt x="174751" y="75311"/>
                </a:lnTo>
                <a:lnTo>
                  <a:pt x="158345" y="65216"/>
                </a:lnTo>
                <a:lnTo>
                  <a:pt x="141509" y="57991"/>
                </a:lnTo>
                <a:lnTo>
                  <a:pt x="124245" y="53647"/>
                </a:lnTo>
                <a:lnTo>
                  <a:pt x="106553" y="52197"/>
                </a:lnTo>
                <a:lnTo>
                  <a:pt x="96555" y="52889"/>
                </a:lnTo>
                <a:lnTo>
                  <a:pt x="64912" y="76263"/>
                </a:lnTo>
                <a:lnTo>
                  <a:pt x="61975" y="92583"/>
                </a:lnTo>
                <a:lnTo>
                  <a:pt x="66093" y="107584"/>
                </a:lnTo>
                <a:lnTo>
                  <a:pt x="78438" y="122872"/>
                </a:lnTo>
                <a:lnTo>
                  <a:pt x="98998" y="138445"/>
                </a:lnTo>
                <a:lnTo>
                  <a:pt x="127761" y="154305"/>
                </a:lnTo>
                <a:lnTo>
                  <a:pt x="143902" y="162615"/>
                </a:lnTo>
                <a:lnTo>
                  <a:pt x="157638" y="170592"/>
                </a:lnTo>
                <a:lnTo>
                  <a:pt x="191341" y="201041"/>
                </a:lnTo>
                <a:lnTo>
                  <a:pt x="207168" y="238934"/>
                </a:lnTo>
                <a:lnTo>
                  <a:pt x="209169" y="261238"/>
                </a:lnTo>
                <a:lnTo>
                  <a:pt x="207097" y="281267"/>
                </a:lnTo>
                <a:lnTo>
                  <a:pt x="190523" y="315799"/>
                </a:lnTo>
                <a:lnTo>
                  <a:pt x="158043" y="342161"/>
                </a:lnTo>
                <a:lnTo>
                  <a:pt x="113657" y="355687"/>
                </a:lnTo>
                <a:lnTo>
                  <a:pt x="87248" y="357377"/>
                </a:lnTo>
                <a:lnTo>
                  <a:pt x="63650" y="355828"/>
                </a:lnTo>
                <a:lnTo>
                  <a:pt x="41243" y="351170"/>
                </a:lnTo>
                <a:lnTo>
                  <a:pt x="20026" y="343394"/>
                </a:lnTo>
                <a:lnTo>
                  <a:pt x="0" y="332486"/>
                </a:lnTo>
                <a:lnTo>
                  <a:pt x="22605" y="277495"/>
                </a:lnTo>
                <a:lnTo>
                  <a:pt x="40707" y="288643"/>
                </a:lnTo>
                <a:lnTo>
                  <a:pt x="58642" y="296576"/>
                </a:lnTo>
                <a:lnTo>
                  <a:pt x="76434" y="301319"/>
                </a:lnTo>
                <a:lnTo>
                  <a:pt x="94106" y="302895"/>
                </a:lnTo>
                <a:lnTo>
                  <a:pt x="117703" y="300537"/>
                </a:lnTo>
                <a:lnTo>
                  <a:pt x="134572" y="293465"/>
                </a:lnTo>
                <a:lnTo>
                  <a:pt x="144702" y="281678"/>
                </a:lnTo>
                <a:lnTo>
                  <a:pt x="148081" y="265175"/>
                </a:lnTo>
                <a:lnTo>
                  <a:pt x="147294" y="256434"/>
                </a:lnTo>
                <a:lnTo>
                  <a:pt x="127309" y="223206"/>
                </a:lnTo>
                <a:lnTo>
                  <a:pt x="82803" y="195452"/>
                </a:lnTo>
                <a:lnTo>
                  <a:pt x="64591" y="185975"/>
                </a:lnTo>
                <a:lnTo>
                  <a:pt x="49593" y="177355"/>
                </a:lnTo>
                <a:lnTo>
                  <a:pt x="17113" y="148637"/>
                </a:lnTo>
                <a:lnTo>
                  <a:pt x="1109" y="103489"/>
                </a:lnTo>
                <a:lnTo>
                  <a:pt x="634" y="92963"/>
                </a:lnTo>
                <a:lnTo>
                  <a:pt x="2468" y="73796"/>
                </a:lnTo>
                <a:lnTo>
                  <a:pt x="29971" y="26415"/>
                </a:lnTo>
                <a:lnTo>
                  <a:pt x="63547" y="6635"/>
                </a:lnTo>
                <a:lnTo>
                  <a:pt x="83425" y="1662"/>
                </a:lnTo>
                <a:lnTo>
                  <a:pt x="10540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735959" y="1000125"/>
            <a:ext cx="302260" cy="357505"/>
          </a:xfrm>
          <a:custGeom>
            <a:avLst/>
            <a:gdLst/>
            <a:ahLst/>
            <a:cxnLst/>
            <a:rect l="l" t="t" r="r" b="b"/>
            <a:pathLst>
              <a:path w="302260" h="357505">
                <a:moveTo>
                  <a:pt x="148589" y="0"/>
                </a:moveTo>
                <a:lnTo>
                  <a:pt x="214312" y="11541"/>
                </a:lnTo>
                <a:lnTo>
                  <a:pt x="262508" y="46227"/>
                </a:lnTo>
                <a:lnTo>
                  <a:pt x="292052" y="101726"/>
                </a:lnTo>
                <a:lnTo>
                  <a:pt x="301878" y="175895"/>
                </a:lnTo>
                <a:lnTo>
                  <a:pt x="299307" y="215542"/>
                </a:lnTo>
                <a:lnTo>
                  <a:pt x="278733" y="281836"/>
                </a:lnTo>
                <a:lnTo>
                  <a:pt x="237992" y="329965"/>
                </a:lnTo>
                <a:lnTo>
                  <a:pt x="179560" y="354453"/>
                </a:lnTo>
                <a:lnTo>
                  <a:pt x="143890" y="357504"/>
                </a:lnTo>
                <a:lnTo>
                  <a:pt x="111075" y="354478"/>
                </a:lnTo>
                <a:lnTo>
                  <a:pt x="57683" y="330233"/>
                </a:lnTo>
                <a:lnTo>
                  <a:pt x="20841" y="282461"/>
                </a:lnTo>
                <a:lnTo>
                  <a:pt x="2311" y="215925"/>
                </a:lnTo>
                <a:lnTo>
                  <a:pt x="0" y="175895"/>
                </a:lnTo>
                <a:lnTo>
                  <a:pt x="2524" y="140440"/>
                </a:lnTo>
                <a:lnTo>
                  <a:pt x="22717" y="78007"/>
                </a:lnTo>
                <a:lnTo>
                  <a:pt x="62347" y="28717"/>
                </a:lnTo>
                <a:lnTo>
                  <a:pt x="116413" y="3190"/>
                </a:lnTo>
                <a:lnTo>
                  <a:pt x="14858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57200" y="1711451"/>
            <a:ext cx="3520440" cy="491807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 marL="91440">
              <a:lnSpc>
                <a:spcPts val="2510"/>
              </a:lnSpc>
              <a:spcBef>
                <a:spcPts val="35"/>
              </a:spcBef>
            </a:pPr>
            <a:r>
              <a:rPr sz="1600" spc="570" dirty="0">
                <a:solidFill>
                  <a:srgbClr val="B03E9A"/>
                </a:solidFill>
                <a:latin typeface="Cambria"/>
                <a:cs typeface="Cambria"/>
              </a:rPr>
              <a:t>⦿</a:t>
            </a:r>
            <a:r>
              <a:rPr sz="1600" spc="350" dirty="0">
                <a:solidFill>
                  <a:srgbClr val="B03E9A"/>
                </a:solidFill>
                <a:latin typeface="Cambria"/>
                <a:cs typeface="Cambria"/>
              </a:rPr>
              <a:t> </a:t>
            </a:r>
            <a:r>
              <a:rPr sz="2200" b="1" i="1" spc="-5" dirty="0">
                <a:latin typeface="Trebuchet MS"/>
                <a:cs typeface="Trebuchet MS"/>
              </a:rPr>
              <a:t>CHILD</a:t>
            </a:r>
            <a:r>
              <a:rPr sz="2200" b="1" i="1" spc="-15" dirty="0">
                <a:latin typeface="Trebuchet MS"/>
                <a:cs typeface="Trebuchet MS"/>
              </a:rPr>
              <a:t> </a:t>
            </a:r>
            <a:r>
              <a:rPr sz="2200" b="1" i="1" spc="-5" dirty="0">
                <a:latin typeface="Trebuchet MS"/>
                <a:cs typeface="Trebuchet MS"/>
              </a:rPr>
              <a:t>PRESENTS</a:t>
            </a:r>
            <a:r>
              <a:rPr sz="2200" b="1" i="1" spc="-1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WITH</a:t>
            </a:r>
            <a:endParaRPr sz="2200">
              <a:latin typeface="Trebuchet MS"/>
              <a:cs typeface="Trebuchet MS"/>
            </a:endParaRPr>
          </a:p>
          <a:p>
            <a:pPr marL="365760">
              <a:lnSpc>
                <a:spcPts val="2510"/>
              </a:lnSpc>
            </a:pPr>
            <a:r>
              <a:rPr sz="2200" b="1" i="1" spc="-35" dirty="0">
                <a:latin typeface="Trebuchet MS"/>
                <a:cs typeface="Trebuchet MS"/>
              </a:rPr>
              <a:t>(TOXIC</a:t>
            </a:r>
            <a:r>
              <a:rPr sz="2200" b="1" i="1" spc="10" dirty="0">
                <a:latin typeface="Trebuchet MS"/>
                <a:cs typeface="Trebuchet MS"/>
              </a:rPr>
              <a:t> </a:t>
            </a:r>
            <a:r>
              <a:rPr sz="2200" b="1" i="1" spc="-5" dirty="0">
                <a:latin typeface="Trebuchet MS"/>
                <a:cs typeface="Trebuchet MS"/>
              </a:rPr>
              <a:t>CHILD)</a:t>
            </a:r>
            <a:endParaRPr sz="2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850">
              <a:latin typeface="Trebuchet MS"/>
              <a:cs typeface="Trebuchet MS"/>
            </a:endParaRPr>
          </a:p>
          <a:p>
            <a:pPr marL="365760" indent="-274955">
              <a:lnSpc>
                <a:spcPts val="2510"/>
              </a:lnSpc>
              <a:buClr>
                <a:srgbClr val="B03E9A"/>
              </a:buClr>
              <a:buSzPct val="72727"/>
              <a:buFont typeface="Trebuchet MS"/>
              <a:buChar char="-"/>
              <a:tabLst>
                <a:tab pos="365760" algn="l"/>
                <a:tab pos="366395" algn="l"/>
              </a:tabLst>
            </a:pPr>
            <a:r>
              <a:rPr sz="2200" b="1" i="1" spc="-5" dirty="0">
                <a:latin typeface="Trebuchet MS"/>
                <a:cs typeface="Trebuchet MS"/>
              </a:rPr>
              <a:t>GENERAL</a:t>
            </a:r>
            <a:r>
              <a:rPr sz="2200" b="1" i="1" spc="-85" dirty="0">
                <a:latin typeface="Trebuchet MS"/>
                <a:cs typeface="Trebuchet MS"/>
              </a:rPr>
              <a:t> </a:t>
            </a:r>
            <a:r>
              <a:rPr sz="2200" b="1" i="1" spc="-5" dirty="0">
                <a:latin typeface="Trebuchet MS"/>
                <a:cs typeface="Trebuchet MS"/>
              </a:rPr>
              <a:t>SIGNS</a:t>
            </a:r>
            <a:r>
              <a:rPr sz="2200" b="1" i="1" spc="-20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of</a:t>
            </a:r>
            <a:endParaRPr sz="2200">
              <a:latin typeface="Trebuchet MS"/>
              <a:cs typeface="Trebuchet MS"/>
            </a:endParaRPr>
          </a:p>
          <a:p>
            <a:pPr marL="365760" marR="419734">
              <a:lnSpc>
                <a:spcPts val="2380"/>
              </a:lnSpc>
              <a:spcBef>
                <a:spcPts val="165"/>
              </a:spcBef>
            </a:pPr>
            <a:r>
              <a:rPr sz="2200" spc="-10" dirty="0">
                <a:latin typeface="Trebuchet MS"/>
                <a:cs typeface="Trebuchet MS"/>
              </a:rPr>
              <a:t>infection </a:t>
            </a:r>
            <a:r>
              <a:rPr sz="2200" spc="-5" dirty="0">
                <a:latin typeface="Trebuchet MS"/>
                <a:cs typeface="Trebuchet MS"/>
              </a:rPr>
              <a:t>(fever </a:t>
            </a:r>
            <a:r>
              <a:rPr sz="2200" spc="-10" dirty="0">
                <a:latin typeface="Trebuchet MS"/>
                <a:cs typeface="Trebuchet MS"/>
              </a:rPr>
              <a:t>&gt;38.3 </a:t>
            </a:r>
            <a:r>
              <a:rPr sz="2200" spc="-65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degree</a:t>
            </a:r>
            <a:r>
              <a:rPr sz="2200" spc="-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Celsius, </a:t>
            </a:r>
            <a:r>
              <a:rPr sz="2200" spc="-5" dirty="0">
                <a:latin typeface="Trebuchet MS"/>
                <a:cs typeface="Trebuchet MS"/>
              </a:rPr>
              <a:t> vomiting, </a:t>
            </a:r>
            <a:r>
              <a:rPr sz="2200" spc="-10" dirty="0">
                <a:latin typeface="Trebuchet MS"/>
                <a:cs typeface="Trebuchet MS"/>
              </a:rPr>
              <a:t>chills </a:t>
            </a:r>
            <a:r>
              <a:rPr sz="2200" spc="-5" dirty="0">
                <a:latin typeface="Trebuchet MS"/>
                <a:cs typeface="Trebuchet MS"/>
              </a:rPr>
              <a:t>, </a:t>
            </a:r>
            <a:r>
              <a:rPr sz="2200" spc="-10" dirty="0">
                <a:latin typeface="Trebuchet MS"/>
                <a:cs typeface="Trebuchet MS"/>
              </a:rPr>
              <a:t>ill </a:t>
            </a:r>
            <a:r>
              <a:rPr sz="2200" spc="-5" dirty="0">
                <a:latin typeface="Trebuchet MS"/>
                <a:cs typeface="Trebuchet MS"/>
              </a:rPr>
              <a:t> looking</a:t>
            </a:r>
            <a:r>
              <a:rPr sz="2200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)</a:t>
            </a:r>
            <a:endParaRPr sz="2200">
              <a:latin typeface="Trebuchet MS"/>
              <a:cs typeface="Trebuchet MS"/>
            </a:endParaRPr>
          </a:p>
          <a:p>
            <a:pPr marL="365760" marR="96520" indent="-274955">
              <a:lnSpc>
                <a:spcPct val="90000"/>
              </a:lnSpc>
              <a:spcBef>
                <a:spcPts val="555"/>
              </a:spcBef>
              <a:buClr>
                <a:srgbClr val="B03E9A"/>
              </a:buClr>
              <a:buSzPct val="72727"/>
              <a:buFont typeface="Trebuchet MS"/>
              <a:buChar char="-"/>
              <a:tabLst>
                <a:tab pos="449580" algn="l"/>
                <a:tab pos="450215" algn="l"/>
              </a:tabLst>
            </a:pPr>
            <a:r>
              <a:rPr dirty="0"/>
              <a:t>	</a:t>
            </a:r>
            <a:r>
              <a:rPr sz="2200" b="1" spc="-5" dirty="0">
                <a:latin typeface="Trebuchet MS"/>
                <a:cs typeface="Trebuchet MS"/>
              </a:rPr>
              <a:t>LOCAL</a:t>
            </a:r>
            <a:r>
              <a:rPr sz="2200" b="1" spc="-110" dirty="0">
                <a:latin typeface="Trebuchet MS"/>
                <a:cs typeface="Trebuchet MS"/>
              </a:rPr>
              <a:t> </a:t>
            </a:r>
            <a:r>
              <a:rPr sz="2200" b="1" spc="-40" dirty="0">
                <a:latin typeface="Trebuchet MS"/>
                <a:cs typeface="Trebuchet MS"/>
              </a:rPr>
              <a:t>MANIFESTATION </a:t>
            </a:r>
            <a:r>
              <a:rPr sz="2200" b="1" spc="-650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OF</a:t>
            </a:r>
            <a:r>
              <a:rPr sz="2200" spc="-1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INFECTIONS</a:t>
            </a:r>
            <a:r>
              <a:rPr sz="2200" spc="10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(</a:t>
            </a:r>
            <a:r>
              <a:rPr sz="2200" spc="-10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like </a:t>
            </a:r>
            <a:r>
              <a:rPr sz="220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calor </a:t>
            </a:r>
            <a:r>
              <a:rPr sz="2200" spc="-5" dirty="0">
                <a:latin typeface="Trebuchet MS"/>
                <a:cs typeface="Trebuchet MS"/>
              </a:rPr>
              <a:t>, rubor , tumor , </a:t>
            </a:r>
            <a:r>
              <a:rPr sz="220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dolor</a:t>
            </a:r>
            <a:r>
              <a:rPr sz="2200" spc="-20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)</a:t>
            </a:r>
            <a:endParaRPr sz="2200">
              <a:latin typeface="Trebuchet MS"/>
              <a:cs typeface="Trebuchet MS"/>
            </a:endParaRPr>
          </a:p>
          <a:p>
            <a:pPr marL="365760" indent="-274955">
              <a:lnSpc>
                <a:spcPts val="2510"/>
              </a:lnSpc>
              <a:spcBef>
                <a:spcPts val="335"/>
              </a:spcBef>
              <a:buClr>
                <a:srgbClr val="B03E9A"/>
              </a:buClr>
              <a:buSzPct val="72727"/>
              <a:buFont typeface="Trebuchet MS"/>
              <a:buChar char="-"/>
              <a:tabLst>
                <a:tab pos="365760" algn="l"/>
                <a:tab pos="366395" algn="l"/>
              </a:tabLst>
            </a:pPr>
            <a:r>
              <a:rPr sz="2200" b="1" spc="-5" dirty="0">
                <a:latin typeface="Trebuchet MS"/>
                <a:cs typeface="Trebuchet MS"/>
              </a:rPr>
              <a:t>Limp</a:t>
            </a:r>
            <a:r>
              <a:rPr sz="2200" b="1" spc="-15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and</a:t>
            </a:r>
            <a:r>
              <a:rPr sz="2200" spc="-1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refusal</a:t>
            </a:r>
            <a:r>
              <a:rPr sz="2200" spc="-1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to</a:t>
            </a:r>
            <a:endParaRPr sz="2200">
              <a:latin typeface="Trebuchet MS"/>
              <a:cs typeface="Trebuchet MS"/>
            </a:endParaRPr>
          </a:p>
          <a:p>
            <a:pPr marL="365760">
              <a:lnSpc>
                <a:spcPts val="2510"/>
              </a:lnSpc>
            </a:pPr>
            <a:r>
              <a:rPr sz="2200" spc="-10" dirty="0">
                <a:latin typeface="Trebuchet MS"/>
                <a:cs typeface="Trebuchet MS"/>
              </a:rPr>
              <a:t>bear</a:t>
            </a:r>
            <a:r>
              <a:rPr sz="2200" spc="-4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weight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178808" y="1711451"/>
            <a:ext cx="3520440" cy="491807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12445">
              <a:lnSpc>
                <a:spcPts val="3304"/>
              </a:lnSpc>
            </a:pPr>
            <a:r>
              <a:rPr sz="2800" i="1" u="sng" spc="-3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EXAMINATION</a:t>
            </a:r>
            <a:endParaRPr sz="2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850">
              <a:latin typeface="Trebuchet MS"/>
              <a:cs typeface="Trebuchet MS"/>
            </a:endParaRPr>
          </a:p>
          <a:p>
            <a:pPr marL="175895">
              <a:lnSpc>
                <a:spcPts val="2510"/>
              </a:lnSpc>
            </a:pPr>
            <a:r>
              <a:rPr sz="2200" spc="-5" dirty="0">
                <a:latin typeface="Trebuchet MS"/>
                <a:cs typeface="Trebuchet MS"/>
              </a:rPr>
              <a:t>- </a:t>
            </a:r>
            <a:r>
              <a:rPr sz="2200" b="1" spc="-5" dirty="0">
                <a:latin typeface="Trebuchet MS"/>
                <a:cs typeface="Trebuchet MS"/>
              </a:rPr>
              <a:t>CHILD</a:t>
            </a:r>
            <a:r>
              <a:rPr sz="2200" b="1" dirty="0">
                <a:latin typeface="Trebuchet MS"/>
                <a:cs typeface="Trebuchet MS"/>
              </a:rPr>
              <a:t> </a:t>
            </a:r>
            <a:r>
              <a:rPr sz="2200" b="1" spc="-5" dirty="0">
                <a:latin typeface="Trebuchet MS"/>
                <a:cs typeface="Trebuchet MS"/>
              </a:rPr>
              <a:t>IS</a:t>
            </a:r>
            <a:r>
              <a:rPr sz="2200" b="1" spc="-10" dirty="0">
                <a:latin typeface="Trebuchet MS"/>
                <a:cs typeface="Trebuchet MS"/>
              </a:rPr>
              <a:t> FEBRILE</a:t>
            </a:r>
            <a:r>
              <a:rPr sz="2200" b="1" spc="2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with</a:t>
            </a:r>
            <a:endParaRPr sz="2200">
              <a:latin typeface="Trebuchet MS"/>
              <a:cs typeface="Trebuchet MS"/>
            </a:endParaRPr>
          </a:p>
          <a:p>
            <a:pPr marL="366395">
              <a:lnSpc>
                <a:spcPts val="2510"/>
              </a:lnSpc>
            </a:pPr>
            <a:r>
              <a:rPr sz="2200" spc="-5" dirty="0">
                <a:latin typeface="Trebuchet MS"/>
                <a:cs typeface="Trebuchet MS"/>
              </a:rPr>
              <a:t>signs</a:t>
            </a:r>
            <a:r>
              <a:rPr sz="2200" spc="-20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of </a:t>
            </a:r>
            <a:r>
              <a:rPr sz="2200" spc="-10" dirty="0">
                <a:latin typeface="Trebuchet MS"/>
                <a:cs typeface="Trebuchet MS"/>
              </a:rPr>
              <a:t>inflammation.</a:t>
            </a:r>
            <a:endParaRPr sz="2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100">
              <a:latin typeface="Trebuchet MS"/>
              <a:cs typeface="Trebuchet MS"/>
            </a:endParaRPr>
          </a:p>
          <a:p>
            <a:pPr marL="366395" marR="286385" indent="-274955">
              <a:lnSpc>
                <a:spcPts val="2380"/>
              </a:lnSpc>
              <a:buClr>
                <a:srgbClr val="B03E9A"/>
              </a:buClr>
              <a:buSzPct val="72727"/>
              <a:buFont typeface="Trebuchet MS"/>
              <a:buChar char="-"/>
              <a:tabLst>
                <a:tab pos="366395" algn="l"/>
                <a:tab pos="367030" algn="l"/>
              </a:tabLst>
            </a:pPr>
            <a:r>
              <a:rPr sz="2200" b="1" spc="-5" dirty="0">
                <a:latin typeface="Trebuchet MS"/>
                <a:cs typeface="Trebuchet MS"/>
              </a:rPr>
              <a:t>POINT TENDERNESS </a:t>
            </a:r>
            <a:r>
              <a:rPr sz="2200" b="1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over the </a:t>
            </a:r>
            <a:r>
              <a:rPr sz="2200" spc="-10" dirty="0">
                <a:latin typeface="Trebuchet MS"/>
                <a:cs typeface="Trebuchet MS"/>
              </a:rPr>
              <a:t>metaphysis </a:t>
            </a:r>
            <a:r>
              <a:rPr sz="2200" spc="-5" dirty="0">
                <a:latin typeface="Trebuchet MS"/>
                <a:cs typeface="Trebuchet MS"/>
              </a:rPr>
              <a:t>of </a:t>
            </a:r>
            <a:r>
              <a:rPr sz="2200" spc="-650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long</a:t>
            </a:r>
            <a:r>
              <a:rPr sz="2200" spc="-1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bones.</a:t>
            </a:r>
            <a:endParaRPr sz="2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B03E9A"/>
              </a:buClr>
              <a:buFont typeface="Trebuchet MS"/>
              <a:buChar char="-"/>
            </a:pPr>
            <a:endParaRPr sz="2800">
              <a:latin typeface="Trebuchet MS"/>
              <a:cs typeface="Trebuchet MS"/>
            </a:endParaRPr>
          </a:p>
          <a:p>
            <a:pPr marL="366395" indent="-274955">
              <a:lnSpc>
                <a:spcPts val="2510"/>
              </a:lnSpc>
              <a:buClr>
                <a:srgbClr val="B03E9A"/>
              </a:buClr>
              <a:buSzPct val="72727"/>
              <a:buFont typeface="Trebuchet MS"/>
              <a:buChar char="-"/>
              <a:tabLst>
                <a:tab pos="366395" algn="l"/>
                <a:tab pos="367030" algn="l"/>
              </a:tabLst>
            </a:pPr>
            <a:r>
              <a:rPr sz="2200" b="1" spc="-45" dirty="0">
                <a:latin typeface="Trebuchet MS"/>
                <a:cs typeface="Trebuchet MS"/>
              </a:rPr>
              <a:t>LATER</a:t>
            </a:r>
            <a:r>
              <a:rPr sz="2200" b="1" spc="-20" dirty="0">
                <a:latin typeface="Trebuchet MS"/>
                <a:cs typeface="Trebuchet MS"/>
              </a:rPr>
              <a:t> </a:t>
            </a:r>
            <a:r>
              <a:rPr sz="2200" b="1" spc="-40" dirty="0">
                <a:latin typeface="Trebuchet MS"/>
                <a:cs typeface="Trebuchet MS"/>
              </a:rPr>
              <a:t>STAGES</a:t>
            </a:r>
            <a:r>
              <a:rPr sz="2200" b="1" spc="-30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shows</a:t>
            </a:r>
            <a:endParaRPr sz="2200">
              <a:latin typeface="Trebuchet MS"/>
              <a:cs typeface="Trebuchet MS"/>
            </a:endParaRPr>
          </a:p>
          <a:p>
            <a:pPr marL="366395" marR="94615">
              <a:lnSpc>
                <a:spcPct val="90000"/>
              </a:lnSpc>
              <a:spcBef>
                <a:spcPts val="135"/>
              </a:spcBef>
              <a:tabLst>
                <a:tab pos="1635760" algn="l"/>
              </a:tabLst>
            </a:pPr>
            <a:r>
              <a:rPr sz="2200" b="1" spc="-5" dirty="0">
                <a:latin typeface="Trebuchet MS"/>
                <a:cs typeface="Trebuchet MS"/>
              </a:rPr>
              <a:t>ABSCESS	</a:t>
            </a:r>
            <a:r>
              <a:rPr sz="2200" spc="-5" dirty="0">
                <a:latin typeface="Trebuchet MS"/>
                <a:cs typeface="Trebuchet MS"/>
              </a:rPr>
              <a:t>in</a:t>
            </a:r>
            <a:r>
              <a:rPr sz="2200" spc="-2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muscular</a:t>
            </a:r>
            <a:r>
              <a:rPr sz="2200" spc="-45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or </a:t>
            </a:r>
            <a:r>
              <a:rPr sz="2200" spc="-645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subcutaneous </a:t>
            </a:r>
            <a:r>
              <a:rPr sz="2200" spc="-10" dirty="0">
                <a:latin typeface="Trebuchet MS"/>
                <a:cs typeface="Trebuchet MS"/>
              </a:rPr>
              <a:t>plane </a:t>
            </a:r>
            <a:r>
              <a:rPr sz="2200" spc="-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associated</a:t>
            </a:r>
            <a:r>
              <a:rPr sz="2200" spc="-2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with</a:t>
            </a:r>
            <a:r>
              <a:rPr sz="2200" spc="5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swelling </a:t>
            </a:r>
            <a:r>
              <a:rPr sz="2200" spc="-650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of</a:t>
            </a:r>
            <a:r>
              <a:rPr sz="2200" spc="-10" dirty="0">
                <a:latin typeface="Trebuchet MS"/>
                <a:cs typeface="Trebuchet MS"/>
              </a:rPr>
              <a:t> adjacent</a:t>
            </a:r>
            <a:r>
              <a:rPr sz="220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joint</a:t>
            </a:r>
            <a:endParaRPr sz="2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9295" y="680084"/>
            <a:ext cx="3577844" cy="35750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4856607" y="787145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528" y="0"/>
                </a:moveTo>
                <a:lnTo>
                  <a:pt x="0" y="127634"/>
                </a:lnTo>
                <a:lnTo>
                  <a:pt x="83057" y="127634"/>
                </a:lnTo>
                <a:lnTo>
                  <a:pt x="4152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17769" y="733679"/>
            <a:ext cx="176402" cy="250317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5811392" y="686180"/>
            <a:ext cx="252095" cy="350520"/>
          </a:xfrm>
          <a:custGeom>
            <a:avLst/>
            <a:gdLst/>
            <a:ahLst/>
            <a:cxnLst/>
            <a:rect l="l" t="t" r="r" b="b"/>
            <a:pathLst>
              <a:path w="252095" h="350519">
                <a:moveTo>
                  <a:pt x="0" y="0"/>
                </a:moveTo>
                <a:lnTo>
                  <a:pt x="29464" y="0"/>
                </a:lnTo>
                <a:lnTo>
                  <a:pt x="192659" y="208534"/>
                </a:lnTo>
                <a:lnTo>
                  <a:pt x="192659" y="0"/>
                </a:lnTo>
                <a:lnTo>
                  <a:pt x="251587" y="0"/>
                </a:lnTo>
                <a:lnTo>
                  <a:pt x="251587" y="350266"/>
                </a:lnTo>
                <a:lnTo>
                  <a:pt x="226695" y="350266"/>
                </a:lnTo>
                <a:lnTo>
                  <a:pt x="58928" y="131572"/>
                </a:lnTo>
                <a:lnTo>
                  <a:pt x="58928" y="345821"/>
                </a:lnTo>
                <a:lnTo>
                  <a:pt x="0" y="345821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11039" y="686180"/>
            <a:ext cx="389255" cy="346075"/>
          </a:xfrm>
          <a:custGeom>
            <a:avLst/>
            <a:gdLst/>
            <a:ahLst/>
            <a:cxnLst/>
            <a:rect l="l" t="t" r="r" b="b"/>
            <a:pathLst>
              <a:path w="389254" h="346075">
                <a:moveTo>
                  <a:pt x="327533" y="0"/>
                </a:moveTo>
                <a:lnTo>
                  <a:pt x="388874" y="0"/>
                </a:lnTo>
                <a:lnTo>
                  <a:pt x="388874" y="345567"/>
                </a:lnTo>
                <a:lnTo>
                  <a:pt x="327533" y="345567"/>
                </a:lnTo>
                <a:lnTo>
                  <a:pt x="327533" y="0"/>
                </a:lnTo>
                <a:close/>
              </a:path>
              <a:path w="389254" h="346075">
                <a:moveTo>
                  <a:pt x="0" y="0"/>
                </a:moveTo>
                <a:lnTo>
                  <a:pt x="286131" y="0"/>
                </a:lnTo>
                <a:lnTo>
                  <a:pt x="286131" y="54483"/>
                </a:lnTo>
                <a:lnTo>
                  <a:pt x="171323" y="54483"/>
                </a:lnTo>
                <a:lnTo>
                  <a:pt x="171323" y="345567"/>
                </a:lnTo>
                <a:lnTo>
                  <a:pt x="109982" y="345567"/>
                </a:lnTo>
                <a:lnTo>
                  <a:pt x="109982" y="54483"/>
                </a:lnTo>
                <a:lnTo>
                  <a:pt x="0" y="5448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996054" y="686180"/>
            <a:ext cx="389255" cy="346075"/>
          </a:xfrm>
          <a:custGeom>
            <a:avLst/>
            <a:gdLst/>
            <a:ahLst/>
            <a:cxnLst/>
            <a:rect l="l" t="t" r="r" b="b"/>
            <a:pathLst>
              <a:path w="389254" h="346075">
                <a:moveTo>
                  <a:pt x="327533" y="0"/>
                </a:moveTo>
                <a:lnTo>
                  <a:pt x="388874" y="0"/>
                </a:lnTo>
                <a:lnTo>
                  <a:pt x="388874" y="345567"/>
                </a:lnTo>
                <a:lnTo>
                  <a:pt x="327533" y="345567"/>
                </a:lnTo>
                <a:lnTo>
                  <a:pt x="327533" y="0"/>
                </a:lnTo>
                <a:close/>
              </a:path>
              <a:path w="389254" h="346075">
                <a:moveTo>
                  <a:pt x="0" y="0"/>
                </a:moveTo>
                <a:lnTo>
                  <a:pt x="286131" y="0"/>
                </a:lnTo>
                <a:lnTo>
                  <a:pt x="286131" y="54483"/>
                </a:lnTo>
                <a:lnTo>
                  <a:pt x="171323" y="54483"/>
                </a:lnTo>
                <a:lnTo>
                  <a:pt x="171323" y="345567"/>
                </a:lnTo>
                <a:lnTo>
                  <a:pt x="109982" y="345567"/>
                </a:lnTo>
                <a:lnTo>
                  <a:pt x="109982" y="54483"/>
                </a:lnTo>
                <a:lnTo>
                  <a:pt x="0" y="5448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882264" y="686180"/>
            <a:ext cx="843915" cy="350520"/>
          </a:xfrm>
          <a:custGeom>
            <a:avLst/>
            <a:gdLst/>
            <a:ahLst/>
            <a:cxnLst/>
            <a:rect l="l" t="t" r="r" b="b"/>
            <a:pathLst>
              <a:path w="843914" h="350519">
                <a:moveTo>
                  <a:pt x="623315" y="0"/>
                </a:moveTo>
                <a:lnTo>
                  <a:pt x="843788" y="0"/>
                </a:lnTo>
                <a:lnTo>
                  <a:pt x="843788" y="54483"/>
                </a:lnTo>
                <a:lnTo>
                  <a:pt x="684657" y="54483"/>
                </a:lnTo>
                <a:lnTo>
                  <a:pt x="684657" y="135382"/>
                </a:lnTo>
                <a:lnTo>
                  <a:pt x="798830" y="135382"/>
                </a:lnTo>
                <a:lnTo>
                  <a:pt x="798830" y="187579"/>
                </a:lnTo>
                <a:lnTo>
                  <a:pt x="684657" y="187579"/>
                </a:lnTo>
                <a:lnTo>
                  <a:pt x="684657" y="291084"/>
                </a:lnTo>
                <a:lnTo>
                  <a:pt x="841248" y="291084"/>
                </a:lnTo>
                <a:lnTo>
                  <a:pt x="841248" y="345567"/>
                </a:lnTo>
                <a:lnTo>
                  <a:pt x="623315" y="345567"/>
                </a:lnTo>
                <a:lnTo>
                  <a:pt x="623315" y="0"/>
                </a:lnTo>
                <a:close/>
              </a:path>
              <a:path w="843914" h="350519">
                <a:moveTo>
                  <a:pt x="288798" y="0"/>
                </a:moveTo>
                <a:lnTo>
                  <a:pt x="356362" y="0"/>
                </a:lnTo>
                <a:lnTo>
                  <a:pt x="436245" y="233553"/>
                </a:lnTo>
                <a:lnTo>
                  <a:pt x="520700" y="0"/>
                </a:lnTo>
                <a:lnTo>
                  <a:pt x="586739" y="0"/>
                </a:lnTo>
                <a:lnTo>
                  <a:pt x="451865" y="350266"/>
                </a:lnTo>
                <a:lnTo>
                  <a:pt x="418084" y="350266"/>
                </a:lnTo>
                <a:lnTo>
                  <a:pt x="288798" y="0"/>
                </a:lnTo>
                <a:close/>
              </a:path>
              <a:path w="843914" h="350519">
                <a:moveTo>
                  <a:pt x="0" y="0"/>
                </a:moveTo>
                <a:lnTo>
                  <a:pt x="29464" y="0"/>
                </a:lnTo>
                <a:lnTo>
                  <a:pt x="192659" y="208534"/>
                </a:lnTo>
                <a:lnTo>
                  <a:pt x="192659" y="0"/>
                </a:lnTo>
                <a:lnTo>
                  <a:pt x="251587" y="0"/>
                </a:lnTo>
                <a:lnTo>
                  <a:pt x="251587" y="350266"/>
                </a:lnTo>
                <a:lnTo>
                  <a:pt x="226695" y="350266"/>
                </a:lnTo>
                <a:lnTo>
                  <a:pt x="58928" y="131572"/>
                </a:lnTo>
                <a:lnTo>
                  <a:pt x="58928" y="345821"/>
                </a:lnTo>
                <a:lnTo>
                  <a:pt x="0" y="345821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49295" y="686180"/>
            <a:ext cx="61594" cy="346075"/>
          </a:xfrm>
          <a:custGeom>
            <a:avLst/>
            <a:gdLst/>
            <a:ahLst/>
            <a:cxnLst/>
            <a:rect l="l" t="t" r="r" b="b"/>
            <a:pathLst>
              <a:path w="61594" h="346075">
                <a:moveTo>
                  <a:pt x="0" y="0"/>
                </a:moveTo>
                <a:lnTo>
                  <a:pt x="61341" y="0"/>
                </a:lnTo>
                <a:lnTo>
                  <a:pt x="61341" y="345567"/>
                </a:lnTo>
                <a:lnTo>
                  <a:pt x="0" y="34556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746878" y="681481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19">
                <a:moveTo>
                  <a:pt x="137795" y="0"/>
                </a:moveTo>
                <a:lnTo>
                  <a:pt x="164719" y="0"/>
                </a:lnTo>
                <a:lnTo>
                  <a:pt x="303657" y="350265"/>
                </a:lnTo>
                <a:lnTo>
                  <a:pt x="235966" y="350265"/>
                </a:lnTo>
                <a:lnTo>
                  <a:pt x="210693" y="280162"/>
                </a:lnTo>
                <a:lnTo>
                  <a:pt x="92329" y="280162"/>
                </a:lnTo>
                <a:lnTo>
                  <a:pt x="68199" y="350265"/>
                </a:lnTo>
                <a:lnTo>
                  <a:pt x="0" y="350265"/>
                </a:lnTo>
                <a:lnTo>
                  <a:pt x="13779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117971" y="680212"/>
            <a:ext cx="209550" cy="357505"/>
          </a:xfrm>
          <a:custGeom>
            <a:avLst/>
            <a:gdLst/>
            <a:ahLst/>
            <a:cxnLst/>
            <a:rect l="l" t="t" r="r" b="b"/>
            <a:pathLst>
              <a:path w="209550" h="357505">
                <a:moveTo>
                  <a:pt x="105409" y="0"/>
                </a:moveTo>
                <a:lnTo>
                  <a:pt x="133342" y="1404"/>
                </a:lnTo>
                <a:lnTo>
                  <a:pt x="157321" y="5619"/>
                </a:lnTo>
                <a:lnTo>
                  <a:pt x="177347" y="12644"/>
                </a:lnTo>
                <a:lnTo>
                  <a:pt x="193420" y="22478"/>
                </a:lnTo>
                <a:lnTo>
                  <a:pt x="174751" y="75311"/>
                </a:lnTo>
                <a:lnTo>
                  <a:pt x="158345" y="65216"/>
                </a:lnTo>
                <a:lnTo>
                  <a:pt x="141509" y="57991"/>
                </a:lnTo>
                <a:lnTo>
                  <a:pt x="124245" y="53647"/>
                </a:lnTo>
                <a:lnTo>
                  <a:pt x="106552" y="52197"/>
                </a:lnTo>
                <a:lnTo>
                  <a:pt x="96555" y="52889"/>
                </a:lnTo>
                <a:lnTo>
                  <a:pt x="64912" y="76263"/>
                </a:lnTo>
                <a:lnTo>
                  <a:pt x="61975" y="92583"/>
                </a:lnTo>
                <a:lnTo>
                  <a:pt x="66093" y="107584"/>
                </a:lnTo>
                <a:lnTo>
                  <a:pt x="78438" y="122872"/>
                </a:lnTo>
                <a:lnTo>
                  <a:pt x="98998" y="138445"/>
                </a:lnTo>
                <a:lnTo>
                  <a:pt x="127762" y="154304"/>
                </a:lnTo>
                <a:lnTo>
                  <a:pt x="143902" y="162615"/>
                </a:lnTo>
                <a:lnTo>
                  <a:pt x="157638" y="170592"/>
                </a:lnTo>
                <a:lnTo>
                  <a:pt x="191341" y="201041"/>
                </a:lnTo>
                <a:lnTo>
                  <a:pt x="207168" y="238934"/>
                </a:lnTo>
                <a:lnTo>
                  <a:pt x="209168" y="261238"/>
                </a:lnTo>
                <a:lnTo>
                  <a:pt x="207097" y="281267"/>
                </a:lnTo>
                <a:lnTo>
                  <a:pt x="190523" y="315799"/>
                </a:lnTo>
                <a:lnTo>
                  <a:pt x="158043" y="342161"/>
                </a:lnTo>
                <a:lnTo>
                  <a:pt x="113657" y="355687"/>
                </a:lnTo>
                <a:lnTo>
                  <a:pt x="87249" y="357377"/>
                </a:lnTo>
                <a:lnTo>
                  <a:pt x="63650" y="355828"/>
                </a:lnTo>
                <a:lnTo>
                  <a:pt x="41243" y="351170"/>
                </a:lnTo>
                <a:lnTo>
                  <a:pt x="20026" y="343394"/>
                </a:lnTo>
                <a:lnTo>
                  <a:pt x="0" y="332486"/>
                </a:lnTo>
                <a:lnTo>
                  <a:pt x="22605" y="277495"/>
                </a:lnTo>
                <a:lnTo>
                  <a:pt x="40707" y="288643"/>
                </a:lnTo>
                <a:lnTo>
                  <a:pt x="58642" y="296576"/>
                </a:lnTo>
                <a:lnTo>
                  <a:pt x="76434" y="301319"/>
                </a:lnTo>
                <a:lnTo>
                  <a:pt x="94106" y="302895"/>
                </a:lnTo>
                <a:lnTo>
                  <a:pt x="117703" y="300537"/>
                </a:lnTo>
                <a:lnTo>
                  <a:pt x="134572" y="293465"/>
                </a:lnTo>
                <a:lnTo>
                  <a:pt x="144702" y="281678"/>
                </a:lnTo>
                <a:lnTo>
                  <a:pt x="148081" y="265175"/>
                </a:lnTo>
                <a:lnTo>
                  <a:pt x="147294" y="256434"/>
                </a:lnTo>
                <a:lnTo>
                  <a:pt x="127309" y="223206"/>
                </a:lnTo>
                <a:lnTo>
                  <a:pt x="82803" y="195452"/>
                </a:lnTo>
                <a:lnTo>
                  <a:pt x="64591" y="185975"/>
                </a:lnTo>
                <a:lnTo>
                  <a:pt x="49593" y="177355"/>
                </a:lnTo>
                <a:lnTo>
                  <a:pt x="17113" y="148637"/>
                </a:lnTo>
                <a:lnTo>
                  <a:pt x="1109" y="103489"/>
                </a:lnTo>
                <a:lnTo>
                  <a:pt x="634" y="92963"/>
                </a:lnTo>
                <a:lnTo>
                  <a:pt x="2468" y="73796"/>
                </a:lnTo>
                <a:lnTo>
                  <a:pt x="29971" y="26415"/>
                </a:lnTo>
                <a:lnTo>
                  <a:pt x="63547" y="6635"/>
                </a:lnTo>
                <a:lnTo>
                  <a:pt x="83425" y="1662"/>
                </a:lnTo>
                <a:lnTo>
                  <a:pt x="10540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440046" y="680212"/>
            <a:ext cx="287020" cy="357505"/>
          </a:xfrm>
          <a:custGeom>
            <a:avLst/>
            <a:gdLst/>
            <a:ahLst/>
            <a:cxnLst/>
            <a:rect l="l" t="t" r="r" b="b"/>
            <a:pathLst>
              <a:path w="287020" h="357505">
                <a:moveTo>
                  <a:pt x="175005" y="0"/>
                </a:moveTo>
                <a:lnTo>
                  <a:pt x="202340" y="2139"/>
                </a:lnTo>
                <a:lnTo>
                  <a:pt x="227568" y="8540"/>
                </a:lnTo>
                <a:lnTo>
                  <a:pt x="250676" y="19180"/>
                </a:lnTo>
                <a:lnTo>
                  <a:pt x="271652" y="34036"/>
                </a:lnTo>
                <a:lnTo>
                  <a:pt x="245999" y="83312"/>
                </a:lnTo>
                <a:lnTo>
                  <a:pt x="239831" y="78476"/>
                </a:lnTo>
                <a:lnTo>
                  <a:pt x="232187" y="73675"/>
                </a:lnTo>
                <a:lnTo>
                  <a:pt x="191420" y="56991"/>
                </a:lnTo>
                <a:lnTo>
                  <a:pt x="173608" y="54610"/>
                </a:lnTo>
                <a:lnTo>
                  <a:pt x="149437" y="56757"/>
                </a:lnTo>
                <a:lnTo>
                  <a:pt x="109190" y="74005"/>
                </a:lnTo>
                <a:lnTo>
                  <a:pt x="80182" y="107870"/>
                </a:lnTo>
                <a:lnTo>
                  <a:pt x="65462" y="154162"/>
                </a:lnTo>
                <a:lnTo>
                  <a:pt x="63626" y="181737"/>
                </a:lnTo>
                <a:lnTo>
                  <a:pt x="65436" y="207902"/>
                </a:lnTo>
                <a:lnTo>
                  <a:pt x="79914" y="251995"/>
                </a:lnTo>
                <a:lnTo>
                  <a:pt x="108295" y="284356"/>
                </a:lnTo>
                <a:lnTo>
                  <a:pt x="147625" y="300843"/>
                </a:lnTo>
                <a:lnTo>
                  <a:pt x="171195" y="302895"/>
                </a:lnTo>
                <a:lnTo>
                  <a:pt x="186862" y="301775"/>
                </a:lnTo>
                <a:lnTo>
                  <a:pt x="225170" y="284988"/>
                </a:lnTo>
                <a:lnTo>
                  <a:pt x="225170" y="217042"/>
                </a:lnTo>
                <a:lnTo>
                  <a:pt x="177291" y="217042"/>
                </a:lnTo>
                <a:lnTo>
                  <a:pt x="177291" y="164718"/>
                </a:lnTo>
                <a:lnTo>
                  <a:pt x="286512" y="164718"/>
                </a:lnTo>
                <a:lnTo>
                  <a:pt x="286512" y="319404"/>
                </a:lnTo>
                <a:lnTo>
                  <a:pt x="246578" y="341872"/>
                </a:lnTo>
                <a:lnTo>
                  <a:pt x="195611" y="354885"/>
                </a:lnTo>
                <a:lnTo>
                  <a:pt x="161289" y="357377"/>
                </a:lnTo>
                <a:lnTo>
                  <a:pt x="126069" y="354349"/>
                </a:lnTo>
                <a:lnTo>
                  <a:pt x="67153" y="330053"/>
                </a:lnTo>
                <a:lnTo>
                  <a:pt x="24431" y="282402"/>
                </a:lnTo>
                <a:lnTo>
                  <a:pt x="2714" y="218064"/>
                </a:lnTo>
                <a:lnTo>
                  <a:pt x="0" y="180086"/>
                </a:lnTo>
                <a:lnTo>
                  <a:pt x="2954" y="141960"/>
                </a:lnTo>
                <a:lnTo>
                  <a:pt x="26628" y="76948"/>
                </a:lnTo>
                <a:lnTo>
                  <a:pt x="73136" y="28182"/>
                </a:lnTo>
                <a:lnTo>
                  <a:pt x="136953" y="3139"/>
                </a:lnTo>
                <a:lnTo>
                  <a:pt x="17500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763390" y="680212"/>
            <a:ext cx="209550" cy="357505"/>
          </a:xfrm>
          <a:custGeom>
            <a:avLst/>
            <a:gdLst/>
            <a:ahLst/>
            <a:cxnLst/>
            <a:rect l="l" t="t" r="r" b="b"/>
            <a:pathLst>
              <a:path w="209550" h="357505">
                <a:moveTo>
                  <a:pt x="105410" y="0"/>
                </a:moveTo>
                <a:lnTo>
                  <a:pt x="133342" y="1404"/>
                </a:lnTo>
                <a:lnTo>
                  <a:pt x="157321" y="5619"/>
                </a:lnTo>
                <a:lnTo>
                  <a:pt x="177347" y="12644"/>
                </a:lnTo>
                <a:lnTo>
                  <a:pt x="193421" y="22478"/>
                </a:lnTo>
                <a:lnTo>
                  <a:pt x="174751" y="75311"/>
                </a:lnTo>
                <a:lnTo>
                  <a:pt x="158345" y="65216"/>
                </a:lnTo>
                <a:lnTo>
                  <a:pt x="141509" y="57991"/>
                </a:lnTo>
                <a:lnTo>
                  <a:pt x="124245" y="53647"/>
                </a:lnTo>
                <a:lnTo>
                  <a:pt x="106553" y="52197"/>
                </a:lnTo>
                <a:lnTo>
                  <a:pt x="96555" y="52889"/>
                </a:lnTo>
                <a:lnTo>
                  <a:pt x="64912" y="76263"/>
                </a:lnTo>
                <a:lnTo>
                  <a:pt x="61975" y="92583"/>
                </a:lnTo>
                <a:lnTo>
                  <a:pt x="66093" y="107584"/>
                </a:lnTo>
                <a:lnTo>
                  <a:pt x="78438" y="122872"/>
                </a:lnTo>
                <a:lnTo>
                  <a:pt x="98998" y="138445"/>
                </a:lnTo>
                <a:lnTo>
                  <a:pt x="127762" y="154304"/>
                </a:lnTo>
                <a:lnTo>
                  <a:pt x="143902" y="162615"/>
                </a:lnTo>
                <a:lnTo>
                  <a:pt x="157638" y="170592"/>
                </a:lnTo>
                <a:lnTo>
                  <a:pt x="191341" y="201041"/>
                </a:lnTo>
                <a:lnTo>
                  <a:pt x="207168" y="238934"/>
                </a:lnTo>
                <a:lnTo>
                  <a:pt x="209169" y="261238"/>
                </a:lnTo>
                <a:lnTo>
                  <a:pt x="207097" y="281267"/>
                </a:lnTo>
                <a:lnTo>
                  <a:pt x="190523" y="315799"/>
                </a:lnTo>
                <a:lnTo>
                  <a:pt x="158043" y="342161"/>
                </a:lnTo>
                <a:lnTo>
                  <a:pt x="113657" y="355687"/>
                </a:lnTo>
                <a:lnTo>
                  <a:pt x="87249" y="357377"/>
                </a:lnTo>
                <a:lnTo>
                  <a:pt x="63650" y="355828"/>
                </a:lnTo>
                <a:lnTo>
                  <a:pt x="41243" y="351170"/>
                </a:lnTo>
                <a:lnTo>
                  <a:pt x="20026" y="343394"/>
                </a:lnTo>
                <a:lnTo>
                  <a:pt x="0" y="332486"/>
                </a:lnTo>
                <a:lnTo>
                  <a:pt x="22606" y="277495"/>
                </a:lnTo>
                <a:lnTo>
                  <a:pt x="40707" y="288643"/>
                </a:lnTo>
                <a:lnTo>
                  <a:pt x="58642" y="296576"/>
                </a:lnTo>
                <a:lnTo>
                  <a:pt x="76434" y="301319"/>
                </a:lnTo>
                <a:lnTo>
                  <a:pt x="94107" y="302895"/>
                </a:lnTo>
                <a:lnTo>
                  <a:pt x="117703" y="300537"/>
                </a:lnTo>
                <a:lnTo>
                  <a:pt x="134572" y="293465"/>
                </a:lnTo>
                <a:lnTo>
                  <a:pt x="144702" y="281678"/>
                </a:lnTo>
                <a:lnTo>
                  <a:pt x="148082" y="265175"/>
                </a:lnTo>
                <a:lnTo>
                  <a:pt x="147294" y="256434"/>
                </a:lnTo>
                <a:lnTo>
                  <a:pt x="127309" y="223206"/>
                </a:lnTo>
                <a:lnTo>
                  <a:pt x="82804" y="195452"/>
                </a:lnTo>
                <a:lnTo>
                  <a:pt x="64591" y="185975"/>
                </a:lnTo>
                <a:lnTo>
                  <a:pt x="49593" y="177355"/>
                </a:lnTo>
                <a:lnTo>
                  <a:pt x="17113" y="148637"/>
                </a:lnTo>
                <a:lnTo>
                  <a:pt x="1109" y="103489"/>
                </a:lnTo>
                <a:lnTo>
                  <a:pt x="635" y="92963"/>
                </a:lnTo>
                <a:lnTo>
                  <a:pt x="2468" y="73796"/>
                </a:lnTo>
                <a:lnTo>
                  <a:pt x="29972" y="26415"/>
                </a:lnTo>
                <a:lnTo>
                  <a:pt x="63547" y="6635"/>
                </a:lnTo>
                <a:lnTo>
                  <a:pt x="83425" y="1662"/>
                </a:lnTo>
                <a:lnTo>
                  <a:pt x="10541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55030" y="680084"/>
            <a:ext cx="302260" cy="357505"/>
          </a:xfrm>
          <a:custGeom>
            <a:avLst/>
            <a:gdLst/>
            <a:ahLst/>
            <a:cxnLst/>
            <a:rect l="l" t="t" r="r" b="b"/>
            <a:pathLst>
              <a:path w="302260" h="357505">
                <a:moveTo>
                  <a:pt x="148590" y="0"/>
                </a:moveTo>
                <a:lnTo>
                  <a:pt x="214312" y="11541"/>
                </a:lnTo>
                <a:lnTo>
                  <a:pt x="262509" y="46227"/>
                </a:lnTo>
                <a:lnTo>
                  <a:pt x="292052" y="101726"/>
                </a:lnTo>
                <a:lnTo>
                  <a:pt x="301879" y="175894"/>
                </a:lnTo>
                <a:lnTo>
                  <a:pt x="299307" y="215542"/>
                </a:lnTo>
                <a:lnTo>
                  <a:pt x="278733" y="281836"/>
                </a:lnTo>
                <a:lnTo>
                  <a:pt x="237992" y="329965"/>
                </a:lnTo>
                <a:lnTo>
                  <a:pt x="179560" y="354453"/>
                </a:lnTo>
                <a:lnTo>
                  <a:pt x="143891" y="357504"/>
                </a:lnTo>
                <a:lnTo>
                  <a:pt x="111075" y="354478"/>
                </a:lnTo>
                <a:lnTo>
                  <a:pt x="57683" y="330233"/>
                </a:lnTo>
                <a:lnTo>
                  <a:pt x="20841" y="282461"/>
                </a:lnTo>
                <a:lnTo>
                  <a:pt x="2311" y="215925"/>
                </a:lnTo>
                <a:lnTo>
                  <a:pt x="0" y="175894"/>
                </a:lnTo>
                <a:lnTo>
                  <a:pt x="2524" y="140440"/>
                </a:lnTo>
                <a:lnTo>
                  <a:pt x="22717" y="78007"/>
                </a:lnTo>
                <a:lnTo>
                  <a:pt x="62347" y="28717"/>
                </a:lnTo>
                <a:lnTo>
                  <a:pt x="116413" y="3190"/>
                </a:lnTo>
                <a:lnTo>
                  <a:pt x="14859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151816" y="228600"/>
            <a:ext cx="7930515" cy="6634480"/>
            <a:chOff x="151816" y="228600"/>
            <a:chExt cx="7930515" cy="6634480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816" y="228600"/>
              <a:ext cx="2011563" cy="240030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057399" y="1219199"/>
              <a:ext cx="6019800" cy="5638800"/>
            </a:xfrm>
            <a:custGeom>
              <a:avLst/>
              <a:gdLst/>
              <a:ahLst/>
              <a:cxnLst/>
              <a:rect l="l" t="t" r="r" b="b"/>
              <a:pathLst>
                <a:path w="6019800" h="5638800">
                  <a:moveTo>
                    <a:pt x="0" y="5638800"/>
                  </a:moveTo>
                  <a:lnTo>
                    <a:pt x="6019800" y="5638800"/>
                  </a:lnTo>
                  <a:lnTo>
                    <a:pt x="6019800" y="0"/>
                  </a:lnTo>
                  <a:lnTo>
                    <a:pt x="0" y="0"/>
                  </a:lnTo>
                  <a:lnTo>
                    <a:pt x="0" y="56388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136394" y="1241805"/>
            <a:ext cx="401891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50" spc="705" dirty="0">
                <a:solidFill>
                  <a:srgbClr val="B03E9A"/>
                </a:solidFill>
                <a:latin typeface="Cambria"/>
                <a:cs typeface="Cambria"/>
              </a:rPr>
              <a:t>⦿</a:t>
            </a:r>
            <a:r>
              <a:rPr sz="2050" spc="-110" dirty="0">
                <a:solidFill>
                  <a:srgbClr val="B03E9A"/>
                </a:solidFill>
                <a:latin typeface="Cambria"/>
                <a:cs typeface="Cambria"/>
              </a:rPr>
              <a:t> </a:t>
            </a:r>
            <a:r>
              <a:rPr sz="2800" b="1" spc="-360" dirty="0">
                <a:latin typeface="Trebuchet MS"/>
                <a:cs typeface="Trebuchet MS"/>
              </a:rPr>
              <a:t>T</a:t>
            </a:r>
            <a:r>
              <a:rPr sz="2800" b="1" spc="-5" dirty="0">
                <a:latin typeface="Trebuchet MS"/>
                <a:cs typeface="Trebuchet MS"/>
              </a:rPr>
              <a:t>otal</a:t>
            </a:r>
            <a:r>
              <a:rPr sz="2800" b="1" spc="-10" dirty="0">
                <a:latin typeface="Trebuchet MS"/>
                <a:cs typeface="Trebuchet MS"/>
              </a:rPr>
              <a:t> </a:t>
            </a:r>
            <a:r>
              <a:rPr sz="2800" b="1" spc="-5" dirty="0">
                <a:latin typeface="Trebuchet MS"/>
                <a:cs typeface="Trebuchet MS"/>
              </a:rPr>
              <a:t>leucocyte</a:t>
            </a:r>
            <a:r>
              <a:rPr sz="2800" b="1" spc="40" dirty="0">
                <a:latin typeface="Trebuchet MS"/>
                <a:cs typeface="Trebuchet MS"/>
              </a:rPr>
              <a:t> </a:t>
            </a:r>
            <a:r>
              <a:rPr sz="2800" b="1" spc="-150" dirty="0">
                <a:latin typeface="Trebuchet MS"/>
                <a:cs typeface="Trebuchet MS"/>
              </a:rPr>
              <a:t>count-</a:t>
            </a:r>
            <a:endParaRPr sz="2800">
              <a:latin typeface="Trebuchet MS"/>
              <a:cs typeface="Trebuchet MS"/>
            </a:endParaRPr>
          </a:p>
          <a:p>
            <a:pPr marL="286385">
              <a:lnSpc>
                <a:spcPct val="100000"/>
              </a:lnSpc>
            </a:pPr>
            <a:r>
              <a:rPr sz="2800" spc="-20" dirty="0">
                <a:latin typeface="Trebuchet MS"/>
                <a:cs typeface="Trebuchet MS"/>
              </a:rPr>
              <a:t>LEUCOCYTOSIS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25692" y="2095017"/>
            <a:ext cx="1892300" cy="153479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78105">
              <a:lnSpc>
                <a:spcPct val="100000"/>
              </a:lnSpc>
              <a:spcBef>
                <a:spcPts val="700"/>
              </a:spcBef>
            </a:pPr>
            <a:r>
              <a:rPr sz="2800" spc="-5" dirty="0">
                <a:latin typeface="Trebuchet MS"/>
                <a:cs typeface="Trebuchet MS"/>
              </a:rPr>
              <a:t>-</a:t>
            </a:r>
            <a:r>
              <a:rPr sz="2800" spc="-55" dirty="0">
                <a:latin typeface="Trebuchet MS"/>
                <a:cs typeface="Trebuchet MS"/>
              </a:rPr>
              <a:t> </a:t>
            </a:r>
            <a:r>
              <a:rPr sz="2800" spc="-10" dirty="0">
                <a:latin typeface="Trebuchet MS"/>
                <a:cs typeface="Trebuchet MS"/>
              </a:rPr>
              <a:t>RAISED</a:t>
            </a:r>
            <a:endParaRPr sz="2800">
              <a:latin typeface="Trebuchet MS"/>
              <a:cs typeface="Trebuchet MS"/>
            </a:endParaRPr>
          </a:p>
          <a:p>
            <a:pPr marL="248920" indent="-236854">
              <a:lnSpc>
                <a:spcPct val="100000"/>
              </a:lnSpc>
              <a:spcBef>
                <a:spcPts val="600"/>
              </a:spcBef>
              <a:buChar char="-"/>
              <a:tabLst>
                <a:tab pos="249554" algn="l"/>
              </a:tabLst>
            </a:pPr>
            <a:r>
              <a:rPr sz="2800" spc="-10" dirty="0">
                <a:latin typeface="Trebuchet MS"/>
                <a:cs typeface="Trebuchet MS"/>
              </a:rPr>
              <a:t>RAISED</a:t>
            </a:r>
            <a:endParaRPr sz="2800">
              <a:latin typeface="Trebuchet MS"/>
              <a:cs typeface="Trebuchet MS"/>
            </a:endParaRPr>
          </a:p>
          <a:p>
            <a:pPr marL="255270" indent="-238760">
              <a:lnSpc>
                <a:spcPct val="100000"/>
              </a:lnSpc>
              <a:spcBef>
                <a:spcPts val="600"/>
              </a:spcBef>
              <a:buChar char="-"/>
              <a:tabLst>
                <a:tab pos="255904" algn="l"/>
              </a:tabLst>
            </a:pPr>
            <a:r>
              <a:rPr sz="2800" spc="-5" dirty="0">
                <a:latin typeface="Trebuchet MS"/>
                <a:cs typeface="Trebuchet MS"/>
              </a:rPr>
              <a:t>&lt;24</a:t>
            </a:r>
            <a:r>
              <a:rPr sz="2800" spc="-70" dirty="0">
                <a:latin typeface="Trebuchet MS"/>
                <a:cs typeface="Trebuchet MS"/>
              </a:rPr>
              <a:t> </a:t>
            </a:r>
            <a:r>
              <a:rPr sz="2800" spc="-5" dirty="0">
                <a:latin typeface="Trebuchet MS"/>
                <a:cs typeface="Trebuchet MS"/>
              </a:rPr>
              <a:t>HRS</a:t>
            </a:r>
            <a:r>
              <a:rPr sz="2800" spc="-50" dirty="0">
                <a:latin typeface="Trebuchet MS"/>
                <a:cs typeface="Trebuchet MS"/>
              </a:rPr>
              <a:t> </a:t>
            </a:r>
            <a:r>
              <a:rPr sz="2800" spc="-10" dirty="0">
                <a:latin typeface="Trebuchet MS"/>
                <a:cs typeface="Trebuchet MS"/>
              </a:rPr>
              <a:t>is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136394" y="2095017"/>
            <a:ext cx="1645920" cy="1961514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050" spc="705" dirty="0">
                <a:solidFill>
                  <a:srgbClr val="B03E9A"/>
                </a:solidFill>
                <a:latin typeface="Cambria"/>
                <a:cs typeface="Cambria"/>
              </a:rPr>
              <a:t>⦿</a:t>
            </a:r>
            <a:r>
              <a:rPr sz="2050" spc="-110" dirty="0">
                <a:solidFill>
                  <a:srgbClr val="B03E9A"/>
                </a:solidFill>
                <a:latin typeface="Cambria"/>
                <a:cs typeface="Cambria"/>
              </a:rPr>
              <a:t> </a:t>
            </a:r>
            <a:r>
              <a:rPr sz="2800" b="1" spc="-5" dirty="0">
                <a:latin typeface="Trebuchet MS"/>
                <a:cs typeface="Trebuchet MS"/>
              </a:rPr>
              <a:t>E</a:t>
            </a:r>
            <a:r>
              <a:rPr sz="2800" b="1" dirty="0">
                <a:latin typeface="Trebuchet MS"/>
                <a:cs typeface="Trebuchet MS"/>
              </a:rPr>
              <a:t>S</a:t>
            </a:r>
            <a:r>
              <a:rPr sz="2800" b="1" spc="-5" dirty="0">
                <a:latin typeface="Trebuchet MS"/>
                <a:cs typeface="Trebuchet MS"/>
              </a:rPr>
              <a:t>R</a:t>
            </a:r>
            <a:endParaRPr sz="2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050" spc="705" dirty="0">
                <a:solidFill>
                  <a:srgbClr val="B03E9A"/>
                </a:solidFill>
                <a:latin typeface="Cambria"/>
                <a:cs typeface="Cambria"/>
              </a:rPr>
              <a:t>⦿</a:t>
            </a:r>
            <a:r>
              <a:rPr sz="2050" spc="-110" dirty="0">
                <a:solidFill>
                  <a:srgbClr val="B03E9A"/>
                </a:solidFill>
                <a:latin typeface="Cambria"/>
                <a:cs typeface="Cambria"/>
              </a:rPr>
              <a:t> </a:t>
            </a:r>
            <a:r>
              <a:rPr sz="2800" b="1" spc="-5" dirty="0">
                <a:latin typeface="Trebuchet MS"/>
                <a:cs typeface="Trebuchet MS"/>
              </a:rPr>
              <a:t>CRP</a:t>
            </a:r>
            <a:endParaRPr sz="2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050" spc="710" dirty="0">
                <a:solidFill>
                  <a:srgbClr val="B03E9A"/>
                </a:solidFill>
                <a:latin typeface="Cambria"/>
                <a:cs typeface="Cambria"/>
              </a:rPr>
              <a:t>⦿</a:t>
            </a:r>
            <a:r>
              <a:rPr sz="2050" spc="-114" dirty="0">
                <a:solidFill>
                  <a:srgbClr val="B03E9A"/>
                </a:solidFill>
                <a:latin typeface="Cambria"/>
                <a:cs typeface="Cambria"/>
              </a:rPr>
              <a:t> </a:t>
            </a:r>
            <a:r>
              <a:rPr sz="2800" b="1" spc="-5" dirty="0">
                <a:latin typeface="Trebuchet MS"/>
                <a:cs typeface="Trebuchet MS"/>
              </a:rPr>
              <a:t>X-</a:t>
            </a:r>
            <a:r>
              <a:rPr sz="2800" b="1" dirty="0">
                <a:latin typeface="Trebuchet MS"/>
                <a:cs typeface="Trebuchet MS"/>
              </a:rPr>
              <a:t> </a:t>
            </a:r>
            <a:r>
              <a:rPr sz="2800" b="1" spc="-5" dirty="0">
                <a:latin typeface="Trebuchet MS"/>
                <a:cs typeface="Trebuchet MS"/>
              </a:rPr>
              <a:t>R</a:t>
            </a:r>
            <a:r>
              <a:rPr sz="2800" b="1" spc="-260" dirty="0">
                <a:latin typeface="Trebuchet MS"/>
                <a:cs typeface="Trebuchet MS"/>
              </a:rPr>
              <a:t>A</a:t>
            </a:r>
            <a:r>
              <a:rPr sz="2800" b="1" spc="-5" dirty="0">
                <a:latin typeface="Trebuchet MS"/>
                <a:cs typeface="Trebuchet MS"/>
              </a:rPr>
              <a:t>Y</a:t>
            </a:r>
            <a:endParaRPr sz="2800">
              <a:latin typeface="Trebuchet MS"/>
              <a:cs typeface="Trebuchet MS"/>
            </a:endParaRPr>
          </a:p>
          <a:p>
            <a:pPr marL="286385">
              <a:lnSpc>
                <a:spcPct val="100000"/>
              </a:lnSpc>
            </a:pPr>
            <a:r>
              <a:rPr sz="2800" spc="-10" dirty="0">
                <a:latin typeface="Trebuchet MS"/>
                <a:cs typeface="Trebuchet MS"/>
              </a:rPr>
              <a:t>normal</a:t>
            </a:r>
            <a:r>
              <a:rPr sz="2800" spc="-60" dirty="0">
                <a:latin typeface="Trebuchet MS"/>
                <a:cs typeface="Trebuchet MS"/>
              </a:rPr>
              <a:t> </a:t>
            </a:r>
            <a:r>
              <a:rPr sz="2800" spc="-5" dirty="0">
                <a:latin typeface="Trebuchet MS"/>
                <a:cs typeface="Trebuchet MS"/>
              </a:rPr>
              <a:t>,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217673" y="4610176"/>
            <a:ext cx="5687060" cy="21596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5104" marR="30480" indent="-16764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Trebuchet MS"/>
                <a:cs typeface="Trebuchet MS"/>
              </a:rPr>
              <a:t>1</a:t>
            </a:r>
            <a:r>
              <a:rPr sz="2775" baseline="25525" dirty="0">
                <a:latin typeface="Trebuchet MS"/>
                <a:cs typeface="Trebuchet MS"/>
              </a:rPr>
              <a:t>st</a:t>
            </a:r>
            <a:r>
              <a:rPr sz="2775" spc="7" baseline="25525" dirty="0">
                <a:latin typeface="Trebuchet MS"/>
                <a:cs typeface="Trebuchet MS"/>
              </a:rPr>
              <a:t> </a:t>
            </a:r>
            <a:r>
              <a:rPr sz="2800" spc="-10" dirty="0">
                <a:latin typeface="Trebuchet MS"/>
                <a:cs typeface="Trebuchet MS"/>
              </a:rPr>
              <a:t>change </a:t>
            </a:r>
            <a:r>
              <a:rPr sz="2800" spc="-5" dirty="0">
                <a:latin typeface="Trebuchet MS"/>
                <a:cs typeface="Trebuchet MS"/>
              </a:rPr>
              <a:t>on X ray is soft </a:t>
            </a:r>
            <a:r>
              <a:rPr sz="2800" spc="-10" dirty="0">
                <a:latin typeface="Trebuchet MS"/>
                <a:cs typeface="Trebuchet MS"/>
              </a:rPr>
              <a:t>tissue </a:t>
            </a:r>
            <a:r>
              <a:rPr sz="2800" spc="-5" dirty="0">
                <a:latin typeface="Trebuchet MS"/>
                <a:cs typeface="Trebuchet MS"/>
              </a:rPr>
              <a:t> loss</a:t>
            </a:r>
            <a:r>
              <a:rPr sz="2800" spc="-10" dirty="0">
                <a:latin typeface="Trebuchet MS"/>
                <a:cs typeface="Trebuchet MS"/>
              </a:rPr>
              <a:t> </a:t>
            </a:r>
            <a:r>
              <a:rPr sz="2800" spc="-5" dirty="0">
                <a:latin typeface="Trebuchet MS"/>
                <a:cs typeface="Trebuchet MS"/>
              </a:rPr>
              <a:t>,</a:t>
            </a:r>
            <a:r>
              <a:rPr sz="2800" spc="-10" dirty="0">
                <a:latin typeface="Trebuchet MS"/>
                <a:cs typeface="Trebuchet MS"/>
              </a:rPr>
              <a:t> </a:t>
            </a:r>
            <a:r>
              <a:rPr sz="2800" dirty="0">
                <a:latin typeface="Trebuchet MS"/>
                <a:cs typeface="Trebuchet MS"/>
              </a:rPr>
              <a:t>1</a:t>
            </a:r>
            <a:r>
              <a:rPr sz="2775" baseline="25525" dirty="0">
                <a:latin typeface="Trebuchet MS"/>
                <a:cs typeface="Trebuchet MS"/>
              </a:rPr>
              <a:t>st</a:t>
            </a:r>
            <a:r>
              <a:rPr sz="2775" spc="397" baseline="25525" dirty="0">
                <a:latin typeface="Trebuchet MS"/>
                <a:cs typeface="Trebuchet MS"/>
              </a:rPr>
              <a:t> </a:t>
            </a:r>
            <a:r>
              <a:rPr sz="2800" spc="-10" dirty="0">
                <a:latin typeface="Trebuchet MS"/>
                <a:cs typeface="Trebuchet MS"/>
              </a:rPr>
              <a:t>bony</a:t>
            </a:r>
            <a:r>
              <a:rPr sz="2800" spc="-5" dirty="0">
                <a:latin typeface="Trebuchet MS"/>
                <a:cs typeface="Trebuchet MS"/>
              </a:rPr>
              <a:t> </a:t>
            </a:r>
            <a:r>
              <a:rPr sz="2800" spc="-10" dirty="0">
                <a:latin typeface="Trebuchet MS"/>
                <a:cs typeface="Trebuchet MS"/>
              </a:rPr>
              <a:t>change </a:t>
            </a:r>
            <a:r>
              <a:rPr sz="2800" spc="-5" dirty="0">
                <a:latin typeface="Trebuchet MS"/>
                <a:cs typeface="Trebuchet MS"/>
              </a:rPr>
              <a:t>is</a:t>
            </a:r>
            <a:r>
              <a:rPr sz="2800" spc="15" dirty="0">
                <a:latin typeface="Trebuchet MS"/>
                <a:cs typeface="Trebuchet MS"/>
              </a:rPr>
              <a:t> </a:t>
            </a:r>
            <a:r>
              <a:rPr sz="2800" spc="-10" dirty="0">
                <a:latin typeface="Trebuchet MS"/>
                <a:cs typeface="Trebuchet MS"/>
              </a:rPr>
              <a:t>periosteal </a:t>
            </a:r>
            <a:r>
              <a:rPr sz="2800" spc="-830" dirty="0">
                <a:latin typeface="Trebuchet MS"/>
                <a:cs typeface="Trebuchet MS"/>
              </a:rPr>
              <a:t> </a:t>
            </a:r>
            <a:r>
              <a:rPr sz="2800" spc="-5" dirty="0">
                <a:latin typeface="Trebuchet MS"/>
                <a:cs typeface="Trebuchet MS"/>
              </a:rPr>
              <a:t>reaction seen on </a:t>
            </a:r>
            <a:r>
              <a:rPr sz="2800" spc="-10" dirty="0">
                <a:latin typeface="Trebuchet MS"/>
                <a:cs typeface="Trebuchet MS"/>
              </a:rPr>
              <a:t>day </a:t>
            </a:r>
            <a:r>
              <a:rPr sz="2800" spc="-5" dirty="0">
                <a:latin typeface="Trebuchet MS"/>
                <a:cs typeface="Trebuchet MS"/>
              </a:rPr>
              <a:t>7 – 10 </a:t>
            </a:r>
            <a:r>
              <a:rPr sz="2800" dirty="0">
                <a:latin typeface="Trebuchet MS"/>
                <a:cs typeface="Trebuchet MS"/>
              </a:rPr>
              <a:t>(2</a:t>
            </a:r>
            <a:r>
              <a:rPr sz="2775" baseline="25525" dirty="0">
                <a:latin typeface="Trebuchet MS"/>
                <a:cs typeface="Trebuchet MS"/>
              </a:rPr>
              <a:t>nd </a:t>
            </a:r>
            <a:r>
              <a:rPr sz="2775" spc="7" baseline="25525" dirty="0">
                <a:latin typeface="Trebuchet MS"/>
                <a:cs typeface="Trebuchet MS"/>
              </a:rPr>
              <a:t> </a:t>
            </a:r>
            <a:r>
              <a:rPr sz="2800" spc="-5" dirty="0">
                <a:latin typeface="Trebuchet MS"/>
                <a:cs typeface="Trebuchet MS"/>
              </a:rPr>
              <a:t>week r day 10 ) solid </a:t>
            </a:r>
            <a:r>
              <a:rPr sz="2800" spc="-10" dirty="0">
                <a:latin typeface="Trebuchet MS"/>
                <a:cs typeface="Trebuchet MS"/>
              </a:rPr>
              <a:t>periosteal </a:t>
            </a:r>
            <a:r>
              <a:rPr sz="2800" spc="-5" dirty="0">
                <a:latin typeface="Trebuchet MS"/>
                <a:cs typeface="Trebuchet MS"/>
              </a:rPr>
              <a:t> reaction</a:t>
            </a:r>
            <a:r>
              <a:rPr sz="2800" spc="10" dirty="0">
                <a:latin typeface="Trebuchet MS"/>
                <a:cs typeface="Trebuchet MS"/>
              </a:rPr>
              <a:t> </a:t>
            </a:r>
            <a:r>
              <a:rPr sz="2800" spc="-5" dirty="0">
                <a:latin typeface="Trebuchet MS"/>
                <a:cs typeface="Trebuchet MS"/>
              </a:rPr>
              <a:t>.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8302" y="1000125"/>
            <a:ext cx="3120390" cy="357505"/>
            <a:chOff x="538302" y="1000125"/>
            <a:chExt cx="3120390" cy="3575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8302" y="1000125"/>
              <a:ext cx="3120313" cy="35750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620898" y="1107186"/>
              <a:ext cx="83185" cy="127635"/>
            </a:xfrm>
            <a:custGeom>
              <a:avLst/>
              <a:gdLst/>
              <a:ahLst/>
              <a:cxnLst/>
              <a:rect l="l" t="t" r="r" b="b"/>
              <a:pathLst>
                <a:path w="83185" h="127634">
                  <a:moveTo>
                    <a:pt x="41528" y="0"/>
                  </a:moveTo>
                  <a:lnTo>
                    <a:pt x="0" y="127635"/>
                  </a:lnTo>
                  <a:lnTo>
                    <a:pt x="83057" y="127635"/>
                  </a:lnTo>
                  <a:lnTo>
                    <a:pt x="41528" y="0"/>
                  </a:lnTo>
                  <a:close/>
                </a:path>
              </a:pathLst>
            </a:custGeom>
            <a:ln w="3175">
              <a:solidFill>
                <a:srgbClr val="5813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909447" y="1107186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4" h="127634">
                <a:moveTo>
                  <a:pt x="41516" y="0"/>
                </a:moveTo>
                <a:lnTo>
                  <a:pt x="0" y="127635"/>
                </a:lnTo>
                <a:lnTo>
                  <a:pt x="83032" y="127635"/>
                </a:lnTo>
                <a:lnTo>
                  <a:pt x="4151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12236" y="1057402"/>
            <a:ext cx="106933" cy="11531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0721" y="1057402"/>
            <a:ext cx="132905" cy="24079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12542" y="1057275"/>
            <a:ext cx="101853" cy="10058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01103" y="1057275"/>
            <a:ext cx="101803" cy="10058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31569" y="1053719"/>
            <a:ext cx="176402" cy="250316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3135248" y="1006221"/>
            <a:ext cx="259715" cy="346075"/>
          </a:xfrm>
          <a:custGeom>
            <a:avLst/>
            <a:gdLst/>
            <a:ahLst/>
            <a:cxnLst/>
            <a:rect l="l" t="t" r="r" b="b"/>
            <a:pathLst>
              <a:path w="259714" h="346075">
                <a:moveTo>
                  <a:pt x="0" y="0"/>
                </a:moveTo>
                <a:lnTo>
                  <a:pt x="61340" y="0"/>
                </a:lnTo>
                <a:lnTo>
                  <a:pt x="61340" y="135381"/>
                </a:lnTo>
                <a:lnTo>
                  <a:pt x="198754" y="135381"/>
                </a:lnTo>
                <a:lnTo>
                  <a:pt x="198754" y="0"/>
                </a:lnTo>
                <a:lnTo>
                  <a:pt x="259461" y="0"/>
                </a:lnTo>
                <a:lnTo>
                  <a:pt x="259461" y="345566"/>
                </a:lnTo>
                <a:lnTo>
                  <a:pt x="198754" y="345566"/>
                </a:lnTo>
                <a:lnTo>
                  <a:pt x="198754" y="189864"/>
                </a:lnTo>
                <a:lnTo>
                  <a:pt x="61340" y="189864"/>
                </a:lnTo>
                <a:lnTo>
                  <a:pt x="61340" y="345566"/>
                </a:lnTo>
                <a:lnTo>
                  <a:pt x="0" y="34556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52372" y="1006221"/>
            <a:ext cx="61594" cy="346075"/>
          </a:xfrm>
          <a:custGeom>
            <a:avLst/>
            <a:gdLst/>
            <a:ahLst/>
            <a:cxnLst/>
            <a:rect l="l" t="t" r="r" b="b"/>
            <a:pathLst>
              <a:path w="61594" h="346075">
                <a:moveTo>
                  <a:pt x="0" y="0"/>
                </a:moveTo>
                <a:lnTo>
                  <a:pt x="61340" y="0"/>
                </a:lnTo>
                <a:lnTo>
                  <a:pt x="61340" y="345566"/>
                </a:lnTo>
                <a:lnTo>
                  <a:pt x="0" y="34556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851785" y="1003808"/>
            <a:ext cx="229235" cy="347980"/>
          </a:xfrm>
          <a:custGeom>
            <a:avLst/>
            <a:gdLst/>
            <a:ahLst/>
            <a:cxnLst/>
            <a:rect l="l" t="t" r="r" b="b"/>
            <a:pathLst>
              <a:path w="229235" h="347980">
                <a:moveTo>
                  <a:pt x="71627" y="0"/>
                </a:moveTo>
                <a:lnTo>
                  <a:pt x="109825" y="1571"/>
                </a:lnTo>
                <a:lnTo>
                  <a:pt x="169693" y="14144"/>
                </a:lnTo>
                <a:lnTo>
                  <a:pt x="207964" y="39481"/>
                </a:lnTo>
                <a:lnTo>
                  <a:pt x="226875" y="78724"/>
                </a:lnTo>
                <a:lnTo>
                  <a:pt x="229234" y="103631"/>
                </a:lnTo>
                <a:lnTo>
                  <a:pt x="223627" y="146425"/>
                </a:lnTo>
                <a:lnTo>
                  <a:pt x="206809" y="179710"/>
                </a:lnTo>
                <a:lnTo>
                  <a:pt x="178787" y="203484"/>
                </a:lnTo>
                <a:lnTo>
                  <a:pt x="139566" y="217749"/>
                </a:lnTo>
                <a:lnTo>
                  <a:pt x="89153" y="222503"/>
                </a:lnTo>
                <a:lnTo>
                  <a:pt x="83486" y="222406"/>
                </a:lnTo>
                <a:lnTo>
                  <a:pt x="76962" y="222107"/>
                </a:lnTo>
                <a:lnTo>
                  <a:pt x="69580" y="221593"/>
                </a:lnTo>
                <a:lnTo>
                  <a:pt x="61340" y="220852"/>
                </a:lnTo>
                <a:lnTo>
                  <a:pt x="61340" y="347979"/>
                </a:lnTo>
                <a:lnTo>
                  <a:pt x="0" y="347979"/>
                </a:lnTo>
                <a:lnTo>
                  <a:pt x="0" y="2666"/>
                </a:lnTo>
                <a:lnTo>
                  <a:pt x="27479" y="1500"/>
                </a:lnTo>
                <a:lnTo>
                  <a:pt x="48577" y="666"/>
                </a:lnTo>
                <a:lnTo>
                  <a:pt x="63293" y="166"/>
                </a:lnTo>
                <a:lnTo>
                  <a:pt x="7162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40282" y="1003808"/>
            <a:ext cx="256540" cy="347980"/>
          </a:xfrm>
          <a:custGeom>
            <a:avLst/>
            <a:gdLst/>
            <a:ahLst/>
            <a:cxnLst/>
            <a:rect l="l" t="t" r="r" b="b"/>
            <a:pathLst>
              <a:path w="256540" h="347980">
                <a:moveTo>
                  <a:pt x="92240" y="0"/>
                </a:moveTo>
                <a:lnTo>
                  <a:pt x="159894" y="11064"/>
                </a:lnTo>
                <a:lnTo>
                  <a:pt x="212013" y="44322"/>
                </a:lnTo>
                <a:lnTo>
                  <a:pt x="245160" y="95758"/>
                </a:lnTo>
                <a:lnTo>
                  <a:pt x="256209" y="161670"/>
                </a:lnTo>
                <a:lnTo>
                  <a:pt x="251224" y="218598"/>
                </a:lnTo>
                <a:lnTo>
                  <a:pt x="236267" y="265175"/>
                </a:lnTo>
                <a:lnTo>
                  <a:pt x="211335" y="301402"/>
                </a:lnTo>
                <a:lnTo>
                  <a:pt x="176427" y="327279"/>
                </a:lnTo>
                <a:lnTo>
                  <a:pt x="131539" y="342804"/>
                </a:lnTo>
                <a:lnTo>
                  <a:pt x="76669" y="347979"/>
                </a:lnTo>
                <a:lnTo>
                  <a:pt x="0" y="347979"/>
                </a:lnTo>
                <a:lnTo>
                  <a:pt x="0" y="2666"/>
                </a:lnTo>
                <a:lnTo>
                  <a:pt x="33275" y="1500"/>
                </a:lnTo>
                <a:lnTo>
                  <a:pt x="59740" y="666"/>
                </a:lnTo>
                <a:lnTo>
                  <a:pt x="79395" y="166"/>
                </a:lnTo>
                <a:lnTo>
                  <a:pt x="9224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249804" y="1001522"/>
            <a:ext cx="565150" cy="350520"/>
          </a:xfrm>
          <a:custGeom>
            <a:avLst/>
            <a:gdLst/>
            <a:ahLst/>
            <a:cxnLst/>
            <a:rect l="l" t="t" r="r" b="b"/>
            <a:pathLst>
              <a:path w="565150" h="350519">
                <a:moveTo>
                  <a:pt x="399161" y="0"/>
                </a:moveTo>
                <a:lnTo>
                  <a:pt x="426084" y="0"/>
                </a:lnTo>
                <a:lnTo>
                  <a:pt x="565022" y="350265"/>
                </a:lnTo>
                <a:lnTo>
                  <a:pt x="497331" y="350265"/>
                </a:lnTo>
                <a:lnTo>
                  <a:pt x="472058" y="280162"/>
                </a:lnTo>
                <a:lnTo>
                  <a:pt x="353694" y="280162"/>
                </a:lnTo>
                <a:lnTo>
                  <a:pt x="329564" y="350265"/>
                </a:lnTo>
                <a:lnTo>
                  <a:pt x="265556" y="350265"/>
                </a:lnTo>
                <a:lnTo>
                  <a:pt x="261365" y="350265"/>
                </a:lnTo>
                <a:lnTo>
                  <a:pt x="194818" y="350265"/>
                </a:lnTo>
                <a:lnTo>
                  <a:pt x="102615" y="207517"/>
                </a:lnTo>
                <a:lnTo>
                  <a:pt x="94952" y="207349"/>
                </a:lnTo>
                <a:lnTo>
                  <a:pt x="85883" y="207025"/>
                </a:lnTo>
                <a:lnTo>
                  <a:pt x="75434" y="206535"/>
                </a:lnTo>
                <a:lnTo>
                  <a:pt x="63626" y="205866"/>
                </a:lnTo>
                <a:lnTo>
                  <a:pt x="63626" y="350265"/>
                </a:lnTo>
                <a:lnTo>
                  <a:pt x="0" y="350265"/>
                </a:lnTo>
                <a:lnTo>
                  <a:pt x="0" y="4699"/>
                </a:lnTo>
                <a:lnTo>
                  <a:pt x="4409" y="4581"/>
                </a:lnTo>
                <a:lnTo>
                  <a:pt x="12509" y="4238"/>
                </a:lnTo>
                <a:lnTo>
                  <a:pt x="24324" y="3681"/>
                </a:lnTo>
                <a:lnTo>
                  <a:pt x="39877" y="2920"/>
                </a:lnTo>
                <a:lnTo>
                  <a:pt x="56360" y="2160"/>
                </a:lnTo>
                <a:lnTo>
                  <a:pt x="71151" y="1603"/>
                </a:lnTo>
                <a:lnTo>
                  <a:pt x="84276" y="1260"/>
                </a:lnTo>
                <a:lnTo>
                  <a:pt x="95757" y="1142"/>
                </a:lnTo>
                <a:lnTo>
                  <a:pt x="153338" y="7502"/>
                </a:lnTo>
                <a:lnTo>
                  <a:pt x="194452" y="26590"/>
                </a:lnTo>
                <a:lnTo>
                  <a:pt x="219112" y="58418"/>
                </a:lnTo>
                <a:lnTo>
                  <a:pt x="227330" y="102997"/>
                </a:lnTo>
                <a:lnTo>
                  <a:pt x="226188" y="117998"/>
                </a:lnTo>
                <a:lnTo>
                  <a:pt x="209169" y="159003"/>
                </a:lnTo>
                <a:lnTo>
                  <a:pt x="176664" y="188471"/>
                </a:lnTo>
                <a:lnTo>
                  <a:pt x="163449" y="194563"/>
                </a:lnTo>
                <a:lnTo>
                  <a:pt x="263017" y="346328"/>
                </a:lnTo>
                <a:lnTo>
                  <a:pt x="39916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38302" y="1001522"/>
            <a:ext cx="565150" cy="350520"/>
          </a:xfrm>
          <a:custGeom>
            <a:avLst/>
            <a:gdLst/>
            <a:ahLst/>
            <a:cxnLst/>
            <a:rect l="l" t="t" r="r" b="b"/>
            <a:pathLst>
              <a:path w="565150" h="350519">
                <a:moveTo>
                  <a:pt x="399211" y="0"/>
                </a:moveTo>
                <a:lnTo>
                  <a:pt x="426110" y="0"/>
                </a:lnTo>
                <a:lnTo>
                  <a:pt x="565048" y="350265"/>
                </a:lnTo>
                <a:lnTo>
                  <a:pt x="497344" y="350265"/>
                </a:lnTo>
                <a:lnTo>
                  <a:pt x="472109" y="280162"/>
                </a:lnTo>
                <a:lnTo>
                  <a:pt x="353682" y="280162"/>
                </a:lnTo>
                <a:lnTo>
                  <a:pt x="329628" y="350265"/>
                </a:lnTo>
                <a:lnTo>
                  <a:pt x="265620" y="350265"/>
                </a:lnTo>
                <a:lnTo>
                  <a:pt x="261454" y="350265"/>
                </a:lnTo>
                <a:lnTo>
                  <a:pt x="194843" y="350265"/>
                </a:lnTo>
                <a:lnTo>
                  <a:pt x="102615" y="207517"/>
                </a:lnTo>
                <a:lnTo>
                  <a:pt x="94962" y="207349"/>
                </a:lnTo>
                <a:lnTo>
                  <a:pt x="85925" y="207025"/>
                </a:lnTo>
                <a:lnTo>
                  <a:pt x="75501" y="206535"/>
                </a:lnTo>
                <a:lnTo>
                  <a:pt x="63690" y="205866"/>
                </a:lnTo>
                <a:lnTo>
                  <a:pt x="63690" y="350265"/>
                </a:lnTo>
                <a:lnTo>
                  <a:pt x="0" y="350265"/>
                </a:lnTo>
                <a:lnTo>
                  <a:pt x="0" y="4699"/>
                </a:lnTo>
                <a:lnTo>
                  <a:pt x="4441" y="4581"/>
                </a:lnTo>
                <a:lnTo>
                  <a:pt x="12565" y="4238"/>
                </a:lnTo>
                <a:lnTo>
                  <a:pt x="24372" y="3681"/>
                </a:lnTo>
                <a:lnTo>
                  <a:pt x="39865" y="2920"/>
                </a:lnTo>
                <a:lnTo>
                  <a:pt x="56362" y="2160"/>
                </a:lnTo>
                <a:lnTo>
                  <a:pt x="71180" y="1603"/>
                </a:lnTo>
                <a:lnTo>
                  <a:pt x="84317" y="1260"/>
                </a:lnTo>
                <a:lnTo>
                  <a:pt x="95770" y="1142"/>
                </a:lnTo>
                <a:lnTo>
                  <a:pt x="153361" y="7502"/>
                </a:lnTo>
                <a:lnTo>
                  <a:pt x="194497" y="26590"/>
                </a:lnTo>
                <a:lnTo>
                  <a:pt x="219178" y="58418"/>
                </a:lnTo>
                <a:lnTo>
                  <a:pt x="227406" y="102997"/>
                </a:lnTo>
                <a:lnTo>
                  <a:pt x="226270" y="117998"/>
                </a:lnTo>
                <a:lnTo>
                  <a:pt x="209232" y="159003"/>
                </a:lnTo>
                <a:lnTo>
                  <a:pt x="176685" y="188471"/>
                </a:lnTo>
                <a:lnTo>
                  <a:pt x="163474" y="194563"/>
                </a:lnTo>
                <a:lnTo>
                  <a:pt x="263016" y="346328"/>
                </a:lnTo>
                <a:lnTo>
                  <a:pt x="39921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449446" y="1000252"/>
            <a:ext cx="209550" cy="357505"/>
          </a:xfrm>
          <a:custGeom>
            <a:avLst/>
            <a:gdLst/>
            <a:ahLst/>
            <a:cxnLst/>
            <a:rect l="l" t="t" r="r" b="b"/>
            <a:pathLst>
              <a:path w="209550" h="357505">
                <a:moveTo>
                  <a:pt x="105410" y="0"/>
                </a:moveTo>
                <a:lnTo>
                  <a:pt x="133342" y="1404"/>
                </a:lnTo>
                <a:lnTo>
                  <a:pt x="157321" y="5619"/>
                </a:lnTo>
                <a:lnTo>
                  <a:pt x="177347" y="12644"/>
                </a:lnTo>
                <a:lnTo>
                  <a:pt x="193420" y="22478"/>
                </a:lnTo>
                <a:lnTo>
                  <a:pt x="174751" y="75311"/>
                </a:lnTo>
                <a:lnTo>
                  <a:pt x="158345" y="65216"/>
                </a:lnTo>
                <a:lnTo>
                  <a:pt x="141509" y="57991"/>
                </a:lnTo>
                <a:lnTo>
                  <a:pt x="124245" y="53647"/>
                </a:lnTo>
                <a:lnTo>
                  <a:pt x="106552" y="52197"/>
                </a:lnTo>
                <a:lnTo>
                  <a:pt x="96555" y="52889"/>
                </a:lnTo>
                <a:lnTo>
                  <a:pt x="64912" y="76263"/>
                </a:lnTo>
                <a:lnTo>
                  <a:pt x="61975" y="92583"/>
                </a:lnTo>
                <a:lnTo>
                  <a:pt x="66093" y="107584"/>
                </a:lnTo>
                <a:lnTo>
                  <a:pt x="78438" y="122872"/>
                </a:lnTo>
                <a:lnTo>
                  <a:pt x="98998" y="138445"/>
                </a:lnTo>
                <a:lnTo>
                  <a:pt x="127762" y="154305"/>
                </a:lnTo>
                <a:lnTo>
                  <a:pt x="143902" y="162615"/>
                </a:lnTo>
                <a:lnTo>
                  <a:pt x="157638" y="170592"/>
                </a:lnTo>
                <a:lnTo>
                  <a:pt x="191341" y="201041"/>
                </a:lnTo>
                <a:lnTo>
                  <a:pt x="207168" y="238934"/>
                </a:lnTo>
                <a:lnTo>
                  <a:pt x="209168" y="261238"/>
                </a:lnTo>
                <a:lnTo>
                  <a:pt x="207097" y="281267"/>
                </a:lnTo>
                <a:lnTo>
                  <a:pt x="190523" y="315799"/>
                </a:lnTo>
                <a:lnTo>
                  <a:pt x="158043" y="342161"/>
                </a:lnTo>
                <a:lnTo>
                  <a:pt x="113657" y="355687"/>
                </a:lnTo>
                <a:lnTo>
                  <a:pt x="87249" y="357377"/>
                </a:lnTo>
                <a:lnTo>
                  <a:pt x="63650" y="355828"/>
                </a:lnTo>
                <a:lnTo>
                  <a:pt x="41243" y="351170"/>
                </a:lnTo>
                <a:lnTo>
                  <a:pt x="20026" y="343394"/>
                </a:lnTo>
                <a:lnTo>
                  <a:pt x="0" y="332486"/>
                </a:lnTo>
                <a:lnTo>
                  <a:pt x="22605" y="277495"/>
                </a:lnTo>
                <a:lnTo>
                  <a:pt x="40707" y="288643"/>
                </a:lnTo>
                <a:lnTo>
                  <a:pt x="58642" y="296576"/>
                </a:lnTo>
                <a:lnTo>
                  <a:pt x="76434" y="301319"/>
                </a:lnTo>
                <a:lnTo>
                  <a:pt x="94106" y="302895"/>
                </a:lnTo>
                <a:lnTo>
                  <a:pt x="117703" y="300537"/>
                </a:lnTo>
                <a:lnTo>
                  <a:pt x="134572" y="293465"/>
                </a:lnTo>
                <a:lnTo>
                  <a:pt x="144702" y="281678"/>
                </a:lnTo>
                <a:lnTo>
                  <a:pt x="148081" y="265175"/>
                </a:lnTo>
                <a:lnTo>
                  <a:pt x="147294" y="256434"/>
                </a:lnTo>
                <a:lnTo>
                  <a:pt x="127309" y="223206"/>
                </a:lnTo>
                <a:lnTo>
                  <a:pt x="82803" y="195452"/>
                </a:lnTo>
                <a:lnTo>
                  <a:pt x="64591" y="185975"/>
                </a:lnTo>
                <a:lnTo>
                  <a:pt x="49593" y="177355"/>
                </a:lnTo>
                <a:lnTo>
                  <a:pt x="17113" y="148637"/>
                </a:lnTo>
                <a:lnTo>
                  <a:pt x="1109" y="103489"/>
                </a:lnTo>
                <a:lnTo>
                  <a:pt x="635" y="92963"/>
                </a:lnTo>
                <a:lnTo>
                  <a:pt x="2468" y="73796"/>
                </a:lnTo>
                <a:lnTo>
                  <a:pt x="29972" y="26415"/>
                </a:lnTo>
                <a:lnTo>
                  <a:pt x="63547" y="6635"/>
                </a:lnTo>
                <a:lnTo>
                  <a:pt x="83425" y="1662"/>
                </a:lnTo>
                <a:lnTo>
                  <a:pt x="10541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568830" y="1000125"/>
            <a:ext cx="626745" cy="357505"/>
          </a:xfrm>
          <a:custGeom>
            <a:avLst/>
            <a:gdLst/>
            <a:ahLst/>
            <a:cxnLst/>
            <a:rect l="l" t="t" r="r" b="b"/>
            <a:pathLst>
              <a:path w="626744" h="357505">
                <a:moveTo>
                  <a:pt x="514857" y="126"/>
                </a:moveTo>
                <a:lnTo>
                  <a:pt x="542192" y="2266"/>
                </a:lnTo>
                <a:lnTo>
                  <a:pt x="567420" y="8667"/>
                </a:lnTo>
                <a:lnTo>
                  <a:pt x="590528" y="19307"/>
                </a:lnTo>
                <a:lnTo>
                  <a:pt x="611505" y="34162"/>
                </a:lnTo>
                <a:lnTo>
                  <a:pt x="585851" y="83438"/>
                </a:lnTo>
                <a:lnTo>
                  <a:pt x="579683" y="78603"/>
                </a:lnTo>
                <a:lnTo>
                  <a:pt x="572039" y="73802"/>
                </a:lnTo>
                <a:lnTo>
                  <a:pt x="531272" y="57118"/>
                </a:lnTo>
                <a:lnTo>
                  <a:pt x="513461" y="54737"/>
                </a:lnTo>
                <a:lnTo>
                  <a:pt x="489289" y="56884"/>
                </a:lnTo>
                <a:lnTo>
                  <a:pt x="449042" y="74132"/>
                </a:lnTo>
                <a:lnTo>
                  <a:pt x="420034" y="107997"/>
                </a:lnTo>
                <a:lnTo>
                  <a:pt x="405314" y="154289"/>
                </a:lnTo>
                <a:lnTo>
                  <a:pt x="403479" y="181863"/>
                </a:lnTo>
                <a:lnTo>
                  <a:pt x="405288" y="208029"/>
                </a:lnTo>
                <a:lnTo>
                  <a:pt x="419766" y="252122"/>
                </a:lnTo>
                <a:lnTo>
                  <a:pt x="448147" y="284483"/>
                </a:lnTo>
                <a:lnTo>
                  <a:pt x="487477" y="300970"/>
                </a:lnTo>
                <a:lnTo>
                  <a:pt x="511048" y="303022"/>
                </a:lnTo>
                <a:lnTo>
                  <a:pt x="526714" y="301902"/>
                </a:lnTo>
                <a:lnTo>
                  <a:pt x="565023" y="285114"/>
                </a:lnTo>
                <a:lnTo>
                  <a:pt x="565023" y="217170"/>
                </a:lnTo>
                <a:lnTo>
                  <a:pt x="517144" y="217170"/>
                </a:lnTo>
                <a:lnTo>
                  <a:pt x="517144" y="164846"/>
                </a:lnTo>
                <a:lnTo>
                  <a:pt x="626363" y="164846"/>
                </a:lnTo>
                <a:lnTo>
                  <a:pt x="626363" y="319532"/>
                </a:lnTo>
                <a:lnTo>
                  <a:pt x="586430" y="341999"/>
                </a:lnTo>
                <a:lnTo>
                  <a:pt x="535463" y="355012"/>
                </a:lnTo>
                <a:lnTo>
                  <a:pt x="501142" y="357504"/>
                </a:lnTo>
                <a:lnTo>
                  <a:pt x="465921" y="354476"/>
                </a:lnTo>
                <a:lnTo>
                  <a:pt x="407005" y="330180"/>
                </a:lnTo>
                <a:lnTo>
                  <a:pt x="364283" y="282529"/>
                </a:lnTo>
                <a:lnTo>
                  <a:pt x="342566" y="218191"/>
                </a:lnTo>
                <a:lnTo>
                  <a:pt x="339851" y="180212"/>
                </a:lnTo>
                <a:lnTo>
                  <a:pt x="342806" y="142087"/>
                </a:lnTo>
                <a:lnTo>
                  <a:pt x="366480" y="77075"/>
                </a:lnTo>
                <a:lnTo>
                  <a:pt x="412988" y="28309"/>
                </a:lnTo>
                <a:lnTo>
                  <a:pt x="476805" y="3266"/>
                </a:lnTo>
                <a:lnTo>
                  <a:pt x="514857" y="126"/>
                </a:lnTo>
                <a:close/>
              </a:path>
              <a:path w="626744" h="357505">
                <a:moveTo>
                  <a:pt x="148589" y="0"/>
                </a:moveTo>
                <a:lnTo>
                  <a:pt x="214312" y="11541"/>
                </a:lnTo>
                <a:lnTo>
                  <a:pt x="262508" y="46227"/>
                </a:lnTo>
                <a:lnTo>
                  <a:pt x="292052" y="101726"/>
                </a:lnTo>
                <a:lnTo>
                  <a:pt x="301879" y="175895"/>
                </a:lnTo>
                <a:lnTo>
                  <a:pt x="299307" y="215542"/>
                </a:lnTo>
                <a:lnTo>
                  <a:pt x="278733" y="281836"/>
                </a:lnTo>
                <a:lnTo>
                  <a:pt x="237992" y="329965"/>
                </a:lnTo>
                <a:lnTo>
                  <a:pt x="179560" y="354453"/>
                </a:lnTo>
                <a:lnTo>
                  <a:pt x="143891" y="357504"/>
                </a:lnTo>
                <a:lnTo>
                  <a:pt x="111075" y="354478"/>
                </a:lnTo>
                <a:lnTo>
                  <a:pt x="57683" y="330233"/>
                </a:lnTo>
                <a:lnTo>
                  <a:pt x="20841" y="282461"/>
                </a:lnTo>
                <a:lnTo>
                  <a:pt x="2311" y="215925"/>
                </a:lnTo>
                <a:lnTo>
                  <a:pt x="0" y="175895"/>
                </a:lnTo>
                <a:lnTo>
                  <a:pt x="2524" y="140440"/>
                </a:lnTo>
                <a:lnTo>
                  <a:pt x="22717" y="78007"/>
                </a:lnTo>
                <a:lnTo>
                  <a:pt x="62347" y="28717"/>
                </a:lnTo>
                <a:lnTo>
                  <a:pt x="116413" y="3190"/>
                </a:lnTo>
                <a:lnTo>
                  <a:pt x="14858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35940" y="1630807"/>
            <a:ext cx="3794760" cy="3333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50" spc="175" dirty="0">
                <a:solidFill>
                  <a:srgbClr val="B03E9A"/>
                </a:solidFill>
                <a:latin typeface="Cambria"/>
                <a:cs typeface="Cambria"/>
              </a:rPr>
              <a:t>⦿</a:t>
            </a:r>
            <a:r>
              <a:rPr sz="3200" spc="175" dirty="0">
                <a:latin typeface="Trebuchet MS"/>
                <a:cs typeface="Trebuchet MS"/>
              </a:rPr>
              <a:t>Soft</a:t>
            </a:r>
            <a:r>
              <a:rPr sz="3200" spc="-25" dirty="0">
                <a:latin typeface="Trebuchet MS"/>
                <a:cs typeface="Trebuchet MS"/>
              </a:rPr>
              <a:t> </a:t>
            </a:r>
            <a:r>
              <a:rPr sz="3200" spc="-5" dirty="0">
                <a:latin typeface="Trebuchet MS"/>
                <a:cs typeface="Trebuchet MS"/>
              </a:rPr>
              <a:t>tissue</a:t>
            </a:r>
            <a:r>
              <a:rPr sz="3200" spc="-15" dirty="0">
                <a:latin typeface="Trebuchet MS"/>
                <a:cs typeface="Trebuchet MS"/>
              </a:rPr>
              <a:t> </a:t>
            </a:r>
            <a:r>
              <a:rPr sz="3200" spc="-125" dirty="0">
                <a:latin typeface="Trebuchet MS"/>
                <a:cs typeface="Trebuchet MS"/>
              </a:rPr>
              <a:t>swelling</a:t>
            </a:r>
            <a:endParaRPr sz="3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3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350" spc="65" dirty="0">
                <a:solidFill>
                  <a:srgbClr val="B03E9A"/>
                </a:solidFill>
                <a:latin typeface="Cambria"/>
                <a:cs typeface="Cambria"/>
              </a:rPr>
              <a:t>⦿</a:t>
            </a:r>
            <a:r>
              <a:rPr sz="3200" spc="65" dirty="0">
                <a:latin typeface="Trebuchet MS"/>
                <a:cs typeface="Trebuchet MS"/>
              </a:rPr>
              <a:t>Periosteal</a:t>
            </a:r>
            <a:r>
              <a:rPr sz="3200" spc="-35" dirty="0">
                <a:latin typeface="Trebuchet MS"/>
                <a:cs typeface="Trebuchet MS"/>
              </a:rPr>
              <a:t> </a:t>
            </a:r>
            <a:r>
              <a:rPr sz="3200" spc="-75" dirty="0">
                <a:latin typeface="Trebuchet MS"/>
                <a:cs typeface="Trebuchet MS"/>
              </a:rPr>
              <a:t>reaction</a:t>
            </a:r>
            <a:endParaRPr sz="3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800">
              <a:latin typeface="Trebuchet MS"/>
              <a:cs typeface="Trebuchet MS"/>
            </a:endParaRPr>
          </a:p>
          <a:p>
            <a:pPr marL="623570" marR="430530" indent="-611505">
              <a:lnSpc>
                <a:spcPct val="115700"/>
              </a:lnSpc>
            </a:pPr>
            <a:r>
              <a:rPr sz="2350" spc="175" dirty="0">
                <a:solidFill>
                  <a:srgbClr val="B03E9A"/>
                </a:solidFill>
                <a:latin typeface="Cambria"/>
                <a:cs typeface="Cambria"/>
              </a:rPr>
              <a:t>⦿</a:t>
            </a:r>
            <a:r>
              <a:rPr sz="3200" spc="175" dirty="0">
                <a:latin typeface="Trebuchet MS"/>
                <a:cs typeface="Trebuchet MS"/>
              </a:rPr>
              <a:t>Bony</a:t>
            </a:r>
            <a:r>
              <a:rPr sz="3200" spc="-60" dirty="0">
                <a:latin typeface="Trebuchet MS"/>
                <a:cs typeface="Trebuchet MS"/>
              </a:rPr>
              <a:t> </a:t>
            </a:r>
            <a:r>
              <a:rPr sz="3200" spc="-100" dirty="0">
                <a:latin typeface="Trebuchet MS"/>
                <a:cs typeface="Trebuchet MS"/>
              </a:rPr>
              <a:t>destruction </a:t>
            </a:r>
            <a:r>
              <a:rPr sz="3200" spc="-944" dirty="0">
                <a:latin typeface="Trebuchet MS"/>
                <a:cs typeface="Trebuchet MS"/>
              </a:rPr>
              <a:t> </a:t>
            </a:r>
            <a:r>
              <a:rPr sz="3200" spc="-5" dirty="0">
                <a:latin typeface="Trebuchet MS"/>
                <a:cs typeface="Trebuchet MS"/>
              </a:rPr>
              <a:t>(10-12</a:t>
            </a:r>
            <a:r>
              <a:rPr sz="3200" spc="-45" dirty="0">
                <a:latin typeface="Trebuchet MS"/>
                <a:cs typeface="Trebuchet MS"/>
              </a:rPr>
              <a:t> </a:t>
            </a:r>
            <a:r>
              <a:rPr sz="3200" spc="-5" dirty="0">
                <a:latin typeface="Trebuchet MS"/>
                <a:cs typeface="Trebuchet MS"/>
              </a:rPr>
              <a:t>days)</a:t>
            </a:r>
            <a:endParaRPr sz="3200">
              <a:latin typeface="Trebuchet MS"/>
              <a:cs typeface="Trebuchet MS"/>
            </a:endParaRPr>
          </a:p>
        </p:txBody>
      </p:sp>
      <p:pic>
        <p:nvPicPr>
          <p:cNvPr id="20" name="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427220" y="0"/>
            <a:ext cx="471678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0776" y="506856"/>
            <a:ext cx="5230291" cy="33845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4359909" y="608202"/>
            <a:ext cx="78740" cy="121285"/>
          </a:xfrm>
          <a:custGeom>
            <a:avLst/>
            <a:gdLst/>
            <a:ahLst/>
            <a:cxnLst/>
            <a:rect l="l" t="t" r="r" b="b"/>
            <a:pathLst>
              <a:path w="78739" h="121284">
                <a:moveTo>
                  <a:pt x="39369" y="0"/>
                </a:moveTo>
                <a:lnTo>
                  <a:pt x="0" y="120776"/>
                </a:lnTo>
                <a:lnTo>
                  <a:pt x="78612" y="120776"/>
                </a:lnTo>
                <a:lnTo>
                  <a:pt x="3936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76729" y="608202"/>
            <a:ext cx="78740" cy="121285"/>
          </a:xfrm>
          <a:custGeom>
            <a:avLst/>
            <a:gdLst/>
            <a:ahLst/>
            <a:cxnLst/>
            <a:rect l="l" t="t" r="r" b="b"/>
            <a:pathLst>
              <a:path w="78739" h="121284">
                <a:moveTo>
                  <a:pt x="39369" y="0"/>
                </a:moveTo>
                <a:lnTo>
                  <a:pt x="0" y="120776"/>
                </a:lnTo>
                <a:lnTo>
                  <a:pt x="78612" y="120776"/>
                </a:lnTo>
                <a:lnTo>
                  <a:pt x="3936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6731" y="561086"/>
            <a:ext cx="101345" cy="10921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86020" y="557530"/>
            <a:ext cx="167004" cy="237108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5263896" y="512698"/>
            <a:ext cx="238125" cy="331470"/>
          </a:xfrm>
          <a:custGeom>
            <a:avLst/>
            <a:gdLst/>
            <a:ahLst/>
            <a:cxnLst/>
            <a:rect l="l" t="t" r="r" b="b"/>
            <a:pathLst>
              <a:path w="238125" h="331469">
                <a:moveTo>
                  <a:pt x="0" y="0"/>
                </a:moveTo>
                <a:lnTo>
                  <a:pt x="27812" y="0"/>
                </a:lnTo>
                <a:lnTo>
                  <a:pt x="182371" y="197358"/>
                </a:lnTo>
                <a:lnTo>
                  <a:pt x="182371" y="0"/>
                </a:lnTo>
                <a:lnTo>
                  <a:pt x="238125" y="0"/>
                </a:lnTo>
                <a:lnTo>
                  <a:pt x="238125" y="331470"/>
                </a:lnTo>
                <a:lnTo>
                  <a:pt x="214502" y="331470"/>
                </a:lnTo>
                <a:lnTo>
                  <a:pt x="55752" y="124587"/>
                </a:lnTo>
                <a:lnTo>
                  <a:pt x="55752" y="327278"/>
                </a:lnTo>
                <a:lnTo>
                  <a:pt x="0" y="32727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06340" y="512698"/>
            <a:ext cx="368935" cy="327025"/>
          </a:xfrm>
          <a:custGeom>
            <a:avLst/>
            <a:gdLst/>
            <a:ahLst/>
            <a:cxnLst/>
            <a:rect l="l" t="t" r="r" b="b"/>
            <a:pathLst>
              <a:path w="368935" h="327025">
                <a:moveTo>
                  <a:pt x="310514" y="0"/>
                </a:moveTo>
                <a:lnTo>
                  <a:pt x="368554" y="0"/>
                </a:lnTo>
                <a:lnTo>
                  <a:pt x="368554" y="327025"/>
                </a:lnTo>
                <a:lnTo>
                  <a:pt x="310514" y="327025"/>
                </a:lnTo>
                <a:lnTo>
                  <a:pt x="310514" y="0"/>
                </a:lnTo>
                <a:close/>
              </a:path>
              <a:path w="368935" h="327025">
                <a:moveTo>
                  <a:pt x="0" y="0"/>
                </a:moveTo>
                <a:lnTo>
                  <a:pt x="270763" y="0"/>
                </a:lnTo>
                <a:lnTo>
                  <a:pt x="270763" y="51562"/>
                </a:lnTo>
                <a:lnTo>
                  <a:pt x="162051" y="51562"/>
                </a:lnTo>
                <a:lnTo>
                  <a:pt x="162051" y="327025"/>
                </a:lnTo>
                <a:lnTo>
                  <a:pt x="104012" y="327025"/>
                </a:lnTo>
                <a:lnTo>
                  <a:pt x="104012" y="51562"/>
                </a:lnTo>
                <a:lnTo>
                  <a:pt x="0" y="5156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546221" y="512698"/>
            <a:ext cx="368935" cy="327025"/>
          </a:xfrm>
          <a:custGeom>
            <a:avLst/>
            <a:gdLst/>
            <a:ahLst/>
            <a:cxnLst/>
            <a:rect l="l" t="t" r="r" b="b"/>
            <a:pathLst>
              <a:path w="368935" h="327025">
                <a:moveTo>
                  <a:pt x="310514" y="0"/>
                </a:moveTo>
                <a:lnTo>
                  <a:pt x="368553" y="0"/>
                </a:lnTo>
                <a:lnTo>
                  <a:pt x="368553" y="327025"/>
                </a:lnTo>
                <a:lnTo>
                  <a:pt x="310514" y="327025"/>
                </a:lnTo>
                <a:lnTo>
                  <a:pt x="310514" y="0"/>
                </a:lnTo>
                <a:close/>
              </a:path>
              <a:path w="368935" h="327025">
                <a:moveTo>
                  <a:pt x="0" y="0"/>
                </a:moveTo>
                <a:lnTo>
                  <a:pt x="270763" y="0"/>
                </a:lnTo>
                <a:lnTo>
                  <a:pt x="270763" y="51562"/>
                </a:lnTo>
                <a:lnTo>
                  <a:pt x="162051" y="51562"/>
                </a:lnTo>
                <a:lnTo>
                  <a:pt x="162051" y="327025"/>
                </a:lnTo>
                <a:lnTo>
                  <a:pt x="104012" y="327025"/>
                </a:lnTo>
                <a:lnTo>
                  <a:pt x="104012" y="51562"/>
                </a:lnTo>
                <a:lnTo>
                  <a:pt x="0" y="5156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493264" y="512698"/>
            <a:ext cx="796925" cy="331470"/>
          </a:xfrm>
          <a:custGeom>
            <a:avLst/>
            <a:gdLst/>
            <a:ahLst/>
            <a:cxnLst/>
            <a:rect l="l" t="t" r="r" b="b"/>
            <a:pathLst>
              <a:path w="796925" h="331469">
                <a:moveTo>
                  <a:pt x="588263" y="0"/>
                </a:moveTo>
                <a:lnTo>
                  <a:pt x="796925" y="0"/>
                </a:lnTo>
                <a:lnTo>
                  <a:pt x="796925" y="51562"/>
                </a:lnTo>
                <a:lnTo>
                  <a:pt x="646303" y="51562"/>
                </a:lnTo>
                <a:lnTo>
                  <a:pt x="646303" y="128142"/>
                </a:lnTo>
                <a:lnTo>
                  <a:pt x="754253" y="128142"/>
                </a:lnTo>
                <a:lnTo>
                  <a:pt x="754253" y="177418"/>
                </a:lnTo>
                <a:lnTo>
                  <a:pt x="646303" y="177418"/>
                </a:lnTo>
                <a:lnTo>
                  <a:pt x="646303" y="275463"/>
                </a:lnTo>
                <a:lnTo>
                  <a:pt x="794512" y="275463"/>
                </a:lnTo>
                <a:lnTo>
                  <a:pt x="794512" y="327025"/>
                </a:lnTo>
                <a:lnTo>
                  <a:pt x="588263" y="327025"/>
                </a:lnTo>
                <a:lnTo>
                  <a:pt x="588263" y="0"/>
                </a:lnTo>
                <a:close/>
              </a:path>
              <a:path w="796925" h="331469">
                <a:moveTo>
                  <a:pt x="272415" y="0"/>
                </a:moveTo>
                <a:lnTo>
                  <a:pt x="336296" y="0"/>
                </a:lnTo>
                <a:lnTo>
                  <a:pt x="411861" y="220979"/>
                </a:lnTo>
                <a:lnTo>
                  <a:pt x="491871" y="0"/>
                </a:lnTo>
                <a:lnTo>
                  <a:pt x="554355" y="0"/>
                </a:lnTo>
                <a:lnTo>
                  <a:pt x="426593" y="331470"/>
                </a:lnTo>
                <a:lnTo>
                  <a:pt x="394716" y="331470"/>
                </a:lnTo>
                <a:lnTo>
                  <a:pt x="272415" y="0"/>
                </a:lnTo>
                <a:close/>
              </a:path>
              <a:path w="796925" h="331469">
                <a:moveTo>
                  <a:pt x="0" y="0"/>
                </a:moveTo>
                <a:lnTo>
                  <a:pt x="27812" y="0"/>
                </a:lnTo>
                <a:lnTo>
                  <a:pt x="182372" y="197358"/>
                </a:lnTo>
                <a:lnTo>
                  <a:pt x="182372" y="0"/>
                </a:lnTo>
                <a:lnTo>
                  <a:pt x="238125" y="0"/>
                </a:lnTo>
                <a:lnTo>
                  <a:pt x="238125" y="331470"/>
                </a:lnTo>
                <a:lnTo>
                  <a:pt x="214503" y="331470"/>
                </a:lnTo>
                <a:lnTo>
                  <a:pt x="55753" y="124587"/>
                </a:lnTo>
                <a:lnTo>
                  <a:pt x="55753" y="327278"/>
                </a:lnTo>
                <a:lnTo>
                  <a:pt x="0" y="32727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367788" y="512698"/>
            <a:ext cx="58419" cy="327025"/>
          </a:xfrm>
          <a:custGeom>
            <a:avLst/>
            <a:gdLst/>
            <a:ahLst/>
            <a:cxnLst/>
            <a:rect l="l" t="t" r="r" b="b"/>
            <a:pathLst>
              <a:path w="58419" h="327025">
                <a:moveTo>
                  <a:pt x="0" y="0"/>
                </a:moveTo>
                <a:lnTo>
                  <a:pt x="58038" y="0"/>
                </a:lnTo>
                <a:lnTo>
                  <a:pt x="58038" y="327025"/>
                </a:lnTo>
                <a:lnTo>
                  <a:pt x="0" y="32702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994916" y="512698"/>
            <a:ext cx="205740" cy="327025"/>
          </a:xfrm>
          <a:custGeom>
            <a:avLst/>
            <a:gdLst/>
            <a:ahLst/>
            <a:cxnLst/>
            <a:rect l="l" t="t" r="r" b="b"/>
            <a:pathLst>
              <a:path w="205739" h="327025">
                <a:moveTo>
                  <a:pt x="0" y="0"/>
                </a:moveTo>
                <a:lnTo>
                  <a:pt x="58038" y="0"/>
                </a:lnTo>
                <a:lnTo>
                  <a:pt x="58038" y="275463"/>
                </a:lnTo>
                <a:lnTo>
                  <a:pt x="205739" y="275463"/>
                </a:lnTo>
                <a:lnTo>
                  <a:pt x="205739" y="327025"/>
                </a:lnTo>
                <a:lnTo>
                  <a:pt x="0" y="32702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579880" y="512698"/>
            <a:ext cx="58419" cy="327025"/>
          </a:xfrm>
          <a:custGeom>
            <a:avLst/>
            <a:gdLst/>
            <a:ahLst/>
            <a:cxnLst/>
            <a:rect l="l" t="t" r="r" b="b"/>
            <a:pathLst>
              <a:path w="58419" h="327025">
                <a:moveTo>
                  <a:pt x="0" y="0"/>
                </a:moveTo>
                <a:lnTo>
                  <a:pt x="58038" y="0"/>
                </a:lnTo>
                <a:lnTo>
                  <a:pt x="58038" y="327025"/>
                </a:lnTo>
                <a:lnTo>
                  <a:pt x="0" y="32702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37805" y="512698"/>
            <a:ext cx="208915" cy="327025"/>
          </a:xfrm>
          <a:custGeom>
            <a:avLst/>
            <a:gdLst/>
            <a:ahLst/>
            <a:cxnLst/>
            <a:rect l="l" t="t" r="r" b="b"/>
            <a:pathLst>
              <a:path w="208915" h="327025">
                <a:moveTo>
                  <a:pt x="0" y="0"/>
                </a:moveTo>
                <a:lnTo>
                  <a:pt x="208724" y="0"/>
                </a:lnTo>
                <a:lnTo>
                  <a:pt x="208724" y="51562"/>
                </a:lnTo>
                <a:lnTo>
                  <a:pt x="58039" y="51562"/>
                </a:lnTo>
                <a:lnTo>
                  <a:pt x="58039" y="128142"/>
                </a:lnTo>
                <a:lnTo>
                  <a:pt x="166090" y="128142"/>
                </a:lnTo>
                <a:lnTo>
                  <a:pt x="166090" y="177418"/>
                </a:lnTo>
                <a:lnTo>
                  <a:pt x="58039" y="177418"/>
                </a:lnTo>
                <a:lnTo>
                  <a:pt x="58039" y="275463"/>
                </a:lnTo>
                <a:lnTo>
                  <a:pt x="206273" y="275463"/>
                </a:lnTo>
                <a:lnTo>
                  <a:pt x="206273" y="327025"/>
                </a:lnTo>
                <a:lnTo>
                  <a:pt x="0" y="32702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9581" y="510412"/>
            <a:ext cx="217170" cy="329565"/>
          </a:xfrm>
          <a:custGeom>
            <a:avLst/>
            <a:gdLst/>
            <a:ahLst/>
            <a:cxnLst/>
            <a:rect l="l" t="t" r="r" b="b"/>
            <a:pathLst>
              <a:path w="217169" h="329565">
                <a:moveTo>
                  <a:pt x="67856" y="0"/>
                </a:moveTo>
                <a:lnTo>
                  <a:pt x="134920" y="5969"/>
                </a:lnTo>
                <a:lnTo>
                  <a:pt x="181152" y="23749"/>
                </a:lnTo>
                <a:lnTo>
                  <a:pt x="208030" y="54229"/>
                </a:lnTo>
                <a:lnTo>
                  <a:pt x="216992" y="98044"/>
                </a:lnTo>
                <a:lnTo>
                  <a:pt x="208703" y="147290"/>
                </a:lnTo>
                <a:lnTo>
                  <a:pt x="183837" y="182451"/>
                </a:lnTo>
                <a:lnTo>
                  <a:pt x="142395" y="203539"/>
                </a:lnTo>
                <a:lnTo>
                  <a:pt x="84378" y="210565"/>
                </a:lnTo>
                <a:lnTo>
                  <a:pt x="79052" y="210470"/>
                </a:lnTo>
                <a:lnTo>
                  <a:pt x="72885" y="210185"/>
                </a:lnTo>
                <a:lnTo>
                  <a:pt x="65880" y="209708"/>
                </a:lnTo>
                <a:lnTo>
                  <a:pt x="58039" y="209041"/>
                </a:lnTo>
                <a:lnTo>
                  <a:pt x="58039" y="329311"/>
                </a:lnTo>
                <a:lnTo>
                  <a:pt x="0" y="329311"/>
                </a:lnTo>
                <a:lnTo>
                  <a:pt x="0" y="2539"/>
                </a:lnTo>
                <a:lnTo>
                  <a:pt x="26008" y="1446"/>
                </a:lnTo>
                <a:lnTo>
                  <a:pt x="45986" y="650"/>
                </a:lnTo>
                <a:lnTo>
                  <a:pt x="59936" y="164"/>
                </a:lnTo>
                <a:lnTo>
                  <a:pt x="6785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256151" y="508254"/>
            <a:ext cx="287655" cy="331470"/>
          </a:xfrm>
          <a:custGeom>
            <a:avLst/>
            <a:gdLst/>
            <a:ahLst/>
            <a:cxnLst/>
            <a:rect l="l" t="t" r="r" b="b"/>
            <a:pathLst>
              <a:path w="287654" h="331469">
                <a:moveTo>
                  <a:pt x="130301" y="0"/>
                </a:moveTo>
                <a:lnTo>
                  <a:pt x="155828" y="0"/>
                </a:lnTo>
                <a:lnTo>
                  <a:pt x="287274" y="331470"/>
                </a:lnTo>
                <a:lnTo>
                  <a:pt x="223265" y="331470"/>
                </a:lnTo>
                <a:lnTo>
                  <a:pt x="199389" y="265175"/>
                </a:lnTo>
                <a:lnTo>
                  <a:pt x="87249" y="265175"/>
                </a:lnTo>
                <a:lnTo>
                  <a:pt x="64515" y="331470"/>
                </a:lnTo>
                <a:lnTo>
                  <a:pt x="0" y="331470"/>
                </a:lnTo>
                <a:lnTo>
                  <a:pt x="13030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672970" y="508254"/>
            <a:ext cx="287655" cy="331470"/>
          </a:xfrm>
          <a:custGeom>
            <a:avLst/>
            <a:gdLst/>
            <a:ahLst/>
            <a:cxnLst/>
            <a:rect l="l" t="t" r="r" b="b"/>
            <a:pathLst>
              <a:path w="287655" h="331469">
                <a:moveTo>
                  <a:pt x="130302" y="0"/>
                </a:moveTo>
                <a:lnTo>
                  <a:pt x="155829" y="0"/>
                </a:lnTo>
                <a:lnTo>
                  <a:pt x="287274" y="331470"/>
                </a:lnTo>
                <a:lnTo>
                  <a:pt x="223266" y="331470"/>
                </a:lnTo>
                <a:lnTo>
                  <a:pt x="199390" y="265175"/>
                </a:lnTo>
                <a:lnTo>
                  <a:pt x="87249" y="265175"/>
                </a:lnTo>
                <a:lnTo>
                  <a:pt x="64516" y="331470"/>
                </a:lnTo>
                <a:lnTo>
                  <a:pt x="0" y="331470"/>
                </a:lnTo>
                <a:lnTo>
                  <a:pt x="13030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553075" y="507111"/>
            <a:ext cx="198120" cy="338455"/>
          </a:xfrm>
          <a:custGeom>
            <a:avLst/>
            <a:gdLst/>
            <a:ahLst/>
            <a:cxnLst/>
            <a:rect l="l" t="t" r="r" b="b"/>
            <a:pathLst>
              <a:path w="198120" h="338455">
                <a:moveTo>
                  <a:pt x="99695" y="0"/>
                </a:moveTo>
                <a:lnTo>
                  <a:pt x="126196" y="1331"/>
                </a:lnTo>
                <a:lnTo>
                  <a:pt x="148923" y="5318"/>
                </a:lnTo>
                <a:lnTo>
                  <a:pt x="167864" y="11947"/>
                </a:lnTo>
                <a:lnTo>
                  <a:pt x="183007" y="21209"/>
                </a:lnTo>
                <a:lnTo>
                  <a:pt x="165353" y="71247"/>
                </a:lnTo>
                <a:lnTo>
                  <a:pt x="149879" y="61652"/>
                </a:lnTo>
                <a:lnTo>
                  <a:pt x="133953" y="54784"/>
                </a:lnTo>
                <a:lnTo>
                  <a:pt x="117598" y="50655"/>
                </a:lnTo>
                <a:lnTo>
                  <a:pt x="100837" y="49275"/>
                </a:lnTo>
                <a:lnTo>
                  <a:pt x="91386" y="49942"/>
                </a:lnTo>
                <a:lnTo>
                  <a:pt x="59364" y="79410"/>
                </a:lnTo>
                <a:lnTo>
                  <a:pt x="58674" y="87502"/>
                </a:lnTo>
                <a:lnTo>
                  <a:pt x="62557" y="101721"/>
                </a:lnTo>
                <a:lnTo>
                  <a:pt x="74215" y="116189"/>
                </a:lnTo>
                <a:lnTo>
                  <a:pt x="93660" y="130919"/>
                </a:lnTo>
                <a:lnTo>
                  <a:pt x="120903" y="145923"/>
                </a:lnTo>
                <a:lnTo>
                  <a:pt x="136217" y="153832"/>
                </a:lnTo>
                <a:lnTo>
                  <a:pt x="149209" y="161385"/>
                </a:lnTo>
                <a:lnTo>
                  <a:pt x="181038" y="190166"/>
                </a:lnTo>
                <a:lnTo>
                  <a:pt x="196087" y="226075"/>
                </a:lnTo>
                <a:lnTo>
                  <a:pt x="197992" y="247141"/>
                </a:lnTo>
                <a:lnTo>
                  <a:pt x="196020" y="266094"/>
                </a:lnTo>
                <a:lnTo>
                  <a:pt x="166624" y="312547"/>
                </a:lnTo>
                <a:lnTo>
                  <a:pt x="129921" y="331803"/>
                </a:lnTo>
                <a:lnTo>
                  <a:pt x="82550" y="338200"/>
                </a:lnTo>
                <a:lnTo>
                  <a:pt x="60239" y="336724"/>
                </a:lnTo>
                <a:lnTo>
                  <a:pt x="39036" y="332295"/>
                </a:lnTo>
                <a:lnTo>
                  <a:pt x="18952" y="324913"/>
                </a:lnTo>
                <a:lnTo>
                  <a:pt x="0" y="314578"/>
                </a:lnTo>
                <a:lnTo>
                  <a:pt x="21336" y="262509"/>
                </a:lnTo>
                <a:lnTo>
                  <a:pt x="38484" y="273083"/>
                </a:lnTo>
                <a:lnTo>
                  <a:pt x="55467" y="280622"/>
                </a:lnTo>
                <a:lnTo>
                  <a:pt x="72306" y="285136"/>
                </a:lnTo>
                <a:lnTo>
                  <a:pt x="89026" y="286638"/>
                </a:lnTo>
                <a:lnTo>
                  <a:pt x="111382" y="284402"/>
                </a:lnTo>
                <a:lnTo>
                  <a:pt x="127380" y="277701"/>
                </a:lnTo>
                <a:lnTo>
                  <a:pt x="136997" y="266547"/>
                </a:lnTo>
                <a:lnTo>
                  <a:pt x="140208" y="250951"/>
                </a:lnTo>
                <a:lnTo>
                  <a:pt x="139447" y="242665"/>
                </a:lnTo>
                <a:lnTo>
                  <a:pt x="109632" y="202882"/>
                </a:lnTo>
                <a:lnTo>
                  <a:pt x="61118" y="175908"/>
                </a:lnTo>
                <a:lnTo>
                  <a:pt x="46926" y="167751"/>
                </a:lnTo>
                <a:lnTo>
                  <a:pt x="16176" y="140588"/>
                </a:lnTo>
                <a:lnTo>
                  <a:pt x="1065" y="97839"/>
                </a:lnTo>
                <a:lnTo>
                  <a:pt x="635" y="87884"/>
                </a:lnTo>
                <a:lnTo>
                  <a:pt x="2373" y="69738"/>
                </a:lnTo>
                <a:lnTo>
                  <a:pt x="28448" y="25018"/>
                </a:lnTo>
                <a:lnTo>
                  <a:pt x="78954" y="1551"/>
                </a:lnTo>
                <a:lnTo>
                  <a:pt x="9969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966590" y="507111"/>
            <a:ext cx="271145" cy="338455"/>
          </a:xfrm>
          <a:custGeom>
            <a:avLst/>
            <a:gdLst/>
            <a:ahLst/>
            <a:cxnLst/>
            <a:rect l="l" t="t" r="r" b="b"/>
            <a:pathLst>
              <a:path w="271145" h="338455">
                <a:moveTo>
                  <a:pt x="165608" y="0"/>
                </a:moveTo>
                <a:lnTo>
                  <a:pt x="191488" y="2002"/>
                </a:lnTo>
                <a:lnTo>
                  <a:pt x="215391" y="8016"/>
                </a:lnTo>
                <a:lnTo>
                  <a:pt x="237295" y="18055"/>
                </a:lnTo>
                <a:lnTo>
                  <a:pt x="257175" y="32130"/>
                </a:lnTo>
                <a:lnTo>
                  <a:pt x="232791" y="78739"/>
                </a:lnTo>
                <a:lnTo>
                  <a:pt x="226954" y="74187"/>
                </a:lnTo>
                <a:lnTo>
                  <a:pt x="219725" y="69659"/>
                </a:lnTo>
                <a:lnTo>
                  <a:pt x="181149" y="53832"/>
                </a:lnTo>
                <a:lnTo>
                  <a:pt x="164211" y="51562"/>
                </a:lnTo>
                <a:lnTo>
                  <a:pt x="141376" y="53607"/>
                </a:lnTo>
                <a:lnTo>
                  <a:pt x="103328" y="69939"/>
                </a:lnTo>
                <a:lnTo>
                  <a:pt x="75896" y="101965"/>
                </a:lnTo>
                <a:lnTo>
                  <a:pt x="61938" y="145780"/>
                </a:lnTo>
                <a:lnTo>
                  <a:pt x="60198" y="171830"/>
                </a:lnTo>
                <a:lnTo>
                  <a:pt x="61912" y="196693"/>
                </a:lnTo>
                <a:lnTo>
                  <a:pt x="75628" y="238464"/>
                </a:lnTo>
                <a:lnTo>
                  <a:pt x="102508" y="269065"/>
                </a:lnTo>
                <a:lnTo>
                  <a:pt x="139743" y="284686"/>
                </a:lnTo>
                <a:lnTo>
                  <a:pt x="162051" y="286638"/>
                </a:lnTo>
                <a:lnTo>
                  <a:pt x="176887" y="285569"/>
                </a:lnTo>
                <a:lnTo>
                  <a:pt x="213106" y="269621"/>
                </a:lnTo>
                <a:lnTo>
                  <a:pt x="213106" y="205359"/>
                </a:lnTo>
                <a:lnTo>
                  <a:pt x="167767" y="205359"/>
                </a:lnTo>
                <a:lnTo>
                  <a:pt x="167767" y="155828"/>
                </a:lnTo>
                <a:lnTo>
                  <a:pt x="271145" y="155828"/>
                </a:lnTo>
                <a:lnTo>
                  <a:pt x="271145" y="302260"/>
                </a:lnTo>
                <a:lnTo>
                  <a:pt x="233300" y="323459"/>
                </a:lnTo>
                <a:lnTo>
                  <a:pt x="185118" y="335819"/>
                </a:lnTo>
                <a:lnTo>
                  <a:pt x="152654" y="338200"/>
                </a:lnTo>
                <a:lnTo>
                  <a:pt x="119318" y="335319"/>
                </a:lnTo>
                <a:lnTo>
                  <a:pt x="63553" y="312269"/>
                </a:lnTo>
                <a:lnTo>
                  <a:pt x="23145" y="267194"/>
                </a:lnTo>
                <a:lnTo>
                  <a:pt x="2571" y="206285"/>
                </a:lnTo>
                <a:lnTo>
                  <a:pt x="0" y="170306"/>
                </a:lnTo>
                <a:lnTo>
                  <a:pt x="2790" y="134256"/>
                </a:lnTo>
                <a:lnTo>
                  <a:pt x="25181" y="72776"/>
                </a:lnTo>
                <a:lnTo>
                  <a:pt x="69167" y="26628"/>
                </a:lnTo>
                <a:lnTo>
                  <a:pt x="129555" y="2954"/>
                </a:lnTo>
                <a:lnTo>
                  <a:pt x="16560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326510" y="507111"/>
            <a:ext cx="198120" cy="338455"/>
          </a:xfrm>
          <a:custGeom>
            <a:avLst/>
            <a:gdLst/>
            <a:ahLst/>
            <a:cxnLst/>
            <a:rect l="l" t="t" r="r" b="b"/>
            <a:pathLst>
              <a:path w="198120" h="338455">
                <a:moveTo>
                  <a:pt x="99694" y="0"/>
                </a:moveTo>
                <a:lnTo>
                  <a:pt x="126196" y="1331"/>
                </a:lnTo>
                <a:lnTo>
                  <a:pt x="148923" y="5318"/>
                </a:lnTo>
                <a:lnTo>
                  <a:pt x="167864" y="11947"/>
                </a:lnTo>
                <a:lnTo>
                  <a:pt x="183006" y="21209"/>
                </a:lnTo>
                <a:lnTo>
                  <a:pt x="165353" y="71247"/>
                </a:lnTo>
                <a:lnTo>
                  <a:pt x="149879" y="61652"/>
                </a:lnTo>
                <a:lnTo>
                  <a:pt x="133953" y="54784"/>
                </a:lnTo>
                <a:lnTo>
                  <a:pt x="117598" y="50655"/>
                </a:lnTo>
                <a:lnTo>
                  <a:pt x="100837" y="49275"/>
                </a:lnTo>
                <a:lnTo>
                  <a:pt x="91386" y="49942"/>
                </a:lnTo>
                <a:lnTo>
                  <a:pt x="59364" y="79410"/>
                </a:lnTo>
                <a:lnTo>
                  <a:pt x="58674" y="87502"/>
                </a:lnTo>
                <a:lnTo>
                  <a:pt x="62557" y="101721"/>
                </a:lnTo>
                <a:lnTo>
                  <a:pt x="74215" y="116189"/>
                </a:lnTo>
                <a:lnTo>
                  <a:pt x="93660" y="130919"/>
                </a:lnTo>
                <a:lnTo>
                  <a:pt x="120903" y="145923"/>
                </a:lnTo>
                <a:lnTo>
                  <a:pt x="136217" y="153832"/>
                </a:lnTo>
                <a:lnTo>
                  <a:pt x="149209" y="161385"/>
                </a:lnTo>
                <a:lnTo>
                  <a:pt x="181038" y="190166"/>
                </a:lnTo>
                <a:lnTo>
                  <a:pt x="196087" y="226075"/>
                </a:lnTo>
                <a:lnTo>
                  <a:pt x="197992" y="247141"/>
                </a:lnTo>
                <a:lnTo>
                  <a:pt x="196020" y="266094"/>
                </a:lnTo>
                <a:lnTo>
                  <a:pt x="166624" y="312547"/>
                </a:lnTo>
                <a:lnTo>
                  <a:pt x="129921" y="331803"/>
                </a:lnTo>
                <a:lnTo>
                  <a:pt x="82550" y="338200"/>
                </a:lnTo>
                <a:lnTo>
                  <a:pt x="60239" y="336724"/>
                </a:lnTo>
                <a:lnTo>
                  <a:pt x="39036" y="332295"/>
                </a:lnTo>
                <a:lnTo>
                  <a:pt x="18952" y="324913"/>
                </a:lnTo>
                <a:lnTo>
                  <a:pt x="0" y="314578"/>
                </a:lnTo>
                <a:lnTo>
                  <a:pt x="21336" y="262509"/>
                </a:lnTo>
                <a:lnTo>
                  <a:pt x="38484" y="273083"/>
                </a:lnTo>
                <a:lnTo>
                  <a:pt x="55467" y="280622"/>
                </a:lnTo>
                <a:lnTo>
                  <a:pt x="72306" y="285136"/>
                </a:lnTo>
                <a:lnTo>
                  <a:pt x="89026" y="286638"/>
                </a:lnTo>
                <a:lnTo>
                  <a:pt x="111382" y="284402"/>
                </a:lnTo>
                <a:lnTo>
                  <a:pt x="127380" y="277701"/>
                </a:lnTo>
                <a:lnTo>
                  <a:pt x="136997" y="266547"/>
                </a:lnTo>
                <a:lnTo>
                  <a:pt x="140208" y="250951"/>
                </a:lnTo>
                <a:lnTo>
                  <a:pt x="139447" y="242665"/>
                </a:lnTo>
                <a:lnTo>
                  <a:pt x="109632" y="202882"/>
                </a:lnTo>
                <a:lnTo>
                  <a:pt x="61118" y="175908"/>
                </a:lnTo>
                <a:lnTo>
                  <a:pt x="46926" y="167751"/>
                </a:lnTo>
                <a:lnTo>
                  <a:pt x="16176" y="140588"/>
                </a:lnTo>
                <a:lnTo>
                  <a:pt x="1065" y="97839"/>
                </a:lnTo>
                <a:lnTo>
                  <a:pt x="635" y="87884"/>
                </a:lnTo>
                <a:lnTo>
                  <a:pt x="2373" y="69738"/>
                </a:lnTo>
                <a:lnTo>
                  <a:pt x="28448" y="25018"/>
                </a:lnTo>
                <a:lnTo>
                  <a:pt x="78954" y="1551"/>
                </a:lnTo>
                <a:lnTo>
                  <a:pt x="9969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282827" y="507111"/>
            <a:ext cx="248920" cy="338455"/>
          </a:xfrm>
          <a:custGeom>
            <a:avLst/>
            <a:gdLst/>
            <a:ahLst/>
            <a:cxnLst/>
            <a:rect l="l" t="t" r="r" b="b"/>
            <a:pathLst>
              <a:path w="248919" h="338455">
                <a:moveTo>
                  <a:pt x="149732" y="0"/>
                </a:moveTo>
                <a:lnTo>
                  <a:pt x="176446" y="1430"/>
                </a:lnTo>
                <a:lnTo>
                  <a:pt x="200374" y="5730"/>
                </a:lnTo>
                <a:lnTo>
                  <a:pt x="221491" y="12912"/>
                </a:lnTo>
                <a:lnTo>
                  <a:pt x="239775" y="22987"/>
                </a:lnTo>
                <a:lnTo>
                  <a:pt x="215772" y="70992"/>
                </a:lnTo>
                <a:lnTo>
                  <a:pt x="204581" y="62491"/>
                </a:lnTo>
                <a:lnTo>
                  <a:pt x="190436" y="56419"/>
                </a:lnTo>
                <a:lnTo>
                  <a:pt x="173339" y="52776"/>
                </a:lnTo>
                <a:lnTo>
                  <a:pt x="153288" y="51562"/>
                </a:lnTo>
                <a:lnTo>
                  <a:pt x="133812" y="53705"/>
                </a:lnTo>
                <a:lnTo>
                  <a:pt x="86359" y="85851"/>
                </a:lnTo>
                <a:lnTo>
                  <a:pt x="66754" y="124650"/>
                </a:lnTo>
                <a:lnTo>
                  <a:pt x="60197" y="172592"/>
                </a:lnTo>
                <a:lnTo>
                  <a:pt x="61720" y="197449"/>
                </a:lnTo>
                <a:lnTo>
                  <a:pt x="73860" y="239065"/>
                </a:lnTo>
                <a:lnTo>
                  <a:pt x="97573" y="269279"/>
                </a:lnTo>
                <a:lnTo>
                  <a:pt x="149097" y="286638"/>
                </a:lnTo>
                <a:lnTo>
                  <a:pt x="170908" y="284569"/>
                </a:lnTo>
                <a:lnTo>
                  <a:pt x="190230" y="278368"/>
                </a:lnTo>
                <a:lnTo>
                  <a:pt x="207051" y="268047"/>
                </a:lnTo>
                <a:lnTo>
                  <a:pt x="221360" y="253618"/>
                </a:lnTo>
                <a:lnTo>
                  <a:pt x="248411" y="300481"/>
                </a:lnTo>
                <a:lnTo>
                  <a:pt x="228623" y="316984"/>
                </a:lnTo>
                <a:lnTo>
                  <a:pt x="204692" y="328771"/>
                </a:lnTo>
                <a:lnTo>
                  <a:pt x="176617" y="335843"/>
                </a:lnTo>
                <a:lnTo>
                  <a:pt x="144398" y="338200"/>
                </a:lnTo>
                <a:lnTo>
                  <a:pt x="112033" y="335389"/>
                </a:lnTo>
                <a:lnTo>
                  <a:pt x="58781" y="312858"/>
                </a:lnTo>
                <a:lnTo>
                  <a:pt x="21270" y="268493"/>
                </a:lnTo>
                <a:lnTo>
                  <a:pt x="2359" y="206962"/>
                </a:lnTo>
                <a:lnTo>
                  <a:pt x="0" y="170052"/>
                </a:lnTo>
                <a:lnTo>
                  <a:pt x="2621" y="135260"/>
                </a:lnTo>
                <a:lnTo>
                  <a:pt x="23627" y="74630"/>
                </a:lnTo>
                <a:lnTo>
                  <a:pt x="64561" y="27431"/>
                </a:lnTo>
                <a:lnTo>
                  <a:pt x="118421" y="3048"/>
                </a:lnTo>
                <a:lnTo>
                  <a:pt x="14973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20776" y="507111"/>
            <a:ext cx="198120" cy="338455"/>
          </a:xfrm>
          <a:custGeom>
            <a:avLst/>
            <a:gdLst/>
            <a:ahLst/>
            <a:cxnLst/>
            <a:rect l="l" t="t" r="r" b="b"/>
            <a:pathLst>
              <a:path w="198120" h="338455">
                <a:moveTo>
                  <a:pt x="99796" y="0"/>
                </a:moveTo>
                <a:lnTo>
                  <a:pt x="126261" y="1331"/>
                </a:lnTo>
                <a:lnTo>
                  <a:pt x="148961" y="5318"/>
                </a:lnTo>
                <a:lnTo>
                  <a:pt x="167894" y="11947"/>
                </a:lnTo>
                <a:lnTo>
                  <a:pt x="183057" y="21209"/>
                </a:lnTo>
                <a:lnTo>
                  <a:pt x="165430" y="71247"/>
                </a:lnTo>
                <a:lnTo>
                  <a:pt x="149925" y="61652"/>
                </a:lnTo>
                <a:lnTo>
                  <a:pt x="134005" y="54784"/>
                </a:lnTo>
                <a:lnTo>
                  <a:pt x="117668" y="50655"/>
                </a:lnTo>
                <a:lnTo>
                  <a:pt x="100914" y="49275"/>
                </a:lnTo>
                <a:lnTo>
                  <a:pt x="91429" y="49942"/>
                </a:lnTo>
                <a:lnTo>
                  <a:pt x="59402" y="79410"/>
                </a:lnTo>
                <a:lnTo>
                  <a:pt x="58712" y="87502"/>
                </a:lnTo>
                <a:lnTo>
                  <a:pt x="62605" y="101721"/>
                </a:lnTo>
                <a:lnTo>
                  <a:pt x="74285" y="116189"/>
                </a:lnTo>
                <a:lnTo>
                  <a:pt x="93752" y="130919"/>
                </a:lnTo>
                <a:lnTo>
                  <a:pt x="121005" y="145923"/>
                </a:lnTo>
                <a:lnTo>
                  <a:pt x="136264" y="153832"/>
                </a:lnTo>
                <a:lnTo>
                  <a:pt x="149237" y="161385"/>
                </a:lnTo>
                <a:lnTo>
                  <a:pt x="181108" y="190166"/>
                </a:lnTo>
                <a:lnTo>
                  <a:pt x="196121" y="226075"/>
                </a:lnTo>
                <a:lnTo>
                  <a:pt x="198018" y="247141"/>
                </a:lnTo>
                <a:lnTo>
                  <a:pt x="196058" y="266094"/>
                </a:lnTo>
                <a:lnTo>
                  <a:pt x="166649" y="312547"/>
                </a:lnTo>
                <a:lnTo>
                  <a:pt x="129959" y="331803"/>
                </a:lnTo>
                <a:lnTo>
                  <a:pt x="82600" y="338200"/>
                </a:lnTo>
                <a:lnTo>
                  <a:pt x="60278" y="336724"/>
                </a:lnTo>
                <a:lnTo>
                  <a:pt x="39071" y="332295"/>
                </a:lnTo>
                <a:lnTo>
                  <a:pt x="18978" y="324913"/>
                </a:lnTo>
                <a:lnTo>
                  <a:pt x="0" y="314578"/>
                </a:lnTo>
                <a:lnTo>
                  <a:pt x="21437" y="262509"/>
                </a:lnTo>
                <a:lnTo>
                  <a:pt x="38553" y="273083"/>
                </a:lnTo>
                <a:lnTo>
                  <a:pt x="55533" y="280622"/>
                </a:lnTo>
                <a:lnTo>
                  <a:pt x="72376" y="285136"/>
                </a:lnTo>
                <a:lnTo>
                  <a:pt x="89077" y="286638"/>
                </a:lnTo>
                <a:lnTo>
                  <a:pt x="111445" y="284402"/>
                </a:lnTo>
                <a:lnTo>
                  <a:pt x="127419" y="277701"/>
                </a:lnTo>
                <a:lnTo>
                  <a:pt x="137001" y="266547"/>
                </a:lnTo>
                <a:lnTo>
                  <a:pt x="140195" y="250951"/>
                </a:lnTo>
                <a:lnTo>
                  <a:pt x="139442" y="242665"/>
                </a:lnTo>
                <a:lnTo>
                  <a:pt x="109699" y="202882"/>
                </a:lnTo>
                <a:lnTo>
                  <a:pt x="61197" y="175908"/>
                </a:lnTo>
                <a:lnTo>
                  <a:pt x="46993" y="167751"/>
                </a:lnTo>
                <a:lnTo>
                  <a:pt x="16244" y="140588"/>
                </a:lnTo>
                <a:lnTo>
                  <a:pt x="1113" y="97839"/>
                </a:lnTo>
                <a:lnTo>
                  <a:pt x="673" y="87884"/>
                </a:lnTo>
                <a:lnTo>
                  <a:pt x="2409" y="69738"/>
                </a:lnTo>
                <a:lnTo>
                  <a:pt x="28460" y="25018"/>
                </a:lnTo>
                <a:lnTo>
                  <a:pt x="79013" y="1551"/>
                </a:lnTo>
                <a:lnTo>
                  <a:pt x="9979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926710" y="506856"/>
            <a:ext cx="285750" cy="338455"/>
          </a:xfrm>
          <a:custGeom>
            <a:avLst/>
            <a:gdLst/>
            <a:ahLst/>
            <a:cxnLst/>
            <a:rect l="l" t="t" r="r" b="b"/>
            <a:pathLst>
              <a:path w="285750" h="338455">
                <a:moveTo>
                  <a:pt x="140588" y="0"/>
                </a:moveTo>
                <a:lnTo>
                  <a:pt x="202787" y="10953"/>
                </a:lnTo>
                <a:lnTo>
                  <a:pt x="248412" y="43814"/>
                </a:lnTo>
                <a:lnTo>
                  <a:pt x="276415" y="96345"/>
                </a:lnTo>
                <a:lnTo>
                  <a:pt x="285750" y="166496"/>
                </a:lnTo>
                <a:lnTo>
                  <a:pt x="283301" y="203997"/>
                </a:lnTo>
                <a:lnTo>
                  <a:pt x="263782" y="266759"/>
                </a:lnTo>
                <a:lnTo>
                  <a:pt x="225208" y="312308"/>
                </a:lnTo>
                <a:lnTo>
                  <a:pt x="169912" y="335549"/>
                </a:lnTo>
                <a:lnTo>
                  <a:pt x="136143" y="338454"/>
                </a:lnTo>
                <a:lnTo>
                  <a:pt x="105114" y="335575"/>
                </a:lnTo>
                <a:lnTo>
                  <a:pt x="54580" y="312576"/>
                </a:lnTo>
                <a:lnTo>
                  <a:pt x="19716" y="267331"/>
                </a:lnTo>
                <a:lnTo>
                  <a:pt x="2190" y="204362"/>
                </a:lnTo>
                <a:lnTo>
                  <a:pt x="0" y="166496"/>
                </a:lnTo>
                <a:lnTo>
                  <a:pt x="2383" y="132951"/>
                </a:lnTo>
                <a:lnTo>
                  <a:pt x="21484" y="73860"/>
                </a:lnTo>
                <a:lnTo>
                  <a:pt x="58989" y="27217"/>
                </a:lnTo>
                <a:lnTo>
                  <a:pt x="110182" y="3024"/>
                </a:lnTo>
                <a:lnTo>
                  <a:pt x="14058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72440" y="1946275"/>
            <a:ext cx="7127875" cy="436753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350520" marR="68580" indent="-274955">
              <a:lnSpc>
                <a:spcPts val="2500"/>
              </a:lnSpc>
              <a:spcBef>
                <a:spcPts val="705"/>
              </a:spcBef>
              <a:tabLst>
                <a:tab pos="3543935" algn="l"/>
              </a:tabLst>
            </a:pPr>
            <a:r>
              <a:rPr sz="1900" spc="660" dirty="0">
                <a:solidFill>
                  <a:srgbClr val="B03E9A"/>
                </a:solidFill>
                <a:latin typeface="Cambria"/>
                <a:cs typeface="Cambria"/>
              </a:rPr>
              <a:t>⦿</a:t>
            </a:r>
            <a:r>
              <a:rPr sz="1900" spc="45" dirty="0">
                <a:solidFill>
                  <a:srgbClr val="B03E9A"/>
                </a:solidFill>
                <a:latin typeface="Cambria"/>
                <a:cs typeface="Cambria"/>
              </a:rPr>
              <a:t> </a:t>
            </a:r>
            <a:r>
              <a:rPr sz="2600" b="1" dirty="0">
                <a:latin typeface="Trebuchet MS"/>
                <a:cs typeface="Trebuchet MS"/>
              </a:rPr>
              <a:t>MRI</a:t>
            </a:r>
            <a:r>
              <a:rPr sz="2600" b="1" spc="-10" dirty="0">
                <a:latin typeface="Trebuchet MS"/>
                <a:cs typeface="Trebuchet MS"/>
              </a:rPr>
              <a:t> </a:t>
            </a:r>
            <a:r>
              <a:rPr sz="2600" spc="5" dirty="0">
                <a:latin typeface="Trebuchet MS"/>
                <a:cs typeface="Trebuchet MS"/>
              </a:rPr>
              <a:t>(1</a:t>
            </a:r>
            <a:r>
              <a:rPr sz="2550" spc="7" baseline="26143" dirty="0">
                <a:latin typeface="Trebuchet MS"/>
                <a:cs typeface="Trebuchet MS"/>
              </a:rPr>
              <a:t>st</a:t>
            </a:r>
            <a:r>
              <a:rPr sz="2550" spc="390" baseline="26143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best</a:t>
            </a:r>
            <a:r>
              <a:rPr sz="2600" spc="-2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radiological</a:t>
            </a:r>
            <a:r>
              <a:rPr sz="2600" spc="-2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investigation)</a:t>
            </a:r>
            <a:r>
              <a:rPr sz="2600" spc="-35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coz</a:t>
            </a:r>
            <a:r>
              <a:rPr sz="2600" spc="15" dirty="0">
                <a:latin typeface="Trebuchet MS"/>
                <a:cs typeface="Trebuchet MS"/>
              </a:rPr>
              <a:t> </a:t>
            </a:r>
            <a:r>
              <a:rPr sz="2600" spc="-405" dirty="0">
                <a:latin typeface="Trebuchet MS"/>
                <a:cs typeface="Trebuchet MS"/>
              </a:rPr>
              <a:t>it </a:t>
            </a:r>
            <a:r>
              <a:rPr sz="2600" spc="-77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can</a:t>
            </a:r>
            <a:r>
              <a:rPr sz="2600" spc="5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identify marrow	edema (seen within </a:t>
            </a:r>
            <a:r>
              <a:rPr sz="2600" dirty="0">
                <a:latin typeface="Trebuchet MS"/>
                <a:cs typeface="Trebuchet MS"/>
              </a:rPr>
              <a:t>6 </a:t>
            </a:r>
            <a:r>
              <a:rPr sz="2600" spc="5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hrs </a:t>
            </a:r>
            <a:r>
              <a:rPr sz="2600" dirty="0">
                <a:latin typeface="Trebuchet MS"/>
                <a:cs typeface="Trebuchet MS"/>
              </a:rPr>
              <a:t>) and </a:t>
            </a:r>
            <a:r>
              <a:rPr sz="2600" spc="-5" dirty="0">
                <a:latin typeface="Trebuchet MS"/>
                <a:cs typeface="Trebuchet MS"/>
              </a:rPr>
              <a:t>soft tissue extension </a:t>
            </a:r>
            <a:r>
              <a:rPr sz="2600" dirty="0">
                <a:latin typeface="Trebuchet MS"/>
                <a:cs typeface="Trebuchet MS"/>
              </a:rPr>
              <a:t>in </a:t>
            </a:r>
            <a:r>
              <a:rPr sz="2600" spc="-5" dirty="0">
                <a:latin typeface="Trebuchet MS"/>
                <a:cs typeface="Trebuchet MS"/>
              </a:rPr>
              <a:t>bone </a:t>
            </a:r>
            <a:r>
              <a:rPr sz="260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infections).</a:t>
            </a:r>
            <a:endParaRPr sz="2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150">
              <a:latin typeface="Trebuchet MS"/>
              <a:cs typeface="Trebuchet MS"/>
            </a:endParaRPr>
          </a:p>
          <a:p>
            <a:pPr marL="533400" marR="847090" indent="-363220">
              <a:lnSpc>
                <a:spcPts val="2500"/>
              </a:lnSpc>
            </a:pPr>
            <a:r>
              <a:rPr sz="2600" spc="-85" dirty="0">
                <a:latin typeface="Trebuchet MS"/>
                <a:cs typeface="Trebuchet MS"/>
              </a:rPr>
              <a:t>Tc99</a:t>
            </a:r>
            <a:r>
              <a:rPr sz="2600" spc="-1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– </a:t>
            </a:r>
            <a:r>
              <a:rPr sz="2600" spc="-5" dirty="0">
                <a:latin typeface="Trebuchet MS"/>
                <a:cs typeface="Trebuchet MS"/>
              </a:rPr>
              <a:t>MDP</a:t>
            </a:r>
            <a:r>
              <a:rPr sz="2600" spc="-45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,Ga-67-citrate</a:t>
            </a:r>
            <a:r>
              <a:rPr sz="2600" spc="-5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or</a:t>
            </a:r>
            <a:r>
              <a:rPr sz="2600" spc="5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Indium</a:t>
            </a:r>
            <a:r>
              <a:rPr sz="260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111 </a:t>
            </a:r>
            <a:r>
              <a:rPr sz="2600" dirty="0">
                <a:latin typeface="Trebuchet MS"/>
                <a:cs typeface="Trebuchet MS"/>
              </a:rPr>
              <a:t> labelled</a:t>
            </a:r>
            <a:r>
              <a:rPr sz="2600" spc="-35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leucocytes</a:t>
            </a:r>
            <a:r>
              <a:rPr sz="2600" dirty="0">
                <a:latin typeface="Trebuchet MS"/>
                <a:cs typeface="Trebuchet MS"/>
              </a:rPr>
              <a:t> </a:t>
            </a:r>
            <a:r>
              <a:rPr sz="2600" spc="5" dirty="0">
                <a:latin typeface="Trebuchet MS"/>
                <a:cs typeface="Trebuchet MS"/>
              </a:rPr>
              <a:t>(2</a:t>
            </a:r>
            <a:r>
              <a:rPr sz="2550" spc="7" baseline="26143" dirty="0">
                <a:latin typeface="Trebuchet MS"/>
                <a:cs typeface="Trebuchet MS"/>
              </a:rPr>
              <a:t>nd</a:t>
            </a:r>
            <a:r>
              <a:rPr sz="2550" spc="375" baseline="26143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best</a:t>
            </a:r>
            <a:r>
              <a:rPr sz="2600" spc="-2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radio</a:t>
            </a:r>
            <a:r>
              <a:rPr sz="2600" spc="-15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inv)</a:t>
            </a:r>
            <a:endParaRPr sz="2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3200">
              <a:latin typeface="Trebuchet MS"/>
              <a:cs typeface="Trebuchet MS"/>
            </a:endParaRPr>
          </a:p>
          <a:p>
            <a:pPr marL="533400" marR="149225" indent="-457834">
              <a:lnSpc>
                <a:spcPct val="80000"/>
              </a:lnSpc>
            </a:pPr>
            <a:r>
              <a:rPr sz="2600" b="1" dirty="0">
                <a:latin typeface="Trebuchet MS"/>
                <a:cs typeface="Trebuchet MS"/>
              </a:rPr>
              <a:t>GOLD </a:t>
            </a:r>
            <a:r>
              <a:rPr sz="2600" b="1" spc="-35" dirty="0">
                <a:latin typeface="Trebuchet MS"/>
                <a:cs typeface="Trebuchet MS"/>
              </a:rPr>
              <a:t>STANDARD </a:t>
            </a:r>
            <a:r>
              <a:rPr sz="2600" dirty="0">
                <a:latin typeface="Trebuchet MS"/>
                <a:cs typeface="Trebuchet MS"/>
              </a:rPr>
              <a:t>– </a:t>
            </a:r>
            <a:r>
              <a:rPr sz="2600" spc="-5" dirty="0">
                <a:latin typeface="Trebuchet MS"/>
                <a:cs typeface="Trebuchet MS"/>
              </a:rPr>
              <a:t>always tissue culture( from </a:t>
            </a:r>
            <a:r>
              <a:rPr sz="2600" spc="-77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the</a:t>
            </a:r>
            <a:r>
              <a:rPr sz="2600" spc="-2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lesion)</a:t>
            </a:r>
            <a:endParaRPr sz="2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600">
              <a:latin typeface="Trebuchet MS"/>
              <a:cs typeface="Trebuchet MS"/>
            </a:endParaRPr>
          </a:p>
          <a:p>
            <a:pPr marL="76200">
              <a:lnSpc>
                <a:spcPct val="100000"/>
              </a:lnSpc>
            </a:pPr>
            <a:r>
              <a:rPr sz="2600" b="1" dirty="0">
                <a:latin typeface="Trebuchet MS"/>
                <a:cs typeface="Trebuchet MS"/>
              </a:rPr>
              <a:t>BLOOD</a:t>
            </a:r>
            <a:r>
              <a:rPr sz="2600" b="1" spc="-30" dirty="0">
                <a:latin typeface="Trebuchet MS"/>
                <a:cs typeface="Trebuchet MS"/>
              </a:rPr>
              <a:t> </a:t>
            </a:r>
            <a:r>
              <a:rPr sz="2600" b="1" spc="-25" dirty="0">
                <a:latin typeface="Trebuchet MS"/>
                <a:cs typeface="Trebuchet MS"/>
              </a:rPr>
              <a:t>CULTURE</a:t>
            </a:r>
            <a:r>
              <a:rPr sz="2600" b="1" spc="-3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is</a:t>
            </a:r>
            <a:r>
              <a:rPr sz="2600" spc="-1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positive</a:t>
            </a:r>
            <a:r>
              <a:rPr sz="2600" spc="-3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in</a:t>
            </a:r>
            <a:r>
              <a:rPr sz="260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60</a:t>
            </a:r>
            <a:r>
              <a:rPr sz="2600" spc="-2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%</a:t>
            </a:r>
            <a:r>
              <a:rPr sz="2600" spc="-5" dirty="0">
                <a:latin typeface="Trebuchet MS"/>
                <a:cs typeface="Trebuchet MS"/>
              </a:rPr>
              <a:t> cases.</a:t>
            </a:r>
            <a:endParaRPr sz="2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8302" y="1000125"/>
            <a:ext cx="2470581" cy="35750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8741" y="1184655"/>
            <a:ext cx="110058" cy="118236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2526410" y="1107186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528" y="0"/>
                </a:moveTo>
                <a:lnTo>
                  <a:pt x="0" y="127635"/>
                </a:lnTo>
                <a:lnTo>
                  <a:pt x="83057" y="127635"/>
                </a:lnTo>
                <a:lnTo>
                  <a:pt x="4152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2629" y="1053719"/>
            <a:ext cx="176339" cy="25031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8741" y="1053464"/>
            <a:ext cx="91427" cy="86613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2757297" y="1006221"/>
            <a:ext cx="252095" cy="350520"/>
          </a:xfrm>
          <a:custGeom>
            <a:avLst/>
            <a:gdLst/>
            <a:ahLst/>
            <a:cxnLst/>
            <a:rect l="l" t="t" r="r" b="b"/>
            <a:pathLst>
              <a:path w="252094" h="350519">
                <a:moveTo>
                  <a:pt x="0" y="0"/>
                </a:moveTo>
                <a:lnTo>
                  <a:pt x="29463" y="0"/>
                </a:lnTo>
                <a:lnTo>
                  <a:pt x="192658" y="208533"/>
                </a:lnTo>
                <a:lnTo>
                  <a:pt x="192658" y="0"/>
                </a:lnTo>
                <a:lnTo>
                  <a:pt x="251586" y="0"/>
                </a:lnTo>
                <a:lnTo>
                  <a:pt x="251586" y="350265"/>
                </a:lnTo>
                <a:lnTo>
                  <a:pt x="226694" y="350265"/>
                </a:lnTo>
                <a:lnTo>
                  <a:pt x="58927" y="131571"/>
                </a:lnTo>
                <a:lnTo>
                  <a:pt x="58927" y="345820"/>
                </a:lnTo>
                <a:lnTo>
                  <a:pt x="0" y="34582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89328" y="1006221"/>
            <a:ext cx="220979" cy="346075"/>
          </a:xfrm>
          <a:custGeom>
            <a:avLst/>
            <a:gdLst/>
            <a:ahLst/>
            <a:cxnLst/>
            <a:rect l="l" t="t" r="r" b="b"/>
            <a:pathLst>
              <a:path w="220980" h="346075">
                <a:moveTo>
                  <a:pt x="0" y="0"/>
                </a:moveTo>
                <a:lnTo>
                  <a:pt x="220472" y="0"/>
                </a:lnTo>
                <a:lnTo>
                  <a:pt x="220472" y="54482"/>
                </a:lnTo>
                <a:lnTo>
                  <a:pt x="61340" y="54482"/>
                </a:lnTo>
                <a:lnTo>
                  <a:pt x="61340" y="135381"/>
                </a:lnTo>
                <a:lnTo>
                  <a:pt x="175514" y="135381"/>
                </a:lnTo>
                <a:lnTo>
                  <a:pt x="175514" y="187578"/>
                </a:lnTo>
                <a:lnTo>
                  <a:pt x="61340" y="187578"/>
                </a:lnTo>
                <a:lnTo>
                  <a:pt x="61340" y="291083"/>
                </a:lnTo>
                <a:lnTo>
                  <a:pt x="217932" y="291083"/>
                </a:lnTo>
                <a:lnTo>
                  <a:pt x="217932" y="345566"/>
                </a:lnTo>
                <a:lnTo>
                  <a:pt x="0" y="34556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66190" y="1006221"/>
            <a:ext cx="252095" cy="350520"/>
          </a:xfrm>
          <a:custGeom>
            <a:avLst/>
            <a:gdLst/>
            <a:ahLst/>
            <a:cxnLst/>
            <a:rect l="l" t="t" r="r" b="b"/>
            <a:pathLst>
              <a:path w="252094" h="350519">
                <a:moveTo>
                  <a:pt x="0" y="0"/>
                </a:moveTo>
                <a:lnTo>
                  <a:pt x="29489" y="0"/>
                </a:lnTo>
                <a:lnTo>
                  <a:pt x="192709" y="208533"/>
                </a:lnTo>
                <a:lnTo>
                  <a:pt x="192709" y="0"/>
                </a:lnTo>
                <a:lnTo>
                  <a:pt x="251637" y="0"/>
                </a:lnTo>
                <a:lnTo>
                  <a:pt x="251637" y="350265"/>
                </a:lnTo>
                <a:lnTo>
                  <a:pt x="226745" y="350265"/>
                </a:lnTo>
                <a:lnTo>
                  <a:pt x="58978" y="131571"/>
                </a:lnTo>
                <a:lnTo>
                  <a:pt x="58978" y="345820"/>
                </a:lnTo>
                <a:lnTo>
                  <a:pt x="0" y="34582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38302" y="1003172"/>
            <a:ext cx="233679" cy="348615"/>
          </a:xfrm>
          <a:custGeom>
            <a:avLst/>
            <a:gdLst/>
            <a:ahLst/>
            <a:cxnLst/>
            <a:rect l="l" t="t" r="r" b="b"/>
            <a:pathLst>
              <a:path w="233679" h="348615">
                <a:moveTo>
                  <a:pt x="97891" y="0"/>
                </a:moveTo>
                <a:lnTo>
                  <a:pt x="145813" y="5730"/>
                </a:lnTo>
                <a:lnTo>
                  <a:pt x="181990" y="22987"/>
                </a:lnTo>
                <a:lnTo>
                  <a:pt x="210410" y="68546"/>
                </a:lnTo>
                <a:lnTo>
                  <a:pt x="212305" y="88646"/>
                </a:lnTo>
                <a:lnTo>
                  <a:pt x="209593" y="108126"/>
                </a:lnTo>
                <a:lnTo>
                  <a:pt x="201455" y="125428"/>
                </a:lnTo>
                <a:lnTo>
                  <a:pt x="187890" y="140563"/>
                </a:lnTo>
                <a:lnTo>
                  <a:pt x="168897" y="153542"/>
                </a:lnTo>
                <a:lnTo>
                  <a:pt x="197074" y="167739"/>
                </a:lnTo>
                <a:lnTo>
                  <a:pt x="217200" y="187864"/>
                </a:lnTo>
                <a:lnTo>
                  <a:pt x="229274" y="213943"/>
                </a:lnTo>
                <a:lnTo>
                  <a:pt x="233298" y="245999"/>
                </a:lnTo>
                <a:lnTo>
                  <a:pt x="231072" y="268386"/>
                </a:lnTo>
                <a:lnTo>
                  <a:pt x="213260" y="305827"/>
                </a:lnTo>
                <a:lnTo>
                  <a:pt x="178573" y="333023"/>
                </a:lnTo>
                <a:lnTo>
                  <a:pt x="132572" y="346878"/>
                </a:lnTo>
                <a:lnTo>
                  <a:pt x="105676" y="348614"/>
                </a:lnTo>
                <a:lnTo>
                  <a:pt x="0" y="348614"/>
                </a:lnTo>
                <a:lnTo>
                  <a:pt x="0" y="3301"/>
                </a:lnTo>
                <a:lnTo>
                  <a:pt x="32301" y="1821"/>
                </a:lnTo>
                <a:lnTo>
                  <a:pt x="59385" y="793"/>
                </a:lnTo>
                <a:lnTo>
                  <a:pt x="81249" y="194"/>
                </a:lnTo>
                <a:lnTo>
                  <a:pt x="9789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91919" y="1000252"/>
            <a:ext cx="828675" cy="357505"/>
          </a:xfrm>
          <a:custGeom>
            <a:avLst/>
            <a:gdLst/>
            <a:ahLst/>
            <a:cxnLst/>
            <a:rect l="l" t="t" r="r" b="b"/>
            <a:pathLst>
              <a:path w="828675" h="357505">
                <a:moveTo>
                  <a:pt x="662558" y="1270"/>
                </a:moveTo>
                <a:lnTo>
                  <a:pt x="689482" y="1270"/>
                </a:lnTo>
                <a:lnTo>
                  <a:pt x="828420" y="351536"/>
                </a:lnTo>
                <a:lnTo>
                  <a:pt x="760730" y="351536"/>
                </a:lnTo>
                <a:lnTo>
                  <a:pt x="735457" y="281432"/>
                </a:lnTo>
                <a:lnTo>
                  <a:pt x="617093" y="281432"/>
                </a:lnTo>
                <a:lnTo>
                  <a:pt x="592963" y="351536"/>
                </a:lnTo>
                <a:lnTo>
                  <a:pt x="524763" y="351536"/>
                </a:lnTo>
                <a:lnTo>
                  <a:pt x="662558" y="1270"/>
                </a:lnTo>
                <a:close/>
              </a:path>
              <a:path w="828675" h="357505">
                <a:moveTo>
                  <a:pt x="405130" y="0"/>
                </a:moveTo>
                <a:lnTo>
                  <a:pt x="433349" y="1524"/>
                </a:lnTo>
                <a:lnTo>
                  <a:pt x="458581" y="6096"/>
                </a:lnTo>
                <a:lnTo>
                  <a:pt x="480835" y="13716"/>
                </a:lnTo>
                <a:lnTo>
                  <a:pt x="500125" y="24384"/>
                </a:lnTo>
                <a:lnTo>
                  <a:pt x="474980" y="75057"/>
                </a:lnTo>
                <a:lnTo>
                  <a:pt x="463143" y="66075"/>
                </a:lnTo>
                <a:lnTo>
                  <a:pt x="448198" y="59689"/>
                </a:lnTo>
                <a:lnTo>
                  <a:pt x="430135" y="55876"/>
                </a:lnTo>
                <a:lnTo>
                  <a:pt x="408939" y="54610"/>
                </a:lnTo>
                <a:lnTo>
                  <a:pt x="388294" y="56872"/>
                </a:lnTo>
                <a:lnTo>
                  <a:pt x="352861" y="74969"/>
                </a:lnTo>
                <a:lnTo>
                  <a:pt x="326052" y="110095"/>
                </a:lnTo>
                <a:lnTo>
                  <a:pt x="312249" y="155866"/>
                </a:lnTo>
                <a:lnTo>
                  <a:pt x="310514" y="182372"/>
                </a:lnTo>
                <a:lnTo>
                  <a:pt x="312112" y="208661"/>
                </a:lnTo>
                <a:lnTo>
                  <a:pt x="324927" y="252666"/>
                </a:lnTo>
                <a:lnTo>
                  <a:pt x="350004" y="284624"/>
                </a:lnTo>
                <a:lnTo>
                  <a:pt x="404368" y="302895"/>
                </a:lnTo>
                <a:lnTo>
                  <a:pt x="427493" y="300724"/>
                </a:lnTo>
                <a:lnTo>
                  <a:pt x="447928" y="294195"/>
                </a:lnTo>
                <a:lnTo>
                  <a:pt x="465697" y="283285"/>
                </a:lnTo>
                <a:lnTo>
                  <a:pt x="480822" y="267970"/>
                </a:lnTo>
                <a:lnTo>
                  <a:pt x="509397" y="317626"/>
                </a:lnTo>
                <a:lnTo>
                  <a:pt x="488443" y="335035"/>
                </a:lnTo>
                <a:lnTo>
                  <a:pt x="463121" y="347456"/>
                </a:lnTo>
                <a:lnTo>
                  <a:pt x="433441" y="354899"/>
                </a:lnTo>
                <a:lnTo>
                  <a:pt x="399414" y="357377"/>
                </a:lnTo>
                <a:lnTo>
                  <a:pt x="365242" y="354401"/>
                </a:lnTo>
                <a:lnTo>
                  <a:pt x="308992" y="330588"/>
                </a:lnTo>
                <a:lnTo>
                  <a:pt x="269390" y="283773"/>
                </a:lnTo>
                <a:lnTo>
                  <a:pt x="249388" y="218813"/>
                </a:lnTo>
                <a:lnTo>
                  <a:pt x="246887" y="179832"/>
                </a:lnTo>
                <a:lnTo>
                  <a:pt x="249654" y="143037"/>
                </a:lnTo>
                <a:lnTo>
                  <a:pt x="271855" y="78926"/>
                </a:lnTo>
                <a:lnTo>
                  <a:pt x="315100" y="29039"/>
                </a:lnTo>
                <a:lnTo>
                  <a:pt x="372008" y="3234"/>
                </a:lnTo>
                <a:lnTo>
                  <a:pt x="405130" y="0"/>
                </a:lnTo>
                <a:close/>
              </a:path>
              <a:path w="828675" h="357505">
                <a:moveTo>
                  <a:pt x="105410" y="0"/>
                </a:moveTo>
                <a:lnTo>
                  <a:pt x="133342" y="1404"/>
                </a:lnTo>
                <a:lnTo>
                  <a:pt x="157321" y="5619"/>
                </a:lnTo>
                <a:lnTo>
                  <a:pt x="177347" y="12644"/>
                </a:lnTo>
                <a:lnTo>
                  <a:pt x="193420" y="22478"/>
                </a:lnTo>
                <a:lnTo>
                  <a:pt x="174751" y="75311"/>
                </a:lnTo>
                <a:lnTo>
                  <a:pt x="158345" y="65216"/>
                </a:lnTo>
                <a:lnTo>
                  <a:pt x="141509" y="57991"/>
                </a:lnTo>
                <a:lnTo>
                  <a:pt x="124245" y="53647"/>
                </a:lnTo>
                <a:lnTo>
                  <a:pt x="106553" y="52197"/>
                </a:lnTo>
                <a:lnTo>
                  <a:pt x="96555" y="52889"/>
                </a:lnTo>
                <a:lnTo>
                  <a:pt x="64912" y="76263"/>
                </a:lnTo>
                <a:lnTo>
                  <a:pt x="61975" y="92583"/>
                </a:lnTo>
                <a:lnTo>
                  <a:pt x="66093" y="107584"/>
                </a:lnTo>
                <a:lnTo>
                  <a:pt x="78438" y="122872"/>
                </a:lnTo>
                <a:lnTo>
                  <a:pt x="98998" y="138445"/>
                </a:lnTo>
                <a:lnTo>
                  <a:pt x="127762" y="154305"/>
                </a:lnTo>
                <a:lnTo>
                  <a:pt x="143902" y="162615"/>
                </a:lnTo>
                <a:lnTo>
                  <a:pt x="157638" y="170592"/>
                </a:lnTo>
                <a:lnTo>
                  <a:pt x="191341" y="201041"/>
                </a:lnTo>
                <a:lnTo>
                  <a:pt x="207168" y="238934"/>
                </a:lnTo>
                <a:lnTo>
                  <a:pt x="209169" y="261238"/>
                </a:lnTo>
                <a:lnTo>
                  <a:pt x="207097" y="281267"/>
                </a:lnTo>
                <a:lnTo>
                  <a:pt x="190523" y="315799"/>
                </a:lnTo>
                <a:lnTo>
                  <a:pt x="158043" y="342161"/>
                </a:lnTo>
                <a:lnTo>
                  <a:pt x="113657" y="355687"/>
                </a:lnTo>
                <a:lnTo>
                  <a:pt x="87249" y="357377"/>
                </a:lnTo>
                <a:lnTo>
                  <a:pt x="63650" y="355828"/>
                </a:lnTo>
                <a:lnTo>
                  <a:pt x="41243" y="351170"/>
                </a:lnTo>
                <a:lnTo>
                  <a:pt x="20026" y="343394"/>
                </a:lnTo>
                <a:lnTo>
                  <a:pt x="0" y="332486"/>
                </a:lnTo>
                <a:lnTo>
                  <a:pt x="22606" y="277495"/>
                </a:lnTo>
                <a:lnTo>
                  <a:pt x="40707" y="288643"/>
                </a:lnTo>
                <a:lnTo>
                  <a:pt x="58642" y="296576"/>
                </a:lnTo>
                <a:lnTo>
                  <a:pt x="76434" y="301319"/>
                </a:lnTo>
                <a:lnTo>
                  <a:pt x="94106" y="302895"/>
                </a:lnTo>
                <a:lnTo>
                  <a:pt x="117703" y="300537"/>
                </a:lnTo>
                <a:lnTo>
                  <a:pt x="134572" y="293465"/>
                </a:lnTo>
                <a:lnTo>
                  <a:pt x="144702" y="281678"/>
                </a:lnTo>
                <a:lnTo>
                  <a:pt x="148081" y="265175"/>
                </a:lnTo>
                <a:lnTo>
                  <a:pt x="147294" y="256434"/>
                </a:lnTo>
                <a:lnTo>
                  <a:pt x="127309" y="223206"/>
                </a:lnTo>
                <a:lnTo>
                  <a:pt x="82804" y="195452"/>
                </a:lnTo>
                <a:lnTo>
                  <a:pt x="64591" y="185975"/>
                </a:lnTo>
                <a:lnTo>
                  <a:pt x="49593" y="177355"/>
                </a:lnTo>
                <a:lnTo>
                  <a:pt x="17113" y="148637"/>
                </a:lnTo>
                <a:lnTo>
                  <a:pt x="1109" y="103489"/>
                </a:lnTo>
                <a:lnTo>
                  <a:pt x="635" y="92963"/>
                </a:lnTo>
                <a:lnTo>
                  <a:pt x="2468" y="73796"/>
                </a:lnTo>
                <a:lnTo>
                  <a:pt x="29972" y="26415"/>
                </a:lnTo>
                <a:lnTo>
                  <a:pt x="63547" y="6635"/>
                </a:lnTo>
                <a:lnTo>
                  <a:pt x="83425" y="1662"/>
                </a:lnTo>
                <a:lnTo>
                  <a:pt x="10541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09828" y="1000125"/>
            <a:ext cx="302260" cy="357505"/>
          </a:xfrm>
          <a:custGeom>
            <a:avLst/>
            <a:gdLst/>
            <a:ahLst/>
            <a:cxnLst/>
            <a:rect l="l" t="t" r="r" b="b"/>
            <a:pathLst>
              <a:path w="302259" h="357505">
                <a:moveTo>
                  <a:pt x="148615" y="0"/>
                </a:moveTo>
                <a:lnTo>
                  <a:pt x="214368" y="11541"/>
                </a:lnTo>
                <a:lnTo>
                  <a:pt x="262547" y="46227"/>
                </a:lnTo>
                <a:lnTo>
                  <a:pt x="292093" y="101726"/>
                </a:lnTo>
                <a:lnTo>
                  <a:pt x="301942" y="175895"/>
                </a:lnTo>
                <a:lnTo>
                  <a:pt x="299370" y="215542"/>
                </a:lnTo>
                <a:lnTo>
                  <a:pt x="278791" y="281836"/>
                </a:lnTo>
                <a:lnTo>
                  <a:pt x="238038" y="329965"/>
                </a:lnTo>
                <a:lnTo>
                  <a:pt x="179593" y="354453"/>
                </a:lnTo>
                <a:lnTo>
                  <a:pt x="143891" y="357504"/>
                </a:lnTo>
                <a:lnTo>
                  <a:pt x="111124" y="354478"/>
                </a:lnTo>
                <a:lnTo>
                  <a:pt x="57755" y="330233"/>
                </a:lnTo>
                <a:lnTo>
                  <a:pt x="20895" y="282461"/>
                </a:lnTo>
                <a:lnTo>
                  <a:pt x="2321" y="215925"/>
                </a:lnTo>
                <a:lnTo>
                  <a:pt x="0" y="175895"/>
                </a:lnTo>
                <a:lnTo>
                  <a:pt x="2528" y="140440"/>
                </a:lnTo>
                <a:lnTo>
                  <a:pt x="22754" y="78007"/>
                </a:lnTo>
                <a:lnTo>
                  <a:pt x="62383" y="28717"/>
                </a:lnTo>
                <a:lnTo>
                  <a:pt x="116466" y="3190"/>
                </a:lnTo>
                <a:lnTo>
                  <a:pt x="14861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35940" y="2119457"/>
            <a:ext cx="2994025" cy="2280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5904" marR="767715" indent="-243840">
              <a:lnSpc>
                <a:spcPct val="115599"/>
              </a:lnSpc>
              <a:spcBef>
                <a:spcPts val="95"/>
              </a:spcBef>
            </a:pPr>
            <a:r>
              <a:rPr sz="3200" spc="-5" dirty="0"/>
              <a:t>Can</a:t>
            </a:r>
            <a:r>
              <a:rPr sz="3200" spc="-75" dirty="0"/>
              <a:t> </a:t>
            </a:r>
            <a:r>
              <a:rPr sz="3200" spc="-5" dirty="0"/>
              <a:t>confirm </a:t>
            </a:r>
            <a:r>
              <a:rPr sz="3200" spc="-950" dirty="0"/>
              <a:t> </a:t>
            </a:r>
            <a:r>
              <a:rPr sz="3200" spc="-5" dirty="0"/>
              <a:t>diagnosis</a:t>
            </a:r>
            <a:endParaRPr sz="3200"/>
          </a:p>
          <a:p>
            <a:pPr marL="287020" marR="5080">
              <a:lnSpc>
                <a:spcPct val="115599"/>
              </a:lnSpc>
              <a:spcBef>
                <a:spcPts val="5"/>
              </a:spcBef>
            </a:pPr>
            <a:r>
              <a:rPr sz="3200" spc="-5" dirty="0"/>
              <a:t>24-48</a:t>
            </a:r>
            <a:r>
              <a:rPr sz="3200" spc="-65" dirty="0"/>
              <a:t> </a:t>
            </a:r>
            <a:r>
              <a:rPr sz="3200" spc="-5" dirty="0"/>
              <a:t>hrs</a:t>
            </a:r>
            <a:r>
              <a:rPr sz="3200" spc="-30" dirty="0"/>
              <a:t> </a:t>
            </a:r>
            <a:r>
              <a:rPr sz="3200" spc="-5" dirty="0"/>
              <a:t>after </a:t>
            </a:r>
            <a:r>
              <a:rPr sz="3200" spc="-950" dirty="0"/>
              <a:t> </a:t>
            </a:r>
            <a:r>
              <a:rPr sz="3200" dirty="0"/>
              <a:t>onset</a:t>
            </a:r>
            <a:endParaRPr sz="3200"/>
          </a:p>
        </p:txBody>
      </p: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572000" y="0"/>
            <a:ext cx="3505200" cy="662151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777" y="543305"/>
            <a:ext cx="4135831" cy="228473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3133217" y="613791"/>
            <a:ext cx="52705" cy="80645"/>
          </a:xfrm>
          <a:custGeom>
            <a:avLst/>
            <a:gdLst/>
            <a:ahLst/>
            <a:cxnLst/>
            <a:rect l="l" t="t" r="r" b="b"/>
            <a:pathLst>
              <a:path w="52705" h="80645">
                <a:moveTo>
                  <a:pt x="26162" y="0"/>
                </a:moveTo>
                <a:lnTo>
                  <a:pt x="0" y="80518"/>
                </a:lnTo>
                <a:lnTo>
                  <a:pt x="52324" y="80518"/>
                </a:lnTo>
                <a:lnTo>
                  <a:pt x="2616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15541" y="613791"/>
            <a:ext cx="52705" cy="80645"/>
          </a:xfrm>
          <a:custGeom>
            <a:avLst/>
            <a:gdLst/>
            <a:ahLst/>
            <a:cxnLst/>
            <a:rect l="l" t="t" r="r" b="b"/>
            <a:pathLst>
              <a:path w="52705" h="80645">
                <a:moveTo>
                  <a:pt x="26161" y="0"/>
                </a:moveTo>
                <a:lnTo>
                  <a:pt x="0" y="80518"/>
                </a:lnTo>
                <a:lnTo>
                  <a:pt x="52323" y="80518"/>
                </a:lnTo>
                <a:lnTo>
                  <a:pt x="2616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42260" y="582930"/>
            <a:ext cx="83185" cy="151130"/>
          </a:xfrm>
          <a:custGeom>
            <a:avLst/>
            <a:gdLst/>
            <a:ahLst/>
            <a:cxnLst/>
            <a:rect l="l" t="t" r="r" b="b"/>
            <a:pathLst>
              <a:path w="83185" h="151129">
                <a:moveTo>
                  <a:pt x="17779" y="0"/>
                </a:moveTo>
                <a:lnTo>
                  <a:pt x="13588" y="0"/>
                </a:lnTo>
                <a:lnTo>
                  <a:pt x="7746" y="381"/>
                </a:lnTo>
                <a:lnTo>
                  <a:pt x="0" y="1016"/>
                </a:lnTo>
                <a:lnTo>
                  <a:pt x="0" y="149860"/>
                </a:lnTo>
                <a:lnTo>
                  <a:pt x="6350" y="150495"/>
                </a:lnTo>
                <a:lnTo>
                  <a:pt x="13081" y="150749"/>
                </a:lnTo>
                <a:lnTo>
                  <a:pt x="20319" y="150749"/>
                </a:lnTo>
                <a:lnTo>
                  <a:pt x="57092" y="138801"/>
                </a:lnTo>
                <a:lnTo>
                  <a:pt x="78628" y="103997"/>
                </a:lnTo>
                <a:lnTo>
                  <a:pt x="82803" y="69977"/>
                </a:lnTo>
                <a:lnTo>
                  <a:pt x="78734" y="39379"/>
                </a:lnTo>
                <a:lnTo>
                  <a:pt x="66532" y="17510"/>
                </a:lnTo>
                <a:lnTo>
                  <a:pt x="46210" y="4379"/>
                </a:lnTo>
                <a:lnTo>
                  <a:pt x="1777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67939" y="582802"/>
            <a:ext cx="63500" cy="62865"/>
          </a:xfrm>
          <a:custGeom>
            <a:avLst/>
            <a:gdLst/>
            <a:ahLst/>
            <a:cxnLst/>
            <a:rect l="l" t="t" r="r" b="b"/>
            <a:pathLst>
              <a:path w="63500" h="62865">
                <a:moveTo>
                  <a:pt x="13081" y="0"/>
                </a:moveTo>
                <a:lnTo>
                  <a:pt x="8890" y="0"/>
                </a:lnTo>
                <a:lnTo>
                  <a:pt x="4572" y="254"/>
                </a:lnTo>
                <a:lnTo>
                  <a:pt x="0" y="888"/>
                </a:lnTo>
                <a:lnTo>
                  <a:pt x="0" y="61468"/>
                </a:lnTo>
                <a:lnTo>
                  <a:pt x="7112" y="62102"/>
                </a:lnTo>
                <a:lnTo>
                  <a:pt x="12573" y="62357"/>
                </a:lnTo>
                <a:lnTo>
                  <a:pt x="16383" y="62357"/>
                </a:lnTo>
                <a:lnTo>
                  <a:pt x="56850" y="51260"/>
                </a:lnTo>
                <a:lnTo>
                  <a:pt x="63118" y="28829"/>
                </a:lnTo>
                <a:lnTo>
                  <a:pt x="62358" y="21423"/>
                </a:lnTo>
                <a:lnTo>
                  <a:pt x="25175" y="402"/>
                </a:lnTo>
                <a:lnTo>
                  <a:pt x="130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36776" y="582802"/>
            <a:ext cx="63500" cy="62865"/>
          </a:xfrm>
          <a:custGeom>
            <a:avLst/>
            <a:gdLst/>
            <a:ahLst/>
            <a:cxnLst/>
            <a:rect l="l" t="t" r="r" b="b"/>
            <a:pathLst>
              <a:path w="63500" h="62865">
                <a:moveTo>
                  <a:pt x="13081" y="0"/>
                </a:moveTo>
                <a:lnTo>
                  <a:pt x="9017" y="0"/>
                </a:lnTo>
                <a:lnTo>
                  <a:pt x="4572" y="254"/>
                </a:lnTo>
                <a:lnTo>
                  <a:pt x="0" y="888"/>
                </a:lnTo>
                <a:lnTo>
                  <a:pt x="0" y="61468"/>
                </a:lnTo>
                <a:lnTo>
                  <a:pt x="7112" y="62102"/>
                </a:lnTo>
                <a:lnTo>
                  <a:pt x="12573" y="62357"/>
                </a:lnTo>
                <a:lnTo>
                  <a:pt x="16382" y="62357"/>
                </a:lnTo>
                <a:lnTo>
                  <a:pt x="56850" y="51260"/>
                </a:lnTo>
                <a:lnTo>
                  <a:pt x="63118" y="28829"/>
                </a:lnTo>
                <a:lnTo>
                  <a:pt x="62358" y="21423"/>
                </a:lnTo>
                <a:lnTo>
                  <a:pt x="25175" y="402"/>
                </a:lnTo>
                <a:lnTo>
                  <a:pt x="130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05865" y="582802"/>
            <a:ext cx="63500" cy="62865"/>
          </a:xfrm>
          <a:custGeom>
            <a:avLst/>
            <a:gdLst/>
            <a:ahLst/>
            <a:cxnLst/>
            <a:rect l="l" t="t" r="r" b="b"/>
            <a:pathLst>
              <a:path w="63500" h="62865">
                <a:moveTo>
                  <a:pt x="13093" y="0"/>
                </a:moveTo>
                <a:lnTo>
                  <a:pt x="8928" y="0"/>
                </a:lnTo>
                <a:lnTo>
                  <a:pt x="4559" y="254"/>
                </a:lnTo>
                <a:lnTo>
                  <a:pt x="0" y="888"/>
                </a:lnTo>
                <a:lnTo>
                  <a:pt x="0" y="61468"/>
                </a:lnTo>
                <a:lnTo>
                  <a:pt x="7137" y="62102"/>
                </a:lnTo>
                <a:lnTo>
                  <a:pt x="12598" y="62357"/>
                </a:lnTo>
                <a:lnTo>
                  <a:pt x="16370" y="62357"/>
                </a:lnTo>
                <a:lnTo>
                  <a:pt x="56784" y="51260"/>
                </a:lnTo>
                <a:lnTo>
                  <a:pt x="63106" y="28829"/>
                </a:lnTo>
                <a:lnTo>
                  <a:pt x="62351" y="21423"/>
                </a:lnTo>
                <a:lnTo>
                  <a:pt x="25180" y="402"/>
                </a:lnTo>
                <a:lnTo>
                  <a:pt x="1309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16805" y="580516"/>
            <a:ext cx="110489" cy="157480"/>
          </a:xfrm>
          <a:custGeom>
            <a:avLst/>
            <a:gdLst/>
            <a:ahLst/>
            <a:cxnLst/>
            <a:rect l="l" t="t" r="r" b="b"/>
            <a:pathLst>
              <a:path w="110489" h="157479">
                <a:moveTo>
                  <a:pt x="53594" y="0"/>
                </a:moveTo>
                <a:lnTo>
                  <a:pt x="13843" y="20828"/>
                </a:lnTo>
                <a:lnTo>
                  <a:pt x="859" y="60065"/>
                </a:lnTo>
                <a:lnTo>
                  <a:pt x="0" y="76708"/>
                </a:lnTo>
                <a:lnTo>
                  <a:pt x="809" y="94759"/>
                </a:lnTo>
                <a:lnTo>
                  <a:pt x="12954" y="135890"/>
                </a:lnTo>
                <a:lnTo>
                  <a:pt x="50673" y="156972"/>
                </a:lnTo>
                <a:lnTo>
                  <a:pt x="64293" y="155686"/>
                </a:lnTo>
                <a:lnTo>
                  <a:pt x="101536" y="124946"/>
                </a:lnTo>
                <a:lnTo>
                  <a:pt x="110109" y="76708"/>
                </a:lnTo>
                <a:lnTo>
                  <a:pt x="106582" y="43183"/>
                </a:lnTo>
                <a:lnTo>
                  <a:pt x="95996" y="19208"/>
                </a:lnTo>
                <a:lnTo>
                  <a:pt x="78337" y="4806"/>
                </a:lnTo>
                <a:lnTo>
                  <a:pt x="5359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715765" y="580516"/>
            <a:ext cx="110489" cy="157480"/>
          </a:xfrm>
          <a:custGeom>
            <a:avLst/>
            <a:gdLst/>
            <a:ahLst/>
            <a:cxnLst/>
            <a:rect l="l" t="t" r="r" b="b"/>
            <a:pathLst>
              <a:path w="110489" h="157479">
                <a:moveTo>
                  <a:pt x="53594" y="0"/>
                </a:moveTo>
                <a:lnTo>
                  <a:pt x="13843" y="20828"/>
                </a:lnTo>
                <a:lnTo>
                  <a:pt x="859" y="60065"/>
                </a:lnTo>
                <a:lnTo>
                  <a:pt x="0" y="76708"/>
                </a:lnTo>
                <a:lnTo>
                  <a:pt x="809" y="94759"/>
                </a:lnTo>
                <a:lnTo>
                  <a:pt x="12954" y="135890"/>
                </a:lnTo>
                <a:lnTo>
                  <a:pt x="50673" y="156972"/>
                </a:lnTo>
                <a:lnTo>
                  <a:pt x="64293" y="155686"/>
                </a:lnTo>
                <a:lnTo>
                  <a:pt x="101536" y="124946"/>
                </a:lnTo>
                <a:lnTo>
                  <a:pt x="110109" y="76708"/>
                </a:lnTo>
                <a:lnTo>
                  <a:pt x="106582" y="43183"/>
                </a:lnTo>
                <a:lnTo>
                  <a:pt x="95996" y="19208"/>
                </a:lnTo>
                <a:lnTo>
                  <a:pt x="78337" y="4806"/>
                </a:lnTo>
                <a:lnTo>
                  <a:pt x="5359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342642" y="580516"/>
            <a:ext cx="110489" cy="157480"/>
          </a:xfrm>
          <a:custGeom>
            <a:avLst/>
            <a:gdLst/>
            <a:ahLst/>
            <a:cxnLst/>
            <a:rect l="l" t="t" r="r" b="b"/>
            <a:pathLst>
              <a:path w="110489" h="157479">
                <a:moveTo>
                  <a:pt x="53593" y="0"/>
                </a:moveTo>
                <a:lnTo>
                  <a:pt x="13843" y="20828"/>
                </a:lnTo>
                <a:lnTo>
                  <a:pt x="859" y="60065"/>
                </a:lnTo>
                <a:lnTo>
                  <a:pt x="0" y="76708"/>
                </a:lnTo>
                <a:lnTo>
                  <a:pt x="809" y="94759"/>
                </a:lnTo>
                <a:lnTo>
                  <a:pt x="12953" y="135890"/>
                </a:lnTo>
                <a:lnTo>
                  <a:pt x="50672" y="156972"/>
                </a:lnTo>
                <a:lnTo>
                  <a:pt x="64293" y="155686"/>
                </a:lnTo>
                <a:lnTo>
                  <a:pt x="101536" y="124946"/>
                </a:lnTo>
                <a:lnTo>
                  <a:pt x="110108" y="76708"/>
                </a:lnTo>
                <a:lnTo>
                  <a:pt x="106582" y="43183"/>
                </a:lnTo>
                <a:lnTo>
                  <a:pt x="95996" y="19208"/>
                </a:lnTo>
                <a:lnTo>
                  <a:pt x="78337" y="4806"/>
                </a:lnTo>
                <a:lnTo>
                  <a:pt x="5359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601971" y="550037"/>
            <a:ext cx="144145" cy="218440"/>
          </a:xfrm>
          <a:custGeom>
            <a:avLst/>
            <a:gdLst/>
            <a:ahLst/>
            <a:cxnLst/>
            <a:rect l="l" t="t" r="r" b="b"/>
            <a:pathLst>
              <a:path w="144145" h="218440">
                <a:moveTo>
                  <a:pt x="0" y="0"/>
                </a:moveTo>
                <a:lnTo>
                  <a:pt x="143637" y="0"/>
                </a:lnTo>
                <a:lnTo>
                  <a:pt x="143637" y="34416"/>
                </a:lnTo>
                <a:lnTo>
                  <a:pt x="38607" y="34416"/>
                </a:lnTo>
                <a:lnTo>
                  <a:pt x="38607" y="85471"/>
                </a:lnTo>
                <a:lnTo>
                  <a:pt x="115315" y="85471"/>
                </a:lnTo>
                <a:lnTo>
                  <a:pt x="115315" y="118363"/>
                </a:lnTo>
                <a:lnTo>
                  <a:pt x="38607" y="118363"/>
                </a:lnTo>
                <a:lnTo>
                  <a:pt x="38607" y="218059"/>
                </a:lnTo>
                <a:lnTo>
                  <a:pt x="0" y="21805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057141" y="550037"/>
            <a:ext cx="38735" cy="218440"/>
          </a:xfrm>
          <a:custGeom>
            <a:avLst/>
            <a:gdLst/>
            <a:ahLst/>
            <a:cxnLst/>
            <a:rect l="l" t="t" r="r" b="b"/>
            <a:pathLst>
              <a:path w="38735" h="218440">
                <a:moveTo>
                  <a:pt x="0" y="0"/>
                </a:moveTo>
                <a:lnTo>
                  <a:pt x="38608" y="0"/>
                </a:lnTo>
                <a:lnTo>
                  <a:pt x="38608" y="218059"/>
                </a:lnTo>
                <a:lnTo>
                  <a:pt x="0" y="21805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82466" y="549148"/>
            <a:ext cx="160527" cy="222757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3001010" y="550037"/>
            <a:ext cx="38735" cy="218440"/>
          </a:xfrm>
          <a:custGeom>
            <a:avLst/>
            <a:gdLst/>
            <a:ahLst/>
            <a:cxnLst/>
            <a:rect l="l" t="t" r="r" b="b"/>
            <a:pathLst>
              <a:path w="38735" h="218440">
                <a:moveTo>
                  <a:pt x="0" y="0"/>
                </a:moveTo>
                <a:lnTo>
                  <a:pt x="38607" y="0"/>
                </a:lnTo>
                <a:lnTo>
                  <a:pt x="38607" y="218059"/>
                </a:lnTo>
                <a:lnTo>
                  <a:pt x="0" y="21805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134616" y="550037"/>
            <a:ext cx="144145" cy="218440"/>
          </a:xfrm>
          <a:custGeom>
            <a:avLst/>
            <a:gdLst/>
            <a:ahLst/>
            <a:cxnLst/>
            <a:rect l="l" t="t" r="r" b="b"/>
            <a:pathLst>
              <a:path w="144144" h="218440">
                <a:moveTo>
                  <a:pt x="0" y="0"/>
                </a:moveTo>
                <a:lnTo>
                  <a:pt x="143636" y="0"/>
                </a:lnTo>
                <a:lnTo>
                  <a:pt x="143636" y="34416"/>
                </a:lnTo>
                <a:lnTo>
                  <a:pt x="38607" y="34416"/>
                </a:lnTo>
                <a:lnTo>
                  <a:pt x="38607" y="85471"/>
                </a:lnTo>
                <a:lnTo>
                  <a:pt x="115315" y="85471"/>
                </a:lnTo>
                <a:lnTo>
                  <a:pt x="115315" y="118363"/>
                </a:lnTo>
                <a:lnTo>
                  <a:pt x="38607" y="118363"/>
                </a:lnTo>
                <a:lnTo>
                  <a:pt x="38607" y="218059"/>
                </a:lnTo>
                <a:lnTo>
                  <a:pt x="0" y="21805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783333" y="550037"/>
            <a:ext cx="38735" cy="218440"/>
          </a:xfrm>
          <a:custGeom>
            <a:avLst/>
            <a:gdLst/>
            <a:ahLst/>
            <a:cxnLst/>
            <a:rect l="l" t="t" r="r" b="b"/>
            <a:pathLst>
              <a:path w="38735" h="218440">
                <a:moveTo>
                  <a:pt x="0" y="0"/>
                </a:moveTo>
                <a:lnTo>
                  <a:pt x="38608" y="0"/>
                </a:lnTo>
                <a:lnTo>
                  <a:pt x="38608" y="218059"/>
                </a:lnTo>
                <a:lnTo>
                  <a:pt x="0" y="21805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52347" y="550037"/>
            <a:ext cx="410209" cy="218440"/>
          </a:xfrm>
          <a:custGeom>
            <a:avLst/>
            <a:gdLst/>
            <a:ahLst/>
            <a:cxnLst/>
            <a:rect l="l" t="t" r="r" b="b"/>
            <a:pathLst>
              <a:path w="410209" h="218440">
                <a:moveTo>
                  <a:pt x="270560" y="0"/>
                </a:moveTo>
                <a:lnTo>
                  <a:pt x="409625" y="0"/>
                </a:lnTo>
                <a:lnTo>
                  <a:pt x="409625" y="34416"/>
                </a:lnTo>
                <a:lnTo>
                  <a:pt x="309168" y="34416"/>
                </a:lnTo>
                <a:lnTo>
                  <a:pt x="309168" y="85471"/>
                </a:lnTo>
                <a:lnTo>
                  <a:pt x="381304" y="85471"/>
                </a:lnTo>
                <a:lnTo>
                  <a:pt x="381304" y="118363"/>
                </a:lnTo>
                <a:lnTo>
                  <a:pt x="309168" y="118363"/>
                </a:lnTo>
                <a:lnTo>
                  <a:pt x="309168" y="183641"/>
                </a:lnTo>
                <a:lnTo>
                  <a:pt x="408101" y="183641"/>
                </a:lnTo>
                <a:lnTo>
                  <a:pt x="408101" y="218059"/>
                </a:lnTo>
                <a:lnTo>
                  <a:pt x="270560" y="218059"/>
                </a:lnTo>
                <a:lnTo>
                  <a:pt x="270560" y="0"/>
                </a:lnTo>
                <a:close/>
              </a:path>
              <a:path w="410209" h="218440">
                <a:moveTo>
                  <a:pt x="65252" y="0"/>
                </a:moveTo>
                <a:lnTo>
                  <a:pt x="245795" y="0"/>
                </a:lnTo>
                <a:lnTo>
                  <a:pt x="245795" y="34416"/>
                </a:lnTo>
                <a:lnTo>
                  <a:pt x="173278" y="34416"/>
                </a:lnTo>
                <a:lnTo>
                  <a:pt x="173278" y="218059"/>
                </a:lnTo>
                <a:lnTo>
                  <a:pt x="134670" y="218059"/>
                </a:lnTo>
                <a:lnTo>
                  <a:pt x="134670" y="34416"/>
                </a:lnTo>
                <a:lnTo>
                  <a:pt x="65252" y="34416"/>
                </a:lnTo>
                <a:lnTo>
                  <a:pt x="65252" y="0"/>
                </a:lnTo>
                <a:close/>
              </a:path>
              <a:path w="410209" h="218440">
                <a:moveTo>
                  <a:pt x="0" y="0"/>
                </a:moveTo>
                <a:lnTo>
                  <a:pt x="38696" y="0"/>
                </a:lnTo>
                <a:lnTo>
                  <a:pt x="38696" y="218059"/>
                </a:lnTo>
                <a:lnTo>
                  <a:pt x="0" y="21805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803651" y="548512"/>
            <a:ext cx="161925" cy="219710"/>
          </a:xfrm>
          <a:custGeom>
            <a:avLst/>
            <a:gdLst/>
            <a:ahLst/>
            <a:cxnLst/>
            <a:rect l="l" t="t" r="r" b="b"/>
            <a:pathLst>
              <a:path w="161925" h="219709">
                <a:moveTo>
                  <a:pt x="58166" y="0"/>
                </a:moveTo>
                <a:lnTo>
                  <a:pt x="100853" y="7016"/>
                </a:lnTo>
                <a:lnTo>
                  <a:pt x="133731" y="27939"/>
                </a:lnTo>
                <a:lnTo>
                  <a:pt x="154590" y="60436"/>
                </a:lnTo>
                <a:lnTo>
                  <a:pt x="161544" y="101981"/>
                </a:lnTo>
                <a:lnTo>
                  <a:pt x="154471" y="153414"/>
                </a:lnTo>
                <a:lnTo>
                  <a:pt x="133254" y="190166"/>
                </a:lnTo>
                <a:lnTo>
                  <a:pt x="97893" y="212226"/>
                </a:lnTo>
                <a:lnTo>
                  <a:pt x="48387" y="219583"/>
                </a:lnTo>
                <a:lnTo>
                  <a:pt x="0" y="219583"/>
                </a:lnTo>
                <a:lnTo>
                  <a:pt x="0" y="1650"/>
                </a:lnTo>
                <a:lnTo>
                  <a:pt x="20982" y="964"/>
                </a:lnTo>
                <a:lnTo>
                  <a:pt x="37655" y="444"/>
                </a:lnTo>
                <a:lnTo>
                  <a:pt x="50041" y="115"/>
                </a:lnTo>
                <a:lnTo>
                  <a:pt x="5816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527807" y="547877"/>
            <a:ext cx="167640" cy="220345"/>
          </a:xfrm>
          <a:custGeom>
            <a:avLst/>
            <a:gdLst/>
            <a:ahLst/>
            <a:cxnLst/>
            <a:rect l="l" t="t" r="r" b="b"/>
            <a:pathLst>
              <a:path w="167639" h="220345">
                <a:moveTo>
                  <a:pt x="60452" y="0"/>
                </a:moveTo>
                <a:lnTo>
                  <a:pt x="96716" y="4004"/>
                </a:lnTo>
                <a:lnTo>
                  <a:pt x="122634" y="16033"/>
                </a:lnTo>
                <a:lnTo>
                  <a:pt x="138193" y="36111"/>
                </a:lnTo>
                <a:lnTo>
                  <a:pt x="143383" y="64262"/>
                </a:lnTo>
                <a:lnTo>
                  <a:pt x="142668" y="73689"/>
                </a:lnTo>
                <a:lnTo>
                  <a:pt x="119014" y="113093"/>
                </a:lnTo>
                <a:lnTo>
                  <a:pt x="103124" y="122047"/>
                </a:lnTo>
                <a:lnTo>
                  <a:pt x="167512" y="220218"/>
                </a:lnTo>
                <a:lnTo>
                  <a:pt x="122936" y="220218"/>
                </a:lnTo>
                <a:lnTo>
                  <a:pt x="64769" y="130175"/>
                </a:lnTo>
                <a:lnTo>
                  <a:pt x="58800" y="130048"/>
                </a:lnTo>
                <a:lnTo>
                  <a:pt x="50673" y="129667"/>
                </a:lnTo>
                <a:lnTo>
                  <a:pt x="40131" y="129159"/>
                </a:lnTo>
                <a:lnTo>
                  <a:pt x="40131" y="220218"/>
                </a:lnTo>
                <a:lnTo>
                  <a:pt x="0" y="220218"/>
                </a:lnTo>
                <a:lnTo>
                  <a:pt x="0" y="2159"/>
                </a:lnTo>
                <a:lnTo>
                  <a:pt x="2159" y="2159"/>
                </a:lnTo>
                <a:lnTo>
                  <a:pt x="10541" y="1777"/>
                </a:lnTo>
                <a:lnTo>
                  <a:pt x="25146" y="1016"/>
                </a:lnTo>
                <a:lnTo>
                  <a:pt x="35556" y="589"/>
                </a:lnTo>
                <a:lnTo>
                  <a:pt x="44894" y="269"/>
                </a:lnTo>
                <a:lnTo>
                  <a:pt x="53185" y="69"/>
                </a:lnTo>
                <a:lnTo>
                  <a:pt x="6045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596644" y="547877"/>
            <a:ext cx="167640" cy="220345"/>
          </a:xfrm>
          <a:custGeom>
            <a:avLst/>
            <a:gdLst/>
            <a:ahLst/>
            <a:cxnLst/>
            <a:rect l="l" t="t" r="r" b="b"/>
            <a:pathLst>
              <a:path w="167639" h="220345">
                <a:moveTo>
                  <a:pt x="60451" y="0"/>
                </a:moveTo>
                <a:lnTo>
                  <a:pt x="96716" y="4004"/>
                </a:lnTo>
                <a:lnTo>
                  <a:pt x="122634" y="16033"/>
                </a:lnTo>
                <a:lnTo>
                  <a:pt x="138193" y="36111"/>
                </a:lnTo>
                <a:lnTo>
                  <a:pt x="143382" y="64262"/>
                </a:lnTo>
                <a:lnTo>
                  <a:pt x="142668" y="73689"/>
                </a:lnTo>
                <a:lnTo>
                  <a:pt x="119014" y="113093"/>
                </a:lnTo>
                <a:lnTo>
                  <a:pt x="103124" y="122047"/>
                </a:lnTo>
                <a:lnTo>
                  <a:pt x="167512" y="220218"/>
                </a:lnTo>
                <a:lnTo>
                  <a:pt x="122936" y="220218"/>
                </a:lnTo>
                <a:lnTo>
                  <a:pt x="64769" y="130175"/>
                </a:lnTo>
                <a:lnTo>
                  <a:pt x="58800" y="130048"/>
                </a:lnTo>
                <a:lnTo>
                  <a:pt x="50673" y="129667"/>
                </a:lnTo>
                <a:lnTo>
                  <a:pt x="40131" y="129159"/>
                </a:lnTo>
                <a:lnTo>
                  <a:pt x="40131" y="220218"/>
                </a:lnTo>
                <a:lnTo>
                  <a:pt x="0" y="220218"/>
                </a:lnTo>
                <a:lnTo>
                  <a:pt x="0" y="2159"/>
                </a:lnTo>
                <a:lnTo>
                  <a:pt x="2159" y="2159"/>
                </a:lnTo>
                <a:lnTo>
                  <a:pt x="10540" y="1777"/>
                </a:lnTo>
                <a:lnTo>
                  <a:pt x="25146" y="1016"/>
                </a:lnTo>
                <a:lnTo>
                  <a:pt x="35556" y="589"/>
                </a:lnTo>
                <a:lnTo>
                  <a:pt x="44894" y="269"/>
                </a:lnTo>
                <a:lnTo>
                  <a:pt x="53185" y="69"/>
                </a:lnTo>
                <a:lnTo>
                  <a:pt x="6045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65682" y="547877"/>
            <a:ext cx="167640" cy="220345"/>
          </a:xfrm>
          <a:custGeom>
            <a:avLst/>
            <a:gdLst/>
            <a:ahLst/>
            <a:cxnLst/>
            <a:rect l="l" t="t" r="r" b="b"/>
            <a:pathLst>
              <a:path w="167640" h="220345">
                <a:moveTo>
                  <a:pt x="60426" y="0"/>
                </a:moveTo>
                <a:lnTo>
                  <a:pt x="96757" y="4004"/>
                </a:lnTo>
                <a:lnTo>
                  <a:pt x="122708" y="16033"/>
                </a:lnTo>
                <a:lnTo>
                  <a:pt x="138280" y="36111"/>
                </a:lnTo>
                <a:lnTo>
                  <a:pt x="143471" y="64262"/>
                </a:lnTo>
                <a:lnTo>
                  <a:pt x="142755" y="73689"/>
                </a:lnTo>
                <a:lnTo>
                  <a:pt x="119060" y="113093"/>
                </a:lnTo>
                <a:lnTo>
                  <a:pt x="103136" y="122047"/>
                </a:lnTo>
                <a:lnTo>
                  <a:pt x="167576" y="220218"/>
                </a:lnTo>
                <a:lnTo>
                  <a:pt x="122936" y="220218"/>
                </a:lnTo>
                <a:lnTo>
                  <a:pt x="64731" y="130175"/>
                </a:lnTo>
                <a:lnTo>
                  <a:pt x="58889" y="130048"/>
                </a:lnTo>
                <a:lnTo>
                  <a:pt x="50698" y="129667"/>
                </a:lnTo>
                <a:lnTo>
                  <a:pt x="40182" y="129159"/>
                </a:lnTo>
                <a:lnTo>
                  <a:pt x="40182" y="220218"/>
                </a:lnTo>
                <a:lnTo>
                  <a:pt x="0" y="220218"/>
                </a:lnTo>
                <a:lnTo>
                  <a:pt x="0" y="2159"/>
                </a:lnTo>
                <a:lnTo>
                  <a:pt x="2184" y="2159"/>
                </a:lnTo>
                <a:lnTo>
                  <a:pt x="10566" y="1777"/>
                </a:lnTo>
                <a:lnTo>
                  <a:pt x="25146" y="1016"/>
                </a:lnTo>
                <a:lnTo>
                  <a:pt x="35559" y="589"/>
                </a:lnTo>
                <a:lnTo>
                  <a:pt x="44910" y="269"/>
                </a:lnTo>
                <a:lnTo>
                  <a:pt x="53199" y="69"/>
                </a:lnTo>
                <a:lnTo>
                  <a:pt x="6042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064001" y="547116"/>
            <a:ext cx="191770" cy="220979"/>
          </a:xfrm>
          <a:custGeom>
            <a:avLst/>
            <a:gdLst/>
            <a:ahLst/>
            <a:cxnLst/>
            <a:rect l="l" t="t" r="r" b="b"/>
            <a:pathLst>
              <a:path w="191770" h="220979">
                <a:moveTo>
                  <a:pt x="86868" y="0"/>
                </a:moveTo>
                <a:lnTo>
                  <a:pt x="103886" y="0"/>
                </a:lnTo>
                <a:lnTo>
                  <a:pt x="191515" y="220980"/>
                </a:lnTo>
                <a:lnTo>
                  <a:pt x="148844" y="220980"/>
                </a:lnTo>
                <a:lnTo>
                  <a:pt x="132842" y="176784"/>
                </a:lnTo>
                <a:lnTo>
                  <a:pt x="58166" y="176784"/>
                </a:lnTo>
                <a:lnTo>
                  <a:pt x="43053" y="220980"/>
                </a:lnTo>
                <a:lnTo>
                  <a:pt x="0" y="220980"/>
                </a:lnTo>
                <a:lnTo>
                  <a:pt x="8686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846326" y="547116"/>
            <a:ext cx="191770" cy="220979"/>
          </a:xfrm>
          <a:custGeom>
            <a:avLst/>
            <a:gdLst/>
            <a:ahLst/>
            <a:cxnLst/>
            <a:rect l="l" t="t" r="r" b="b"/>
            <a:pathLst>
              <a:path w="191769" h="220979">
                <a:moveTo>
                  <a:pt x="86868" y="0"/>
                </a:moveTo>
                <a:lnTo>
                  <a:pt x="103886" y="0"/>
                </a:lnTo>
                <a:lnTo>
                  <a:pt x="191516" y="220980"/>
                </a:lnTo>
                <a:lnTo>
                  <a:pt x="148844" y="220980"/>
                </a:lnTo>
                <a:lnTo>
                  <a:pt x="132842" y="176784"/>
                </a:lnTo>
                <a:lnTo>
                  <a:pt x="58166" y="176784"/>
                </a:lnTo>
                <a:lnTo>
                  <a:pt x="43053" y="220980"/>
                </a:lnTo>
                <a:lnTo>
                  <a:pt x="0" y="220980"/>
                </a:lnTo>
                <a:lnTo>
                  <a:pt x="8686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89628" y="545465"/>
            <a:ext cx="133731" cy="227202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30421" y="545465"/>
            <a:ext cx="133730" cy="227202"/>
          </a:xfrm>
          <a:prstGeom prst="rect">
            <a:avLst/>
          </a:prstGeom>
        </p:spPr>
      </p:pic>
      <p:sp>
        <p:nvSpPr>
          <p:cNvPr id="27" name="object 27"/>
          <p:cNvSpPr/>
          <p:nvPr/>
        </p:nvSpPr>
        <p:spPr>
          <a:xfrm>
            <a:off x="3268726" y="546354"/>
            <a:ext cx="180975" cy="225425"/>
          </a:xfrm>
          <a:custGeom>
            <a:avLst/>
            <a:gdLst/>
            <a:ahLst/>
            <a:cxnLst/>
            <a:rect l="l" t="t" r="r" b="b"/>
            <a:pathLst>
              <a:path w="180975" h="225425">
                <a:moveTo>
                  <a:pt x="110362" y="0"/>
                </a:moveTo>
                <a:lnTo>
                  <a:pt x="127676" y="1335"/>
                </a:lnTo>
                <a:lnTo>
                  <a:pt x="143621" y="5349"/>
                </a:lnTo>
                <a:lnTo>
                  <a:pt x="158208" y="12055"/>
                </a:lnTo>
                <a:lnTo>
                  <a:pt x="171450" y="21462"/>
                </a:lnTo>
                <a:lnTo>
                  <a:pt x="155194" y="52578"/>
                </a:lnTo>
                <a:lnTo>
                  <a:pt x="150622" y="48513"/>
                </a:lnTo>
                <a:lnTo>
                  <a:pt x="143637" y="44450"/>
                </a:lnTo>
                <a:lnTo>
                  <a:pt x="134112" y="40386"/>
                </a:lnTo>
                <a:lnTo>
                  <a:pt x="124587" y="36322"/>
                </a:lnTo>
                <a:lnTo>
                  <a:pt x="116332" y="34417"/>
                </a:lnTo>
                <a:lnTo>
                  <a:pt x="109474" y="34417"/>
                </a:lnTo>
                <a:lnTo>
                  <a:pt x="94234" y="35774"/>
                </a:lnTo>
                <a:lnTo>
                  <a:pt x="58800" y="56134"/>
                </a:lnTo>
                <a:lnTo>
                  <a:pt x="41298" y="97192"/>
                </a:lnTo>
                <a:lnTo>
                  <a:pt x="40132" y="114554"/>
                </a:lnTo>
                <a:lnTo>
                  <a:pt x="41275" y="131105"/>
                </a:lnTo>
                <a:lnTo>
                  <a:pt x="58420" y="170307"/>
                </a:lnTo>
                <a:lnTo>
                  <a:pt x="93174" y="189827"/>
                </a:lnTo>
                <a:lnTo>
                  <a:pt x="108076" y="191135"/>
                </a:lnTo>
                <a:lnTo>
                  <a:pt x="117931" y="190422"/>
                </a:lnTo>
                <a:lnTo>
                  <a:pt x="126904" y="188293"/>
                </a:lnTo>
                <a:lnTo>
                  <a:pt x="134973" y="184759"/>
                </a:lnTo>
                <a:lnTo>
                  <a:pt x="142112" y="179832"/>
                </a:lnTo>
                <a:lnTo>
                  <a:pt x="142112" y="136906"/>
                </a:lnTo>
                <a:lnTo>
                  <a:pt x="111887" y="136906"/>
                </a:lnTo>
                <a:lnTo>
                  <a:pt x="111887" y="103886"/>
                </a:lnTo>
                <a:lnTo>
                  <a:pt x="180848" y="103886"/>
                </a:lnTo>
                <a:lnTo>
                  <a:pt x="180848" y="201549"/>
                </a:lnTo>
                <a:lnTo>
                  <a:pt x="145161" y="219075"/>
                </a:lnTo>
                <a:lnTo>
                  <a:pt x="101726" y="225425"/>
                </a:lnTo>
                <a:lnTo>
                  <a:pt x="79509" y="223516"/>
                </a:lnTo>
                <a:lnTo>
                  <a:pt x="42362" y="208172"/>
                </a:lnTo>
                <a:lnTo>
                  <a:pt x="15430" y="178117"/>
                </a:lnTo>
                <a:lnTo>
                  <a:pt x="1714" y="137541"/>
                </a:lnTo>
                <a:lnTo>
                  <a:pt x="0" y="113537"/>
                </a:lnTo>
                <a:lnTo>
                  <a:pt x="1859" y="89485"/>
                </a:lnTo>
                <a:lnTo>
                  <a:pt x="16769" y="48476"/>
                </a:lnTo>
                <a:lnTo>
                  <a:pt x="46104" y="17734"/>
                </a:lnTo>
                <a:lnTo>
                  <a:pt x="86387" y="1974"/>
                </a:lnTo>
                <a:lnTo>
                  <a:pt x="11036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object 2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8438" y="545465"/>
            <a:ext cx="167424" cy="227202"/>
          </a:xfrm>
          <a:prstGeom prst="rect">
            <a:avLst/>
          </a:prstGeom>
        </p:spPr>
      </p:pic>
      <p:sp>
        <p:nvSpPr>
          <p:cNvPr id="29" name="object 29"/>
          <p:cNvSpPr/>
          <p:nvPr/>
        </p:nvSpPr>
        <p:spPr>
          <a:xfrm>
            <a:off x="4376673" y="546226"/>
            <a:ext cx="190500" cy="226060"/>
          </a:xfrm>
          <a:custGeom>
            <a:avLst/>
            <a:gdLst/>
            <a:ahLst/>
            <a:cxnLst/>
            <a:rect l="l" t="t" r="r" b="b"/>
            <a:pathLst>
              <a:path w="190500" h="226059">
                <a:moveTo>
                  <a:pt x="93725" y="0"/>
                </a:moveTo>
                <a:lnTo>
                  <a:pt x="135239" y="7254"/>
                </a:lnTo>
                <a:lnTo>
                  <a:pt x="176516" y="45186"/>
                </a:lnTo>
                <a:lnTo>
                  <a:pt x="188950" y="86107"/>
                </a:lnTo>
                <a:lnTo>
                  <a:pt x="190500" y="110998"/>
                </a:lnTo>
                <a:lnTo>
                  <a:pt x="188878" y="136005"/>
                </a:lnTo>
                <a:lnTo>
                  <a:pt x="175873" y="177827"/>
                </a:lnTo>
                <a:lnTo>
                  <a:pt x="150133" y="208192"/>
                </a:lnTo>
                <a:lnTo>
                  <a:pt x="113280" y="223623"/>
                </a:lnTo>
                <a:lnTo>
                  <a:pt x="90804" y="225551"/>
                </a:lnTo>
                <a:lnTo>
                  <a:pt x="70088" y="223645"/>
                </a:lnTo>
                <a:lnTo>
                  <a:pt x="23367" y="194945"/>
                </a:lnTo>
                <a:lnTo>
                  <a:pt x="5826" y="158638"/>
                </a:lnTo>
                <a:lnTo>
                  <a:pt x="0" y="110998"/>
                </a:lnTo>
                <a:lnTo>
                  <a:pt x="1595" y="88584"/>
                </a:lnTo>
                <a:lnTo>
                  <a:pt x="14358" y="49186"/>
                </a:lnTo>
                <a:lnTo>
                  <a:pt x="39362" y="18055"/>
                </a:lnTo>
                <a:lnTo>
                  <a:pt x="9372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675634" y="546226"/>
            <a:ext cx="190500" cy="226060"/>
          </a:xfrm>
          <a:custGeom>
            <a:avLst/>
            <a:gdLst/>
            <a:ahLst/>
            <a:cxnLst/>
            <a:rect l="l" t="t" r="r" b="b"/>
            <a:pathLst>
              <a:path w="190500" h="226059">
                <a:moveTo>
                  <a:pt x="93725" y="0"/>
                </a:moveTo>
                <a:lnTo>
                  <a:pt x="135239" y="7254"/>
                </a:lnTo>
                <a:lnTo>
                  <a:pt x="176516" y="45186"/>
                </a:lnTo>
                <a:lnTo>
                  <a:pt x="188950" y="86107"/>
                </a:lnTo>
                <a:lnTo>
                  <a:pt x="190500" y="110998"/>
                </a:lnTo>
                <a:lnTo>
                  <a:pt x="188878" y="136005"/>
                </a:lnTo>
                <a:lnTo>
                  <a:pt x="175873" y="177827"/>
                </a:lnTo>
                <a:lnTo>
                  <a:pt x="150133" y="208192"/>
                </a:lnTo>
                <a:lnTo>
                  <a:pt x="113280" y="223623"/>
                </a:lnTo>
                <a:lnTo>
                  <a:pt x="90804" y="225551"/>
                </a:lnTo>
                <a:lnTo>
                  <a:pt x="70088" y="223645"/>
                </a:lnTo>
                <a:lnTo>
                  <a:pt x="23367" y="194945"/>
                </a:lnTo>
                <a:lnTo>
                  <a:pt x="5826" y="158638"/>
                </a:lnTo>
                <a:lnTo>
                  <a:pt x="0" y="110998"/>
                </a:lnTo>
                <a:lnTo>
                  <a:pt x="1595" y="88584"/>
                </a:lnTo>
                <a:lnTo>
                  <a:pt x="14358" y="49186"/>
                </a:lnTo>
                <a:lnTo>
                  <a:pt x="39362" y="18055"/>
                </a:lnTo>
                <a:lnTo>
                  <a:pt x="9372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302510" y="546226"/>
            <a:ext cx="190500" cy="226060"/>
          </a:xfrm>
          <a:custGeom>
            <a:avLst/>
            <a:gdLst/>
            <a:ahLst/>
            <a:cxnLst/>
            <a:rect l="l" t="t" r="r" b="b"/>
            <a:pathLst>
              <a:path w="190500" h="226059">
                <a:moveTo>
                  <a:pt x="93725" y="0"/>
                </a:moveTo>
                <a:lnTo>
                  <a:pt x="135239" y="7254"/>
                </a:lnTo>
                <a:lnTo>
                  <a:pt x="176516" y="45186"/>
                </a:lnTo>
                <a:lnTo>
                  <a:pt x="188950" y="86107"/>
                </a:lnTo>
                <a:lnTo>
                  <a:pt x="190500" y="110998"/>
                </a:lnTo>
                <a:lnTo>
                  <a:pt x="188878" y="136005"/>
                </a:lnTo>
                <a:lnTo>
                  <a:pt x="175873" y="177827"/>
                </a:lnTo>
                <a:lnTo>
                  <a:pt x="150133" y="208192"/>
                </a:lnTo>
                <a:lnTo>
                  <a:pt x="113280" y="223623"/>
                </a:lnTo>
                <a:lnTo>
                  <a:pt x="90804" y="225551"/>
                </a:lnTo>
                <a:lnTo>
                  <a:pt x="70088" y="223645"/>
                </a:lnTo>
                <a:lnTo>
                  <a:pt x="23367" y="194945"/>
                </a:lnTo>
                <a:lnTo>
                  <a:pt x="5826" y="158638"/>
                </a:lnTo>
                <a:lnTo>
                  <a:pt x="0" y="110998"/>
                </a:lnTo>
                <a:lnTo>
                  <a:pt x="1595" y="88584"/>
                </a:lnTo>
                <a:lnTo>
                  <a:pt x="14358" y="49186"/>
                </a:lnTo>
                <a:lnTo>
                  <a:pt x="39362" y="18055"/>
                </a:lnTo>
                <a:lnTo>
                  <a:pt x="9372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2" name="object 3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08888" y="542416"/>
            <a:ext cx="124853" cy="97662"/>
          </a:xfrm>
          <a:prstGeom prst="rect">
            <a:avLst/>
          </a:prstGeom>
        </p:spPr>
      </p:pic>
      <p:grpSp>
        <p:nvGrpSpPr>
          <p:cNvPr id="33" name="object 33"/>
          <p:cNvGrpSpPr/>
          <p:nvPr/>
        </p:nvGrpSpPr>
        <p:grpSpPr>
          <a:xfrm>
            <a:off x="4858892" y="542416"/>
            <a:ext cx="2352675" cy="230504"/>
            <a:chOff x="4858892" y="542416"/>
            <a:chExt cx="2352675" cy="230504"/>
          </a:xfrm>
        </p:grpSpPr>
        <p:pic>
          <p:nvPicPr>
            <p:cNvPr id="34" name="object 3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59781" y="546226"/>
              <a:ext cx="2189352" cy="225551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4899913" y="550036"/>
              <a:ext cx="1983739" cy="220979"/>
            </a:xfrm>
            <a:custGeom>
              <a:avLst/>
              <a:gdLst/>
              <a:ahLst/>
              <a:cxnLst/>
              <a:rect l="l" t="t" r="r" b="b"/>
              <a:pathLst>
                <a:path w="1983740" h="220979">
                  <a:moveTo>
                    <a:pt x="783589" y="30479"/>
                  </a:moveTo>
                  <a:lnTo>
                    <a:pt x="743838" y="51308"/>
                  </a:lnTo>
                  <a:lnTo>
                    <a:pt x="730855" y="90545"/>
                  </a:lnTo>
                  <a:lnTo>
                    <a:pt x="729996" y="107187"/>
                  </a:lnTo>
                  <a:lnTo>
                    <a:pt x="730805" y="125239"/>
                  </a:lnTo>
                  <a:lnTo>
                    <a:pt x="742950" y="166370"/>
                  </a:lnTo>
                  <a:lnTo>
                    <a:pt x="780669" y="187451"/>
                  </a:lnTo>
                  <a:lnTo>
                    <a:pt x="794289" y="186166"/>
                  </a:lnTo>
                  <a:lnTo>
                    <a:pt x="831532" y="155426"/>
                  </a:lnTo>
                  <a:lnTo>
                    <a:pt x="840105" y="107187"/>
                  </a:lnTo>
                  <a:lnTo>
                    <a:pt x="836578" y="73663"/>
                  </a:lnTo>
                  <a:lnTo>
                    <a:pt x="825992" y="49688"/>
                  </a:lnTo>
                  <a:lnTo>
                    <a:pt x="808333" y="35286"/>
                  </a:lnTo>
                  <a:lnTo>
                    <a:pt x="783589" y="30479"/>
                  </a:lnTo>
                  <a:close/>
                </a:path>
                <a:path w="1983740" h="220979">
                  <a:moveTo>
                    <a:pt x="53594" y="30479"/>
                  </a:moveTo>
                  <a:lnTo>
                    <a:pt x="13843" y="51308"/>
                  </a:lnTo>
                  <a:lnTo>
                    <a:pt x="859" y="90545"/>
                  </a:lnTo>
                  <a:lnTo>
                    <a:pt x="0" y="107187"/>
                  </a:lnTo>
                  <a:lnTo>
                    <a:pt x="809" y="125239"/>
                  </a:lnTo>
                  <a:lnTo>
                    <a:pt x="12953" y="166370"/>
                  </a:lnTo>
                  <a:lnTo>
                    <a:pt x="50673" y="187451"/>
                  </a:lnTo>
                  <a:lnTo>
                    <a:pt x="64293" y="186166"/>
                  </a:lnTo>
                  <a:lnTo>
                    <a:pt x="101536" y="155426"/>
                  </a:lnTo>
                  <a:lnTo>
                    <a:pt x="110109" y="107187"/>
                  </a:lnTo>
                  <a:lnTo>
                    <a:pt x="106582" y="73663"/>
                  </a:lnTo>
                  <a:lnTo>
                    <a:pt x="95996" y="49688"/>
                  </a:lnTo>
                  <a:lnTo>
                    <a:pt x="78337" y="35286"/>
                  </a:lnTo>
                  <a:lnTo>
                    <a:pt x="53594" y="30479"/>
                  </a:lnTo>
                  <a:close/>
                </a:path>
                <a:path w="1983740" h="220979">
                  <a:moveTo>
                    <a:pt x="1944624" y="0"/>
                  </a:moveTo>
                  <a:lnTo>
                    <a:pt x="1983232" y="0"/>
                  </a:lnTo>
                  <a:lnTo>
                    <a:pt x="1983232" y="218059"/>
                  </a:lnTo>
                  <a:lnTo>
                    <a:pt x="1944624" y="218059"/>
                  </a:lnTo>
                  <a:lnTo>
                    <a:pt x="1944624" y="0"/>
                  </a:lnTo>
                  <a:close/>
                </a:path>
                <a:path w="1983740" h="220979">
                  <a:moveTo>
                    <a:pt x="1738503" y="0"/>
                  </a:moveTo>
                  <a:lnTo>
                    <a:pt x="1919096" y="0"/>
                  </a:lnTo>
                  <a:lnTo>
                    <a:pt x="1919096" y="34416"/>
                  </a:lnTo>
                  <a:lnTo>
                    <a:pt x="1846580" y="34416"/>
                  </a:lnTo>
                  <a:lnTo>
                    <a:pt x="1846580" y="218059"/>
                  </a:lnTo>
                  <a:lnTo>
                    <a:pt x="1807971" y="218059"/>
                  </a:lnTo>
                  <a:lnTo>
                    <a:pt x="1807971" y="34416"/>
                  </a:lnTo>
                  <a:lnTo>
                    <a:pt x="1738503" y="34416"/>
                  </a:lnTo>
                  <a:lnTo>
                    <a:pt x="1738503" y="0"/>
                  </a:lnTo>
                  <a:close/>
                </a:path>
                <a:path w="1983740" h="220979">
                  <a:moveTo>
                    <a:pt x="1673352" y="0"/>
                  </a:moveTo>
                  <a:lnTo>
                    <a:pt x="1711960" y="0"/>
                  </a:lnTo>
                  <a:lnTo>
                    <a:pt x="1711960" y="218059"/>
                  </a:lnTo>
                  <a:lnTo>
                    <a:pt x="1673352" y="218059"/>
                  </a:lnTo>
                  <a:lnTo>
                    <a:pt x="1673352" y="0"/>
                  </a:lnTo>
                  <a:close/>
                </a:path>
                <a:path w="1983740" h="220979">
                  <a:moveTo>
                    <a:pt x="1503426" y="0"/>
                  </a:moveTo>
                  <a:lnTo>
                    <a:pt x="1542034" y="0"/>
                  </a:lnTo>
                  <a:lnTo>
                    <a:pt x="1542034" y="183641"/>
                  </a:lnTo>
                  <a:lnTo>
                    <a:pt x="1640586" y="183641"/>
                  </a:lnTo>
                  <a:lnTo>
                    <a:pt x="1640586" y="218059"/>
                  </a:lnTo>
                  <a:lnTo>
                    <a:pt x="1503426" y="218059"/>
                  </a:lnTo>
                  <a:lnTo>
                    <a:pt x="1503426" y="0"/>
                  </a:lnTo>
                  <a:close/>
                </a:path>
                <a:path w="1983740" h="220979">
                  <a:moveTo>
                    <a:pt x="1329689" y="0"/>
                  </a:moveTo>
                  <a:lnTo>
                    <a:pt x="1468755" y="0"/>
                  </a:lnTo>
                  <a:lnTo>
                    <a:pt x="1468755" y="34416"/>
                  </a:lnTo>
                  <a:lnTo>
                    <a:pt x="1368298" y="34416"/>
                  </a:lnTo>
                  <a:lnTo>
                    <a:pt x="1368298" y="85471"/>
                  </a:lnTo>
                  <a:lnTo>
                    <a:pt x="1440434" y="85471"/>
                  </a:lnTo>
                  <a:lnTo>
                    <a:pt x="1440434" y="118363"/>
                  </a:lnTo>
                  <a:lnTo>
                    <a:pt x="1368298" y="118363"/>
                  </a:lnTo>
                  <a:lnTo>
                    <a:pt x="1368298" y="183641"/>
                  </a:lnTo>
                  <a:lnTo>
                    <a:pt x="1467231" y="183641"/>
                  </a:lnTo>
                  <a:lnTo>
                    <a:pt x="1467231" y="218059"/>
                  </a:lnTo>
                  <a:lnTo>
                    <a:pt x="1329689" y="218059"/>
                  </a:lnTo>
                  <a:lnTo>
                    <a:pt x="1329689" y="0"/>
                  </a:lnTo>
                  <a:close/>
                </a:path>
                <a:path w="1983740" h="220979">
                  <a:moveTo>
                    <a:pt x="1120648" y="0"/>
                  </a:moveTo>
                  <a:lnTo>
                    <a:pt x="1161669" y="0"/>
                  </a:lnTo>
                  <a:lnTo>
                    <a:pt x="1213358" y="93090"/>
                  </a:lnTo>
                  <a:lnTo>
                    <a:pt x="1265174" y="0"/>
                  </a:lnTo>
                  <a:lnTo>
                    <a:pt x="1306068" y="0"/>
                  </a:lnTo>
                  <a:lnTo>
                    <a:pt x="1232789" y="128650"/>
                  </a:lnTo>
                  <a:lnTo>
                    <a:pt x="1232789" y="218059"/>
                  </a:lnTo>
                  <a:lnTo>
                    <a:pt x="1194181" y="218059"/>
                  </a:lnTo>
                  <a:lnTo>
                    <a:pt x="1194181" y="128650"/>
                  </a:lnTo>
                  <a:lnTo>
                    <a:pt x="1120648" y="0"/>
                  </a:lnTo>
                  <a:close/>
                </a:path>
                <a:path w="1983740" h="220979">
                  <a:moveTo>
                    <a:pt x="939673" y="0"/>
                  </a:moveTo>
                  <a:lnTo>
                    <a:pt x="960247" y="0"/>
                  </a:lnTo>
                  <a:lnTo>
                    <a:pt x="1007363" y="146938"/>
                  </a:lnTo>
                  <a:lnTo>
                    <a:pt x="1053591" y="0"/>
                  </a:lnTo>
                  <a:lnTo>
                    <a:pt x="1073912" y="0"/>
                  </a:lnTo>
                  <a:lnTo>
                    <a:pt x="1118489" y="218186"/>
                  </a:lnTo>
                  <a:lnTo>
                    <a:pt x="1080897" y="218186"/>
                  </a:lnTo>
                  <a:lnTo>
                    <a:pt x="1058290" y="100584"/>
                  </a:lnTo>
                  <a:lnTo>
                    <a:pt x="1014349" y="220979"/>
                  </a:lnTo>
                  <a:lnTo>
                    <a:pt x="1000506" y="220979"/>
                  </a:lnTo>
                  <a:lnTo>
                    <a:pt x="956690" y="100584"/>
                  </a:lnTo>
                  <a:lnTo>
                    <a:pt x="933196" y="218186"/>
                  </a:lnTo>
                  <a:lnTo>
                    <a:pt x="895731" y="218186"/>
                  </a:lnTo>
                  <a:lnTo>
                    <a:pt x="939673" y="0"/>
                  </a:lnTo>
                  <a:close/>
                </a:path>
                <a:path w="1983740" h="220979">
                  <a:moveTo>
                    <a:pt x="526541" y="0"/>
                  </a:moveTo>
                  <a:lnTo>
                    <a:pt x="665607" y="0"/>
                  </a:lnTo>
                  <a:lnTo>
                    <a:pt x="665607" y="34416"/>
                  </a:lnTo>
                  <a:lnTo>
                    <a:pt x="565150" y="34416"/>
                  </a:lnTo>
                  <a:lnTo>
                    <a:pt x="565150" y="85471"/>
                  </a:lnTo>
                  <a:lnTo>
                    <a:pt x="637286" y="85471"/>
                  </a:lnTo>
                  <a:lnTo>
                    <a:pt x="637286" y="118363"/>
                  </a:lnTo>
                  <a:lnTo>
                    <a:pt x="565150" y="118363"/>
                  </a:lnTo>
                  <a:lnTo>
                    <a:pt x="565150" y="183641"/>
                  </a:lnTo>
                  <a:lnTo>
                    <a:pt x="664083" y="183641"/>
                  </a:lnTo>
                  <a:lnTo>
                    <a:pt x="664083" y="218059"/>
                  </a:lnTo>
                  <a:lnTo>
                    <a:pt x="526541" y="218059"/>
                  </a:lnTo>
                  <a:lnTo>
                    <a:pt x="526541" y="0"/>
                  </a:lnTo>
                  <a:close/>
                </a:path>
                <a:path w="1983740" h="220979">
                  <a:moveTo>
                    <a:pt x="321183" y="0"/>
                  </a:moveTo>
                  <a:lnTo>
                    <a:pt x="501776" y="0"/>
                  </a:lnTo>
                  <a:lnTo>
                    <a:pt x="501776" y="34416"/>
                  </a:lnTo>
                  <a:lnTo>
                    <a:pt x="429260" y="34416"/>
                  </a:lnTo>
                  <a:lnTo>
                    <a:pt x="429260" y="218059"/>
                  </a:lnTo>
                  <a:lnTo>
                    <a:pt x="390651" y="218059"/>
                  </a:lnTo>
                  <a:lnTo>
                    <a:pt x="390651" y="34416"/>
                  </a:lnTo>
                  <a:lnTo>
                    <a:pt x="321183" y="34416"/>
                  </a:lnTo>
                  <a:lnTo>
                    <a:pt x="321183" y="0"/>
                  </a:lnTo>
                  <a:close/>
                </a:path>
              </a:pathLst>
            </a:custGeom>
            <a:ln w="3175">
              <a:solidFill>
                <a:srgbClr val="5813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16292" y="545464"/>
              <a:ext cx="133731" cy="227202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4859781" y="546226"/>
              <a:ext cx="920750" cy="226060"/>
            </a:xfrm>
            <a:custGeom>
              <a:avLst/>
              <a:gdLst/>
              <a:ahLst/>
              <a:cxnLst/>
              <a:rect l="l" t="t" r="r" b="b"/>
              <a:pathLst>
                <a:path w="920750" h="226059">
                  <a:moveTo>
                    <a:pt x="281431" y="126"/>
                  </a:moveTo>
                  <a:lnTo>
                    <a:pt x="299051" y="1008"/>
                  </a:lnTo>
                  <a:lnTo>
                    <a:pt x="314182" y="3651"/>
                  </a:lnTo>
                  <a:lnTo>
                    <a:pt x="326812" y="8056"/>
                  </a:lnTo>
                  <a:lnTo>
                    <a:pt x="336930" y="14224"/>
                  </a:lnTo>
                  <a:lnTo>
                    <a:pt x="325119" y="47625"/>
                  </a:lnTo>
                  <a:lnTo>
                    <a:pt x="314785" y="41217"/>
                  </a:lnTo>
                  <a:lnTo>
                    <a:pt x="304164" y="36655"/>
                  </a:lnTo>
                  <a:lnTo>
                    <a:pt x="293258" y="33926"/>
                  </a:lnTo>
                  <a:lnTo>
                    <a:pt x="282066" y="33020"/>
                  </a:lnTo>
                  <a:lnTo>
                    <a:pt x="273176" y="33020"/>
                  </a:lnTo>
                  <a:lnTo>
                    <a:pt x="266318" y="35306"/>
                  </a:lnTo>
                  <a:lnTo>
                    <a:pt x="261365" y="40132"/>
                  </a:lnTo>
                  <a:lnTo>
                    <a:pt x="256412" y="44831"/>
                  </a:lnTo>
                  <a:lnTo>
                    <a:pt x="254000" y="50926"/>
                  </a:lnTo>
                  <a:lnTo>
                    <a:pt x="254000" y="58420"/>
                  </a:lnTo>
                  <a:lnTo>
                    <a:pt x="295528" y="97409"/>
                  </a:lnTo>
                  <a:lnTo>
                    <a:pt x="305718" y="102701"/>
                  </a:lnTo>
                  <a:lnTo>
                    <a:pt x="314372" y="107743"/>
                  </a:lnTo>
                  <a:lnTo>
                    <a:pt x="341756" y="138175"/>
                  </a:lnTo>
                  <a:lnTo>
                    <a:pt x="346837" y="164846"/>
                  </a:lnTo>
                  <a:lnTo>
                    <a:pt x="345529" y="177512"/>
                  </a:lnTo>
                  <a:lnTo>
                    <a:pt x="314648" y="215961"/>
                  </a:lnTo>
                  <a:lnTo>
                    <a:pt x="269875" y="225551"/>
                  </a:lnTo>
                  <a:lnTo>
                    <a:pt x="255014" y="224573"/>
                  </a:lnTo>
                  <a:lnTo>
                    <a:pt x="240903" y="221630"/>
                  </a:lnTo>
                  <a:lnTo>
                    <a:pt x="227530" y="216711"/>
                  </a:lnTo>
                  <a:lnTo>
                    <a:pt x="214883" y="209803"/>
                  </a:lnTo>
                  <a:lnTo>
                    <a:pt x="229107" y="175133"/>
                  </a:lnTo>
                  <a:lnTo>
                    <a:pt x="240563" y="182153"/>
                  </a:lnTo>
                  <a:lnTo>
                    <a:pt x="251888" y="187197"/>
                  </a:lnTo>
                  <a:lnTo>
                    <a:pt x="263094" y="190242"/>
                  </a:lnTo>
                  <a:lnTo>
                    <a:pt x="274192" y="191262"/>
                  </a:lnTo>
                  <a:lnTo>
                    <a:pt x="289121" y="189763"/>
                  </a:lnTo>
                  <a:lnTo>
                    <a:pt x="299799" y="185277"/>
                  </a:lnTo>
                  <a:lnTo>
                    <a:pt x="306214" y="177813"/>
                  </a:lnTo>
                  <a:lnTo>
                    <a:pt x="308355" y="167386"/>
                  </a:lnTo>
                  <a:lnTo>
                    <a:pt x="308355" y="159893"/>
                  </a:lnTo>
                  <a:lnTo>
                    <a:pt x="278636" y="129567"/>
                  </a:lnTo>
                  <a:lnTo>
                    <a:pt x="255660" y="117423"/>
                  </a:lnTo>
                  <a:lnTo>
                    <a:pt x="246173" y="111950"/>
                  </a:lnTo>
                  <a:lnTo>
                    <a:pt x="219963" y="83438"/>
                  </a:lnTo>
                  <a:lnTo>
                    <a:pt x="215264" y="67818"/>
                  </a:lnTo>
                  <a:lnTo>
                    <a:pt x="215264" y="58800"/>
                  </a:lnTo>
                  <a:lnTo>
                    <a:pt x="233806" y="16763"/>
                  </a:lnTo>
                  <a:lnTo>
                    <a:pt x="267525" y="1172"/>
                  </a:lnTo>
                  <a:lnTo>
                    <a:pt x="281431" y="126"/>
                  </a:lnTo>
                  <a:close/>
                </a:path>
                <a:path w="920750" h="226059">
                  <a:moveTo>
                    <a:pt x="823721" y="0"/>
                  </a:moveTo>
                  <a:lnTo>
                    <a:pt x="865235" y="7254"/>
                  </a:lnTo>
                  <a:lnTo>
                    <a:pt x="906512" y="45186"/>
                  </a:lnTo>
                  <a:lnTo>
                    <a:pt x="918946" y="86107"/>
                  </a:lnTo>
                  <a:lnTo>
                    <a:pt x="920495" y="110998"/>
                  </a:lnTo>
                  <a:lnTo>
                    <a:pt x="918874" y="136005"/>
                  </a:lnTo>
                  <a:lnTo>
                    <a:pt x="905869" y="177827"/>
                  </a:lnTo>
                  <a:lnTo>
                    <a:pt x="880129" y="208192"/>
                  </a:lnTo>
                  <a:lnTo>
                    <a:pt x="843276" y="223623"/>
                  </a:lnTo>
                  <a:lnTo>
                    <a:pt x="820801" y="225551"/>
                  </a:lnTo>
                  <a:lnTo>
                    <a:pt x="800084" y="223645"/>
                  </a:lnTo>
                  <a:lnTo>
                    <a:pt x="753363" y="194945"/>
                  </a:lnTo>
                  <a:lnTo>
                    <a:pt x="735822" y="158638"/>
                  </a:lnTo>
                  <a:lnTo>
                    <a:pt x="729995" y="110998"/>
                  </a:lnTo>
                  <a:lnTo>
                    <a:pt x="731591" y="88584"/>
                  </a:lnTo>
                  <a:lnTo>
                    <a:pt x="744354" y="49186"/>
                  </a:lnTo>
                  <a:lnTo>
                    <a:pt x="769358" y="18055"/>
                  </a:lnTo>
                  <a:lnTo>
                    <a:pt x="823721" y="0"/>
                  </a:lnTo>
                  <a:close/>
                </a:path>
                <a:path w="920750" h="226059">
                  <a:moveTo>
                    <a:pt x="93725" y="0"/>
                  </a:moveTo>
                  <a:lnTo>
                    <a:pt x="135239" y="7254"/>
                  </a:lnTo>
                  <a:lnTo>
                    <a:pt x="176516" y="45186"/>
                  </a:lnTo>
                  <a:lnTo>
                    <a:pt x="188950" y="86107"/>
                  </a:lnTo>
                  <a:lnTo>
                    <a:pt x="190500" y="110998"/>
                  </a:lnTo>
                  <a:lnTo>
                    <a:pt x="188878" y="136005"/>
                  </a:lnTo>
                  <a:lnTo>
                    <a:pt x="175873" y="177827"/>
                  </a:lnTo>
                  <a:lnTo>
                    <a:pt x="150133" y="208192"/>
                  </a:lnTo>
                  <a:lnTo>
                    <a:pt x="113280" y="223623"/>
                  </a:lnTo>
                  <a:lnTo>
                    <a:pt x="90804" y="225551"/>
                  </a:lnTo>
                  <a:lnTo>
                    <a:pt x="70088" y="223645"/>
                  </a:lnTo>
                  <a:lnTo>
                    <a:pt x="23367" y="194945"/>
                  </a:lnTo>
                  <a:lnTo>
                    <a:pt x="5826" y="158638"/>
                  </a:lnTo>
                  <a:lnTo>
                    <a:pt x="0" y="110998"/>
                  </a:lnTo>
                  <a:lnTo>
                    <a:pt x="1595" y="88584"/>
                  </a:lnTo>
                  <a:lnTo>
                    <a:pt x="14358" y="49186"/>
                  </a:lnTo>
                  <a:lnTo>
                    <a:pt x="39362" y="18055"/>
                  </a:lnTo>
                  <a:lnTo>
                    <a:pt x="93725" y="0"/>
                  </a:lnTo>
                  <a:close/>
                </a:path>
              </a:pathLst>
            </a:custGeom>
            <a:ln w="3175">
              <a:solidFill>
                <a:srgbClr val="5813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87361" y="543305"/>
              <a:ext cx="123063" cy="95885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086472" y="542416"/>
              <a:ext cx="124841" cy="97662"/>
            </a:xfrm>
            <a:prstGeom prst="rect">
              <a:avLst/>
            </a:prstGeom>
          </p:spPr>
        </p:pic>
      </p:grp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535940" y="1275334"/>
            <a:ext cx="65684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50" spc="615" dirty="0">
                <a:solidFill>
                  <a:srgbClr val="B03E9A"/>
                </a:solidFill>
                <a:latin typeface="Cambria"/>
                <a:cs typeface="Cambria"/>
              </a:rPr>
              <a:t>⦿</a:t>
            </a:r>
            <a:r>
              <a:rPr sz="1750" spc="220" dirty="0">
                <a:solidFill>
                  <a:srgbClr val="B03E9A"/>
                </a:solidFill>
                <a:latin typeface="Cambria"/>
                <a:cs typeface="Cambria"/>
              </a:rPr>
              <a:t> </a:t>
            </a:r>
            <a:r>
              <a:rPr sz="2400" dirty="0"/>
              <a:t>A</a:t>
            </a:r>
            <a:r>
              <a:rPr sz="2400" spc="-125" dirty="0"/>
              <a:t> </a:t>
            </a:r>
            <a:r>
              <a:rPr sz="2400" dirty="0"/>
              <a:t>.</a:t>
            </a:r>
            <a:r>
              <a:rPr sz="2400" spc="5" dirty="0"/>
              <a:t> </a:t>
            </a:r>
            <a:r>
              <a:rPr sz="2400" spc="-10" dirty="0"/>
              <a:t>“</a:t>
            </a:r>
            <a:r>
              <a:rPr sz="2800" b="1" i="1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Morrey</a:t>
            </a:r>
            <a:r>
              <a:rPr sz="2800" b="1" i="1" u="sng" spc="2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800" b="1" i="1" u="sng" spc="-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and</a:t>
            </a:r>
            <a:r>
              <a:rPr sz="2800" b="1" i="1" u="sng" spc="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800" b="1" i="1" u="sng" spc="-3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Peterson’s</a:t>
            </a:r>
            <a:r>
              <a:rPr sz="2800" b="1" i="1" u="sng" spc="1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800" b="1" i="1" u="sng" spc="-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criterion</a:t>
            </a:r>
            <a:r>
              <a:rPr sz="2800" b="1" i="1" u="sng" spc="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b="1" spc="-670" dirty="0">
                <a:latin typeface="Trebuchet MS"/>
                <a:cs typeface="Trebuchet MS"/>
              </a:rPr>
              <a:t>“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10564" y="2148966"/>
            <a:ext cx="6700520" cy="398843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488950" indent="185420">
              <a:lnSpc>
                <a:spcPts val="2590"/>
              </a:lnSpc>
              <a:spcBef>
                <a:spcPts val="425"/>
              </a:spcBef>
              <a:tabLst>
                <a:tab pos="1693545" algn="l"/>
              </a:tabLst>
            </a:pPr>
            <a:r>
              <a:rPr sz="2400" b="1" i="1" spc="-5" dirty="0">
                <a:latin typeface="Trebuchet MS"/>
                <a:cs typeface="Trebuchet MS"/>
              </a:rPr>
              <a:t>DEFINITE	</a:t>
            </a:r>
            <a:r>
              <a:rPr sz="2400" dirty="0">
                <a:latin typeface="Trebuchet MS"/>
                <a:cs typeface="Trebuchet MS"/>
              </a:rPr>
              <a:t>:</a:t>
            </a:r>
            <a:r>
              <a:rPr sz="2400" spc="5" dirty="0">
                <a:latin typeface="Trebuchet MS"/>
                <a:cs typeface="Trebuchet MS"/>
              </a:rPr>
              <a:t> </a:t>
            </a:r>
            <a:r>
              <a:rPr sz="2400" spc="-20" dirty="0">
                <a:latin typeface="Trebuchet MS"/>
                <a:cs typeface="Trebuchet MS"/>
              </a:rPr>
              <a:t>Pathogen</a:t>
            </a:r>
            <a:r>
              <a:rPr sz="2400" spc="-5" dirty="0">
                <a:latin typeface="Trebuchet MS"/>
                <a:cs typeface="Trebuchet MS"/>
              </a:rPr>
              <a:t> isolated</a:t>
            </a:r>
            <a:r>
              <a:rPr sz="2400" spc="2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from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bone</a:t>
            </a:r>
            <a:r>
              <a:rPr sz="2400" spc="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or </a:t>
            </a:r>
            <a:r>
              <a:rPr sz="2400" spc="-71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adjacent</a:t>
            </a:r>
            <a:r>
              <a:rPr sz="2400" spc="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soft</a:t>
            </a:r>
            <a:r>
              <a:rPr sz="2400" spc="-5" dirty="0">
                <a:latin typeface="Trebuchet MS"/>
                <a:cs typeface="Trebuchet MS"/>
              </a:rPr>
              <a:t> tissue</a:t>
            </a:r>
            <a:r>
              <a:rPr sz="2400" spc="1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or</a:t>
            </a:r>
            <a:r>
              <a:rPr sz="2400" spc="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there</a:t>
            </a:r>
            <a:r>
              <a:rPr sz="2400" spc="1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is</a:t>
            </a:r>
            <a:r>
              <a:rPr sz="2400" spc="5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histologic </a:t>
            </a:r>
            <a:r>
              <a:rPr sz="2400" spc="-5" dirty="0">
                <a:latin typeface="Trebuchet MS"/>
                <a:cs typeface="Trebuchet MS"/>
              </a:rPr>
              <a:t> evidence</a:t>
            </a:r>
            <a:r>
              <a:rPr sz="2400" spc="2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of</a:t>
            </a:r>
            <a:r>
              <a:rPr sz="2400" spc="-5" dirty="0">
                <a:latin typeface="Trebuchet MS"/>
                <a:cs typeface="Trebuchet MS"/>
              </a:rPr>
              <a:t> osteomyelitis.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250">
              <a:latin typeface="Trebuchet MS"/>
              <a:cs typeface="Trebuchet MS"/>
            </a:endParaRPr>
          </a:p>
          <a:p>
            <a:pPr marL="358140" marR="5080" indent="-137160">
              <a:lnSpc>
                <a:spcPts val="2590"/>
              </a:lnSpc>
              <a:spcBef>
                <a:spcPts val="5"/>
              </a:spcBef>
            </a:pPr>
            <a:r>
              <a:rPr sz="2400" b="1" i="1" spc="-5" dirty="0">
                <a:latin typeface="Trebuchet MS"/>
                <a:cs typeface="Trebuchet MS"/>
              </a:rPr>
              <a:t>PROBABLE </a:t>
            </a:r>
            <a:r>
              <a:rPr sz="2400" dirty="0">
                <a:latin typeface="Trebuchet MS"/>
                <a:cs typeface="Trebuchet MS"/>
              </a:rPr>
              <a:t>: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Blood</a:t>
            </a:r>
            <a:r>
              <a:rPr sz="2400" spc="2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culture</a:t>
            </a:r>
            <a:r>
              <a:rPr sz="2400" spc="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positive</a:t>
            </a:r>
            <a:r>
              <a:rPr sz="2400" spc="1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+ </a:t>
            </a:r>
            <a:r>
              <a:rPr sz="2400" spc="-5" dirty="0">
                <a:latin typeface="Trebuchet MS"/>
                <a:cs typeface="Trebuchet MS"/>
              </a:rPr>
              <a:t>clinical </a:t>
            </a:r>
            <a:r>
              <a:rPr sz="240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(absent</a:t>
            </a:r>
            <a:r>
              <a:rPr sz="2400" spc="1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movements</a:t>
            </a:r>
            <a:r>
              <a:rPr sz="2400" spc="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of</a:t>
            </a:r>
            <a:r>
              <a:rPr sz="2400" spc="-2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the</a:t>
            </a:r>
            <a:r>
              <a:rPr sz="2400" dirty="0">
                <a:latin typeface="Trebuchet MS"/>
                <a:cs typeface="Trebuchet MS"/>
              </a:rPr>
              <a:t> limb)</a:t>
            </a:r>
            <a:r>
              <a:rPr sz="2400" spc="-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+</a:t>
            </a:r>
            <a:r>
              <a:rPr sz="2400" spc="-1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radiological</a:t>
            </a:r>
            <a:endParaRPr sz="2400">
              <a:latin typeface="Trebuchet MS"/>
              <a:cs typeface="Trebuchet MS"/>
            </a:endParaRPr>
          </a:p>
          <a:p>
            <a:pPr marL="2802890">
              <a:lnSpc>
                <a:spcPts val="2555"/>
              </a:lnSpc>
            </a:pPr>
            <a:r>
              <a:rPr sz="2400" spc="-5" dirty="0">
                <a:latin typeface="Trebuchet MS"/>
                <a:cs typeface="Trebuchet MS"/>
              </a:rPr>
              <a:t>diagnosis</a:t>
            </a:r>
            <a:r>
              <a:rPr sz="2400" spc="-2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.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3300">
              <a:latin typeface="Trebuchet MS"/>
              <a:cs typeface="Trebuchet MS"/>
            </a:endParaRPr>
          </a:p>
          <a:p>
            <a:pPr marL="586740" marR="235585" indent="-414655">
              <a:lnSpc>
                <a:spcPts val="2590"/>
              </a:lnSpc>
              <a:tabLst>
                <a:tab pos="1303020" algn="l"/>
              </a:tabLst>
            </a:pPr>
            <a:r>
              <a:rPr sz="2400" b="1" spc="-35" dirty="0">
                <a:latin typeface="Trebuchet MS"/>
                <a:cs typeface="Trebuchet MS"/>
              </a:rPr>
              <a:t>LIKELY	</a:t>
            </a:r>
            <a:r>
              <a:rPr sz="2400" spc="-40" dirty="0">
                <a:latin typeface="Trebuchet MS"/>
                <a:cs typeface="Trebuchet MS"/>
              </a:rPr>
              <a:t>:Typical</a:t>
            </a:r>
            <a:r>
              <a:rPr sz="2400" spc="2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clinical</a:t>
            </a:r>
            <a:r>
              <a:rPr sz="2400" spc="1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findings</a:t>
            </a:r>
            <a:r>
              <a:rPr sz="2400" spc="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and</a:t>
            </a:r>
            <a:r>
              <a:rPr sz="2400" spc="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definite </a:t>
            </a:r>
            <a:r>
              <a:rPr sz="2400" spc="-5" dirty="0">
                <a:latin typeface="Trebuchet MS"/>
                <a:cs typeface="Trebuchet MS"/>
              </a:rPr>
              <a:t> radiographic</a:t>
            </a:r>
            <a:r>
              <a:rPr sz="2400" spc="1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evidence</a:t>
            </a:r>
            <a:r>
              <a:rPr sz="2400" spc="2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of</a:t>
            </a:r>
            <a:r>
              <a:rPr sz="2400" spc="-1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OM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+</a:t>
            </a:r>
            <a:r>
              <a:rPr sz="2400" spc="-5" dirty="0">
                <a:latin typeface="Trebuchet MS"/>
                <a:cs typeface="Trebuchet MS"/>
              </a:rPr>
              <a:t> </a:t>
            </a:r>
            <a:r>
              <a:rPr sz="2400" spc="-20" dirty="0">
                <a:latin typeface="Trebuchet MS"/>
                <a:cs typeface="Trebuchet MS"/>
              </a:rPr>
              <a:t>Response</a:t>
            </a:r>
            <a:r>
              <a:rPr sz="2400" spc="2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to</a:t>
            </a:r>
            <a:endParaRPr sz="2400">
              <a:latin typeface="Trebuchet MS"/>
              <a:cs typeface="Trebuchet MS"/>
            </a:endParaRPr>
          </a:p>
          <a:p>
            <a:pPr marL="2749550">
              <a:lnSpc>
                <a:spcPts val="2555"/>
              </a:lnSpc>
            </a:pPr>
            <a:r>
              <a:rPr sz="2400" spc="-10" dirty="0">
                <a:latin typeface="Trebuchet MS"/>
                <a:cs typeface="Trebuchet MS"/>
              </a:rPr>
              <a:t>antibiotics.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437" y="227329"/>
            <a:ext cx="4828636" cy="266192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3025901" y="309372"/>
            <a:ext cx="60960" cy="93980"/>
          </a:xfrm>
          <a:custGeom>
            <a:avLst/>
            <a:gdLst/>
            <a:ahLst/>
            <a:cxnLst/>
            <a:rect l="l" t="t" r="r" b="b"/>
            <a:pathLst>
              <a:path w="60960" h="93979">
                <a:moveTo>
                  <a:pt x="30480" y="0"/>
                </a:moveTo>
                <a:lnTo>
                  <a:pt x="0" y="93852"/>
                </a:lnTo>
                <a:lnTo>
                  <a:pt x="60960" y="93852"/>
                </a:lnTo>
                <a:lnTo>
                  <a:pt x="3048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05533" y="309372"/>
            <a:ext cx="60960" cy="93980"/>
          </a:xfrm>
          <a:custGeom>
            <a:avLst/>
            <a:gdLst/>
            <a:ahLst/>
            <a:cxnLst/>
            <a:rect l="l" t="t" r="r" b="b"/>
            <a:pathLst>
              <a:path w="60960" h="93979">
                <a:moveTo>
                  <a:pt x="30479" y="0"/>
                </a:moveTo>
                <a:lnTo>
                  <a:pt x="0" y="93852"/>
                </a:lnTo>
                <a:lnTo>
                  <a:pt x="60959" y="93852"/>
                </a:lnTo>
                <a:lnTo>
                  <a:pt x="3047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63977" y="272415"/>
            <a:ext cx="75310" cy="7442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86939" y="272668"/>
            <a:ext cx="98170" cy="17741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80413" y="272415"/>
            <a:ext cx="75310" cy="7442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4372" y="272415"/>
            <a:ext cx="75298" cy="7442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526660" y="269875"/>
            <a:ext cx="130048" cy="18453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05225" y="269875"/>
            <a:ext cx="130048" cy="18453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101976" y="269875"/>
            <a:ext cx="130047" cy="184530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4742815" y="235204"/>
            <a:ext cx="167640" cy="254000"/>
          </a:xfrm>
          <a:custGeom>
            <a:avLst/>
            <a:gdLst/>
            <a:ahLst/>
            <a:cxnLst/>
            <a:rect l="l" t="t" r="r" b="b"/>
            <a:pathLst>
              <a:path w="167639" h="254000">
                <a:moveTo>
                  <a:pt x="0" y="0"/>
                </a:moveTo>
                <a:lnTo>
                  <a:pt x="167259" y="0"/>
                </a:lnTo>
                <a:lnTo>
                  <a:pt x="167259" y="40004"/>
                </a:lnTo>
                <a:lnTo>
                  <a:pt x="45085" y="40004"/>
                </a:lnTo>
                <a:lnTo>
                  <a:pt x="45085" y="99568"/>
                </a:lnTo>
                <a:lnTo>
                  <a:pt x="134365" y="99568"/>
                </a:lnTo>
                <a:lnTo>
                  <a:pt x="134365" y="137795"/>
                </a:lnTo>
                <a:lnTo>
                  <a:pt x="45085" y="137795"/>
                </a:lnTo>
                <a:lnTo>
                  <a:pt x="45085" y="254000"/>
                </a:lnTo>
                <a:lnTo>
                  <a:pt x="0" y="25400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03623" y="235204"/>
            <a:ext cx="45085" cy="254000"/>
          </a:xfrm>
          <a:custGeom>
            <a:avLst/>
            <a:gdLst/>
            <a:ahLst/>
            <a:cxnLst/>
            <a:rect l="l" t="t" r="r" b="b"/>
            <a:pathLst>
              <a:path w="45085" h="254000">
                <a:moveTo>
                  <a:pt x="0" y="0"/>
                </a:moveTo>
                <a:lnTo>
                  <a:pt x="45085" y="0"/>
                </a:lnTo>
                <a:lnTo>
                  <a:pt x="45085" y="254000"/>
                </a:lnTo>
                <a:lnTo>
                  <a:pt x="0" y="25400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433698" y="235204"/>
            <a:ext cx="185420" cy="257810"/>
          </a:xfrm>
          <a:custGeom>
            <a:avLst/>
            <a:gdLst/>
            <a:ahLst/>
            <a:cxnLst/>
            <a:rect l="l" t="t" r="r" b="b"/>
            <a:pathLst>
              <a:path w="185420" h="257809">
                <a:moveTo>
                  <a:pt x="0" y="0"/>
                </a:moveTo>
                <a:lnTo>
                  <a:pt x="21589" y="0"/>
                </a:lnTo>
                <a:lnTo>
                  <a:pt x="141604" y="153288"/>
                </a:lnTo>
                <a:lnTo>
                  <a:pt x="141604" y="0"/>
                </a:lnTo>
                <a:lnTo>
                  <a:pt x="184912" y="0"/>
                </a:lnTo>
                <a:lnTo>
                  <a:pt x="184912" y="257429"/>
                </a:lnTo>
                <a:lnTo>
                  <a:pt x="166624" y="257429"/>
                </a:lnTo>
                <a:lnTo>
                  <a:pt x="43306" y="96774"/>
                </a:lnTo>
                <a:lnTo>
                  <a:pt x="43306" y="254126"/>
                </a:lnTo>
                <a:lnTo>
                  <a:pt x="0" y="25412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872232" y="235204"/>
            <a:ext cx="45085" cy="254000"/>
          </a:xfrm>
          <a:custGeom>
            <a:avLst/>
            <a:gdLst/>
            <a:ahLst/>
            <a:cxnLst/>
            <a:rect l="l" t="t" r="r" b="b"/>
            <a:pathLst>
              <a:path w="45085" h="254000">
                <a:moveTo>
                  <a:pt x="0" y="0"/>
                </a:moveTo>
                <a:lnTo>
                  <a:pt x="45085" y="0"/>
                </a:lnTo>
                <a:lnTo>
                  <a:pt x="45085" y="254000"/>
                </a:lnTo>
                <a:lnTo>
                  <a:pt x="0" y="25400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860930" y="235204"/>
            <a:ext cx="167640" cy="254000"/>
          </a:xfrm>
          <a:custGeom>
            <a:avLst/>
            <a:gdLst/>
            <a:ahLst/>
            <a:cxnLst/>
            <a:rect l="l" t="t" r="r" b="b"/>
            <a:pathLst>
              <a:path w="167639" h="254000">
                <a:moveTo>
                  <a:pt x="0" y="0"/>
                </a:moveTo>
                <a:lnTo>
                  <a:pt x="167258" y="0"/>
                </a:lnTo>
                <a:lnTo>
                  <a:pt x="167258" y="40004"/>
                </a:lnTo>
                <a:lnTo>
                  <a:pt x="45085" y="40004"/>
                </a:lnTo>
                <a:lnTo>
                  <a:pt x="45085" y="99568"/>
                </a:lnTo>
                <a:lnTo>
                  <a:pt x="134366" y="99568"/>
                </a:lnTo>
                <a:lnTo>
                  <a:pt x="134366" y="137795"/>
                </a:lnTo>
                <a:lnTo>
                  <a:pt x="45085" y="137795"/>
                </a:lnTo>
                <a:lnTo>
                  <a:pt x="45085" y="254000"/>
                </a:lnTo>
                <a:lnTo>
                  <a:pt x="0" y="25400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451863" y="235204"/>
            <a:ext cx="45085" cy="254000"/>
          </a:xfrm>
          <a:custGeom>
            <a:avLst/>
            <a:gdLst/>
            <a:ahLst/>
            <a:cxnLst/>
            <a:rect l="l" t="t" r="r" b="b"/>
            <a:pathLst>
              <a:path w="45084" h="254000">
                <a:moveTo>
                  <a:pt x="0" y="0"/>
                </a:moveTo>
                <a:lnTo>
                  <a:pt x="45085" y="0"/>
                </a:lnTo>
                <a:lnTo>
                  <a:pt x="45085" y="254000"/>
                </a:lnTo>
                <a:lnTo>
                  <a:pt x="0" y="25400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15721" y="235204"/>
            <a:ext cx="478790" cy="254000"/>
          </a:xfrm>
          <a:custGeom>
            <a:avLst/>
            <a:gdLst/>
            <a:ahLst/>
            <a:cxnLst/>
            <a:rect l="l" t="t" r="r" b="b"/>
            <a:pathLst>
              <a:path w="478790" h="254000">
                <a:moveTo>
                  <a:pt x="316128" y="0"/>
                </a:moveTo>
                <a:lnTo>
                  <a:pt x="478243" y="0"/>
                </a:lnTo>
                <a:lnTo>
                  <a:pt x="478243" y="40004"/>
                </a:lnTo>
                <a:lnTo>
                  <a:pt x="361200" y="40004"/>
                </a:lnTo>
                <a:lnTo>
                  <a:pt x="361200" y="99568"/>
                </a:lnTo>
                <a:lnTo>
                  <a:pt x="445122" y="99568"/>
                </a:lnTo>
                <a:lnTo>
                  <a:pt x="445122" y="137795"/>
                </a:lnTo>
                <a:lnTo>
                  <a:pt x="361200" y="137795"/>
                </a:lnTo>
                <a:lnTo>
                  <a:pt x="361200" y="213995"/>
                </a:lnTo>
                <a:lnTo>
                  <a:pt x="476338" y="213995"/>
                </a:lnTo>
                <a:lnTo>
                  <a:pt x="476338" y="254000"/>
                </a:lnTo>
                <a:lnTo>
                  <a:pt x="316128" y="254000"/>
                </a:lnTo>
                <a:lnTo>
                  <a:pt x="316128" y="0"/>
                </a:lnTo>
                <a:close/>
              </a:path>
              <a:path w="478790" h="254000">
                <a:moveTo>
                  <a:pt x="75653" y="0"/>
                </a:moveTo>
                <a:lnTo>
                  <a:pt x="285965" y="0"/>
                </a:lnTo>
                <a:lnTo>
                  <a:pt x="285965" y="40004"/>
                </a:lnTo>
                <a:lnTo>
                  <a:pt x="201536" y="40004"/>
                </a:lnTo>
                <a:lnTo>
                  <a:pt x="201536" y="254000"/>
                </a:lnTo>
                <a:lnTo>
                  <a:pt x="156451" y="254000"/>
                </a:lnTo>
                <a:lnTo>
                  <a:pt x="156451" y="40004"/>
                </a:lnTo>
                <a:lnTo>
                  <a:pt x="75653" y="40004"/>
                </a:lnTo>
                <a:lnTo>
                  <a:pt x="75653" y="0"/>
                </a:lnTo>
                <a:close/>
              </a:path>
              <a:path w="478790" h="254000">
                <a:moveTo>
                  <a:pt x="0" y="0"/>
                </a:moveTo>
                <a:lnTo>
                  <a:pt x="45084" y="0"/>
                </a:lnTo>
                <a:lnTo>
                  <a:pt x="45084" y="254000"/>
                </a:lnTo>
                <a:lnTo>
                  <a:pt x="0" y="25400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642742" y="233425"/>
            <a:ext cx="188595" cy="255904"/>
          </a:xfrm>
          <a:custGeom>
            <a:avLst/>
            <a:gdLst/>
            <a:ahLst/>
            <a:cxnLst/>
            <a:rect l="l" t="t" r="r" b="b"/>
            <a:pathLst>
              <a:path w="188594" h="255904">
                <a:moveTo>
                  <a:pt x="67818" y="0"/>
                </a:moveTo>
                <a:lnTo>
                  <a:pt x="117522" y="8159"/>
                </a:lnTo>
                <a:lnTo>
                  <a:pt x="155701" y="32512"/>
                </a:lnTo>
                <a:lnTo>
                  <a:pt x="180101" y="70342"/>
                </a:lnTo>
                <a:lnTo>
                  <a:pt x="188213" y="118745"/>
                </a:lnTo>
                <a:lnTo>
                  <a:pt x="182939" y="168060"/>
                </a:lnTo>
                <a:lnTo>
                  <a:pt x="167113" y="206427"/>
                </a:lnTo>
                <a:lnTo>
                  <a:pt x="140729" y="233840"/>
                </a:lnTo>
                <a:lnTo>
                  <a:pt x="103780" y="250292"/>
                </a:lnTo>
                <a:lnTo>
                  <a:pt x="56261" y="255777"/>
                </a:lnTo>
                <a:lnTo>
                  <a:pt x="0" y="255777"/>
                </a:lnTo>
                <a:lnTo>
                  <a:pt x="0" y="1904"/>
                </a:lnTo>
                <a:lnTo>
                  <a:pt x="24455" y="1071"/>
                </a:lnTo>
                <a:lnTo>
                  <a:pt x="43910" y="476"/>
                </a:lnTo>
                <a:lnTo>
                  <a:pt x="58364" y="119"/>
                </a:lnTo>
                <a:lnTo>
                  <a:pt x="6781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318130" y="232536"/>
            <a:ext cx="195580" cy="257175"/>
          </a:xfrm>
          <a:custGeom>
            <a:avLst/>
            <a:gdLst/>
            <a:ahLst/>
            <a:cxnLst/>
            <a:rect l="l" t="t" r="r" b="b"/>
            <a:pathLst>
              <a:path w="195580" h="257175">
                <a:moveTo>
                  <a:pt x="70357" y="0"/>
                </a:moveTo>
                <a:lnTo>
                  <a:pt x="112696" y="4689"/>
                </a:lnTo>
                <a:lnTo>
                  <a:pt x="142938" y="18748"/>
                </a:lnTo>
                <a:lnTo>
                  <a:pt x="161083" y="42165"/>
                </a:lnTo>
                <a:lnTo>
                  <a:pt x="167131" y="74930"/>
                </a:lnTo>
                <a:lnTo>
                  <a:pt x="166298" y="85984"/>
                </a:lnTo>
                <a:lnTo>
                  <a:pt x="146681" y="124648"/>
                </a:lnTo>
                <a:lnTo>
                  <a:pt x="120142" y="142240"/>
                </a:lnTo>
                <a:lnTo>
                  <a:pt x="195199" y="256667"/>
                </a:lnTo>
                <a:lnTo>
                  <a:pt x="143129" y="256667"/>
                </a:lnTo>
                <a:lnTo>
                  <a:pt x="75437" y="151765"/>
                </a:lnTo>
                <a:lnTo>
                  <a:pt x="69792" y="151620"/>
                </a:lnTo>
                <a:lnTo>
                  <a:pt x="63134" y="151368"/>
                </a:lnTo>
                <a:lnTo>
                  <a:pt x="55453" y="150997"/>
                </a:lnTo>
                <a:lnTo>
                  <a:pt x="46736" y="150495"/>
                </a:lnTo>
                <a:lnTo>
                  <a:pt x="46736" y="256667"/>
                </a:lnTo>
                <a:lnTo>
                  <a:pt x="0" y="256667"/>
                </a:lnTo>
                <a:lnTo>
                  <a:pt x="0" y="2667"/>
                </a:lnTo>
                <a:lnTo>
                  <a:pt x="3262" y="2593"/>
                </a:lnTo>
                <a:lnTo>
                  <a:pt x="9239" y="2365"/>
                </a:lnTo>
                <a:lnTo>
                  <a:pt x="17930" y="1970"/>
                </a:lnTo>
                <a:lnTo>
                  <a:pt x="29337" y="1397"/>
                </a:lnTo>
                <a:lnTo>
                  <a:pt x="41407" y="803"/>
                </a:lnTo>
                <a:lnTo>
                  <a:pt x="52276" y="365"/>
                </a:lnTo>
                <a:lnTo>
                  <a:pt x="61930" y="93"/>
                </a:lnTo>
                <a:lnTo>
                  <a:pt x="7035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234541" y="232536"/>
            <a:ext cx="195580" cy="257175"/>
          </a:xfrm>
          <a:custGeom>
            <a:avLst/>
            <a:gdLst/>
            <a:ahLst/>
            <a:cxnLst/>
            <a:rect l="l" t="t" r="r" b="b"/>
            <a:pathLst>
              <a:path w="195580" h="257175">
                <a:moveTo>
                  <a:pt x="70383" y="0"/>
                </a:moveTo>
                <a:lnTo>
                  <a:pt x="112722" y="4689"/>
                </a:lnTo>
                <a:lnTo>
                  <a:pt x="142963" y="18748"/>
                </a:lnTo>
                <a:lnTo>
                  <a:pt x="161109" y="42165"/>
                </a:lnTo>
                <a:lnTo>
                  <a:pt x="167157" y="74930"/>
                </a:lnTo>
                <a:lnTo>
                  <a:pt x="166323" y="85984"/>
                </a:lnTo>
                <a:lnTo>
                  <a:pt x="146706" y="124648"/>
                </a:lnTo>
                <a:lnTo>
                  <a:pt x="120167" y="142240"/>
                </a:lnTo>
                <a:lnTo>
                  <a:pt x="195224" y="256667"/>
                </a:lnTo>
                <a:lnTo>
                  <a:pt x="143154" y="256667"/>
                </a:lnTo>
                <a:lnTo>
                  <a:pt x="75463" y="151765"/>
                </a:lnTo>
                <a:lnTo>
                  <a:pt x="69817" y="151620"/>
                </a:lnTo>
                <a:lnTo>
                  <a:pt x="63160" y="151368"/>
                </a:lnTo>
                <a:lnTo>
                  <a:pt x="55478" y="150997"/>
                </a:lnTo>
                <a:lnTo>
                  <a:pt x="46761" y="150495"/>
                </a:lnTo>
                <a:lnTo>
                  <a:pt x="46761" y="256667"/>
                </a:lnTo>
                <a:lnTo>
                  <a:pt x="0" y="256667"/>
                </a:lnTo>
                <a:lnTo>
                  <a:pt x="0" y="2667"/>
                </a:lnTo>
                <a:lnTo>
                  <a:pt x="3259" y="2593"/>
                </a:lnTo>
                <a:lnTo>
                  <a:pt x="9229" y="2365"/>
                </a:lnTo>
                <a:lnTo>
                  <a:pt x="17909" y="1970"/>
                </a:lnTo>
                <a:lnTo>
                  <a:pt x="29298" y="1397"/>
                </a:lnTo>
                <a:lnTo>
                  <a:pt x="41406" y="803"/>
                </a:lnTo>
                <a:lnTo>
                  <a:pt x="52293" y="365"/>
                </a:lnTo>
                <a:lnTo>
                  <a:pt x="61954" y="93"/>
                </a:lnTo>
                <a:lnTo>
                  <a:pt x="7038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98449" y="232536"/>
            <a:ext cx="195580" cy="257175"/>
          </a:xfrm>
          <a:custGeom>
            <a:avLst/>
            <a:gdLst/>
            <a:ahLst/>
            <a:cxnLst/>
            <a:rect l="l" t="t" r="r" b="b"/>
            <a:pathLst>
              <a:path w="195579" h="257175">
                <a:moveTo>
                  <a:pt x="70396" y="0"/>
                </a:moveTo>
                <a:lnTo>
                  <a:pt x="112720" y="4689"/>
                </a:lnTo>
                <a:lnTo>
                  <a:pt x="142954" y="18748"/>
                </a:lnTo>
                <a:lnTo>
                  <a:pt x="161096" y="42165"/>
                </a:lnTo>
                <a:lnTo>
                  <a:pt x="167144" y="74930"/>
                </a:lnTo>
                <a:lnTo>
                  <a:pt x="166309" y="85984"/>
                </a:lnTo>
                <a:lnTo>
                  <a:pt x="146681" y="124648"/>
                </a:lnTo>
                <a:lnTo>
                  <a:pt x="120154" y="142240"/>
                </a:lnTo>
                <a:lnTo>
                  <a:pt x="195224" y="256667"/>
                </a:lnTo>
                <a:lnTo>
                  <a:pt x="143217" y="256667"/>
                </a:lnTo>
                <a:lnTo>
                  <a:pt x="75425" y="151765"/>
                </a:lnTo>
                <a:lnTo>
                  <a:pt x="69800" y="151620"/>
                </a:lnTo>
                <a:lnTo>
                  <a:pt x="63157" y="151368"/>
                </a:lnTo>
                <a:lnTo>
                  <a:pt x="55494" y="150997"/>
                </a:lnTo>
                <a:lnTo>
                  <a:pt x="46812" y="150495"/>
                </a:lnTo>
                <a:lnTo>
                  <a:pt x="46812" y="256667"/>
                </a:lnTo>
                <a:lnTo>
                  <a:pt x="0" y="256667"/>
                </a:lnTo>
                <a:lnTo>
                  <a:pt x="0" y="2667"/>
                </a:lnTo>
                <a:lnTo>
                  <a:pt x="3259" y="2593"/>
                </a:lnTo>
                <a:lnTo>
                  <a:pt x="9229" y="2365"/>
                </a:lnTo>
                <a:lnTo>
                  <a:pt x="17909" y="1970"/>
                </a:lnTo>
                <a:lnTo>
                  <a:pt x="29298" y="1397"/>
                </a:lnTo>
                <a:lnTo>
                  <a:pt x="41426" y="803"/>
                </a:lnTo>
                <a:lnTo>
                  <a:pt x="52319" y="365"/>
                </a:lnTo>
                <a:lnTo>
                  <a:pt x="61976" y="93"/>
                </a:lnTo>
                <a:lnTo>
                  <a:pt x="7039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945257" y="231775"/>
            <a:ext cx="223520" cy="257810"/>
          </a:xfrm>
          <a:custGeom>
            <a:avLst/>
            <a:gdLst/>
            <a:ahLst/>
            <a:cxnLst/>
            <a:rect l="l" t="t" r="r" b="b"/>
            <a:pathLst>
              <a:path w="223519" h="257809">
                <a:moveTo>
                  <a:pt x="101218" y="0"/>
                </a:moveTo>
                <a:lnTo>
                  <a:pt x="121031" y="0"/>
                </a:lnTo>
                <a:lnTo>
                  <a:pt x="223138" y="257428"/>
                </a:lnTo>
                <a:lnTo>
                  <a:pt x="173355" y="257428"/>
                </a:lnTo>
                <a:lnTo>
                  <a:pt x="154812" y="205994"/>
                </a:lnTo>
                <a:lnTo>
                  <a:pt x="67818" y="205994"/>
                </a:lnTo>
                <a:lnTo>
                  <a:pt x="50037" y="257428"/>
                </a:lnTo>
                <a:lnTo>
                  <a:pt x="0" y="257428"/>
                </a:lnTo>
                <a:lnTo>
                  <a:pt x="10121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524888" y="231775"/>
            <a:ext cx="223520" cy="257810"/>
          </a:xfrm>
          <a:custGeom>
            <a:avLst/>
            <a:gdLst/>
            <a:ahLst/>
            <a:cxnLst/>
            <a:rect l="l" t="t" r="r" b="b"/>
            <a:pathLst>
              <a:path w="223519" h="257809">
                <a:moveTo>
                  <a:pt x="101218" y="0"/>
                </a:moveTo>
                <a:lnTo>
                  <a:pt x="121031" y="0"/>
                </a:lnTo>
                <a:lnTo>
                  <a:pt x="223138" y="257428"/>
                </a:lnTo>
                <a:lnTo>
                  <a:pt x="173355" y="257428"/>
                </a:lnTo>
                <a:lnTo>
                  <a:pt x="154812" y="205994"/>
                </a:lnTo>
                <a:lnTo>
                  <a:pt x="67818" y="205994"/>
                </a:lnTo>
                <a:lnTo>
                  <a:pt x="50038" y="257428"/>
                </a:lnTo>
                <a:lnTo>
                  <a:pt x="0" y="257428"/>
                </a:lnTo>
                <a:lnTo>
                  <a:pt x="10121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189603" y="230886"/>
            <a:ext cx="154305" cy="262890"/>
          </a:xfrm>
          <a:custGeom>
            <a:avLst/>
            <a:gdLst/>
            <a:ahLst/>
            <a:cxnLst/>
            <a:rect l="l" t="t" r="r" b="b"/>
            <a:pathLst>
              <a:path w="154304" h="262890">
                <a:moveTo>
                  <a:pt x="77470" y="0"/>
                </a:moveTo>
                <a:lnTo>
                  <a:pt x="98073" y="1023"/>
                </a:lnTo>
                <a:lnTo>
                  <a:pt x="115712" y="4095"/>
                </a:lnTo>
                <a:lnTo>
                  <a:pt x="130423" y="9215"/>
                </a:lnTo>
                <a:lnTo>
                  <a:pt x="142239" y="16383"/>
                </a:lnTo>
                <a:lnTo>
                  <a:pt x="128524" y="55245"/>
                </a:lnTo>
                <a:lnTo>
                  <a:pt x="116470" y="47837"/>
                </a:lnTo>
                <a:lnTo>
                  <a:pt x="104108" y="42560"/>
                </a:lnTo>
                <a:lnTo>
                  <a:pt x="91412" y="39403"/>
                </a:lnTo>
                <a:lnTo>
                  <a:pt x="78359" y="38354"/>
                </a:lnTo>
                <a:lnTo>
                  <a:pt x="70998" y="38856"/>
                </a:lnTo>
                <a:lnTo>
                  <a:pt x="45593" y="59182"/>
                </a:lnTo>
                <a:lnTo>
                  <a:pt x="45593" y="67945"/>
                </a:lnTo>
                <a:lnTo>
                  <a:pt x="72810" y="101717"/>
                </a:lnTo>
                <a:lnTo>
                  <a:pt x="105842" y="119485"/>
                </a:lnTo>
                <a:lnTo>
                  <a:pt x="115919" y="125333"/>
                </a:lnTo>
                <a:lnTo>
                  <a:pt x="144668" y="154043"/>
                </a:lnTo>
                <a:lnTo>
                  <a:pt x="153797" y="191897"/>
                </a:lnTo>
                <a:lnTo>
                  <a:pt x="152273" y="206638"/>
                </a:lnTo>
                <a:lnTo>
                  <a:pt x="129412" y="242697"/>
                </a:lnTo>
                <a:lnTo>
                  <a:pt x="83567" y="261395"/>
                </a:lnTo>
                <a:lnTo>
                  <a:pt x="64135" y="262636"/>
                </a:lnTo>
                <a:lnTo>
                  <a:pt x="46827" y="261491"/>
                </a:lnTo>
                <a:lnTo>
                  <a:pt x="30352" y="258048"/>
                </a:lnTo>
                <a:lnTo>
                  <a:pt x="14735" y="252295"/>
                </a:lnTo>
                <a:lnTo>
                  <a:pt x="0" y="244221"/>
                </a:lnTo>
                <a:lnTo>
                  <a:pt x="16637" y="203835"/>
                </a:lnTo>
                <a:lnTo>
                  <a:pt x="29924" y="212076"/>
                </a:lnTo>
                <a:lnTo>
                  <a:pt x="43116" y="217947"/>
                </a:lnTo>
                <a:lnTo>
                  <a:pt x="56213" y="221462"/>
                </a:lnTo>
                <a:lnTo>
                  <a:pt x="69214" y="222631"/>
                </a:lnTo>
                <a:lnTo>
                  <a:pt x="86570" y="220892"/>
                </a:lnTo>
                <a:lnTo>
                  <a:pt x="98996" y="215677"/>
                </a:lnTo>
                <a:lnTo>
                  <a:pt x="106469" y="206986"/>
                </a:lnTo>
                <a:lnTo>
                  <a:pt x="108966" y="194818"/>
                </a:lnTo>
                <a:lnTo>
                  <a:pt x="108372" y="188412"/>
                </a:lnTo>
                <a:lnTo>
                  <a:pt x="85217" y="157559"/>
                </a:lnTo>
                <a:lnTo>
                  <a:pt x="47557" y="136634"/>
                </a:lnTo>
                <a:lnTo>
                  <a:pt x="36512" y="130286"/>
                </a:lnTo>
                <a:lnTo>
                  <a:pt x="9017" y="103362"/>
                </a:lnTo>
                <a:lnTo>
                  <a:pt x="508" y="68325"/>
                </a:lnTo>
                <a:lnTo>
                  <a:pt x="1863" y="54203"/>
                </a:lnTo>
                <a:lnTo>
                  <a:pt x="22098" y="19431"/>
                </a:lnTo>
                <a:lnTo>
                  <a:pt x="61370" y="1214"/>
                </a:lnTo>
                <a:lnTo>
                  <a:pt x="7747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909186" y="230886"/>
            <a:ext cx="154305" cy="262890"/>
          </a:xfrm>
          <a:custGeom>
            <a:avLst/>
            <a:gdLst/>
            <a:ahLst/>
            <a:cxnLst/>
            <a:rect l="l" t="t" r="r" b="b"/>
            <a:pathLst>
              <a:path w="154304" h="262890">
                <a:moveTo>
                  <a:pt x="77470" y="0"/>
                </a:moveTo>
                <a:lnTo>
                  <a:pt x="98073" y="1023"/>
                </a:lnTo>
                <a:lnTo>
                  <a:pt x="115712" y="4095"/>
                </a:lnTo>
                <a:lnTo>
                  <a:pt x="130423" y="9215"/>
                </a:lnTo>
                <a:lnTo>
                  <a:pt x="142239" y="16383"/>
                </a:lnTo>
                <a:lnTo>
                  <a:pt x="128524" y="55245"/>
                </a:lnTo>
                <a:lnTo>
                  <a:pt x="116470" y="47837"/>
                </a:lnTo>
                <a:lnTo>
                  <a:pt x="104108" y="42560"/>
                </a:lnTo>
                <a:lnTo>
                  <a:pt x="91412" y="39403"/>
                </a:lnTo>
                <a:lnTo>
                  <a:pt x="78359" y="38354"/>
                </a:lnTo>
                <a:lnTo>
                  <a:pt x="70998" y="38856"/>
                </a:lnTo>
                <a:lnTo>
                  <a:pt x="45592" y="59182"/>
                </a:lnTo>
                <a:lnTo>
                  <a:pt x="45592" y="67945"/>
                </a:lnTo>
                <a:lnTo>
                  <a:pt x="72810" y="101717"/>
                </a:lnTo>
                <a:lnTo>
                  <a:pt x="105842" y="119485"/>
                </a:lnTo>
                <a:lnTo>
                  <a:pt x="115919" y="125333"/>
                </a:lnTo>
                <a:lnTo>
                  <a:pt x="144668" y="154043"/>
                </a:lnTo>
                <a:lnTo>
                  <a:pt x="153797" y="191897"/>
                </a:lnTo>
                <a:lnTo>
                  <a:pt x="152273" y="206638"/>
                </a:lnTo>
                <a:lnTo>
                  <a:pt x="129412" y="242697"/>
                </a:lnTo>
                <a:lnTo>
                  <a:pt x="83567" y="261395"/>
                </a:lnTo>
                <a:lnTo>
                  <a:pt x="64135" y="262636"/>
                </a:lnTo>
                <a:lnTo>
                  <a:pt x="46827" y="261491"/>
                </a:lnTo>
                <a:lnTo>
                  <a:pt x="30352" y="258048"/>
                </a:lnTo>
                <a:lnTo>
                  <a:pt x="14735" y="252295"/>
                </a:lnTo>
                <a:lnTo>
                  <a:pt x="0" y="244221"/>
                </a:lnTo>
                <a:lnTo>
                  <a:pt x="16637" y="203835"/>
                </a:lnTo>
                <a:lnTo>
                  <a:pt x="29924" y="212076"/>
                </a:lnTo>
                <a:lnTo>
                  <a:pt x="43116" y="217947"/>
                </a:lnTo>
                <a:lnTo>
                  <a:pt x="56213" y="221462"/>
                </a:lnTo>
                <a:lnTo>
                  <a:pt x="69214" y="222631"/>
                </a:lnTo>
                <a:lnTo>
                  <a:pt x="86570" y="220892"/>
                </a:lnTo>
                <a:lnTo>
                  <a:pt x="98996" y="215677"/>
                </a:lnTo>
                <a:lnTo>
                  <a:pt x="106469" y="206986"/>
                </a:lnTo>
                <a:lnTo>
                  <a:pt x="108965" y="194818"/>
                </a:lnTo>
                <a:lnTo>
                  <a:pt x="108372" y="188412"/>
                </a:lnTo>
                <a:lnTo>
                  <a:pt x="85217" y="157559"/>
                </a:lnTo>
                <a:lnTo>
                  <a:pt x="47557" y="136634"/>
                </a:lnTo>
                <a:lnTo>
                  <a:pt x="36512" y="130286"/>
                </a:lnTo>
                <a:lnTo>
                  <a:pt x="9016" y="103362"/>
                </a:lnTo>
                <a:lnTo>
                  <a:pt x="508" y="68325"/>
                </a:lnTo>
                <a:lnTo>
                  <a:pt x="1863" y="54203"/>
                </a:lnTo>
                <a:lnTo>
                  <a:pt x="22098" y="19431"/>
                </a:lnTo>
                <a:lnTo>
                  <a:pt x="61370" y="1214"/>
                </a:lnTo>
                <a:lnTo>
                  <a:pt x="7747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183763" y="230886"/>
            <a:ext cx="210820" cy="262890"/>
          </a:xfrm>
          <a:custGeom>
            <a:avLst/>
            <a:gdLst/>
            <a:ahLst/>
            <a:cxnLst/>
            <a:rect l="l" t="t" r="r" b="b"/>
            <a:pathLst>
              <a:path w="210820" h="262890">
                <a:moveTo>
                  <a:pt x="128650" y="0"/>
                </a:moveTo>
                <a:lnTo>
                  <a:pt x="148800" y="1549"/>
                </a:lnTo>
                <a:lnTo>
                  <a:pt x="167354" y="6207"/>
                </a:lnTo>
                <a:lnTo>
                  <a:pt x="184336" y="13983"/>
                </a:lnTo>
                <a:lnTo>
                  <a:pt x="199771" y="24892"/>
                </a:lnTo>
                <a:lnTo>
                  <a:pt x="180848" y="61214"/>
                </a:lnTo>
                <a:lnTo>
                  <a:pt x="176319" y="57616"/>
                </a:lnTo>
                <a:lnTo>
                  <a:pt x="170719" y="54054"/>
                </a:lnTo>
                <a:lnTo>
                  <a:pt x="133921" y="40453"/>
                </a:lnTo>
                <a:lnTo>
                  <a:pt x="127635" y="40005"/>
                </a:lnTo>
                <a:lnTo>
                  <a:pt x="109868" y="41598"/>
                </a:lnTo>
                <a:lnTo>
                  <a:pt x="68452" y="65405"/>
                </a:lnTo>
                <a:lnTo>
                  <a:pt x="48218" y="113232"/>
                </a:lnTo>
                <a:lnTo>
                  <a:pt x="46862" y="133477"/>
                </a:lnTo>
                <a:lnTo>
                  <a:pt x="48194" y="152743"/>
                </a:lnTo>
                <a:lnTo>
                  <a:pt x="68072" y="198374"/>
                </a:lnTo>
                <a:lnTo>
                  <a:pt x="108541" y="221108"/>
                </a:lnTo>
                <a:lnTo>
                  <a:pt x="125857" y="222631"/>
                </a:lnTo>
                <a:lnTo>
                  <a:pt x="137408" y="221799"/>
                </a:lnTo>
                <a:lnTo>
                  <a:pt x="165608" y="159512"/>
                </a:lnTo>
                <a:lnTo>
                  <a:pt x="130428" y="159512"/>
                </a:lnTo>
                <a:lnTo>
                  <a:pt x="130428" y="121031"/>
                </a:lnTo>
                <a:lnTo>
                  <a:pt x="210692" y="121031"/>
                </a:lnTo>
                <a:lnTo>
                  <a:pt x="210692" y="234696"/>
                </a:lnTo>
                <a:lnTo>
                  <a:pt x="169163" y="255270"/>
                </a:lnTo>
                <a:lnTo>
                  <a:pt x="131212" y="262181"/>
                </a:lnTo>
                <a:lnTo>
                  <a:pt x="118617" y="262636"/>
                </a:lnTo>
                <a:lnTo>
                  <a:pt x="92708" y="260397"/>
                </a:lnTo>
                <a:lnTo>
                  <a:pt x="49412" y="242490"/>
                </a:lnTo>
                <a:lnTo>
                  <a:pt x="18002" y="207484"/>
                </a:lnTo>
                <a:lnTo>
                  <a:pt x="2000" y="160188"/>
                </a:lnTo>
                <a:lnTo>
                  <a:pt x="0" y="132207"/>
                </a:lnTo>
                <a:lnTo>
                  <a:pt x="2188" y="104229"/>
                </a:lnTo>
                <a:lnTo>
                  <a:pt x="19663" y="56465"/>
                </a:lnTo>
                <a:lnTo>
                  <a:pt x="53855" y="20627"/>
                </a:lnTo>
                <a:lnTo>
                  <a:pt x="100718" y="2287"/>
                </a:lnTo>
                <a:lnTo>
                  <a:pt x="12865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68376" y="230886"/>
            <a:ext cx="193040" cy="262890"/>
          </a:xfrm>
          <a:custGeom>
            <a:avLst/>
            <a:gdLst/>
            <a:ahLst/>
            <a:cxnLst/>
            <a:rect l="l" t="t" r="r" b="b"/>
            <a:pathLst>
              <a:path w="193040" h="262890">
                <a:moveTo>
                  <a:pt x="116344" y="0"/>
                </a:moveTo>
                <a:lnTo>
                  <a:pt x="137097" y="1117"/>
                </a:lnTo>
                <a:lnTo>
                  <a:pt x="155659" y="4460"/>
                </a:lnTo>
                <a:lnTo>
                  <a:pt x="172032" y="10019"/>
                </a:lnTo>
                <a:lnTo>
                  <a:pt x="186220" y="17780"/>
                </a:lnTo>
                <a:lnTo>
                  <a:pt x="167665" y="55118"/>
                </a:lnTo>
                <a:lnTo>
                  <a:pt x="158973" y="48523"/>
                </a:lnTo>
                <a:lnTo>
                  <a:pt x="147985" y="43799"/>
                </a:lnTo>
                <a:lnTo>
                  <a:pt x="134698" y="40955"/>
                </a:lnTo>
                <a:lnTo>
                  <a:pt x="119113" y="40005"/>
                </a:lnTo>
                <a:lnTo>
                  <a:pt x="103968" y="41671"/>
                </a:lnTo>
                <a:lnTo>
                  <a:pt x="67106" y="66675"/>
                </a:lnTo>
                <a:lnTo>
                  <a:pt x="48081" y="114484"/>
                </a:lnTo>
                <a:lnTo>
                  <a:pt x="46812" y="133985"/>
                </a:lnTo>
                <a:lnTo>
                  <a:pt x="47988" y="153318"/>
                </a:lnTo>
                <a:lnTo>
                  <a:pt x="65633" y="198628"/>
                </a:lnTo>
                <a:lnTo>
                  <a:pt x="100920" y="221130"/>
                </a:lnTo>
                <a:lnTo>
                  <a:pt x="115823" y="222631"/>
                </a:lnTo>
                <a:lnTo>
                  <a:pt x="132792" y="221015"/>
                </a:lnTo>
                <a:lnTo>
                  <a:pt x="147810" y="216185"/>
                </a:lnTo>
                <a:lnTo>
                  <a:pt x="160877" y="208164"/>
                </a:lnTo>
                <a:lnTo>
                  <a:pt x="171996" y="196977"/>
                </a:lnTo>
                <a:lnTo>
                  <a:pt x="192976" y="233299"/>
                </a:lnTo>
                <a:lnTo>
                  <a:pt x="177589" y="246133"/>
                </a:lnTo>
                <a:lnTo>
                  <a:pt x="158992" y="255301"/>
                </a:lnTo>
                <a:lnTo>
                  <a:pt x="137189" y="260802"/>
                </a:lnTo>
                <a:lnTo>
                  <a:pt x="112179" y="262636"/>
                </a:lnTo>
                <a:lnTo>
                  <a:pt x="87049" y="260445"/>
                </a:lnTo>
                <a:lnTo>
                  <a:pt x="45697" y="242919"/>
                </a:lnTo>
                <a:lnTo>
                  <a:pt x="16582" y="208535"/>
                </a:lnTo>
                <a:lnTo>
                  <a:pt x="1842" y="160772"/>
                </a:lnTo>
                <a:lnTo>
                  <a:pt x="0" y="132080"/>
                </a:lnTo>
                <a:lnTo>
                  <a:pt x="2043" y="105050"/>
                </a:lnTo>
                <a:lnTo>
                  <a:pt x="18388" y="57945"/>
                </a:lnTo>
                <a:lnTo>
                  <a:pt x="50170" y="21270"/>
                </a:lnTo>
                <a:lnTo>
                  <a:pt x="91998" y="2359"/>
                </a:lnTo>
                <a:lnTo>
                  <a:pt x="11634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480686" y="230631"/>
            <a:ext cx="222250" cy="262890"/>
          </a:xfrm>
          <a:custGeom>
            <a:avLst/>
            <a:gdLst/>
            <a:ahLst/>
            <a:cxnLst/>
            <a:rect l="l" t="t" r="r" b="b"/>
            <a:pathLst>
              <a:path w="222250" h="262890">
                <a:moveTo>
                  <a:pt x="109220" y="0"/>
                </a:moveTo>
                <a:lnTo>
                  <a:pt x="157606" y="8540"/>
                </a:lnTo>
                <a:lnTo>
                  <a:pt x="193039" y="34036"/>
                </a:lnTo>
                <a:lnTo>
                  <a:pt x="214757" y="74866"/>
                </a:lnTo>
                <a:lnTo>
                  <a:pt x="221996" y="129413"/>
                </a:lnTo>
                <a:lnTo>
                  <a:pt x="220092" y="158509"/>
                </a:lnTo>
                <a:lnTo>
                  <a:pt x="204904" y="207226"/>
                </a:lnTo>
                <a:lnTo>
                  <a:pt x="174978" y="242583"/>
                </a:lnTo>
                <a:lnTo>
                  <a:pt x="132028" y="260629"/>
                </a:lnTo>
                <a:lnTo>
                  <a:pt x="105790" y="262890"/>
                </a:lnTo>
                <a:lnTo>
                  <a:pt x="81740" y="260653"/>
                </a:lnTo>
                <a:lnTo>
                  <a:pt x="42497" y="242798"/>
                </a:lnTo>
                <a:lnTo>
                  <a:pt x="15376" y="207672"/>
                </a:lnTo>
                <a:lnTo>
                  <a:pt x="1712" y="158801"/>
                </a:lnTo>
                <a:lnTo>
                  <a:pt x="0" y="129413"/>
                </a:lnTo>
                <a:lnTo>
                  <a:pt x="1857" y="103314"/>
                </a:lnTo>
                <a:lnTo>
                  <a:pt x="16716" y="57403"/>
                </a:lnTo>
                <a:lnTo>
                  <a:pt x="45837" y="21163"/>
                </a:lnTo>
                <a:lnTo>
                  <a:pt x="85599" y="2355"/>
                </a:lnTo>
                <a:lnTo>
                  <a:pt x="10922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659251" y="230631"/>
            <a:ext cx="222250" cy="262890"/>
          </a:xfrm>
          <a:custGeom>
            <a:avLst/>
            <a:gdLst/>
            <a:ahLst/>
            <a:cxnLst/>
            <a:rect l="l" t="t" r="r" b="b"/>
            <a:pathLst>
              <a:path w="222250" h="262890">
                <a:moveTo>
                  <a:pt x="109220" y="0"/>
                </a:moveTo>
                <a:lnTo>
                  <a:pt x="157606" y="8540"/>
                </a:lnTo>
                <a:lnTo>
                  <a:pt x="193039" y="34036"/>
                </a:lnTo>
                <a:lnTo>
                  <a:pt x="214757" y="74866"/>
                </a:lnTo>
                <a:lnTo>
                  <a:pt x="221996" y="129413"/>
                </a:lnTo>
                <a:lnTo>
                  <a:pt x="220092" y="158509"/>
                </a:lnTo>
                <a:lnTo>
                  <a:pt x="204904" y="207226"/>
                </a:lnTo>
                <a:lnTo>
                  <a:pt x="174978" y="242583"/>
                </a:lnTo>
                <a:lnTo>
                  <a:pt x="132028" y="260629"/>
                </a:lnTo>
                <a:lnTo>
                  <a:pt x="105790" y="262890"/>
                </a:lnTo>
                <a:lnTo>
                  <a:pt x="81740" y="260653"/>
                </a:lnTo>
                <a:lnTo>
                  <a:pt x="42497" y="242798"/>
                </a:lnTo>
                <a:lnTo>
                  <a:pt x="15376" y="207672"/>
                </a:lnTo>
                <a:lnTo>
                  <a:pt x="1712" y="158801"/>
                </a:lnTo>
                <a:lnTo>
                  <a:pt x="0" y="129413"/>
                </a:lnTo>
                <a:lnTo>
                  <a:pt x="1857" y="103314"/>
                </a:lnTo>
                <a:lnTo>
                  <a:pt x="16716" y="57403"/>
                </a:lnTo>
                <a:lnTo>
                  <a:pt x="45837" y="21163"/>
                </a:lnTo>
                <a:lnTo>
                  <a:pt x="85599" y="2355"/>
                </a:lnTo>
                <a:lnTo>
                  <a:pt x="10922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056002" y="230631"/>
            <a:ext cx="222250" cy="262890"/>
          </a:xfrm>
          <a:custGeom>
            <a:avLst/>
            <a:gdLst/>
            <a:ahLst/>
            <a:cxnLst/>
            <a:rect l="l" t="t" r="r" b="b"/>
            <a:pathLst>
              <a:path w="222250" h="262890">
                <a:moveTo>
                  <a:pt x="109220" y="0"/>
                </a:moveTo>
                <a:lnTo>
                  <a:pt x="157607" y="8540"/>
                </a:lnTo>
                <a:lnTo>
                  <a:pt x="193040" y="34036"/>
                </a:lnTo>
                <a:lnTo>
                  <a:pt x="214757" y="74866"/>
                </a:lnTo>
                <a:lnTo>
                  <a:pt x="221996" y="129413"/>
                </a:lnTo>
                <a:lnTo>
                  <a:pt x="220092" y="158509"/>
                </a:lnTo>
                <a:lnTo>
                  <a:pt x="204904" y="207226"/>
                </a:lnTo>
                <a:lnTo>
                  <a:pt x="174978" y="242583"/>
                </a:lnTo>
                <a:lnTo>
                  <a:pt x="132028" y="260629"/>
                </a:lnTo>
                <a:lnTo>
                  <a:pt x="105791" y="262890"/>
                </a:lnTo>
                <a:lnTo>
                  <a:pt x="81740" y="260653"/>
                </a:lnTo>
                <a:lnTo>
                  <a:pt x="42497" y="242798"/>
                </a:lnTo>
                <a:lnTo>
                  <a:pt x="15376" y="207672"/>
                </a:lnTo>
                <a:lnTo>
                  <a:pt x="1712" y="158801"/>
                </a:lnTo>
                <a:lnTo>
                  <a:pt x="0" y="129413"/>
                </a:lnTo>
                <a:lnTo>
                  <a:pt x="1857" y="103314"/>
                </a:lnTo>
                <a:lnTo>
                  <a:pt x="16716" y="57403"/>
                </a:lnTo>
                <a:lnTo>
                  <a:pt x="45837" y="21163"/>
                </a:lnTo>
                <a:lnTo>
                  <a:pt x="85599" y="2355"/>
                </a:lnTo>
                <a:lnTo>
                  <a:pt x="10922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2" name="object 3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0548" y="226440"/>
            <a:ext cx="145168" cy="113538"/>
          </a:xfrm>
          <a:prstGeom prst="rect">
            <a:avLst/>
          </a:prstGeom>
        </p:spPr>
      </p:pic>
      <p:grpSp>
        <p:nvGrpSpPr>
          <p:cNvPr id="33" name="object 33"/>
          <p:cNvGrpSpPr/>
          <p:nvPr/>
        </p:nvGrpSpPr>
        <p:grpSpPr>
          <a:xfrm>
            <a:off x="5045202" y="226440"/>
            <a:ext cx="2744470" cy="267970"/>
            <a:chOff x="5045202" y="226440"/>
            <a:chExt cx="2744470" cy="267970"/>
          </a:xfrm>
        </p:grpSpPr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46091" y="230631"/>
              <a:ext cx="2554097" cy="26289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43981" y="269875"/>
              <a:ext cx="130047" cy="18453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92065" y="269875"/>
              <a:ext cx="130048" cy="184530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5046091" y="230631"/>
              <a:ext cx="2554605" cy="262890"/>
            </a:xfrm>
            <a:custGeom>
              <a:avLst/>
              <a:gdLst/>
              <a:ahLst/>
              <a:cxnLst/>
              <a:rect l="l" t="t" r="r" b="b"/>
              <a:pathLst>
                <a:path w="2554604" h="262890">
                  <a:moveTo>
                    <a:pt x="2314320" y="4572"/>
                  </a:moveTo>
                  <a:lnTo>
                    <a:pt x="2359406" y="4572"/>
                  </a:lnTo>
                  <a:lnTo>
                    <a:pt x="2359406" y="258572"/>
                  </a:lnTo>
                  <a:lnTo>
                    <a:pt x="2314320" y="258572"/>
                  </a:lnTo>
                  <a:lnTo>
                    <a:pt x="2314320" y="4572"/>
                  </a:lnTo>
                  <a:close/>
                </a:path>
                <a:path w="2554604" h="262890">
                  <a:moveTo>
                    <a:pt x="2072893" y="4572"/>
                  </a:moveTo>
                  <a:lnTo>
                    <a:pt x="2283206" y="4572"/>
                  </a:lnTo>
                  <a:lnTo>
                    <a:pt x="2283206" y="44576"/>
                  </a:lnTo>
                  <a:lnTo>
                    <a:pt x="2198751" y="44576"/>
                  </a:lnTo>
                  <a:lnTo>
                    <a:pt x="2198751" y="258572"/>
                  </a:lnTo>
                  <a:lnTo>
                    <a:pt x="2153666" y="258572"/>
                  </a:lnTo>
                  <a:lnTo>
                    <a:pt x="2153666" y="44576"/>
                  </a:lnTo>
                  <a:lnTo>
                    <a:pt x="2072893" y="44576"/>
                  </a:lnTo>
                  <a:lnTo>
                    <a:pt x="2072893" y="4572"/>
                  </a:lnTo>
                  <a:close/>
                </a:path>
                <a:path w="2554604" h="262890">
                  <a:moveTo>
                    <a:pt x="1997329" y="4572"/>
                  </a:moveTo>
                  <a:lnTo>
                    <a:pt x="2042414" y="4572"/>
                  </a:lnTo>
                  <a:lnTo>
                    <a:pt x="2042414" y="258572"/>
                  </a:lnTo>
                  <a:lnTo>
                    <a:pt x="1997329" y="258572"/>
                  </a:lnTo>
                  <a:lnTo>
                    <a:pt x="1997329" y="4572"/>
                  </a:lnTo>
                  <a:close/>
                </a:path>
                <a:path w="2554604" h="262890">
                  <a:moveTo>
                    <a:pt x="1799843" y="4572"/>
                  </a:moveTo>
                  <a:lnTo>
                    <a:pt x="1844929" y="4572"/>
                  </a:lnTo>
                  <a:lnTo>
                    <a:pt x="1844929" y="218567"/>
                  </a:lnTo>
                  <a:lnTo>
                    <a:pt x="1959737" y="218567"/>
                  </a:lnTo>
                  <a:lnTo>
                    <a:pt x="1959737" y="258572"/>
                  </a:lnTo>
                  <a:lnTo>
                    <a:pt x="1799843" y="258572"/>
                  </a:lnTo>
                  <a:lnTo>
                    <a:pt x="1799843" y="4572"/>
                  </a:lnTo>
                  <a:close/>
                </a:path>
                <a:path w="2554604" h="262890">
                  <a:moveTo>
                    <a:pt x="1597152" y="4572"/>
                  </a:moveTo>
                  <a:lnTo>
                    <a:pt x="1759204" y="4572"/>
                  </a:lnTo>
                  <a:lnTo>
                    <a:pt x="1759204" y="44576"/>
                  </a:lnTo>
                  <a:lnTo>
                    <a:pt x="1642237" y="44576"/>
                  </a:lnTo>
                  <a:lnTo>
                    <a:pt x="1642237" y="104140"/>
                  </a:lnTo>
                  <a:lnTo>
                    <a:pt x="1726184" y="104140"/>
                  </a:lnTo>
                  <a:lnTo>
                    <a:pt x="1726184" y="142367"/>
                  </a:lnTo>
                  <a:lnTo>
                    <a:pt x="1642237" y="142367"/>
                  </a:lnTo>
                  <a:lnTo>
                    <a:pt x="1642237" y="218567"/>
                  </a:lnTo>
                  <a:lnTo>
                    <a:pt x="1757299" y="218567"/>
                  </a:lnTo>
                  <a:lnTo>
                    <a:pt x="1757299" y="258572"/>
                  </a:lnTo>
                  <a:lnTo>
                    <a:pt x="1597152" y="258572"/>
                  </a:lnTo>
                  <a:lnTo>
                    <a:pt x="1597152" y="4572"/>
                  </a:lnTo>
                  <a:close/>
                </a:path>
                <a:path w="2554604" h="262890">
                  <a:moveTo>
                    <a:pt x="1354074" y="4572"/>
                  </a:moveTo>
                  <a:lnTo>
                    <a:pt x="1401953" y="4572"/>
                  </a:lnTo>
                  <a:lnTo>
                    <a:pt x="1462024" y="112902"/>
                  </a:lnTo>
                  <a:lnTo>
                    <a:pt x="1522349" y="4572"/>
                  </a:lnTo>
                  <a:lnTo>
                    <a:pt x="1570101" y="4572"/>
                  </a:lnTo>
                  <a:lnTo>
                    <a:pt x="1484757" y="154305"/>
                  </a:lnTo>
                  <a:lnTo>
                    <a:pt x="1484757" y="258572"/>
                  </a:lnTo>
                  <a:lnTo>
                    <a:pt x="1439672" y="258572"/>
                  </a:lnTo>
                  <a:lnTo>
                    <a:pt x="1439672" y="154305"/>
                  </a:lnTo>
                  <a:lnTo>
                    <a:pt x="1354074" y="4572"/>
                  </a:lnTo>
                  <a:close/>
                </a:path>
                <a:path w="2554604" h="262890">
                  <a:moveTo>
                    <a:pt x="1142619" y="4572"/>
                  </a:moveTo>
                  <a:lnTo>
                    <a:pt x="1166495" y="4572"/>
                  </a:lnTo>
                  <a:lnTo>
                    <a:pt x="1221486" y="175641"/>
                  </a:lnTo>
                  <a:lnTo>
                    <a:pt x="1275207" y="4572"/>
                  </a:lnTo>
                  <a:lnTo>
                    <a:pt x="1298956" y="4572"/>
                  </a:lnTo>
                  <a:lnTo>
                    <a:pt x="1350899" y="258699"/>
                  </a:lnTo>
                  <a:lnTo>
                    <a:pt x="1307211" y="258699"/>
                  </a:lnTo>
                  <a:lnTo>
                    <a:pt x="1280795" y="121793"/>
                  </a:lnTo>
                  <a:lnTo>
                    <a:pt x="1229614" y="262001"/>
                  </a:lnTo>
                  <a:lnTo>
                    <a:pt x="1213485" y="262001"/>
                  </a:lnTo>
                  <a:lnTo>
                    <a:pt x="1162431" y="121793"/>
                  </a:lnTo>
                  <a:lnTo>
                    <a:pt x="1134999" y="258699"/>
                  </a:lnTo>
                  <a:lnTo>
                    <a:pt x="1091438" y="258699"/>
                  </a:lnTo>
                  <a:lnTo>
                    <a:pt x="1142619" y="4572"/>
                  </a:lnTo>
                  <a:close/>
                </a:path>
                <a:path w="2554604" h="262890">
                  <a:moveTo>
                    <a:pt x="661416" y="4572"/>
                  </a:moveTo>
                  <a:lnTo>
                    <a:pt x="823468" y="4572"/>
                  </a:lnTo>
                  <a:lnTo>
                    <a:pt x="823468" y="44576"/>
                  </a:lnTo>
                  <a:lnTo>
                    <a:pt x="706501" y="44576"/>
                  </a:lnTo>
                  <a:lnTo>
                    <a:pt x="706501" y="104140"/>
                  </a:lnTo>
                  <a:lnTo>
                    <a:pt x="790448" y="104140"/>
                  </a:lnTo>
                  <a:lnTo>
                    <a:pt x="790448" y="142367"/>
                  </a:lnTo>
                  <a:lnTo>
                    <a:pt x="706501" y="142367"/>
                  </a:lnTo>
                  <a:lnTo>
                    <a:pt x="706501" y="218567"/>
                  </a:lnTo>
                  <a:lnTo>
                    <a:pt x="821563" y="218567"/>
                  </a:lnTo>
                  <a:lnTo>
                    <a:pt x="821563" y="258572"/>
                  </a:lnTo>
                  <a:lnTo>
                    <a:pt x="661416" y="258572"/>
                  </a:lnTo>
                  <a:lnTo>
                    <a:pt x="661416" y="4572"/>
                  </a:lnTo>
                  <a:close/>
                </a:path>
                <a:path w="2554604" h="262890">
                  <a:moveTo>
                    <a:pt x="420878" y="4572"/>
                  </a:moveTo>
                  <a:lnTo>
                    <a:pt x="631189" y="4572"/>
                  </a:lnTo>
                  <a:lnTo>
                    <a:pt x="631189" y="44576"/>
                  </a:lnTo>
                  <a:lnTo>
                    <a:pt x="546735" y="44576"/>
                  </a:lnTo>
                  <a:lnTo>
                    <a:pt x="546735" y="258572"/>
                  </a:lnTo>
                  <a:lnTo>
                    <a:pt x="501650" y="258572"/>
                  </a:lnTo>
                  <a:lnTo>
                    <a:pt x="501650" y="44576"/>
                  </a:lnTo>
                  <a:lnTo>
                    <a:pt x="420878" y="44576"/>
                  </a:lnTo>
                  <a:lnTo>
                    <a:pt x="420878" y="4572"/>
                  </a:lnTo>
                  <a:close/>
                </a:path>
                <a:path w="2554604" h="262890">
                  <a:moveTo>
                    <a:pt x="2477769" y="253"/>
                  </a:moveTo>
                  <a:lnTo>
                    <a:pt x="2498373" y="1277"/>
                  </a:lnTo>
                  <a:lnTo>
                    <a:pt x="2516012" y="4349"/>
                  </a:lnTo>
                  <a:lnTo>
                    <a:pt x="2530723" y="9469"/>
                  </a:lnTo>
                  <a:lnTo>
                    <a:pt x="2542540" y="16637"/>
                  </a:lnTo>
                  <a:lnTo>
                    <a:pt x="2528824" y="55499"/>
                  </a:lnTo>
                  <a:lnTo>
                    <a:pt x="2516770" y="48091"/>
                  </a:lnTo>
                  <a:lnTo>
                    <a:pt x="2504408" y="42814"/>
                  </a:lnTo>
                  <a:lnTo>
                    <a:pt x="2491712" y="39657"/>
                  </a:lnTo>
                  <a:lnTo>
                    <a:pt x="2478659" y="38608"/>
                  </a:lnTo>
                  <a:lnTo>
                    <a:pt x="2471298" y="39110"/>
                  </a:lnTo>
                  <a:lnTo>
                    <a:pt x="2445892" y="59436"/>
                  </a:lnTo>
                  <a:lnTo>
                    <a:pt x="2445892" y="68199"/>
                  </a:lnTo>
                  <a:lnTo>
                    <a:pt x="2473110" y="101971"/>
                  </a:lnTo>
                  <a:lnTo>
                    <a:pt x="2506142" y="119739"/>
                  </a:lnTo>
                  <a:lnTo>
                    <a:pt x="2516219" y="125587"/>
                  </a:lnTo>
                  <a:lnTo>
                    <a:pt x="2544968" y="154297"/>
                  </a:lnTo>
                  <a:lnTo>
                    <a:pt x="2554097" y="192151"/>
                  </a:lnTo>
                  <a:lnTo>
                    <a:pt x="2552573" y="206892"/>
                  </a:lnTo>
                  <a:lnTo>
                    <a:pt x="2529713" y="242951"/>
                  </a:lnTo>
                  <a:lnTo>
                    <a:pt x="2483867" y="261649"/>
                  </a:lnTo>
                  <a:lnTo>
                    <a:pt x="2464435" y="262890"/>
                  </a:lnTo>
                  <a:lnTo>
                    <a:pt x="2447127" y="261745"/>
                  </a:lnTo>
                  <a:lnTo>
                    <a:pt x="2430653" y="258302"/>
                  </a:lnTo>
                  <a:lnTo>
                    <a:pt x="2415035" y="252549"/>
                  </a:lnTo>
                  <a:lnTo>
                    <a:pt x="2400300" y="244475"/>
                  </a:lnTo>
                  <a:lnTo>
                    <a:pt x="2416937" y="204089"/>
                  </a:lnTo>
                  <a:lnTo>
                    <a:pt x="2430224" y="212330"/>
                  </a:lnTo>
                  <a:lnTo>
                    <a:pt x="2443416" y="218201"/>
                  </a:lnTo>
                  <a:lnTo>
                    <a:pt x="2456513" y="221716"/>
                  </a:lnTo>
                  <a:lnTo>
                    <a:pt x="2469515" y="222885"/>
                  </a:lnTo>
                  <a:lnTo>
                    <a:pt x="2486870" y="221146"/>
                  </a:lnTo>
                  <a:lnTo>
                    <a:pt x="2499296" y="215931"/>
                  </a:lnTo>
                  <a:lnTo>
                    <a:pt x="2506769" y="207240"/>
                  </a:lnTo>
                  <a:lnTo>
                    <a:pt x="2509266" y="195072"/>
                  </a:lnTo>
                  <a:lnTo>
                    <a:pt x="2508672" y="188666"/>
                  </a:lnTo>
                  <a:lnTo>
                    <a:pt x="2485516" y="157813"/>
                  </a:lnTo>
                  <a:lnTo>
                    <a:pt x="2447857" y="136888"/>
                  </a:lnTo>
                  <a:lnTo>
                    <a:pt x="2436812" y="130540"/>
                  </a:lnTo>
                  <a:lnTo>
                    <a:pt x="2409316" y="103616"/>
                  </a:lnTo>
                  <a:lnTo>
                    <a:pt x="2400808" y="68579"/>
                  </a:lnTo>
                  <a:lnTo>
                    <a:pt x="2402163" y="54457"/>
                  </a:lnTo>
                  <a:lnTo>
                    <a:pt x="2422398" y="19685"/>
                  </a:lnTo>
                  <a:lnTo>
                    <a:pt x="2461670" y="1468"/>
                  </a:lnTo>
                  <a:lnTo>
                    <a:pt x="2477769" y="253"/>
                  </a:lnTo>
                  <a:close/>
                </a:path>
                <a:path w="2554604" h="262890">
                  <a:moveTo>
                    <a:pt x="327406" y="253"/>
                  </a:moveTo>
                  <a:lnTo>
                    <a:pt x="348009" y="1277"/>
                  </a:lnTo>
                  <a:lnTo>
                    <a:pt x="365648" y="4349"/>
                  </a:lnTo>
                  <a:lnTo>
                    <a:pt x="380359" y="9469"/>
                  </a:lnTo>
                  <a:lnTo>
                    <a:pt x="392175" y="16637"/>
                  </a:lnTo>
                  <a:lnTo>
                    <a:pt x="378460" y="55499"/>
                  </a:lnTo>
                  <a:lnTo>
                    <a:pt x="366406" y="48091"/>
                  </a:lnTo>
                  <a:lnTo>
                    <a:pt x="354044" y="42814"/>
                  </a:lnTo>
                  <a:lnTo>
                    <a:pt x="341348" y="39657"/>
                  </a:lnTo>
                  <a:lnTo>
                    <a:pt x="328295" y="38608"/>
                  </a:lnTo>
                  <a:lnTo>
                    <a:pt x="320934" y="39110"/>
                  </a:lnTo>
                  <a:lnTo>
                    <a:pt x="295529" y="59436"/>
                  </a:lnTo>
                  <a:lnTo>
                    <a:pt x="295529" y="68199"/>
                  </a:lnTo>
                  <a:lnTo>
                    <a:pt x="322746" y="101971"/>
                  </a:lnTo>
                  <a:lnTo>
                    <a:pt x="355778" y="119739"/>
                  </a:lnTo>
                  <a:lnTo>
                    <a:pt x="365855" y="125587"/>
                  </a:lnTo>
                  <a:lnTo>
                    <a:pt x="394604" y="154297"/>
                  </a:lnTo>
                  <a:lnTo>
                    <a:pt x="403733" y="192151"/>
                  </a:lnTo>
                  <a:lnTo>
                    <a:pt x="402209" y="206892"/>
                  </a:lnTo>
                  <a:lnTo>
                    <a:pt x="379349" y="242951"/>
                  </a:lnTo>
                  <a:lnTo>
                    <a:pt x="333503" y="261649"/>
                  </a:lnTo>
                  <a:lnTo>
                    <a:pt x="314071" y="262890"/>
                  </a:lnTo>
                  <a:lnTo>
                    <a:pt x="296763" y="261745"/>
                  </a:lnTo>
                  <a:lnTo>
                    <a:pt x="280288" y="258302"/>
                  </a:lnTo>
                  <a:lnTo>
                    <a:pt x="264671" y="252549"/>
                  </a:lnTo>
                  <a:lnTo>
                    <a:pt x="249936" y="244475"/>
                  </a:lnTo>
                  <a:lnTo>
                    <a:pt x="266573" y="204089"/>
                  </a:lnTo>
                  <a:lnTo>
                    <a:pt x="279860" y="212330"/>
                  </a:lnTo>
                  <a:lnTo>
                    <a:pt x="293052" y="218201"/>
                  </a:lnTo>
                  <a:lnTo>
                    <a:pt x="306149" y="221716"/>
                  </a:lnTo>
                  <a:lnTo>
                    <a:pt x="319150" y="222885"/>
                  </a:lnTo>
                  <a:lnTo>
                    <a:pt x="336506" y="221146"/>
                  </a:lnTo>
                  <a:lnTo>
                    <a:pt x="348932" y="215931"/>
                  </a:lnTo>
                  <a:lnTo>
                    <a:pt x="356405" y="207240"/>
                  </a:lnTo>
                  <a:lnTo>
                    <a:pt x="358901" y="195072"/>
                  </a:lnTo>
                  <a:lnTo>
                    <a:pt x="358308" y="188666"/>
                  </a:lnTo>
                  <a:lnTo>
                    <a:pt x="335153" y="157813"/>
                  </a:lnTo>
                  <a:lnTo>
                    <a:pt x="297493" y="136888"/>
                  </a:lnTo>
                  <a:lnTo>
                    <a:pt x="286448" y="130540"/>
                  </a:lnTo>
                  <a:lnTo>
                    <a:pt x="258953" y="103616"/>
                  </a:lnTo>
                  <a:lnTo>
                    <a:pt x="250444" y="68579"/>
                  </a:lnTo>
                  <a:lnTo>
                    <a:pt x="251799" y="54457"/>
                  </a:lnTo>
                  <a:lnTo>
                    <a:pt x="272034" y="19685"/>
                  </a:lnTo>
                  <a:lnTo>
                    <a:pt x="311306" y="1468"/>
                  </a:lnTo>
                  <a:lnTo>
                    <a:pt x="327406" y="253"/>
                  </a:lnTo>
                  <a:close/>
                </a:path>
                <a:path w="2554604" h="262890">
                  <a:moveTo>
                    <a:pt x="961136" y="0"/>
                  </a:moveTo>
                  <a:lnTo>
                    <a:pt x="1009522" y="8540"/>
                  </a:lnTo>
                  <a:lnTo>
                    <a:pt x="1044956" y="34036"/>
                  </a:lnTo>
                  <a:lnTo>
                    <a:pt x="1066673" y="74866"/>
                  </a:lnTo>
                  <a:lnTo>
                    <a:pt x="1073912" y="129413"/>
                  </a:lnTo>
                  <a:lnTo>
                    <a:pt x="1072008" y="158509"/>
                  </a:lnTo>
                  <a:lnTo>
                    <a:pt x="1056820" y="207226"/>
                  </a:lnTo>
                  <a:lnTo>
                    <a:pt x="1026894" y="242583"/>
                  </a:lnTo>
                  <a:lnTo>
                    <a:pt x="983944" y="260629"/>
                  </a:lnTo>
                  <a:lnTo>
                    <a:pt x="957707" y="262890"/>
                  </a:lnTo>
                  <a:lnTo>
                    <a:pt x="933656" y="260653"/>
                  </a:lnTo>
                  <a:lnTo>
                    <a:pt x="894413" y="242798"/>
                  </a:lnTo>
                  <a:lnTo>
                    <a:pt x="867292" y="207672"/>
                  </a:lnTo>
                  <a:lnTo>
                    <a:pt x="853628" y="158801"/>
                  </a:lnTo>
                  <a:lnTo>
                    <a:pt x="851916" y="129413"/>
                  </a:lnTo>
                  <a:lnTo>
                    <a:pt x="853773" y="103314"/>
                  </a:lnTo>
                  <a:lnTo>
                    <a:pt x="868632" y="57403"/>
                  </a:lnTo>
                  <a:lnTo>
                    <a:pt x="897753" y="21163"/>
                  </a:lnTo>
                  <a:lnTo>
                    <a:pt x="937515" y="2355"/>
                  </a:lnTo>
                  <a:lnTo>
                    <a:pt x="961136" y="0"/>
                  </a:lnTo>
                  <a:close/>
                </a:path>
                <a:path w="2554604" h="262890">
                  <a:moveTo>
                    <a:pt x="109220" y="0"/>
                  </a:moveTo>
                  <a:lnTo>
                    <a:pt x="157606" y="8540"/>
                  </a:lnTo>
                  <a:lnTo>
                    <a:pt x="193039" y="34036"/>
                  </a:lnTo>
                  <a:lnTo>
                    <a:pt x="214757" y="74866"/>
                  </a:lnTo>
                  <a:lnTo>
                    <a:pt x="221996" y="129413"/>
                  </a:lnTo>
                  <a:lnTo>
                    <a:pt x="220092" y="158509"/>
                  </a:lnTo>
                  <a:lnTo>
                    <a:pt x="204904" y="207226"/>
                  </a:lnTo>
                  <a:lnTo>
                    <a:pt x="174978" y="242583"/>
                  </a:lnTo>
                  <a:lnTo>
                    <a:pt x="132028" y="260629"/>
                  </a:lnTo>
                  <a:lnTo>
                    <a:pt x="105791" y="262890"/>
                  </a:lnTo>
                  <a:lnTo>
                    <a:pt x="81740" y="260653"/>
                  </a:lnTo>
                  <a:lnTo>
                    <a:pt x="42497" y="242798"/>
                  </a:lnTo>
                  <a:lnTo>
                    <a:pt x="15376" y="207672"/>
                  </a:lnTo>
                  <a:lnTo>
                    <a:pt x="1712" y="158801"/>
                  </a:lnTo>
                  <a:lnTo>
                    <a:pt x="0" y="129413"/>
                  </a:lnTo>
                  <a:lnTo>
                    <a:pt x="1857" y="103314"/>
                  </a:lnTo>
                  <a:lnTo>
                    <a:pt x="16716" y="57403"/>
                  </a:lnTo>
                  <a:lnTo>
                    <a:pt x="45837" y="21163"/>
                  </a:lnTo>
                  <a:lnTo>
                    <a:pt x="85599" y="2355"/>
                  </a:lnTo>
                  <a:lnTo>
                    <a:pt x="109220" y="0"/>
                  </a:lnTo>
                  <a:close/>
                </a:path>
              </a:pathLst>
            </a:custGeom>
            <a:ln w="3175">
              <a:solidFill>
                <a:srgbClr val="5813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644892" y="227329"/>
              <a:ext cx="143382" cy="11176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644003" y="226440"/>
              <a:ext cx="145161" cy="113538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78739" y="1089406"/>
            <a:ext cx="72961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00" spc="660" dirty="0">
                <a:solidFill>
                  <a:srgbClr val="B03E9A"/>
                </a:solidFill>
                <a:latin typeface="Cambria"/>
                <a:cs typeface="Cambria"/>
              </a:rPr>
              <a:t>⦿</a:t>
            </a:r>
            <a:r>
              <a:rPr sz="1900" spc="15" dirty="0">
                <a:solidFill>
                  <a:srgbClr val="B03E9A"/>
                </a:solidFill>
                <a:latin typeface="Cambria"/>
                <a:cs typeface="Cambria"/>
              </a:rPr>
              <a:t> </a:t>
            </a:r>
            <a:r>
              <a:rPr sz="2600" spc="-275" dirty="0">
                <a:latin typeface="Trebuchet MS"/>
                <a:cs typeface="Trebuchet MS"/>
              </a:rPr>
              <a:t>(B)</a:t>
            </a:r>
            <a:endParaRPr sz="2600"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title"/>
          </p:nvPr>
        </p:nvSpPr>
        <p:spPr>
          <a:xfrm>
            <a:off x="1580889" y="1089406"/>
            <a:ext cx="563689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601470" algn="l"/>
              </a:tabLst>
            </a:pPr>
            <a:r>
              <a:rPr sz="2600" spc="-50" dirty="0"/>
              <a:t>“</a:t>
            </a:r>
            <a:r>
              <a:rPr sz="2600" u="sng" spc="-50" dirty="0">
                <a:uFill>
                  <a:solidFill>
                    <a:srgbClr val="000000"/>
                  </a:solidFill>
                </a:uFill>
              </a:rPr>
              <a:t>PELTOLA	</a:t>
            </a:r>
            <a:r>
              <a:rPr sz="2600" u="sng" dirty="0">
                <a:uFill>
                  <a:solidFill>
                    <a:srgbClr val="000000"/>
                  </a:solidFill>
                </a:uFill>
              </a:rPr>
              <a:t>AND</a:t>
            </a:r>
            <a:r>
              <a:rPr sz="2600" u="sng" spc="-3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2600" u="sng" spc="-90" dirty="0">
                <a:uFill>
                  <a:solidFill>
                    <a:srgbClr val="000000"/>
                  </a:solidFill>
                </a:uFill>
              </a:rPr>
              <a:t>VALVANEN’S</a:t>
            </a:r>
            <a:r>
              <a:rPr sz="2600" u="sng" spc="-5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2600" u="sng" spc="-5" dirty="0">
                <a:uFill>
                  <a:solidFill>
                    <a:srgbClr val="000000"/>
                  </a:solidFill>
                </a:uFill>
              </a:rPr>
              <a:t>CRITERIA”</a:t>
            </a:r>
            <a:endParaRPr sz="2600"/>
          </a:p>
        </p:txBody>
      </p:sp>
      <p:sp>
        <p:nvSpPr>
          <p:cNvPr id="42" name="object 42"/>
          <p:cNvSpPr txBox="1"/>
          <p:nvPr/>
        </p:nvSpPr>
        <p:spPr>
          <a:xfrm>
            <a:off x="1694433" y="2431891"/>
            <a:ext cx="4685665" cy="2387600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sz="2600" dirty="0">
                <a:latin typeface="Trebuchet MS"/>
                <a:cs typeface="Trebuchet MS"/>
              </a:rPr>
              <a:t>Diagnosis</a:t>
            </a:r>
            <a:r>
              <a:rPr sz="2600" spc="-45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when</a:t>
            </a:r>
            <a:r>
              <a:rPr sz="2600" spc="-2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2/4</a:t>
            </a:r>
            <a:r>
              <a:rPr sz="2600" spc="-1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are</a:t>
            </a:r>
            <a:r>
              <a:rPr sz="2600" spc="-2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present</a:t>
            </a:r>
            <a:endParaRPr sz="2600">
              <a:latin typeface="Trebuchet MS"/>
              <a:cs typeface="Trebuchet MS"/>
            </a:endParaRPr>
          </a:p>
          <a:p>
            <a:pPr marL="1526540" indent="-493395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1526540" algn="l"/>
                <a:tab pos="1527175" algn="l"/>
              </a:tabLst>
            </a:pPr>
            <a:r>
              <a:rPr sz="2600" dirty="0">
                <a:latin typeface="Trebuchet MS"/>
                <a:cs typeface="Trebuchet MS"/>
              </a:rPr>
              <a:t>Pus</a:t>
            </a:r>
            <a:r>
              <a:rPr sz="2600" spc="-25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from</a:t>
            </a:r>
            <a:r>
              <a:rPr sz="2600" spc="-1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bone</a:t>
            </a:r>
            <a:endParaRPr sz="2600">
              <a:latin typeface="Trebuchet MS"/>
              <a:cs typeface="Trebuchet MS"/>
            </a:endParaRPr>
          </a:p>
          <a:p>
            <a:pPr marL="1447800" indent="-49403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1447800" algn="l"/>
                <a:tab pos="1448435" algn="l"/>
              </a:tabLst>
            </a:pPr>
            <a:r>
              <a:rPr sz="2600" dirty="0">
                <a:latin typeface="Trebuchet MS"/>
                <a:cs typeface="Trebuchet MS"/>
              </a:rPr>
              <a:t>Bone/Blood</a:t>
            </a:r>
            <a:r>
              <a:rPr sz="2600" spc="-25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culture</a:t>
            </a:r>
            <a:endParaRPr sz="2600">
              <a:latin typeface="Trebuchet MS"/>
              <a:cs typeface="Trebuchet MS"/>
            </a:endParaRPr>
          </a:p>
          <a:p>
            <a:pPr marL="1271270" indent="-39370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1271905" algn="l"/>
              </a:tabLst>
            </a:pPr>
            <a:r>
              <a:rPr sz="2600" spc="-5" dirty="0">
                <a:latin typeface="Trebuchet MS"/>
                <a:cs typeface="Trebuchet MS"/>
              </a:rPr>
              <a:t>Clinical</a:t>
            </a:r>
            <a:r>
              <a:rPr sz="2600" spc="-7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diagnosis</a:t>
            </a:r>
            <a:endParaRPr sz="2600">
              <a:latin typeface="Trebuchet MS"/>
              <a:cs typeface="Trebuchet MS"/>
            </a:endParaRPr>
          </a:p>
          <a:p>
            <a:pPr marL="1226185" indent="-394335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1226820" algn="l"/>
              </a:tabLst>
            </a:pPr>
            <a:r>
              <a:rPr sz="2600" spc="-5" dirty="0">
                <a:latin typeface="Trebuchet MS"/>
                <a:cs typeface="Trebuchet MS"/>
              </a:rPr>
              <a:t>Radiological</a:t>
            </a:r>
            <a:r>
              <a:rPr sz="2600" spc="-3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diagnosis</a:t>
            </a:r>
            <a:endParaRPr sz="2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21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45"/>
              </a:spcBef>
            </a:pPr>
            <a:r>
              <a:rPr spc="-10" dirty="0"/>
              <a:t>Differential</a:t>
            </a:r>
            <a:r>
              <a:rPr spc="-5" dirty="0"/>
              <a:t> </a:t>
            </a:r>
            <a:r>
              <a:rPr dirty="0"/>
              <a:t>diagnosis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43583"/>
            <a:ext cx="12973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5" dirty="0">
                <a:latin typeface="Arial"/>
                <a:cs typeface="Arial"/>
              </a:rPr>
              <a:t>Cellulitis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9831" y="2276855"/>
            <a:ext cx="4902708" cy="37398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443473" y="2200783"/>
            <a:ext cx="2959100" cy="2366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2705" indent="-343535">
              <a:lnSpc>
                <a:spcPct val="100000"/>
              </a:lnSpc>
              <a:spcBef>
                <a:spcPts val="100"/>
              </a:spcBef>
              <a:buChar char="•"/>
              <a:tabLst>
                <a:tab pos="355600" algn="l"/>
                <a:tab pos="356235" algn="l"/>
              </a:tabLst>
            </a:pPr>
            <a:r>
              <a:rPr sz="2400" spc="-5" dirty="0">
                <a:latin typeface="Arial"/>
                <a:cs typeface="Arial"/>
              </a:rPr>
              <a:t>Widespread  superficial redness  and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lymphangitis.</a:t>
            </a:r>
            <a:endParaRPr sz="24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575"/>
              </a:spcBef>
              <a:buChar char="•"/>
              <a:tabLst>
                <a:tab pos="355600" algn="l"/>
                <a:tab pos="356235" algn="l"/>
              </a:tabLst>
            </a:pPr>
            <a:r>
              <a:rPr sz="2400" dirty="0">
                <a:latin typeface="Arial"/>
                <a:cs typeface="Arial"/>
              </a:rPr>
              <a:t>MRI</a:t>
            </a:r>
            <a:endParaRPr sz="2400">
              <a:latin typeface="Arial"/>
              <a:cs typeface="Arial"/>
            </a:endParaRPr>
          </a:p>
          <a:p>
            <a:pPr marL="355600" marR="5080" indent="-343535">
              <a:lnSpc>
                <a:spcPct val="100000"/>
              </a:lnSpc>
              <a:spcBef>
                <a:spcPts val="575"/>
              </a:spcBef>
              <a:buChar char="•"/>
              <a:tabLst>
                <a:tab pos="355600" algn="l"/>
                <a:tab pos="356235" algn="l"/>
              </a:tabLst>
            </a:pPr>
            <a:r>
              <a:rPr sz="2400" dirty="0">
                <a:latin typeface="Arial"/>
                <a:cs typeface="Arial"/>
              </a:rPr>
              <a:t>Oral </a:t>
            </a:r>
            <a:r>
              <a:rPr sz="2400" spc="-10" dirty="0">
                <a:latin typeface="Arial"/>
                <a:cs typeface="Arial"/>
              </a:rPr>
              <a:t>or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intravenous  antibiotics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2255" y="0"/>
            <a:ext cx="9169400" cy="3247390"/>
            <a:chOff x="-12255" y="0"/>
            <a:chExt cx="9169400" cy="3247390"/>
          </a:xfrm>
        </p:grpSpPr>
        <p:sp>
          <p:nvSpPr>
            <p:cNvPr id="3" name="object 3"/>
            <p:cNvSpPr/>
            <p:nvPr/>
          </p:nvSpPr>
          <p:spPr>
            <a:xfrm>
              <a:off x="762" y="0"/>
              <a:ext cx="9143365" cy="3221355"/>
            </a:xfrm>
            <a:custGeom>
              <a:avLst/>
              <a:gdLst/>
              <a:ahLst/>
              <a:cxnLst/>
              <a:rect l="l" t="t" r="r" b="b"/>
              <a:pathLst>
                <a:path w="9143365" h="3221355">
                  <a:moveTo>
                    <a:pt x="8978792" y="0"/>
                  </a:moveTo>
                  <a:lnTo>
                    <a:pt x="165212" y="0"/>
                  </a:lnTo>
                  <a:lnTo>
                    <a:pt x="148689" y="9161"/>
                  </a:lnTo>
                  <a:lnTo>
                    <a:pt x="112271" y="36639"/>
                  </a:lnTo>
                  <a:lnTo>
                    <a:pt x="80070" y="68839"/>
                  </a:lnTo>
                  <a:lnTo>
                    <a:pt x="52591" y="105254"/>
                  </a:lnTo>
                  <a:lnTo>
                    <a:pt x="30340" y="145378"/>
                  </a:lnTo>
                  <a:lnTo>
                    <a:pt x="13821" y="188707"/>
                  </a:lnTo>
                  <a:lnTo>
                    <a:pt x="3539" y="234735"/>
                  </a:lnTo>
                  <a:lnTo>
                    <a:pt x="0" y="282955"/>
                  </a:lnTo>
                  <a:lnTo>
                    <a:pt x="0" y="2894584"/>
                  </a:lnTo>
                  <a:lnTo>
                    <a:pt x="3539" y="2942804"/>
                  </a:lnTo>
                  <a:lnTo>
                    <a:pt x="13821" y="2988832"/>
                  </a:lnTo>
                  <a:lnTo>
                    <a:pt x="30340" y="3032161"/>
                  </a:lnTo>
                  <a:lnTo>
                    <a:pt x="52591" y="3072285"/>
                  </a:lnTo>
                  <a:lnTo>
                    <a:pt x="80070" y="3108700"/>
                  </a:lnTo>
                  <a:lnTo>
                    <a:pt x="112271" y="3140900"/>
                  </a:lnTo>
                  <a:lnTo>
                    <a:pt x="148689" y="3168378"/>
                  </a:lnTo>
                  <a:lnTo>
                    <a:pt x="188821" y="3190630"/>
                  </a:lnTo>
                  <a:lnTo>
                    <a:pt x="232160" y="3207151"/>
                  </a:lnTo>
                  <a:lnTo>
                    <a:pt x="278201" y="3217434"/>
                  </a:lnTo>
                  <a:lnTo>
                    <a:pt x="326440" y="3220974"/>
                  </a:lnTo>
                  <a:lnTo>
                    <a:pt x="8817610" y="3220974"/>
                  </a:lnTo>
                  <a:lnTo>
                    <a:pt x="8865830" y="3217434"/>
                  </a:lnTo>
                  <a:lnTo>
                    <a:pt x="8911858" y="3207151"/>
                  </a:lnTo>
                  <a:lnTo>
                    <a:pt x="8955187" y="3190630"/>
                  </a:lnTo>
                  <a:lnTo>
                    <a:pt x="8995311" y="3168378"/>
                  </a:lnTo>
                  <a:lnTo>
                    <a:pt x="9031726" y="3140900"/>
                  </a:lnTo>
                  <a:lnTo>
                    <a:pt x="9063926" y="3108700"/>
                  </a:lnTo>
                  <a:lnTo>
                    <a:pt x="9091404" y="3072285"/>
                  </a:lnTo>
                  <a:lnTo>
                    <a:pt x="9113656" y="3032161"/>
                  </a:lnTo>
                  <a:lnTo>
                    <a:pt x="9130177" y="2988832"/>
                  </a:lnTo>
                  <a:lnTo>
                    <a:pt x="9140460" y="2942804"/>
                  </a:lnTo>
                  <a:lnTo>
                    <a:pt x="9143238" y="2904963"/>
                  </a:lnTo>
                  <a:lnTo>
                    <a:pt x="9143238" y="272576"/>
                  </a:lnTo>
                  <a:lnTo>
                    <a:pt x="9130177" y="188707"/>
                  </a:lnTo>
                  <a:lnTo>
                    <a:pt x="9113656" y="145378"/>
                  </a:lnTo>
                  <a:lnTo>
                    <a:pt x="9091404" y="105254"/>
                  </a:lnTo>
                  <a:lnTo>
                    <a:pt x="9063926" y="68839"/>
                  </a:lnTo>
                  <a:lnTo>
                    <a:pt x="9031726" y="36639"/>
                  </a:lnTo>
                  <a:lnTo>
                    <a:pt x="8995311" y="9161"/>
                  </a:lnTo>
                  <a:lnTo>
                    <a:pt x="897879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62" y="0"/>
              <a:ext cx="9143365" cy="3221355"/>
            </a:xfrm>
            <a:custGeom>
              <a:avLst/>
              <a:gdLst/>
              <a:ahLst/>
              <a:cxnLst/>
              <a:rect l="l" t="t" r="r" b="b"/>
              <a:pathLst>
                <a:path w="9143365" h="3221355">
                  <a:moveTo>
                    <a:pt x="0" y="282955"/>
                  </a:moveTo>
                  <a:lnTo>
                    <a:pt x="3539" y="234735"/>
                  </a:lnTo>
                  <a:lnTo>
                    <a:pt x="13821" y="188707"/>
                  </a:lnTo>
                  <a:lnTo>
                    <a:pt x="30340" y="145378"/>
                  </a:lnTo>
                  <a:lnTo>
                    <a:pt x="52591" y="105254"/>
                  </a:lnTo>
                  <a:lnTo>
                    <a:pt x="80070" y="68839"/>
                  </a:lnTo>
                  <a:lnTo>
                    <a:pt x="112271" y="36639"/>
                  </a:lnTo>
                  <a:lnTo>
                    <a:pt x="148689" y="9161"/>
                  </a:lnTo>
                  <a:lnTo>
                    <a:pt x="165212" y="0"/>
                  </a:lnTo>
                </a:path>
                <a:path w="9143365" h="3221355">
                  <a:moveTo>
                    <a:pt x="8978792" y="0"/>
                  </a:moveTo>
                  <a:lnTo>
                    <a:pt x="9031726" y="36639"/>
                  </a:lnTo>
                  <a:lnTo>
                    <a:pt x="9063926" y="68839"/>
                  </a:lnTo>
                  <a:lnTo>
                    <a:pt x="9091404" y="105254"/>
                  </a:lnTo>
                  <a:lnTo>
                    <a:pt x="9113656" y="145378"/>
                  </a:lnTo>
                  <a:lnTo>
                    <a:pt x="9130177" y="188707"/>
                  </a:lnTo>
                  <a:lnTo>
                    <a:pt x="9140460" y="234735"/>
                  </a:lnTo>
                  <a:lnTo>
                    <a:pt x="9143238" y="272576"/>
                  </a:lnTo>
                </a:path>
                <a:path w="9143365" h="3221355">
                  <a:moveTo>
                    <a:pt x="9143238" y="2904963"/>
                  </a:moveTo>
                  <a:lnTo>
                    <a:pt x="9130177" y="2988832"/>
                  </a:lnTo>
                  <a:lnTo>
                    <a:pt x="9113656" y="3032161"/>
                  </a:lnTo>
                  <a:lnTo>
                    <a:pt x="9091404" y="3072285"/>
                  </a:lnTo>
                  <a:lnTo>
                    <a:pt x="9063926" y="3108700"/>
                  </a:lnTo>
                  <a:lnTo>
                    <a:pt x="9031726" y="3140900"/>
                  </a:lnTo>
                  <a:lnTo>
                    <a:pt x="8995311" y="3168378"/>
                  </a:lnTo>
                  <a:lnTo>
                    <a:pt x="8955187" y="3190630"/>
                  </a:lnTo>
                  <a:lnTo>
                    <a:pt x="8911858" y="3207151"/>
                  </a:lnTo>
                  <a:lnTo>
                    <a:pt x="8865830" y="3217434"/>
                  </a:lnTo>
                  <a:lnTo>
                    <a:pt x="8817610" y="3220974"/>
                  </a:lnTo>
                  <a:lnTo>
                    <a:pt x="326440" y="3220974"/>
                  </a:lnTo>
                  <a:lnTo>
                    <a:pt x="278201" y="3217434"/>
                  </a:lnTo>
                  <a:lnTo>
                    <a:pt x="232160" y="3207151"/>
                  </a:lnTo>
                  <a:lnTo>
                    <a:pt x="188821" y="3190630"/>
                  </a:lnTo>
                  <a:lnTo>
                    <a:pt x="148689" y="3168378"/>
                  </a:lnTo>
                  <a:lnTo>
                    <a:pt x="112271" y="3140900"/>
                  </a:lnTo>
                  <a:lnTo>
                    <a:pt x="80070" y="3108700"/>
                  </a:lnTo>
                  <a:lnTo>
                    <a:pt x="52591" y="3072285"/>
                  </a:lnTo>
                  <a:lnTo>
                    <a:pt x="30340" y="3032161"/>
                  </a:lnTo>
                  <a:lnTo>
                    <a:pt x="13821" y="2988832"/>
                  </a:lnTo>
                  <a:lnTo>
                    <a:pt x="3539" y="2942804"/>
                  </a:lnTo>
                  <a:lnTo>
                    <a:pt x="0" y="2894584"/>
                  </a:lnTo>
                  <a:lnTo>
                    <a:pt x="0" y="282955"/>
                  </a:lnTo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276348" y="48209"/>
            <a:ext cx="5166360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i="1" dirty="0">
                <a:latin typeface="Arial"/>
                <a:cs typeface="Arial"/>
              </a:rPr>
              <a:t>Acute suppurative</a:t>
            </a:r>
            <a:r>
              <a:rPr sz="3500" i="1" spc="-95" dirty="0">
                <a:latin typeface="Arial"/>
                <a:cs typeface="Arial"/>
              </a:rPr>
              <a:t> </a:t>
            </a:r>
            <a:r>
              <a:rPr sz="3500" i="1" dirty="0">
                <a:latin typeface="Arial"/>
                <a:cs typeface="Arial"/>
              </a:rPr>
              <a:t>arthritis</a:t>
            </a:r>
            <a:endParaRPr sz="35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76348" y="527430"/>
            <a:ext cx="4237990" cy="850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sz="2700" spc="-10" dirty="0">
                <a:solidFill>
                  <a:srgbClr val="FFFFFF"/>
                </a:solidFill>
                <a:latin typeface="Arial"/>
                <a:cs typeface="Arial"/>
              </a:rPr>
              <a:t>Diffuse</a:t>
            </a:r>
            <a:r>
              <a:rPr sz="2700" spc="-5" dirty="0">
                <a:solidFill>
                  <a:srgbClr val="FFFFFF"/>
                </a:solidFill>
                <a:latin typeface="Arial"/>
                <a:cs typeface="Arial"/>
              </a:rPr>
              <a:t> tenderness</a:t>
            </a:r>
            <a:endParaRPr sz="27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10"/>
              </a:spcBef>
              <a:buChar char="•"/>
              <a:tabLst>
                <a:tab pos="241300" algn="l"/>
              </a:tabLst>
            </a:pPr>
            <a:r>
              <a:rPr sz="2700" spc="-5" dirty="0">
                <a:solidFill>
                  <a:srgbClr val="FFFFFF"/>
                </a:solidFill>
                <a:latin typeface="Arial"/>
                <a:cs typeface="Arial"/>
              </a:rPr>
              <a:t>Joint movement</a:t>
            </a:r>
            <a:r>
              <a:rPr sz="27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FFFFFF"/>
                </a:solidFill>
                <a:latin typeface="Arial"/>
                <a:cs typeface="Arial"/>
              </a:rPr>
              <a:t>abolished</a:t>
            </a:r>
            <a:endParaRPr sz="27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13943" y="269747"/>
            <a:ext cx="1854835" cy="2638425"/>
            <a:chOff x="313943" y="269747"/>
            <a:chExt cx="1854835" cy="2638425"/>
          </a:xfrm>
        </p:grpSpPr>
        <p:sp>
          <p:nvSpPr>
            <p:cNvPr id="8" name="object 8"/>
            <p:cNvSpPr/>
            <p:nvPr/>
          </p:nvSpPr>
          <p:spPr>
            <a:xfrm>
              <a:off x="326897" y="282701"/>
              <a:ext cx="1828800" cy="261213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26897" y="282701"/>
              <a:ext cx="1828800" cy="2612390"/>
            </a:xfrm>
            <a:custGeom>
              <a:avLst/>
              <a:gdLst/>
              <a:ahLst/>
              <a:cxnLst/>
              <a:rect l="l" t="t" r="r" b="b"/>
              <a:pathLst>
                <a:path w="1828800" h="2612390">
                  <a:moveTo>
                    <a:pt x="0" y="182880"/>
                  </a:moveTo>
                  <a:lnTo>
                    <a:pt x="6532" y="134276"/>
                  </a:lnTo>
                  <a:lnTo>
                    <a:pt x="24968" y="90593"/>
                  </a:lnTo>
                  <a:lnTo>
                    <a:pt x="53563" y="53578"/>
                  </a:lnTo>
                  <a:lnTo>
                    <a:pt x="90576" y="24976"/>
                  </a:lnTo>
                  <a:lnTo>
                    <a:pt x="134262" y="6535"/>
                  </a:lnTo>
                  <a:lnTo>
                    <a:pt x="182880" y="0"/>
                  </a:lnTo>
                  <a:lnTo>
                    <a:pt x="1645920" y="0"/>
                  </a:lnTo>
                  <a:lnTo>
                    <a:pt x="1694523" y="6535"/>
                  </a:lnTo>
                  <a:lnTo>
                    <a:pt x="1738206" y="24976"/>
                  </a:lnTo>
                  <a:lnTo>
                    <a:pt x="1775221" y="53578"/>
                  </a:lnTo>
                  <a:lnTo>
                    <a:pt x="1803823" y="90593"/>
                  </a:lnTo>
                  <a:lnTo>
                    <a:pt x="1822264" y="134276"/>
                  </a:lnTo>
                  <a:lnTo>
                    <a:pt x="1828800" y="182880"/>
                  </a:lnTo>
                  <a:lnTo>
                    <a:pt x="1828800" y="2429256"/>
                  </a:lnTo>
                  <a:lnTo>
                    <a:pt x="1822264" y="2477859"/>
                  </a:lnTo>
                  <a:lnTo>
                    <a:pt x="1803823" y="2521542"/>
                  </a:lnTo>
                  <a:lnTo>
                    <a:pt x="1775221" y="2558557"/>
                  </a:lnTo>
                  <a:lnTo>
                    <a:pt x="1738206" y="2587159"/>
                  </a:lnTo>
                  <a:lnTo>
                    <a:pt x="1694523" y="2605600"/>
                  </a:lnTo>
                  <a:lnTo>
                    <a:pt x="1645920" y="2612136"/>
                  </a:lnTo>
                  <a:lnTo>
                    <a:pt x="182880" y="2612136"/>
                  </a:lnTo>
                  <a:lnTo>
                    <a:pt x="134262" y="2605600"/>
                  </a:lnTo>
                  <a:lnTo>
                    <a:pt x="90576" y="2587159"/>
                  </a:lnTo>
                  <a:lnTo>
                    <a:pt x="53563" y="2558557"/>
                  </a:lnTo>
                  <a:lnTo>
                    <a:pt x="24968" y="2521542"/>
                  </a:lnTo>
                  <a:lnTo>
                    <a:pt x="6532" y="2477859"/>
                  </a:lnTo>
                  <a:lnTo>
                    <a:pt x="0" y="2429256"/>
                  </a:lnTo>
                  <a:lnTo>
                    <a:pt x="0" y="18288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-12255" y="3534092"/>
            <a:ext cx="9170035" cy="3292475"/>
            <a:chOff x="-12255" y="3534092"/>
            <a:chExt cx="9170035" cy="3292475"/>
          </a:xfrm>
        </p:grpSpPr>
        <p:sp>
          <p:nvSpPr>
            <p:cNvPr id="11" name="object 11"/>
            <p:cNvSpPr/>
            <p:nvPr/>
          </p:nvSpPr>
          <p:spPr>
            <a:xfrm>
              <a:off x="762" y="3547109"/>
              <a:ext cx="9144000" cy="3266440"/>
            </a:xfrm>
            <a:custGeom>
              <a:avLst/>
              <a:gdLst/>
              <a:ahLst/>
              <a:cxnLst/>
              <a:rect l="l" t="t" r="r" b="b"/>
              <a:pathLst>
                <a:path w="9144000" h="3266440">
                  <a:moveTo>
                    <a:pt x="8817356" y="0"/>
                  </a:moveTo>
                  <a:lnTo>
                    <a:pt x="326593" y="0"/>
                  </a:lnTo>
                  <a:lnTo>
                    <a:pt x="278330" y="3540"/>
                  </a:lnTo>
                  <a:lnTo>
                    <a:pt x="232266" y="13824"/>
                  </a:lnTo>
                  <a:lnTo>
                    <a:pt x="188907" y="30348"/>
                  </a:lnTo>
                  <a:lnTo>
                    <a:pt x="148757" y="52607"/>
                  </a:lnTo>
                  <a:lnTo>
                    <a:pt x="112321" y="80097"/>
                  </a:lnTo>
                  <a:lnTo>
                    <a:pt x="80105" y="112314"/>
                  </a:lnTo>
                  <a:lnTo>
                    <a:pt x="52614" y="148753"/>
                  </a:lnTo>
                  <a:lnTo>
                    <a:pt x="30353" y="188910"/>
                  </a:lnTo>
                  <a:lnTo>
                    <a:pt x="13827" y="232280"/>
                  </a:lnTo>
                  <a:lnTo>
                    <a:pt x="3540" y="278359"/>
                  </a:lnTo>
                  <a:lnTo>
                    <a:pt x="0" y="326644"/>
                  </a:lnTo>
                  <a:lnTo>
                    <a:pt x="0" y="2939338"/>
                  </a:lnTo>
                  <a:lnTo>
                    <a:pt x="3540" y="2987601"/>
                  </a:lnTo>
                  <a:lnTo>
                    <a:pt x="13827" y="3033665"/>
                  </a:lnTo>
                  <a:lnTo>
                    <a:pt x="30353" y="3077024"/>
                  </a:lnTo>
                  <a:lnTo>
                    <a:pt x="52614" y="3117174"/>
                  </a:lnTo>
                  <a:lnTo>
                    <a:pt x="80105" y="3153610"/>
                  </a:lnTo>
                  <a:lnTo>
                    <a:pt x="112321" y="3185826"/>
                  </a:lnTo>
                  <a:lnTo>
                    <a:pt x="148757" y="3213317"/>
                  </a:lnTo>
                  <a:lnTo>
                    <a:pt x="188907" y="3235578"/>
                  </a:lnTo>
                  <a:lnTo>
                    <a:pt x="232266" y="3252104"/>
                  </a:lnTo>
                  <a:lnTo>
                    <a:pt x="278330" y="3262391"/>
                  </a:lnTo>
                  <a:lnTo>
                    <a:pt x="326593" y="3265931"/>
                  </a:lnTo>
                  <a:lnTo>
                    <a:pt x="8817356" y="3265931"/>
                  </a:lnTo>
                  <a:lnTo>
                    <a:pt x="8865640" y="3262391"/>
                  </a:lnTo>
                  <a:lnTo>
                    <a:pt x="8911719" y="3252104"/>
                  </a:lnTo>
                  <a:lnTo>
                    <a:pt x="8955089" y="3235578"/>
                  </a:lnTo>
                  <a:lnTo>
                    <a:pt x="8995246" y="3213317"/>
                  </a:lnTo>
                  <a:lnTo>
                    <a:pt x="9031685" y="3185826"/>
                  </a:lnTo>
                  <a:lnTo>
                    <a:pt x="9063902" y="3153610"/>
                  </a:lnTo>
                  <a:lnTo>
                    <a:pt x="9091392" y="3117174"/>
                  </a:lnTo>
                  <a:lnTo>
                    <a:pt x="9113651" y="3077024"/>
                  </a:lnTo>
                  <a:lnTo>
                    <a:pt x="9130175" y="3033665"/>
                  </a:lnTo>
                  <a:lnTo>
                    <a:pt x="9140459" y="2987601"/>
                  </a:lnTo>
                  <a:lnTo>
                    <a:pt x="9144000" y="2939338"/>
                  </a:lnTo>
                  <a:lnTo>
                    <a:pt x="9144000" y="326644"/>
                  </a:lnTo>
                  <a:lnTo>
                    <a:pt x="9140459" y="278359"/>
                  </a:lnTo>
                  <a:lnTo>
                    <a:pt x="9130175" y="232280"/>
                  </a:lnTo>
                  <a:lnTo>
                    <a:pt x="9113651" y="188910"/>
                  </a:lnTo>
                  <a:lnTo>
                    <a:pt x="9091392" y="148753"/>
                  </a:lnTo>
                  <a:lnTo>
                    <a:pt x="9063902" y="112314"/>
                  </a:lnTo>
                  <a:lnTo>
                    <a:pt x="9031685" y="80097"/>
                  </a:lnTo>
                  <a:lnTo>
                    <a:pt x="8995246" y="52607"/>
                  </a:lnTo>
                  <a:lnTo>
                    <a:pt x="8955089" y="30348"/>
                  </a:lnTo>
                  <a:lnTo>
                    <a:pt x="8911719" y="13824"/>
                  </a:lnTo>
                  <a:lnTo>
                    <a:pt x="8865640" y="3540"/>
                  </a:lnTo>
                  <a:lnTo>
                    <a:pt x="8817356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62" y="3547109"/>
              <a:ext cx="9144000" cy="3266440"/>
            </a:xfrm>
            <a:custGeom>
              <a:avLst/>
              <a:gdLst/>
              <a:ahLst/>
              <a:cxnLst/>
              <a:rect l="l" t="t" r="r" b="b"/>
              <a:pathLst>
                <a:path w="9144000" h="3266440">
                  <a:moveTo>
                    <a:pt x="0" y="326644"/>
                  </a:moveTo>
                  <a:lnTo>
                    <a:pt x="3540" y="278359"/>
                  </a:lnTo>
                  <a:lnTo>
                    <a:pt x="13827" y="232280"/>
                  </a:lnTo>
                  <a:lnTo>
                    <a:pt x="30353" y="188910"/>
                  </a:lnTo>
                  <a:lnTo>
                    <a:pt x="52614" y="148753"/>
                  </a:lnTo>
                  <a:lnTo>
                    <a:pt x="80105" y="112314"/>
                  </a:lnTo>
                  <a:lnTo>
                    <a:pt x="112321" y="80097"/>
                  </a:lnTo>
                  <a:lnTo>
                    <a:pt x="148757" y="52607"/>
                  </a:lnTo>
                  <a:lnTo>
                    <a:pt x="188907" y="30348"/>
                  </a:lnTo>
                  <a:lnTo>
                    <a:pt x="232266" y="13824"/>
                  </a:lnTo>
                  <a:lnTo>
                    <a:pt x="278330" y="3540"/>
                  </a:lnTo>
                  <a:lnTo>
                    <a:pt x="326593" y="0"/>
                  </a:lnTo>
                  <a:lnTo>
                    <a:pt x="8817356" y="0"/>
                  </a:lnTo>
                  <a:lnTo>
                    <a:pt x="8865640" y="3540"/>
                  </a:lnTo>
                  <a:lnTo>
                    <a:pt x="8911719" y="13824"/>
                  </a:lnTo>
                  <a:lnTo>
                    <a:pt x="8955089" y="30348"/>
                  </a:lnTo>
                  <a:lnTo>
                    <a:pt x="8995246" y="52607"/>
                  </a:lnTo>
                  <a:lnTo>
                    <a:pt x="9031685" y="80097"/>
                  </a:lnTo>
                  <a:lnTo>
                    <a:pt x="9063902" y="112314"/>
                  </a:lnTo>
                  <a:lnTo>
                    <a:pt x="9091392" y="148753"/>
                  </a:lnTo>
                  <a:lnTo>
                    <a:pt x="9113651" y="188910"/>
                  </a:lnTo>
                  <a:lnTo>
                    <a:pt x="9130175" y="232280"/>
                  </a:lnTo>
                  <a:lnTo>
                    <a:pt x="9140459" y="278359"/>
                  </a:lnTo>
                  <a:lnTo>
                    <a:pt x="9144000" y="326644"/>
                  </a:lnTo>
                  <a:lnTo>
                    <a:pt x="9144000" y="2939338"/>
                  </a:lnTo>
                  <a:lnTo>
                    <a:pt x="9140459" y="2987601"/>
                  </a:lnTo>
                  <a:lnTo>
                    <a:pt x="9130175" y="3033665"/>
                  </a:lnTo>
                  <a:lnTo>
                    <a:pt x="9113651" y="3077024"/>
                  </a:lnTo>
                  <a:lnTo>
                    <a:pt x="9091392" y="3117174"/>
                  </a:lnTo>
                  <a:lnTo>
                    <a:pt x="9063902" y="3153610"/>
                  </a:lnTo>
                  <a:lnTo>
                    <a:pt x="9031685" y="3185826"/>
                  </a:lnTo>
                  <a:lnTo>
                    <a:pt x="8995246" y="3213317"/>
                  </a:lnTo>
                  <a:lnTo>
                    <a:pt x="8955089" y="3235578"/>
                  </a:lnTo>
                  <a:lnTo>
                    <a:pt x="8911719" y="3252104"/>
                  </a:lnTo>
                  <a:lnTo>
                    <a:pt x="8865640" y="3262391"/>
                  </a:lnTo>
                  <a:lnTo>
                    <a:pt x="8817356" y="3265931"/>
                  </a:lnTo>
                  <a:lnTo>
                    <a:pt x="326593" y="3265931"/>
                  </a:lnTo>
                  <a:lnTo>
                    <a:pt x="278330" y="3262391"/>
                  </a:lnTo>
                  <a:lnTo>
                    <a:pt x="232266" y="3252104"/>
                  </a:lnTo>
                  <a:lnTo>
                    <a:pt x="188907" y="3235578"/>
                  </a:lnTo>
                  <a:lnTo>
                    <a:pt x="148757" y="3213317"/>
                  </a:lnTo>
                  <a:lnTo>
                    <a:pt x="112321" y="3185826"/>
                  </a:lnTo>
                  <a:lnTo>
                    <a:pt x="80105" y="3153610"/>
                  </a:lnTo>
                  <a:lnTo>
                    <a:pt x="52614" y="3117174"/>
                  </a:lnTo>
                  <a:lnTo>
                    <a:pt x="30353" y="3077024"/>
                  </a:lnTo>
                  <a:lnTo>
                    <a:pt x="13827" y="3033665"/>
                  </a:lnTo>
                  <a:lnTo>
                    <a:pt x="3540" y="2987601"/>
                  </a:lnTo>
                  <a:lnTo>
                    <a:pt x="0" y="2939338"/>
                  </a:lnTo>
                  <a:lnTo>
                    <a:pt x="0" y="326644"/>
                  </a:lnTo>
                  <a:close/>
                </a:path>
              </a:pathLst>
            </a:custGeom>
            <a:ln w="25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276348" y="3640963"/>
            <a:ext cx="6721475" cy="2531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979"/>
              </a:lnSpc>
              <a:spcBef>
                <a:spcPts val="100"/>
              </a:spcBef>
            </a:pPr>
            <a:r>
              <a:rPr sz="3500" spc="-5" dirty="0">
                <a:solidFill>
                  <a:srgbClr val="FFFFFF"/>
                </a:solidFill>
                <a:latin typeface="Arial"/>
                <a:cs typeface="Arial"/>
              </a:rPr>
              <a:t>Streptococcal </a:t>
            </a:r>
            <a:r>
              <a:rPr sz="3500" dirty="0">
                <a:solidFill>
                  <a:srgbClr val="FFFFFF"/>
                </a:solidFill>
                <a:latin typeface="Arial"/>
                <a:cs typeface="Arial"/>
              </a:rPr>
              <a:t>necrotising</a:t>
            </a:r>
            <a:r>
              <a:rPr sz="35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500" dirty="0">
                <a:solidFill>
                  <a:srgbClr val="FFFFFF"/>
                </a:solidFill>
                <a:latin typeface="Arial"/>
                <a:cs typeface="Arial"/>
              </a:rPr>
              <a:t>myositis</a:t>
            </a:r>
            <a:endParaRPr sz="3500">
              <a:latin typeface="Arial"/>
              <a:cs typeface="Arial"/>
            </a:endParaRPr>
          </a:p>
          <a:p>
            <a:pPr marL="241300" indent="-228600">
              <a:lnSpc>
                <a:spcPts val="3020"/>
              </a:lnSpc>
              <a:buChar char="•"/>
              <a:tabLst>
                <a:tab pos="241300" algn="l"/>
              </a:tabLst>
            </a:pPr>
            <a:r>
              <a:rPr sz="2700" dirty="0">
                <a:solidFill>
                  <a:srgbClr val="FFFFFF"/>
                </a:solidFill>
                <a:latin typeface="Arial"/>
                <a:cs typeface="Arial"/>
              </a:rPr>
              <a:t>Intense </a:t>
            </a:r>
            <a:r>
              <a:rPr sz="2700" spc="-5" dirty="0">
                <a:solidFill>
                  <a:srgbClr val="FFFFFF"/>
                </a:solidFill>
                <a:latin typeface="Arial"/>
                <a:cs typeface="Arial"/>
              </a:rPr>
              <a:t>pain </a:t>
            </a:r>
            <a:r>
              <a:rPr sz="2700" dirty="0">
                <a:solidFill>
                  <a:srgbClr val="FFFFFF"/>
                </a:solidFill>
                <a:latin typeface="Arial"/>
                <a:cs typeface="Arial"/>
              </a:rPr>
              <a:t>,board-like</a:t>
            </a:r>
            <a:r>
              <a:rPr sz="27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Arial"/>
                <a:cs typeface="Arial"/>
              </a:rPr>
              <a:t>swelling</a:t>
            </a:r>
            <a:endParaRPr sz="2700">
              <a:latin typeface="Arial"/>
              <a:cs typeface="Arial"/>
            </a:endParaRPr>
          </a:p>
          <a:p>
            <a:pPr marL="241300" marR="888365" indent="-228600">
              <a:lnSpc>
                <a:spcPts val="2800"/>
              </a:lnSpc>
              <a:spcBef>
                <a:spcPts val="475"/>
              </a:spcBef>
              <a:buChar char="•"/>
              <a:tabLst>
                <a:tab pos="241300" algn="l"/>
              </a:tabLst>
            </a:pPr>
            <a:r>
              <a:rPr sz="2700" spc="-5" dirty="0">
                <a:solidFill>
                  <a:srgbClr val="FFFFFF"/>
                </a:solidFill>
                <a:latin typeface="Arial"/>
                <a:cs typeface="Arial"/>
              </a:rPr>
              <a:t>MRI </a:t>
            </a:r>
            <a:r>
              <a:rPr sz="2700" dirty="0">
                <a:solidFill>
                  <a:srgbClr val="FFFFFF"/>
                </a:solidFill>
                <a:latin typeface="Arial"/>
                <a:cs typeface="Arial"/>
              </a:rPr>
              <a:t>:muscle </a:t>
            </a:r>
            <a:r>
              <a:rPr sz="2700" spc="-5" dirty="0">
                <a:solidFill>
                  <a:srgbClr val="FFFFFF"/>
                </a:solidFill>
                <a:latin typeface="Arial"/>
                <a:cs typeface="Arial"/>
              </a:rPr>
              <a:t>swelling, signs </a:t>
            </a:r>
            <a:r>
              <a:rPr sz="2700" dirty="0">
                <a:solidFill>
                  <a:srgbClr val="FFFFFF"/>
                </a:solidFill>
                <a:latin typeface="Arial"/>
                <a:cs typeface="Arial"/>
              </a:rPr>
              <a:t>of tissue  </a:t>
            </a:r>
            <a:r>
              <a:rPr sz="2700" spc="-5" dirty="0">
                <a:solidFill>
                  <a:srgbClr val="FFFFFF"/>
                </a:solidFill>
                <a:latin typeface="Arial"/>
                <a:cs typeface="Arial"/>
              </a:rPr>
              <a:t>breakdown.</a:t>
            </a:r>
            <a:endParaRPr sz="2700">
              <a:latin typeface="Arial"/>
              <a:cs typeface="Arial"/>
            </a:endParaRPr>
          </a:p>
          <a:p>
            <a:pPr marL="12700" marR="1891664">
              <a:lnSpc>
                <a:spcPts val="3100"/>
              </a:lnSpc>
              <a:spcBef>
                <a:spcPts val="535"/>
              </a:spcBef>
              <a:buChar char="•"/>
              <a:tabLst>
                <a:tab pos="133985" algn="l"/>
              </a:tabLst>
            </a:pPr>
            <a:r>
              <a:rPr sz="2700" dirty="0">
                <a:solidFill>
                  <a:srgbClr val="FFFFFF"/>
                </a:solidFill>
                <a:latin typeface="Arial"/>
                <a:cs typeface="Arial"/>
              </a:rPr>
              <a:t>Intravenous antibiotics</a:t>
            </a:r>
            <a:r>
              <a:rPr sz="2700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FFFFFF"/>
                </a:solidFill>
                <a:latin typeface="Arial"/>
                <a:cs typeface="Arial"/>
              </a:rPr>
              <a:t>surgical  </a:t>
            </a:r>
            <a:r>
              <a:rPr sz="2700" spc="-5" dirty="0">
                <a:solidFill>
                  <a:srgbClr val="FFFFFF"/>
                </a:solidFill>
                <a:latin typeface="Arial"/>
                <a:cs typeface="Arial"/>
              </a:rPr>
              <a:t>debridement </a:t>
            </a:r>
            <a:r>
              <a:rPr sz="27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27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Arial"/>
                <a:cs typeface="Arial"/>
              </a:rPr>
              <a:t>amputation</a:t>
            </a:r>
            <a:endParaRPr sz="27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13943" y="3861815"/>
            <a:ext cx="1854835" cy="2636520"/>
            <a:chOff x="313943" y="3861815"/>
            <a:chExt cx="1854835" cy="2636520"/>
          </a:xfrm>
        </p:grpSpPr>
        <p:sp>
          <p:nvSpPr>
            <p:cNvPr id="15" name="object 15"/>
            <p:cNvSpPr/>
            <p:nvPr/>
          </p:nvSpPr>
          <p:spPr>
            <a:xfrm>
              <a:off x="326897" y="3874769"/>
              <a:ext cx="1828800" cy="261061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26897" y="3874769"/>
              <a:ext cx="1828800" cy="2611120"/>
            </a:xfrm>
            <a:custGeom>
              <a:avLst/>
              <a:gdLst/>
              <a:ahLst/>
              <a:cxnLst/>
              <a:rect l="l" t="t" r="r" b="b"/>
              <a:pathLst>
                <a:path w="1828800" h="2611120">
                  <a:moveTo>
                    <a:pt x="0" y="182879"/>
                  </a:moveTo>
                  <a:lnTo>
                    <a:pt x="6532" y="134276"/>
                  </a:lnTo>
                  <a:lnTo>
                    <a:pt x="24968" y="90593"/>
                  </a:lnTo>
                  <a:lnTo>
                    <a:pt x="53563" y="53578"/>
                  </a:lnTo>
                  <a:lnTo>
                    <a:pt x="90576" y="24976"/>
                  </a:lnTo>
                  <a:lnTo>
                    <a:pt x="134262" y="6535"/>
                  </a:lnTo>
                  <a:lnTo>
                    <a:pt x="182880" y="0"/>
                  </a:lnTo>
                  <a:lnTo>
                    <a:pt x="1645920" y="0"/>
                  </a:lnTo>
                  <a:lnTo>
                    <a:pt x="1694523" y="6535"/>
                  </a:lnTo>
                  <a:lnTo>
                    <a:pt x="1738206" y="24976"/>
                  </a:lnTo>
                  <a:lnTo>
                    <a:pt x="1775221" y="53578"/>
                  </a:lnTo>
                  <a:lnTo>
                    <a:pt x="1803823" y="90593"/>
                  </a:lnTo>
                  <a:lnTo>
                    <a:pt x="1822264" y="134276"/>
                  </a:lnTo>
                  <a:lnTo>
                    <a:pt x="1828800" y="182879"/>
                  </a:lnTo>
                  <a:lnTo>
                    <a:pt x="1828800" y="2427731"/>
                  </a:lnTo>
                  <a:lnTo>
                    <a:pt x="1822264" y="2476349"/>
                  </a:lnTo>
                  <a:lnTo>
                    <a:pt x="1803823" y="2520035"/>
                  </a:lnTo>
                  <a:lnTo>
                    <a:pt x="1775221" y="2557048"/>
                  </a:lnTo>
                  <a:lnTo>
                    <a:pt x="1738206" y="2585643"/>
                  </a:lnTo>
                  <a:lnTo>
                    <a:pt x="1694523" y="2604079"/>
                  </a:lnTo>
                  <a:lnTo>
                    <a:pt x="1645920" y="2610611"/>
                  </a:lnTo>
                  <a:lnTo>
                    <a:pt x="182880" y="2610611"/>
                  </a:lnTo>
                  <a:lnTo>
                    <a:pt x="134262" y="2604079"/>
                  </a:lnTo>
                  <a:lnTo>
                    <a:pt x="90576" y="2585643"/>
                  </a:lnTo>
                  <a:lnTo>
                    <a:pt x="53563" y="2557048"/>
                  </a:lnTo>
                  <a:lnTo>
                    <a:pt x="24968" y="2520035"/>
                  </a:lnTo>
                  <a:lnTo>
                    <a:pt x="6532" y="2476349"/>
                  </a:lnTo>
                  <a:lnTo>
                    <a:pt x="0" y="2427731"/>
                  </a:lnTo>
                  <a:lnTo>
                    <a:pt x="0" y="182879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0832" y="176720"/>
            <a:ext cx="8451215" cy="2088514"/>
            <a:chOff x="310832" y="176720"/>
            <a:chExt cx="8451215" cy="2088514"/>
          </a:xfrm>
        </p:grpSpPr>
        <p:sp>
          <p:nvSpPr>
            <p:cNvPr id="3" name="object 3"/>
            <p:cNvSpPr/>
            <p:nvPr/>
          </p:nvSpPr>
          <p:spPr>
            <a:xfrm>
              <a:off x="323850" y="189737"/>
              <a:ext cx="8425180" cy="2062480"/>
            </a:xfrm>
            <a:custGeom>
              <a:avLst/>
              <a:gdLst/>
              <a:ahLst/>
              <a:cxnLst/>
              <a:rect l="l" t="t" r="r" b="b"/>
              <a:pathLst>
                <a:path w="8425180" h="2062480">
                  <a:moveTo>
                    <a:pt x="8218424" y="0"/>
                  </a:moveTo>
                  <a:lnTo>
                    <a:pt x="206197" y="0"/>
                  </a:lnTo>
                  <a:lnTo>
                    <a:pt x="158917" y="5446"/>
                  </a:lnTo>
                  <a:lnTo>
                    <a:pt x="115516" y="20961"/>
                  </a:lnTo>
                  <a:lnTo>
                    <a:pt x="77230" y="45306"/>
                  </a:lnTo>
                  <a:lnTo>
                    <a:pt x="45298" y="77245"/>
                  </a:lnTo>
                  <a:lnTo>
                    <a:pt x="20957" y="115540"/>
                  </a:lnTo>
                  <a:lnTo>
                    <a:pt x="5445" y="158953"/>
                  </a:lnTo>
                  <a:lnTo>
                    <a:pt x="0" y="206247"/>
                  </a:lnTo>
                  <a:lnTo>
                    <a:pt x="0" y="1855723"/>
                  </a:lnTo>
                  <a:lnTo>
                    <a:pt x="5445" y="1903018"/>
                  </a:lnTo>
                  <a:lnTo>
                    <a:pt x="20957" y="1946431"/>
                  </a:lnTo>
                  <a:lnTo>
                    <a:pt x="45298" y="1984726"/>
                  </a:lnTo>
                  <a:lnTo>
                    <a:pt x="77230" y="2016665"/>
                  </a:lnTo>
                  <a:lnTo>
                    <a:pt x="115516" y="2041010"/>
                  </a:lnTo>
                  <a:lnTo>
                    <a:pt x="158917" y="2056525"/>
                  </a:lnTo>
                  <a:lnTo>
                    <a:pt x="206197" y="2061971"/>
                  </a:lnTo>
                  <a:lnTo>
                    <a:pt x="8218424" y="2061971"/>
                  </a:lnTo>
                  <a:lnTo>
                    <a:pt x="8265718" y="2056525"/>
                  </a:lnTo>
                  <a:lnTo>
                    <a:pt x="8309131" y="2041010"/>
                  </a:lnTo>
                  <a:lnTo>
                    <a:pt x="8347426" y="2016665"/>
                  </a:lnTo>
                  <a:lnTo>
                    <a:pt x="8379365" y="1984726"/>
                  </a:lnTo>
                  <a:lnTo>
                    <a:pt x="8403710" y="1946431"/>
                  </a:lnTo>
                  <a:lnTo>
                    <a:pt x="8419225" y="1903018"/>
                  </a:lnTo>
                  <a:lnTo>
                    <a:pt x="8424672" y="1855723"/>
                  </a:lnTo>
                  <a:lnTo>
                    <a:pt x="8424672" y="206247"/>
                  </a:lnTo>
                  <a:lnTo>
                    <a:pt x="8419225" y="158953"/>
                  </a:lnTo>
                  <a:lnTo>
                    <a:pt x="8403710" y="115540"/>
                  </a:lnTo>
                  <a:lnTo>
                    <a:pt x="8379365" y="77245"/>
                  </a:lnTo>
                  <a:lnTo>
                    <a:pt x="8347426" y="45306"/>
                  </a:lnTo>
                  <a:lnTo>
                    <a:pt x="8309131" y="20961"/>
                  </a:lnTo>
                  <a:lnTo>
                    <a:pt x="8265718" y="5446"/>
                  </a:lnTo>
                  <a:lnTo>
                    <a:pt x="8218424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3850" y="189737"/>
              <a:ext cx="8425180" cy="2062480"/>
            </a:xfrm>
            <a:custGeom>
              <a:avLst/>
              <a:gdLst/>
              <a:ahLst/>
              <a:cxnLst/>
              <a:rect l="l" t="t" r="r" b="b"/>
              <a:pathLst>
                <a:path w="8425180" h="2062480">
                  <a:moveTo>
                    <a:pt x="0" y="206247"/>
                  </a:moveTo>
                  <a:lnTo>
                    <a:pt x="5445" y="158953"/>
                  </a:lnTo>
                  <a:lnTo>
                    <a:pt x="20957" y="115540"/>
                  </a:lnTo>
                  <a:lnTo>
                    <a:pt x="45298" y="77245"/>
                  </a:lnTo>
                  <a:lnTo>
                    <a:pt x="77230" y="45306"/>
                  </a:lnTo>
                  <a:lnTo>
                    <a:pt x="115516" y="20961"/>
                  </a:lnTo>
                  <a:lnTo>
                    <a:pt x="158917" y="5446"/>
                  </a:lnTo>
                  <a:lnTo>
                    <a:pt x="206197" y="0"/>
                  </a:lnTo>
                  <a:lnTo>
                    <a:pt x="8218424" y="0"/>
                  </a:lnTo>
                  <a:lnTo>
                    <a:pt x="8265718" y="5446"/>
                  </a:lnTo>
                  <a:lnTo>
                    <a:pt x="8309131" y="20961"/>
                  </a:lnTo>
                  <a:lnTo>
                    <a:pt x="8347426" y="45306"/>
                  </a:lnTo>
                  <a:lnTo>
                    <a:pt x="8379365" y="77245"/>
                  </a:lnTo>
                  <a:lnTo>
                    <a:pt x="8403710" y="115540"/>
                  </a:lnTo>
                  <a:lnTo>
                    <a:pt x="8419225" y="158953"/>
                  </a:lnTo>
                  <a:lnTo>
                    <a:pt x="8424672" y="206247"/>
                  </a:lnTo>
                  <a:lnTo>
                    <a:pt x="8424672" y="1855723"/>
                  </a:lnTo>
                  <a:lnTo>
                    <a:pt x="8419225" y="1903018"/>
                  </a:lnTo>
                  <a:lnTo>
                    <a:pt x="8403710" y="1946431"/>
                  </a:lnTo>
                  <a:lnTo>
                    <a:pt x="8379365" y="1984726"/>
                  </a:lnTo>
                  <a:lnTo>
                    <a:pt x="8347426" y="2016665"/>
                  </a:lnTo>
                  <a:lnTo>
                    <a:pt x="8309131" y="2041010"/>
                  </a:lnTo>
                  <a:lnTo>
                    <a:pt x="8265718" y="2056525"/>
                  </a:lnTo>
                  <a:lnTo>
                    <a:pt x="8218424" y="2061971"/>
                  </a:lnTo>
                  <a:lnTo>
                    <a:pt x="206197" y="2061971"/>
                  </a:lnTo>
                  <a:lnTo>
                    <a:pt x="158917" y="2056525"/>
                  </a:lnTo>
                  <a:lnTo>
                    <a:pt x="115516" y="2041010"/>
                  </a:lnTo>
                  <a:lnTo>
                    <a:pt x="77230" y="2016665"/>
                  </a:lnTo>
                  <a:lnTo>
                    <a:pt x="45298" y="1984726"/>
                  </a:lnTo>
                  <a:lnTo>
                    <a:pt x="20957" y="1946431"/>
                  </a:lnTo>
                  <a:lnTo>
                    <a:pt x="5445" y="1903018"/>
                  </a:lnTo>
                  <a:lnTo>
                    <a:pt x="0" y="1855723"/>
                  </a:lnTo>
                  <a:lnTo>
                    <a:pt x="0" y="206247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31847" y="279349"/>
            <a:ext cx="3501390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00" i="1" spc="-5" dirty="0">
                <a:latin typeface="Arial"/>
                <a:cs typeface="Arial"/>
              </a:rPr>
              <a:t>Acute</a:t>
            </a:r>
            <a:r>
              <a:rPr sz="3400" i="1" spc="-55" dirty="0">
                <a:latin typeface="Arial"/>
                <a:cs typeface="Arial"/>
              </a:rPr>
              <a:t> </a:t>
            </a:r>
            <a:r>
              <a:rPr sz="3400" i="1" spc="-5" dirty="0">
                <a:latin typeface="Arial"/>
                <a:cs typeface="Arial"/>
              </a:rPr>
              <a:t>rheumatism</a:t>
            </a:r>
            <a:endParaRPr sz="34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18159" y="382524"/>
            <a:ext cx="1710055" cy="1675130"/>
            <a:chOff x="518159" y="382524"/>
            <a:chExt cx="1710055" cy="1675130"/>
          </a:xfrm>
        </p:grpSpPr>
        <p:sp>
          <p:nvSpPr>
            <p:cNvPr id="7" name="object 7"/>
            <p:cNvSpPr/>
            <p:nvPr/>
          </p:nvSpPr>
          <p:spPr>
            <a:xfrm>
              <a:off x="531113" y="395478"/>
              <a:ext cx="1684020" cy="164896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31113" y="395478"/>
              <a:ext cx="1684020" cy="1649095"/>
            </a:xfrm>
            <a:custGeom>
              <a:avLst/>
              <a:gdLst/>
              <a:ahLst/>
              <a:cxnLst/>
              <a:rect l="l" t="t" r="r" b="b"/>
              <a:pathLst>
                <a:path w="1684020" h="1649095">
                  <a:moveTo>
                    <a:pt x="0" y="164846"/>
                  </a:moveTo>
                  <a:lnTo>
                    <a:pt x="5890" y="121017"/>
                  </a:lnTo>
                  <a:lnTo>
                    <a:pt x="22512" y="81637"/>
                  </a:lnTo>
                  <a:lnTo>
                    <a:pt x="48296" y="48275"/>
                  </a:lnTo>
                  <a:lnTo>
                    <a:pt x="81669" y="22502"/>
                  </a:lnTo>
                  <a:lnTo>
                    <a:pt x="121060" y="5887"/>
                  </a:lnTo>
                  <a:lnTo>
                    <a:pt x="164896" y="0"/>
                  </a:lnTo>
                  <a:lnTo>
                    <a:pt x="1519174" y="0"/>
                  </a:lnTo>
                  <a:lnTo>
                    <a:pt x="1563002" y="5887"/>
                  </a:lnTo>
                  <a:lnTo>
                    <a:pt x="1602382" y="22502"/>
                  </a:lnTo>
                  <a:lnTo>
                    <a:pt x="1635744" y="48275"/>
                  </a:lnTo>
                  <a:lnTo>
                    <a:pt x="1661517" y="81637"/>
                  </a:lnTo>
                  <a:lnTo>
                    <a:pt x="1678132" y="121017"/>
                  </a:lnTo>
                  <a:lnTo>
                    <a:pt x="1684020" y="164846"/>
                  </a:lnTo>
                  <a:lnTo>
                    <a:pt x="1684020" y="1484122"/>
                  </a:lnTo>
                  <a:lnTo>
                    <a:pt x="1678132" y="1527950"/>
                  </a:lnTo>
                  <a:lnTo>
                    <a:pt x="1661517" y="1567330"/>
                  </a:lnTo>
                  <a:lnTo>
                    <a:pt x="1635744" y="1600692"/>
                  </a:lnTo>
                  <a:lnTo>
                    <a:pt x="1602382" y="1626465"/>
                  </a:lnTo>
                  <a:lnTo>
                    <a:pt x="1563002" y="1643080"/>
                  </a:lnTo>
                  <a:lnTo>
                    <a:pt x="1519174" y="1648968"/>
                  </a:lnTo>
                  <a:lnTo>
                    <a:pt x="164896" y="1648968"/>
                  </a:lnTo>
                  <a:lnTo>
                    <a:pt x="121060" y="1643080"/>
                  </a:lnTo>
                  <a:lnTo>
                    <a:pt x="81669" y="1626465"/>
                  </a:lnTo>
                  <a:lnTo>
                    <a:pt x="48296" y="1600692"/>
                  </a:lnTo>
                  <a:lnTo>
                    <a:pt x="22512" y="1567330"/>
                  </a:lnTo>
                  <a:lnTo>
                    <a:pt x="5890" y="1527950"/>
                  </a:lnTo>
                  <a:lnTo>
                    <a:pt x="0" y="1484122"/>
                  </a:lnTo>
                  <a:lnTo>
                    <a:pt x="0" y="164846"/>
                  </a:lnTo>
                  <a:close/>
                </a:path>
              </a:pathLst>
            </a:custGeom>
            <a:ln w="25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310895" y="2444495"/>
            <a:ext cx="8450580" cy="2087880"/>
            <a:chOff x="310895" y="2444495"/>
            <a:chExt cx="8450580" cy="2087880"/>
          </a:xfrm>
        </p:grpSpPr>
        <p:sp>
          <p:nvSpPr>
            <p:cNvPr id="10" name="object 10"/>
            <p:cNvSpPr/>
            <p:nvPr/>
          </p:nvSpPr>
          <p:spPr>
            <a:xfrm>
              <a:off x="323849" y="2457449"/>
              <a:ext cx="8425180" cy="2062480"/>
            </a:xfrm>
            <a:custGeom>
              <a:avLst/>
              <a:gdLst/>
              <a:ahLst/>
              <a:cxnLst/>
              <a:rect l="l" t="t" r="r" b="b"/>
              <a:pathLst>
                <a:path w="8425180" h="2062479">
                  <a:moveTo>
                    <a:pt x="8218424" y="0"/>
                  </a:moveTo>
                  <a:lnTo>
                    <a:pt x="206197" y="0"/>
                  </a:lnTo>
                  <a:lnTo>
                    <a:pt x="158917" y="5446"/>
                  </a:lnTo>
                  <a:lnTo>
                    <a:pt x="115516" y="20961"/>
                  </a:lnTo>
                  <a:lnTo>
                    <a:pt x="77230" y="45306"/>
                  </a:lnTo>
                  <a:lnTo>
                    <a:pt x="45298" y="77245"/>
                  </a:lnTo>
                  <a:lnTo>
                    <a:pt x="20957" y="115540"/>
                  </a:lnTo>
                  <a:lnTo>
                    <a:pt x="5445" y="158953"/>
                  </a:lnTo>
                  <a:lnTo>
                    <a:pt x="0" y="206248"/>
                  </a:lnTo>
                  <a:lnTo>
                    <a:pt x="0" y="1855724"/>
                  </a:lnTo>
                  <a:lnTo>
                    <a:pt x="5445" y="1903018"/>
                  </a:lnTo>
                  <a:lnTo>
                    <a:pt x="20957" y="1946431"/>
                  </a:lnTo>
                  <a:lnTo>
                    <a:pt x="45298" y="1984726"/>
                  </a:lnTo>
                  <a:lnTo>
                    <a:pt x="77230" y="2016665"/>
                  </a:lnTo>
                  <a:lnTo>
                    <a:pt x="115516" y="2041010"/>
                  </a:lnTo>
                  <a:lnTo>
                    <a:pt x="158917" y="2056525"/>
                  </a:lnTo>
                  <a:lnTo>
                    <a:pt x="206197" y="2061972"/>
                  </a:lnTo>
                  <a:lnTo>
                    <a:pt x="8218424" y="2061972"/>
                  </a:lnTo>
                  <a:lnTo>
                    <a:pt x="8265718" y="2056525"/>
                  </a:lnTo>
                  <a:lnTo>
                    <a:pt x="8309131" y="2041010"/>
                  </a:lnTo>
                  <a:lnTo>
                    <a:pt x="8347426" y="2016665"/>
                  </a:lnTo>
                  <a:lnTo>
                    <a:pt x="8379365" y="1984726"/>
                  </a:lnTo>
                  <a:lnTo>
                    <a:pt x="8403710" y="1946431"/>
                  </a:lnTo>
                  <a:lnTo>
                    <a:pt x="8419225" y="1903018"/>
                  </a:lnTo>
                  <a:lnTo>
                    <a:pt x="8424672" y="1855724"/>
                  </a:lnTo>
                  <a:lnTo>
                    <a:pt x="8424672" y="206248"/>
                  </a:lnTo>
                  <a:lnTo>
                    <a:pt x="8419225" y="158953"/>
                  </a:lnTo>
                  <a:lnTo>
                    <a:pt x="8403710" y="115540"/>
                  </a:lnTo>
                  <a:lnTo>
                    <a:pt x="8379365" y="77245"/>
                  </a:lnTo>
                  <a:lnTo>
                    <a:pt x="8347426" y="45306"/>
                  </a:lnTo>
                  <a:lnTo>
                    <a:pt x="8309131" y="20961"/>
                  </a:lnTo>
                  <a:lnTo>
                    <a:pt x="8265718" y="5446"/>
                  </a:lnTo>
                  <a:lnTo>
                    <a:pt x="8218424" y="0"/>
                  </a:lnTo>
                  <a:close/>
                </a:path>
              </a:pathLst>
            </a:custGeom>
            <a:solidFill>
              <a:srgbClr val="5FE0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23849" y="2457449"/>
              <a:ext cx="8425180" cy="2062480"/>
            </a:xfrm>
            <a:custGeom>
              <a:avLst/>
              <a:gdLst/>
              <a:ahLst/>
              <a:cxnLst/>
              <a:rect l="l" t="t" r="r" b="b"/>
              <a:pathLst>
                <a:path w="8425180" h="2062479">
                  <a:moveTo>
                    <a:pt x="0" y="206248"/>
                  </a:moveTo>
                  <a:lnTo>
                    <a:pt x="5445" y="158953"/>
                  </a:lnTo>
                  <a:lnTo>
                    <a:pt x="20957" y="115540"/>
                  </a:lnTo>
                  <a:lnTo>
                    <a:pt x="45298" y="77245"/>
                  </a:lnTo>
                  <a:lnTo>
                    <a:pt x="77230" y="45306"/>
                  </a:lnTo>
                  <a:lnTo>
                    <a:pt x="115516" y="20961"/>
                  </a:lnTo>
                  <a:lnTo>
                    <a:pt x="158917" y="5446"/>
                  </a:lnTo>
                  <a:lnTo>
                    <a:pt x="206197" y="0"/>
                  </a:lnTo>
                  <a:lnTo>
                    <a:pt x="8218424" y="0"/>
                  </a:lnTo>
                  <a:lnTo>
                    <a:pt x="8265718" y="5446"/>
                  </a:lnTo>
                  <a:lnTo>
                    <a:pt x="8309131" y="20961"/>
                  </a:lnTo>
                  <a:lnTo>
                    <a:pt x="8347426" y="45306"/>
                  </a:lnTo>
                  <a:lnTo>
                    <a:pt x="8379365" y="77245"/>
                  </a:lnTo>
                  <a:lnTo>
                    <a:pt x="8403710" y="115540"/>
                  </a:lnTo>
                  <a:lnTo>
                    <a:pt x="8419225" y="158953"/>
                  </a:lnTo>
                  <a:lnTo>
                    <a:pt x="8424672" y="206248"/>
                  </a:lnTo>
                  <a:lnTo>
                    <a:pt x="8424672" y="1855724"/>
                  </a:lnTo>
                  <a:lnTo>
                    <a:pt x="8419225" y="1903018"/>
                  </a:lnTo>
                  <a:lnTo>
                    <a:pt x="8403710" y="1946431"/>
                  </a:lnTo>
                  <a:lnTo>
                    <a:pt x="8379365" y="1984726"/>
                  </a:lnTo>
                  <a:lnTo>
                    <a:pt x="8347426" y="2016665"/>
                  </a:lnTo>
                  <a:lnTo>
                    <a:pt x="8309131" y="2041010"/>
                  </a:lnTo>
                  <a:lnTo>
                    <a:pt x="8265718" y="2056525"/>
                  </a:lnTo>
                  <a:lnTo>
                    <a:pt x="8218424" y="2061972"/>
                  </a:lnTo>
                  <a:lnTo>
                    <a:pt x="206197" y="2061972"/>
                  </a:lnTo>
                  <a:lnTo>
                    <a:pt x="158917" y="2056525"/>
                  </a:lnTo>
                  <a:lnTo>
                    <a:pt x="115516" y="2041010"/>
                  </a:lnTo>
                  <a:lnTo>
                    <a:pt x="77230" y="2016665"/>
                  </a:lnTo>
                  <a:lnTo>
                    <a:pt x="45298" y="1984726"/>
                  </a:lnTo>
                  <a:lnTo>
                    <a:pt x="20957" y="1946431"/>
                  </a:lnTo>
                  <a:lnTo>
                    <a:pt x="5445" y="1903018"/>
                  </a:lnTo>
                  <a:lnTo>
                    <a:pt x="0" y="1855724"/>
                  </a:lnTo>
                  <a:lnTo>
                    <a:pt x="0" y="206248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31113" y="2663189"/>
              <a:ext cx="1684020" cy="164896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31113" y="2663189"/>
              <a:ext cx="1684020" cy="1649095"/>
            </a:xfrm>
            <a:custGeom>
              <a:avLst/>
              <a:gdLst/>
              <a:ahLst/>
              <a:cxnLst/>
              <a:rect l="l" t="t" r="r" b="b"/>
              <a:pathLst>
                <a:path w="1684020" h="1649095">
                  <a:moveTo>
                    <a:pt x="0" y="164846"/>
                  </a:moveTo>
                  <a:lnTo>
                    <a:pt x="5890" y="121017"/>
                  </a:lnTo>
                  <a:lnTo>
                    <a:pt x="22512" y="81637"/>
                  </a:lnTo>
                  <a:lnTo>
                    <a:pt x="48296" y="48275"/>
                  </a:lnTo>
                  <a:lnTo>
                    <a:pt x="81669" y="22502"/>
                  </a:lnTo>
                  <a:lnTo>
                    <a:pt x="121060" y="5887"/>
                  </a:lnTo>
                  <a:lnTo>
                    <a:pt x="164896" y="0"/>
                  </a:lnTo>
                  <a:lnTo>
                    <a:pt x="1519174" y="0"/>
                  </a:lnTo>
                  <a:lnTo>
                    <a:pt x="1563002" y="5887"/>
                  </a:lnTo>
                  <a:lnTo>
                    <a:pt x="1602382" y="22502"/>
                  </a:lnTo>
                  <a:lnTo>
                    <a:pt x="1635744" y="48275"/>
                  </a:lnTo>
                  <a:lnTo>
                    <a:pt x="1661517" y="81637"/>
                  </a:lnTo>
                  <a:lnTo>
                    <a:pt x="1678132" y="121017"/>
                  </a:lnTo>
                  <a:lnTo>
                    <a:pt x="1684020" y="164846"/>
                  </a:lnTo>
                  <a:lnTo>
                    <a:pt x="1684020" y="1484122"/>
                  </a:lnTo>
                  <a:lnTo>
                    <a:pt x="1678132" y="1527950"/>
                  </a:lnTo>
                  <a:lnTo>
                    <a:pt x="1661517" y="1567330"/>
                  </a:lnTo>
                  <a:lnTo>
                    <a:pt x="1635744" y="1600692"/>
                  </a:lnTo>
                  <a:lnTo>
                    <a:pt x="1602382" y="1626465"/>
                  </a:lnTo>
                  <a:lnTo>
                    <a:pt x="1563002" y="1643080"/>
                  </a:lnTo>
                  <a:lnTo>
                    <a:pt x="1519174" y="1648968"/>
                  </a:lnTo>
                  <a:lnTo>
                    <a:pt x="164896" y="1648968"/>
                  </a:lnTo>
                  <a:lnTo>
                    <a:pt x="121060" y="1643080"/>
                  </a:lnTo>
                  <a:lnTo>
                    <a:pt x="81669" y="1626465"/>
                  </a:lnTo>
                  <a:lnTo>
                    <a:pt x="48296" y="1600692"/>
                  </a:lnTo>
                  <a:lnTo>
                    <a:pt x="22512" y="1567330"/>
                  </a:lnTo>
                  <a:lnTo>
                    <a:pt x="5890" y="1527950"/>
                  </a:lnTo>
                  <a:lnTo>
                    <a:pt x="0" y="1484122"/>
                  </a:lnTo>
                  <a:lnTo>
                    <a:pt x="0" y="164846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310832" y="4712144"/>
            <a:ext cx="8451215" cy="2088514"/>
            <a:chOff x="310832" y="4712144"/>
            <a:chExt cx="8451215" cy="2088514"/>
          </a:xfrm>
        </p:grpSpPr>
        <p:sp>
          <p:nvSpPr>
            <p:cNvPr id="15" name="object 15"/>
            <p:cNvSpPr/>
            <p:nvPr/>
          </p:nvSpPr>
          <p:spPr>
            <a:xfrm>
              <a:off x="323850" y="4725162"/>
              <a:ext cx="8425180" cy="2062480"/>
            </a:xfrm>
            <a:custGeom>
              <a:avLst/>
              <a:gdLst/>
              <a:ahLst/>
              <a:cxnLst/>
              <a:rect l="l" t="t" r="r" b="b"/>
              <a:pathLst>
                <a:path w="8425180" h="2062479">
                  <a:moveTo>
                    <a:pt x="8218424" y="0"/>
                  </a:moveTo>
                  <a:lnTo>
                    <a:pt x="206197" y="0"/>
                  </a:lnTo>
                  <a:lnTo>
                    <a:pt x="158917" y="5446"/>
                  </a:lnTo>
                  <a:lnTo>
                    <a:pt x="115516" y="20961"/>
                  </a:lnTo>
                  <a:lnTo>
                    <a:pt x="77230" y="45306"/>
                  </a:lnTo>
                  <a:lnTo>
                    <a:pt x="45298" y="77245"/>
                  </a:lnTo>
                  <a:lnTo>
                    <a:pt x="20957" y="115540"/>
                  </a:lnTo>
                  <a:lnTo>
                    <a:pt x="5445" y="158953"/>
                  </a:lnTo>
                  <a:lnTo>
                    <a:pt x="0" y="206248"/>
                  </a:lnTo>
                  <a:lnTo>
                    <a:pt x="0" y="1855774"/>
                  </a:lnTo>
                  <a:lnTo>
                    <a:pt x="5445" y="1903054"/>
                  </a:lnTo>
                  <a:lnTo>
                    <a:pt x="20957" y="1946455"/>
                  </a:lnTo>
                  <a:lnTo>
                    <a:pt x="45298" y="1984740"/>
                  </a:lnTo>
                  <a:lnTo>
                    <a:pt x="77230" y="2016672"/>
                  </a:lnTo>
                  <a:lnTo>
                    <a:pt x="115516" y="2041013"/>
                  </a:lnTo>
                  <a:lnTo>
                    <a:pt x="158917" y="2056525"/>
                  </a:lnTo>
                  <a:lnTo>
                    <a:pt x="206197" y="2061970"/>
                  </a:lnTo>
                  <a:lnTo>
                    <a:pt x="8218424" y="2061970"/>
                  </a:lnTo>
                  <a:lnTo>
                    <a:pt x="8265718" y="2056525"/>
                  </a:lnTo>
                  <a:lnTo>
                    <a:pt x="8309131" y="2041013"/>
                  </a:lnTo>
                  <a:lnTo>
                    <a:pt x="8347426" y="2016672"/>
                  </a:lnTo>
                  <a:lnTo>
                    <a:pt x="8379365" y="1984740"/>
                  </a:lnTo>
                  <a:lnTo>
                    <a:pt x="8403710" y="1946455"/>
                  </a:lnTo>
                  <a:lnTo>
                    <a:pt x="8419225" y="1903054"/>
                  </a:lnTo>
                  <a:lnTo>
                    <a:pt x="8424672" y="1855774"/>
                  </a:lnTo>
                  <a:lnTo>
                    <a:pt x="8424672" y="206248"/>
                  </a:lnTo>
                  <a:lnTo>
                    <a:pt x="8419225" y="158953"/>
                  </a:lnTo>
                  <a:lnTo>
                    <a:pt x="8403710" y="115540"/>
                  </a:lnTo>
                  <a:lnTo>
                    <a:pt x="8379365" y="77245"/>
                  </a:lnTo>
                  <a:lnTo>
                    <a:pt x="8347426" y="45306"/>
                  </a:lnTo>
                  <a:lnTo>
                    <a:pt x="8309131" y="20961"/>
                  </a:lnTo>
                  <a:lnTo>
                    <a:pt x="8265718" y="5446"/>
                  </a:lnTo>
                  <a:lnTo>
                    <a:pt x="8218424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23850" y="4725162"/>
              <a:ext cx="8425180" cy="2062480"/>
            </a:xfrm>
            <a:custGeom>
              <a:avLst/>
              <a:gdLst/>
              <a:ahLst/>
              <a:cxnLst/>
              <a:rect l="l" t="t" r="r" b="b"/>
              <a:pathLst>
                <a:path w="8425180" h="2062479">
                  <a:moveTo>
                    <a:pt x="0" y="206248"/>
                  </a:moveTo>
                  <a:lnTo>
                    <a:pt x="5445" y="158953"/>
                  </a:lnTo>
                  <a:lnTo>
                    <a:pt x="20957" y="115540"/>
                  </a:lnTo>
                  <a:lnTo>
                    <a:pt x="45298" y="77245"/>
                  </a:lnTo>
                  <a:lnTo>
                    <a:pt x="77230" y="45306"/>
                  </a:lnTo>
                  <a:lnTo>
                    <a:pt x="115516" y="20961"/>
                  </a:lnTo>
                  <a:lnTo>
                    <a:pt x="158917" y="5446"/>
                  </a:lnTo>
                  <a:lnTo>
                    <a:pt x="206197" y="0"/>
                  </a:lnTo>
                  <a:lnTo>
                    <a:pt x="8218424" y="0"/>
                  </a:lnTo>
                  <a:lnTo>
                    <a:pt x="8265718" y="5446"/>
                  </a:lnTo>
                  <a:lnTo>
                    <a:pt x="8309131" y="20961"/>
                  </a:lnTo>
                  <a:lnTo>
                    <a:pt x="8347426" y="45306"/>
                  </a:lnTo>
                  <a:lnTo>
                    <a:pt x="8379365" y="77245"/>
                  </a:lnTo>
                  <a:lnTo>
                    <a:pt x="8403710" y="115540"/>
                  </a:lnTo>
                  <a:lnTo>
                    <a:pt x="8419225" y="158953"/>
                  </a:lnTo>
                  <a:lnTo>
                    <a:pt x="8424672" y="206248"/>
                  </a:lnTo>
                  <a:lnTo>
                    <a:pt x="8424672" y="1855774"/>
                  </a:lnTo>
                  <a:lnTo>
                    <a:pt x="8419225" y="1903054"/>
                  </a:lnTo>
                  <a:lnTo>
                    <a:pt x="8403710" y="1946455"/>
                  </a:lnTo>
                  <a:lnTo>
                    <a:pt x="8379365" y="1984740"/>
                  </a:lnTo>
                  <a:lnTo>
                    <a:pt x="8347426" y="2016672"/>
                  </a:lnTo>
                  <a:lnTo>
                    <a:pt x="8309131" y="2041013"/>
                  </a:lnTo>
                  <a:lnTo>
                    <a:pt x="8265718" y="2056525"/>
                  </a:lnTo>
                  <a:lnTo>
                    <a:pt x="8218424" y="2061970"/>
                  </a:lnTo>
                  <a:lnTo>
                    <a:pt x="206197" y="2061970"/>
                  </a:lnTo>
                  <a:lnTo>
                    <a:pt x="158917" y="2056525"/>
                  </a:lnTo>
                  <a:lnTo>
                    <a:pt x="115516" y="2041013"/>
                  </a:lnTo>
                  <a:lnTo>
                    <a:pt x="77230" y="2016672"/>
                  </a:lnTo>
                  <a:lnTo>
                    <a:pt x="45298" y="1984740"/>
                  </a:lnTo>
                  <a:lnTo>
                    <a:pt x="20957" y="1946455"/>
                  </a:lnTo>
                  <a:lnTo>
                    <a:pt x="5445" y="1903054"/>
                  </a:lnTo>
                  <a:lnTo>
                    <a:pt x="0" y="1855774"/>
                  </a:lnTo>
                  <a:lnTo>
                    <a:pt x="0" y="206248"/>
                  </a:lnTo>
                  <a:close/>
                </a:path>
              </a:pathLst>
            </a:custGeom>
            <a:ln w="25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2331847" y="741679"/>
            <a:ext cx="6130925" cy="5551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1950" indent="-121285">
              <a:lnSpc>
                <a:spcPct val="100000"/>
              </a:lnSpc>
              <a:spcBef>
                <a:spcPts val="100"/>
              </a:spcBef>
              <a:buSzPct val="96296"/>
              <a:buChar char="•"/>
              <a:tabLst>
                <a:tab pos="362585" algn="l"/>
              </a:tabLst>
            </a:pPr>
            <a:r>
              <a:rPr sz="2700" spc="-5" dirty="0">
                <a:solidFill>
                  <a:srgbClr val="FFFFFF"/>
                </a:solidFill>
                <a:latin typeface="Arial"/>
                <a:cs typeface="Arial"/>
              </a:rPr>
              <a:t>Less severe migratory</a:t>
            </a:r>
            <a:r>
              <a:rPr sz="27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Arial"/>
                <a:cs typeface="Arial"/>
              </a:rPr>
              <a:t>pain</a:t>
            </a:r>
            <a:endParaRPr sz="2700">
              <a:latin typeface="Arial"/>
              <a:cs typeface="Arial"/>
            </a:endParaRPr>
          </a:p>
          <a:p>
            <a:pPr marL="241300" marR="5080">
              <a:lnSpc>
                <a:spcPts val="2780"/>
              </a:lnSpc>
              <a:spcBef>
                <a:spcPts val="500"/>
              </a:spcBef>
              <a:buSzPct val="96296"/>
              <a:buChar char="•"/>
              <a:tabLst>
                <a:tab pos="362585" algn="l"/>
              </a:tabLst>
            </a:pPr>
            <a:r>
              <a:rPr sz="2700" spc="-5" dirty="0">
                <a:solidFill>
                  <a:srgbClr val="FFFFFF"/>
                </a:solidFill>
                <a:latin typeface="Arial"/>
                <a:cs typeface="Arial"/>
              </a:rPr>
              <a:t>signs </a:t>
            </a:r>
            <a:r>
              <a:rPr sz="2700" dirty="0">
                <a:solidFill>
                  <a:srgbClr val="FFFFFF"/>
                </a:solidFill>
                <a:latin typeface="Arial"/>
                <a:cs typeface="Arial"/>
              </a:rPr>
              <a:t>of carditis, </a:t>
            </a:r>
            <a:r>
              <a:rPr sz="2700" spc="-5" dirty="0">
                <a:solidFill>
                  <a:srgbClr val="FFFFFF"/>
                </a:solidFill>
                <a:latin typeface="Arial"/>
                <a:cs typeface="Arial"/>
              </a:rPr>
              <a:t>rheumatic nodules or  </a:t>
            </a:r>
            <a:r>
              <a:rPr sz="2700" dirty="0">
                <a:solidFill>
                  <a:srgbClr val="FFFFFF"/>
                </a:solidFill>
                <a:latin typeface="Arial"/>
                <a:cs typeface="Arial"/>
              </a:rPr>
              <a:t>erythema</a:t>
            </a:r>
            <a:r>
              <a:rPr sz="27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Arial"/>
                <a:cs typeface="Arial"/>
              </a:rPr>
              <a:t>marginatum</a:t>
            </a:r>
            <a:endParaRPr sz="2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00" i="1" spc="-5" dirty="0">
                <a:solidFill>
                  <a:srgbClr val="FFFFFF"/>
                </a:solidFill>
                <a:latin typeface="Arial"/>
                <a:cs typeface="Arial"/>
              </a:rPr>
              <a:t>Sickle-cell</a:t>
            </a:r>
            <a:r>
              <a:rPr sz="3400" i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i="1" dirty="0">
                <a:solidFill>
                  <a:srgbClr val="FFFFFF"/>
                </a:solidFill>
                <a:latin typeface="Arial"/>
                <a:cs typeface="Arial"/>
              </a:rPr>
              <a:t>crisis</a:t>
            </a:r>
            <a:endParaRPr sz="34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930"/>
              </a:spcBef>
              <a:buFont typeface="Arial"/>
              <a:buChar char="•"/>
              <a:tabLst>
                <a:tab pos="241300" algn="l"/>
              </a:tabLst>
            </a:pPr>
            <a:r>
              <a:rPr sz="2700" i="1" spc="-5" dirty="0">
                <a:solidFill>
                  <a:srgbClr val="FFFFFF"/>
                </a:solidFill>
                <a:latin typeface="Arial"/>
                <a:cs typeface="Arial"/>
              </a:rPr>
              <a:t>Salmonella</a:t>
            </a:r>
            <a:endParaRPr sz="27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endParaRPr sz="30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endParaRPr sz="3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FFFF"/>
              </a:buClr>
              <a:buFont typeface="Arial"/>
              <a:buChar char="•"/>
            </a:pPr>
            <a:endParaRPr sz="23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00" i="1" dirty="0">
                <a:solidFill>
                  <a:srgbClr val="FFFFFF"/>
                </a:solidFill>
                <a:latin typeface="Arial"/>
                <a:cs typeface="Arial"/>
              </a:rPr>
              <a:t>Gaucher’s</a:t>
            </a:r>
            <a:r>
              <a:rPr sz="3400" i="1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i="1" spc="-5" dirty="0">
                <a:solidFill>
                  <a:srgbClr val="FFFFFF"/>
                </a:solidFill>
                <a:latin typeface="Arial"/>
                <a:cs typeface="Arial"/>
              </a:rPr>
              <a:t>disease</a:t>
            </a:r>
            <a:endParaRPr sz="3400">
              <a:latin typeface="Arial"/>
              <a:cs typeface="Arial"/>
            </a:endParaRPr>
          </a:p>
          <a:p>
            <a:pPr marL="305435" lvl="1" indent="-121285">
              <a:lnSpc>
                <a:spcPct val="100000"/>
              </a:lnSpc>
              <a:spcBef>
                <a:spcPts val="930"/>
              </a:spcBef>
              <a:buSzPct val="96296"/>
              <a:buChar char="•"/>
              <a:tabLst>
                <a:tab pos="306070" algn="l"/>
              </a:tabLst>
            </a:pPr>
            <a:r>
              <a:rPr sz="2700" spc="-5" dirty="0">
                <a:solidFill>
                  <a:srgbClr val="FFFFFF"/>
                </a:solidFill>
                <a:latin typeface="Arial"/>
                <a:cs typeface="Arial"/>
              </a:rPr>
              <a:t>“Pseudo-osteitis’</a:t>
            </a:r>
            <a:endParaRPr sz="2700">
              <a:latin typeface="Arial"/>
              <a:cs typeface="Arial"/>
            </a:endParaRPr>
          </a:p>
          <a:p>
            <a:pPr marL="133350" indent="-121285">
              <a:lnSpc>
                <a:spcPct val="100000"/>
              </a:lnSpc>
              <a:spcBef>
                <a:spcPts val="335"/>
              </a:spcBef>
              <a:buChar char="•"/>
              <a:tabLst>
                <a:tab pos="133985" algn="l"/>
              </a:tabLst>
            </a:pPr>
            <a:r>
              <a:rPr sz="2700" spc="-5" dirty="0">
                <a:solidFill>
                  <a:srgbClr val="FFFFFF"/>
                </a:solidFill>
                <a:latin typeface="Arial"/>
                <a:cs typeface="Arial"/>
              </a:rPr>
              <a:t>enlargement </a:t>
            </a:r>
            <a:r>
              <a:rPr sz="2700" dirty="0">
                <a:solidFill>
                  <a:srgbClr val="FFFFFF"/>
                </a:solidFill>
                <a:latin typeface="Arial"/>
                <a:cs typeface="Arial"/>
              </a:rPr>
              <a:t>of the spleen </a:t>
            </a:r>
            <a:r>
              <a:rPr sz="2700" spc="-5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2700" spc="-25" dirty="0">
                <a:solidFill>
                  <a:srgbClr val="FFFFFF"/>
                </a:solidFill>
                <a:latin typeface="Arial"/>
                <a:cs typeface="Arial"/>
              </a:rPr>
              <a:t> liver.</a:t>
            </a:r>
            <a:endParaRPr sz="27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518159" y="4917947"/>
            <a:ext cx="1710055" cy="1675130"/>
            <a:chOff x="518159" y="4917947"/>
            <a:chExt cx="1710055" cy="1675130"/>
          </a:xfrm>
        </p:grpSpPr>
        <p:sp>
          <p:nvSpPr>
            <p:cNvPr id="19" name="object 19"/>
            <p:cNvSpPr/>
            <p:nvPr/>
          </p:nvSpPr>
          <p:spPr>
            <a:xfrm>
              <a:off x="531113" y="4930901"/>
              <a:ext cx="1684020" cy="164896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31113" y="4930901"/>
              <a:ext cx="1684020" cy="1649095"/>
            </a:xfrm>
            <a:custGeom>
              <a:avLst/>
              <a:gdLst/>
              <a:ahLst/>
              <a:cxnLst/>
              <a:rect l="l" t="t" r="r" b="b"/>
              <a:pathLst>
                <a:path w="1684020" h="1649095">
                  <a:moveTo>
                    <a:pt x="0" y="164846"/>
                  </a:moveTo>
                  <a:lnTo>
                    <a:pt x="5890" y="121017"/>
                  </a:lnTo>
                  <a:lnTo>
                    <a:pt x="22512" y="81637"/>
                  </a:lnTo>
                  <a:lnTo>
                    <a:pt x="48296" y="48275"/>
                  </a:lnTo>
                  <a:lnTo>
                    <a:pt x="81669" y="22502"/>
                  </a:lnTo>
                  <a:lnTo>
                    <a:pt x="121060" y="5887"/>
                  </a:lnTo>
                  <a:lnTo>
                    <a:pt x="164896" y="0"/>
                  </a:lnTo>
                  <a:lnTo>
                    <a:pt x="1519174" y="0"/>
                  </a:lnTo>
                  <a:lnTo>
                    <a:pt x="1563002" y="5887"/>
                  </a:lnTo>
                  <a:lnTo>
                    <a:pt x="1602382" y="22502"/>
                  </a:lnTo>
                  <a:lnTo>
                    <a:pt x="1635744" y="48275"/>
                  </a:lnTo>
                  <a:lnTo>
                    <a:pt x="1661517" y="81637"/>
                  </a:lnTo>
                  <a:lnTo>
                    <a:pt x="1678132" y="121017"/>
                  </a:lnTo>
                  <a:lnTo>
                    <a:pt x="1684020" y="164846"/>
                  </a:lnTo>
                  <a:lnTo>
                    <a:pt x="1684020" y="1484071"/>
                  </a:lnTo>
                  <a:lnTo>
                    <a:pt x="1678132" y="1527907"/>
                  </a:lnTo>
                  <a:lnTo>
                    <a:pt x="1661517" y="1567298"/>
                  </a:lnTo>
                  <a:lnTo>
                    <a:pt x="1635744" y="1600671"/>
                  </a:lnTo>
                  <a:lnTo>
                    <a:pt x="1602382" y="1626455"/>
                  </a:lnTo>
                  <a:lnTo>
                    <a:pt x="1563002" y="1643077"/>
                  </a:lnTo>
                  <a:lnTo>
                    <a:pt x="1519174" y="1648968"/>
                  </a:lnTo>
                  <a:lnTo>
                    <a:pt x="164896" y="1648968"/>
                  </a:lnTo>
                  <a:lnTo>
                    <a:pt x="121060" y="1643077"/>
                  </a:lnTo>
                  <a:lnTo>
                    <a:pt x="81669" y="1626455"/>
                  </a:lnTo>
                  <a:lnTo>
                    <a:pt x="48296" y="1600671"/>
                  </a:lnTo>
                  <a:lnTo>
                    <a:pt x="22512" y="1567298"/>
                  </a:lnTo>
                  <a:lnTo>
                    <a:pt x="5890" y="1527907"/>
                  </a:lnTo>
                  <a:lnTo>
                    <a:pt x="0" y="1484071"/>
                  </a:lnTo>
                  <a:lnTo>
                    <a:pt x="0" y="164846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3800" y="381000"/>
            <a:ext cx="4386072" cy="44485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7340" y="2386710"/>
            <a:ext cx="3122295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613535" algn="l"/>
                <a:tab pos="1926589" algn="l"/>
              </a:tabLst>
            </a:pPr>
            <a:r>
              <a:rPr sz="2400" b="1" dirty="0">
                <a:latin typeface="Trebuchet MS"/>
                <a:cs typeface="Trebuchet MS"/>
              </a:rPr>
              <a:t>REMEMBER</a:t>
            </a:r>
            <a:r>
              <a:rPr sz="2400" b="1" spc="-30" dirty="0">
                <a:latin typeface="Trebuchet MS"/>
                <a:cs typeface="Trebuchet MS"/>
              </a:rPr>
              <a:t> </a:t>
            </a:r>
            <a:r>
              <a:rPr sz="2400" b="1" dirty="0">
                <a:latin typeface="Trebuchet MS"/>
                <a:cs typeface="Trebuchet MS"/>
              </a:rPr>
              <a:t>–	clinical </a:t>
            </a:r>
            <a:r>
              <a:rPr sz="2400" b="1" spc="5" dirty="0">
                <a:latin typeface="Trebuchet MS"/>
                <a:cs typeface="Trebuchet MS"/>
              </a:rPr>
              <a:t> </a:t>
            </a:r>
            <a:r>
              <a:rPr sz="2400" b="1" spc="-5" dirty="0">
                <a:latin typeface="Trebuchet MS"/>
                <a:cs typeface="Trebuchet MS"/>
              </a:rPr>
              <a:t>suspicion of bone </a:t>
            </a:r>
            <a:r>
              <a:rPr sz="2400" b="1" dirty="0">
                <a:latin typeface="Trebuchet MS"/>
                <a:cs typeface="Trebuchet MS"/>
              </a:rPr>
              <a:t>and </a:t>
            </a:r>
            <a:r>
              <a:rPr sz="2400" b="1" spc="-715" dirty="0">
                <a:latin typeface="Trebuchet MS"/>
                <a:cs typeface="Trebuchet MS"/>
              </a:rPr>
              <a:t> </a:t>
            </a:r>
            <a:r>
              <a:rPr sz="2400" b="1" spc="-5" dirty="0">
                <a:latin typeface="Trebuchet MS"/>
                <a:cs typeface="Trebuchet MS"/>
              </a:rPr>
              <a:t>joint infections is </a:t>
            </a:r>
            <a:r>
              <a:rPr sz="2400" b="1" dirty="0">
                <a:latin typeface="Trebuchet MS"/>
                <a:cs typeface="Trebuchet MS"/>
              </a:rPr>
              <a:t> </a:t>
            </a:r>
            <a:r>
              <a:rPr sz="2400" b="1" spc="-5" dirty="0">
                <a:latin typeface="Trebuchet MS"/>
                <a:cs typeface="Trebuchet MS"/>
              </a:rPr>
              <a:t>important	indication </a:t>
            </a:r>
            <a:r>
              <a:rPr sz="2400" b="1" spc="-710" dirty="0">
                <a:latin typeface="Trebuchet MS"/>
                <a:cs typeface="Trebuchet MS"/>
              </a:rPr>
              <a:t> </a:t>
            </a:r>
            <a:r>
              <a:rPr sz="2400" b="1" dirty="0">
                <a:latin typeface="Trebuchet MS"/>
                <a:cs typeface="Trebuchet MS"/>
              </a:rPr>
              <a:t>for</a:t>
            </a:r>
            <a:r>
              <a:rPr sz="2400" b="1" spc="-10" dirty="0">
                <a:latin typeface="Trebuchet MS"/>
                <a:cs typeface="Trebuchet MS"/>
              </a:rPr>
              <a:t> </a:t>
            </a:r>
            <a:r>
              <a:rPr sz="2400" b="1" spc="-5" dirty="0">
                <a:latin typeface="Trebuchet MS"/>
                <a:cs typeface="Trebuchet MS"/>
              </a:rPr>
              <a:t>treatment.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7631" y="1001522"/>
            <a:ext cx="2665082" cy="35496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479422" y="1107186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4" h="127634">
                <a:moveTo>
                  <a:pt x="41529" y="0"/>
                </a:moveTo>
                <a:lnTo>
                  <a:pt x="0" y="127635"/>
                </a:lnTo>
                <a:lnTo>
                  <a:pt x="83058" y="127635"/>
                </a:lnTo>
                <a:lnTo>
                  <a:pt x="4152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6759" y="1057275"/>
            <a:ext cx="101803" cy="10058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594229" y="1006221"/>
            <a:ext cx="578485" cy="350520"/>
          </a:xfrm>
          <a:custGeom>
            <a:avLst/>
            <a:gdLst/>
            <a:ahLst/>
            <a:cxnLst/>
            <a:rect l="l" t="t" r="r" b="b"/>
            <a:pathLst>
              <a:path w="578485" h="350519">
                <a:moveTo>
                  <a:pt x="292353" y="0"/>
                </a:moveTo>
                <a:lnTo>
                  <a:pt x="578484" y="0"/>
                </a:lnTo>
                <a:lnTo>
                  <a:pt x="578484" y="54482"/>
                </a:lnTo>
                <a:lnTo>
                  <a:pt x="463676" y="54482"/>
                </a:lnTo>
                <a:lnTo>
                  <a:pt x="463676" y="345566"/>
                </a:lnTo>
                <a:lnTo>
                  <a:pt x="402335" y="345566"/>
                </a:lnTo>
                <a:lnTo>
                  <a:pt x="402335" y="54482"/>
                </a:lnTo>
                <a:lnTo>
                  <a:pt x="292353" y="54482"/>
                </a:lnTo>
                <a:lnTo>
                  <a:pt x="292353" y="0"/>
                </a:lnTo>
                <a:close/>
              </a:path>
              <a:path w="578485" h="350519">
                <a:moveTo>
                  <a:pt x="0" y="0"/>
                </a:moveTo>
                <a:lnTo>
                  <a:pt x="29463" y="0"/>
                </a:lnTo>
                <a:lnTo>
                  <a:pt x="192658" y="208533"/>
                </a:lnTo>
                <a:lnTo>
                  <a:pt x="192658" y="0"/>
                </a:lnTo>
                <a:lnTo>
                  <a:pt x="251587" y="0"/>
                </a:lnTo>
                <a:lnTo>
                  <a:pt x="251587" y="350265"/>
                </a:lnTo>
                <a:lnTo>
                  <a:pt x="226694" y="350265"/>
                </a:lnTo>
                <a:lnTo>
                  <a:pt x="58927" y="131571"/>
                </a:lnTo>
                <a:lnTo>
                  <a:pt x="58927" y="345820"/>
                </a:lnTo>
                <a:lnTo>
                  <a:pt x="0" y="34582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33854" y="1006221"/>
            <a:ext cx="906780" cy="350520"/>
          </a:xfrm>
          <a:custGeom>
            <a:avLst/>
            <a:gdLst/>
            <a:ahLst/>
            <a:cxnLst/>
            <a:rect l="l" t="t" r="r" b="b"/>
            <a:pathLst>
              <a:path w="906780" h="350519">
                <a:moveTo>
                  <a:pt x="686053" y="0"/>
                </a:moveTo>
                <a:lnTo>
                  <a:pt x="906526" y="0"/>
                </a:lnTo>
                <a:lnTo>
                  <a:pt x="906526" y="54482"/>
                </a:lnTo>
                <a:lnTo>
                  <a:pt x="747394" y="54482"/>
                </a:lnTo>
                <a:lnTo>
                  <a:pt x="747394" y="135381"/>
                </a:lnTo>
                <a:lnTo>
                  <a:pt x="861568" y="135381"/>
                </a:lnTo>
                <a:lnTo>
                  <a:pt x="861568" y="187578"/>
                </a:lnTo>
                <a:lnTo>
                  <a:pt x="747394" y="187578"/>
                </a:lnTo>
                <a:lnTo>
                  <a:pt x="747394" y="291083"/>
                </a:lnTo>
                <a:lnTo>
                  <a:pt x="903986" y="291083"/>
                </a:lnTo>
                <a:lnTo>
                  <a:pt x="903986" y="345566"/>
                </a:lnTo>
                <a:lnTo>
                  <a:pt x="686053" y="345566"/>
                </a:lnTo>
                <a:lnTo>
                  <a:pt x="686053" y="0"/>
                </a:lnTo>
                <a:close/>
              </a:path>
              <a:path w="906780" h="350519">
                <a:moveTo>
                  <a:pt x="365251" y="0"/>
                </a:moveTo>
                <a:lnTo>
                  <a:pt x="397763" y="0"/>
                </a:lnTo>
                <a:lnTo>
                  <a:pt x="472567" y="232790"/>
                </a:lnTo>
                <a:lnTo>
                  <a:pt x="545719" y="0"/>
                </a:lnTo>
                <a:lnTo>
                  <a:pt x="577976" y="0"/>
                </a:lnTo>
                <a:lnTo>
                  <a:pt x="648588" y="345820"/>
                </a:lnTo>
                <a:lnTo>
                  <a:pt x="589152" y="345820"/>
                </a:lnTo>
                <a:lnTo>
                  <a:pt x="553212" y="159384"/>
                </a:lnTo>
                <a:lnTo>
                  <a:pt x="483743" y="350265"/>
                </a:lnTo>
                <a:lnTo>
                  <a:pt x="461771" y="350265"/>
                </a:lnTo>
                <a:lnTo>
                  <a:pt x="392175" y="159384"/>
                </a:lnTo>
                <a:lnTo>
                  <a:pt x="354838" y="345820"/>
                </a:lnTo>
                <a:lnTo>
                  <a:pt x="295656" y="345820"/>
                </a:lnTo>
                <a:lnTo>
                  <a:pt x="365251" y="0"/>
                </a:lnTo>
                <a:close/>
              </a:path>
              <a:path w="906780" h="350519">
                <a:moveTo>
                  <a:pt x="0" y="0"/>
                </a:moveTo>
                <a:lnTo>
                  <a:pt x="286131" y="0"/>
                </a:lnTo>
                <a:lnTo>
                  <a:pt x="286131" y="54482"/>
                </a:lnTo>
                <a:lnTo>
                  <a:pt x="171322" y="54482"/>
                </a:lnTo>
                <a:lnTo>
                  <a:pt x="171322" y="345566"/>
                </a:lnTo>
                <a:lnTo>
                  <a:pt x="109981" y="345566"/>
                </a:lnTo>
                <a:lnTo>
                  <a:pt x="109981" y="54482"/>
                </a:lnTo>
                <a:lnTo>
                  <a:pt x="0" y="5448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29614" y="1006221"/>
            <a:ext cx="220979" cy="346075"/>
          </a:xfrm>
          <a:custGeom>
            <a:avLst/>
            <a:gdLst/>
            <a:ahLst/>
            <a:cxnLst/>
            <a:rect l="l" t="t" r="r" b="b"/>
            <a:pathLst>
              <a:path w="220980" h="346075">
                <a:moveTo>
                  <a:pt x="0" y="0"/>
                </a:moveTo>
                <a:lnTo>
                  <a:pt x="220522" y="0"/>
                </a:lnTo>
                <a:lnTo>
                  <a:pt x="220522" y="54482"/>
                </a:lnTo>
                <a:lnTo>
                  <a:pt x="61328" y="54482"/>
                </a:lnTo>
                <a:lnTo>
                  <a:pt x="61328" y="135381"/>
                </a:lnTo>
                <a:lnTo>
                  <a:pt x="175564" y="135381"/>
                </a:lnTo>
                <a:lnTo>
                  <a:pt x="175564" y="187578"/>
                </a:lnTo>
                <a:lnTo>
                  <a:pt x="61328" y="187578"/>
                </a:lnTo>
                <a:lnTo>
                  <a:pt x="61328" y="291083"/>
                </a:lnTo>
                <a:lnTo>
                  <a:pt x="217982" y="291083"/>
                </a:lnTo>
                <a:lnTo>
                  <a:pt x="217982" y="345566"/>
                </a:lnTo>
                <a:lnTo>
                  <a:pt x="0" y="34556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07631" y="1002664"/>
            <a:ext cx="592455" cy="349250"/>
          </a:xfrm>
          <a:custGeom>
            <a:avLst/>
            <a:gdLst/>
            <a:ahLst/>
            <a:cxnLst/>
            <a:rect l="l" t="t" r="r" b="b"/>
            <a:pathLst>
              <a:path w="592455" h="349250">
                <a:moveTo>
                  <a:pt x="0" y="3556"/>
                </a:moveTo>
                <a:lnTo>
                  <a:pt x="286143" y="3556"/>
                </a:lnTo>
                <a:lnTo>
                  <a:pt x="286143" y="58038"/>
                </a:lnTo>
                <a:lnTo>
                  <a:pt x="171259" y="58038"/>
                </a:lnTo>
                <a:lnTo>
                  <a:pt x="171259" y="349123"/>
                </a:lnTo>
                <a:lnTo>
                  <a:pt x="109931" y="349123"/>
                </a:lnTo>
                <a:lnTo>
                  <a:pt x="109931" y="58038"/>
                </a:lnTo>
                <a:lnTo>
                  <a:pt x="0" y="58038"/>
                </a:lnTo>
                <a:lnTo>
                  <a:pt x="0" y="3556"/>
                </a:lnTo>
                <a:close/>
              </a:path>
              <a:path w="592455" h="349250">
                <a:moveTo>
                  <a:pt x="422097" y="0"/>
                </a:moveTo>
                <a:lnTo>
                  <a:pt x="479687" y="6359"/>
                </a:lnTo>
                <a:lnTo>
                  <a:pt x="520823" y="25447"/>
                </a:lnTo>
                <a:lnTo>
                  <a:pt x="545505" y="57275"/>
                </a:lnTo>
                <a:lnTo>
                  <a:pt x="553732" y="101854"/>
                </a:lnTo>
                <a:lnTo>
                  <a:pt x="552596" y="116855"/>
                </a:lnTo>
                <a:lnTo>
                  <a:pt x="535559" y="157861"/>
                </a:lnTo>
                <a:lnTo>
                  <a:pt x="503012" y="187328"/>
                </a:lnTo>
                <a:lnTo>
                  <a:pt x="489800" y="193421"/>
                </a:lnTo>
                <a:lnTo>
                  <a:pt x="591947" y="349123"/>
                </a:lnTo>
                <a:lnTo>
                  <a:pt x="521169" y="349123"/>
                </a:lnTo>
                <a:lnTo>
                  <a:pt x="428942" y="206375"/>
                </a:lnTo>
                <a:lnTo>
                  <a:pt x="421288" y="206206"/>
                </a:lnTo>
                <a:lnTo>
                  <a:pt x="412251" y="205882"/>
                </a:lnTo>
                <a:lnTo>
                  <a:pt x="401828" y="205392"/>
                </a:lnTo>
                <a:lnTo>
                  <a:pt x="390017" y="204724"/>
                </a:lnTo>
                <a:lnTo>
                  <a:pt x="390017" y="349123"/>
                </a:lnTo>
                <a:lnTo>
                  <a:pt x="326326" y="349123"/>
                </a:lnTo>
                <a:lnTo>
                  <a:pt x="326326" y="3556"/>
                </a:lnTo>
                <a:lnTo>
                  <a:pt x="330767" y="3438"/>
                </a:lnTo>
                <a:lnTo>
                  <a:pt x="338891" y="3095"/>
                </a:lnTo>
                <a:lnTo>
                  <a:pt x="350699" y="2538"/>
                </a:lnTo>
                <a:lnTo>
                  <a:pt x="366191" y="1777"/>
                </a:lnTo>
                <a:lnTo>
                  <a:pt x="382688" y="1017"/>
                </a:lnTo>
                <a:lnTo>
                  <a:pt x="397506" y="460"/>
                </a:lnTo>
                <a:lnTo>
                  <a:pt x="410643" y="117"/>
                </a:lnTo>
                <a:lnTo>
                  <a:pt x="42209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69694" y="1001522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19">
                <a:moveTo>
                  <a:pt x="137795" y="0"/>
                </a:moveTo>
                <a:lnTo>
                  <a:pt x="164719" y="0"/>
                </a:lnTo>
                <a:lnTo>
                  <a:pt x="303656" y="350265"/>
                </a:lnTo>
                <a:lnTo>
                  <a:pt x="235966" y="350265"/>
                </a:lnTo>
                <a:lnTo>
                  <a:pt x="210693" y="280162"/>
                </a:lnTo>
                <a:lnTo>
                  <a:pt x="92329" y="280162"/>
                </a:lnTo>
                <a:lnTo>
                  <a:pt x="68199" y="350265"/>
                </a:lnTo>
                <a:lnTo>
                  <a:pt x="0" y="350265"/>
                </a:lnTo>
                <a:lnTo>
                  <a:pt x="13779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35940" y="1632331"/>
            <a:ext cx="7058025" cy="4293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7020" marR="334645" indent="-274955">
              <a:lnSpc>
                <a:spcPct val="100000"/>
              </a:lnSpc>
              <a:spcBef>
                <a:spcPts val="105"/>
              </a:spcBef>
              <a:tabLst>
                <a:tab pos="387350" algn="l"/>
              </a:tabLst>
            </a:pPr>
            <a:r>
              <a:rPr sz="1900" spc="660" dirty="0">
                <a:solidFill>
                  <a:srgbClr val="B03E9A"/>
                </a:solidFill>
                <a:latin typeface="Cambria"/>
                <a:cs typeface="Cambria"/>
              </a:rPr>
              <a:t>⦿		</a:t>
            </a:r>
            <a:r>
              <a:rPr sz="2600" spc="-5" dirty="0">
                <a:latin typeface="Trebuchet MS"/>
                <a:cs typeface="Trebuchet MS"/>
              </a:rPr>
              <a:t>Osteomyelitis is </a:t>
            </a:r>
            <a:r>
              <a:rPr sz="2600" dirty="0">
                <a:latin typeface="Trebuchet MS"/>
                <a:cs typeface="Trebuchet MS"/>
              </a:rPr>
              <a:t>a </a:t>
            </a:r>
            <a:r>
              <a:rPr sz="2600" spc="-5" dirty="0">
                <a:latin typeface="Trebuchet MS"/>
                <a:cs typeface="Trebuchet MS"/>
              </a:rPr>
              <a:t>medical condition </a:t>
            </a:r>
            <a:r>
              <a:rPr sz="2600" dirty="0">
                <a:latin typeface="Trebuchet MS"/>
                <a:cs typeface="Trebuchet MS"/>
              </a:rPr>
              <a:t>, </a:t>
            </a:r>
            <a:r>
              <a:rPr sz="2600" spc="-5" dirty="0">
                <a:latin typeface="Trebuchet MS"/>
                <a:cs typeface="Trebuchet MS"/>
              </a:rPr>
              <a:t>with </a:t>
            </a:r>
            <a:r>
              <a:rPr sz="2600" spc="-77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possible need </a:t>
            </a:r>
            <a:r>
              <a:rPr sz="2600" dirty="0">
                <a:latin typeface="Trebuchet MS"/>
                <a:cs typeface="Trebuchet MS"/>
              </a:rPr>
              <a:t>of surgical </a:t>
            </a:r>
            <a:r>
              <a:rPr sz="2600" spc="-5" dirty="0">
                <a:latin typeface="Trebuchet MS"/>
                <a:cs typeface="Trebuchet MS"/>
              </a:rPr>
              <a:t>intervention in </a:t>
            </a:r>
            <a:r>
              <a:rPr sz="260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certain</a:t>
            </a:r>
            <a:r>
              <a:rPr sz="2600" spc="-15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conditions.</a:t>
            </a:r>
            <a:endParaRPr sz="2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700">
              <a:latin typeface="Trebuchet MS"/>
              <a:cs typeface="Trebuchet MS"/>
            </a:endParaRPr>
          </a:p>
          <a:p>
            <a:pPr marL="287020" marR="337185" indent="-274955">
              <a:lnSpc>
                <a:spcPct val="100000"/>
              </a:lnSpc>
              <a:spcBef>
                <a:spcPts val="5"/>
              </a:spcBef>
              <a:tabLst>
                <a:tab pos="381635" algn="l"/>
              </a:tabLst>
            </a:pPr>
            <a:r>
              <a:rPr sz="1900" spc="660" dirty="0">
                <a:solidFill>
                  <a:srgbClr val="B03E9A"/>
                </a:solidFill>
                <a:latin typeface="Cambria"/>
                <a:cs typeface="Cambria"/>
              </a:rPr>
              <a:t>⦿		</a:t>
            </a:r>
            <a:r>
              <a:rPr sz="2600" dirty="0">
                <a:latin typeface="Trebuchet MS"/>
                <a:cs typeface="Trebuchet MS"/>
              </a:rPr>
              <a:t>The </a:t>
            </a:r>
            <a:r>
              <a:rPr sz="2600" spc="-5" dirty="0">
                <a:latin typeface="Trebuchet MS"/>
                <a:cs typeface="Trebuchet MS"/>
              </a:rPr>
              <a:t>main treatment </a:t>
            </a:r>
            <a:r>
              <a:rPr sz="2600" dirty="0">
                <a:latin typeface="Trebuchet MS"/>
                <a:cs typeface="Trebuchet MS"/>
              </a:rPr>
              <a:t>of </a:t>
            </a:r>
            <a:r>
              <a:rPr sz="2600" spc="-5" dirty="0">
                <a:latin typeface="Trebuchet MS"/>
                <a:cs typeface="Trebuchet MS"/>
              </a:rPr>
              <a:t>osteomyelitis is </a:t>
            </a:r>
            <a:r>
              <a:rPr sz="2600" dirty="0">
                <a:latin typeface="Trebuchet MS"/>
                <a:cs typeface="Trebuchet MS"/>
              </a:rPr>
              <a:t>: </a:t>
            </a:r>
            <a:r>
              <a:rPr sz="2600" spc="5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delivery of correct antibiotic in he </a:t>
            </a:r>
            <a:r>
              <a:rPr sz="260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appropriate dose </a:t>
            </a:r>
            <a:r>
              <a:rPr sz="2600" dirty="0">
                <a:latin typeface="Trebuchet MS"/>
                <a:cs typeface="Trebuchet MS"/>
              </a:rPr>
              <a:t>for an </a:t>
            </a:r>
            <a:r>
              <a:rPr sz="2600" spc="-5" dirty="0">
                <a:latin typeface="Trebuchet MS"/>
                <a:cs typeface="Trebuchet MS"/>
              </a:rPr>
              <a:t>adequate period </a:t>
            </a:r>
            <a:r>
              <a:rPr sz="2600" dirty="0">
                <a:latin typeface="Trebuchet MS"/>
                <a:cs typeface="Trebuchet MS"/>
              </a:rPr>
              <a:t>of </a:t>
            </a:r>
            <a:r>
              <a:rPr sz="2600" spc="-77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time.</a:t>
            </a:r>
            <a:endParaRPr sz="2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7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900" spc="660" dirty="0">
                <a:solidFill>
                  <a:srgbClr val="B03E9A"/>
                </a:solidFill>
                <a:latin typeface="Cambria"/>
                <a:cs typeface="Cambria"/>
              </a:rPr>
              <a:t>⦿</a:t>
            </a:r>
            <a:r>
              <a:rPr sz="1900" spc="55" dirty="0">
                <a:solidFill>
                  <a:srgbClr val="B03E9A"/>
                </a:solidFill>
                <a:latin typeface="Cambria"/>
                <a:cs typeface="Cambria"/>
              </a:rPr>
              <a:t> </a:t>
            </a:r>
            <a:r>
              <a:rPr sz="2600" dirty="0">
                <a:latin typeface="Trebuchet MS"/>
                <a:cs typeface="Trebuchet MS"/>
              </a:rPr>
              <a:t>Obtain</a:t>
            </a:r>
            <a:r>
              <a:rPr sz="2600" spc="-2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cultures</a:t>
            </a:r>
            <a:r>
              <a:rPr sz="2600" spc="-2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(from</a:t>
            </a:r>
            <a:r>
              <a:rPr sz="2600" spc="2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affected</a:t>
            </a:r>
            <a:r>
              <a:rPr sz="2600" spc="-15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area</a:t>
            </a:r>
            <a:r>
              <a:rPr sz="260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or</a:t>
            </a:r>
            <a:r>
              <a:rPr sz="2600" spc="20" dirty="0">
                <a:latin typeface="Trebuchet MS"/>
                <a:cs typeface="Trebuchet MS"/>
              </a:rPr>
              <a:t> </a:t>
            </a:r>
            <a:r>
              <a:rPr sz="2600" spc="-120" dirty="0">
                <a:latin typeface="Trebuchet MS"/>
                <a:cs typeface="Trebuchet MS"/>
              </a:rPr>
              <a:t>blood)</a:t>
            </a:r>
            <a:endParaRPr sz="2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2587" y="223011"/>
            <a:ext cx="7094435" cy="26720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76525" y="426719"/>
            <a:ext cx="64134" cy="6438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44922" y="358520"/>
            <a:ext cx="81279" cy="87375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297686" y="301752"/>
            <a:ext cx="60960" cy="93980"/>
          </a:xfrm>
          <a:custGeom>
            <a:avLst/>
            <a:gdLst/>
            <a:ahLst/>
            <a:cxnLst/>
            <a:rect l="l" t="t" r="r" b="b"/>
            <a:pathLst>
              <a:path w="60959" h="93979">
                <a:moveTo>
                  <a:pt x="30479" y="0"/>
                </a:moveTo>
                <a:lnTo>
                  <a:pt x="0" y="93852"/>
                </a:lnTo>
                <a:lnTo>
                  <a:pt x="60959" y="93852"/>
                </a:lnTo>
                <a:lnTo>
                  <a:pt x="3047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76525" y="286384"/>
            <a:ext cx="64134" cy="642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122546" y="265049"/>
            <a:ext cx="98170" cy="17741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058409" y="264795"/>
            <a:ext cx="75311" cy="7442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68984" y="264795"/>
            <a:ext cx="75298" cy="7442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262753" y="262254"/>
            <a:ext cx="130048" cy="1845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844922" y="262000"/>
            <a:ext cx="67690" cy="64262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7492110" y="227584"/>
            <a:ext cx="185420" cy="257810"/>
          </a:xfrm>
          <a:custGeom>
            <a:avLst/>
            <a:gdLst/>
            <a:ahLst/>
            <a:cxnLst/>
            <a:rect l="l" t="t" r="r" b="b"/>
            <a:pathLst>
              <a:path w="185420" h="257809">
                <a:moveTo>
                  <a:pt x="0" y="0"/>
                </a:moveTo>
                <a:lnTo>
                  <a:pt x="21590" y="0"/>
                </a:lnTo>
                <a:lnTo>
                  <a:pt x="141605" y="153289"/>
                </a:lnTo>
                <a:lnTo>
                  <a:pt x="141605" y="0"/>
                </a:lnTo>
                <a:lnTo>
                  <a:pt x="184912" y="0"/>
                </a:lnTo>
                <a:lnTo>
                  <a:pt x="184912" y="257429"/>
                </a:lnTo>
                <a:lnTo>
                  <a:pt x="166624" y="257429"/>
                </a:lnTo>
                <a:lnTo>
                  <a:pt x="43307" y="96774"/>
                </a:lnTo>
                <a:lnTo>
                  <a:pt x="43307" y="254127"/>
                </a:lnTo>
                <a:lnTo>
                  <a:pt x="0" y="25412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393940" y="227584"/>
            <a:ext cx="45085" cy="254000"/>
          </a:xfrm>
          <a:custGeom>
            <a:avLst/>
            <a:gdLst/>
            <a:ahLst/>
            <a:cxnLst/>
            <a:rect l="l" t="t" r="r" b="b"/>
            <a:pathLst>
              <a:path w="45084" h="254000">
                <a:moveTo>
                  <a:pt x="0" y="0"/>
                </a:moveTo>
                <a:lnTo>
                  <a:pt x="45084" y="0"/>
                </a:lnTo>
                <a:lnTo>
                  <a:pt x="45084" y="254000"/>
                </a:lnTo>
                <a:lnTo>
                  <a:pt x="0" y="25400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494653" y="227584"/>
            <a:ext cx="847090" cy="257810"/>
          </a:xfrm>
          <a:custGeom>
            <a:avLst/>
            <a:gdLst/>
            <a:ahLst/>
            <a:cxnLst/>
            <a:rect l="l" t="t" r="r" b="b"/>
            <a:pathLst>
              <a:path w="847090" h="257809">
                <a:moveTo>
                  <a:pt x="656081" y="0"/>
                </a:moveTo>
                <a:lnTo>
                  <a:pt x="701167" y="0"/>
                </a:lnTo>
                <a:lnTo>
                  <a:pt x="701167" y="99568"/>
                </a:lnTo>
                <a:lnTo>
                  <a:pt x="802258" y="99568"/>
                </a:lnTo>
                <a:lnTo>
                  <a:pt x="802258" y="0"/>
                </a:lnTo>
                <a:lnTo>
                  <a:pt x="846836" y="0"/>
                </a:lnTo>
                <a:lnTo>
                  <a:pt x="846836" y="254000"/>
                </a:lnTo>
                <a:lnTo>
                  <a:pt x="802258" y="254000"/>
                </a:lnTo>
                <a:lnTo>
                  <a:pt x="802258" y="139573"/>
                </a:lnTo>
                <a:lnTo>
                  <a:pt x="701167" y="139573"/>
                </a:lnTo>
                <a:lnTo>
                  <a:pt x="701167" y="254000"/>
                </a:lnTo>
                <a:lnTo>
                  <a:pt x="656081" y="254000"/>
                </a:lnTo>
                <a:lnTo>
                  <a:pt x="656081" y="0"/>
                </a:lnTo>
                <a:close/>
              </a:path>
              <a:path w="847090" h="257809">
                <a:moveTo>
                  <a:pt x="415544" y="0"/>
                </a:moveTo>
                <a:lnTo>
                  <a:pt x="625855" y="0"/>
                </a:lnTo>
                <a:lnTo>
                  <a:pt x="625855" y="40005"/>
                </a:lnTo>
                <a:lnTo>
                  <a:pt x="541401" y="40005"/>
                </a:lnTo>
                <a:lnTo>
                  <a:pt x="541401" y="254000"/>
                </a:lnTo>
                <a:lnTo>
                  <a:pt x="496316" y="254000"/>
                </a:lnTo>
                <a:lnTo>
                  <a:pt x="496316" y="40005"/>
                </a:lnTo>
                <a:lnTo>
                  <a:pt x="415544" y="40005"/>
                </a:lnTo>
                <a:lnTo>
                  <a:pt x="415544" y="0"/>
                </a:lnTo>
                <a:close/>
              </a:path>
              <a:path w="847090" h="257809">
                <a:moveTo>
                  <a:pt x="339978" y="0"/>
                </a:moveTo>
                <a:lnTo>
                  <a:pt x="385064" y="0"/>
                </a:lnTo>
                <a:lnTo>
                  <a:pt x="385064" y="254000"/>
                </a:lnTo>
                <a:lnTo>
                  <a:pt x="339978" y="254000"/>
                </a:lnTo>
                <a:lnTo>
                  <a:pt x="339978" y="0"/>
                </a:lnTo>
                <a:close/>
              </a:path>
              <a:path w="847090" h="257809">
                <a:moveTo>
                  <a:pt x="0" y="0"/>
                </a:moveTo>
                <a:lnTo>
                  <a:pt x="46990" y="0"/>
                </a:lnTo>
                <a:lnTo>
                  <a:pt x="94615" y="153289"/>
                </a:lnTo>
                <a:lnTo>
                  <a:pt x="146176" y="0"/>
                </a:lnTo>
                <a:lnTo>
                  <a:pt x="165862" y="0"/>
                </a:lnTo>
                <a:lnTo>
                  <a:pt x="217550" y="153289"/>
                </a:lnTo>
                <a:lnTo>
                  <a:pt x="265049" y="0"/>
                </a:lnTo>
                <a:lnTo>
                  <a:pt x="312039" y="0"/>
                </a:lnTo>
                <a:lnTo>
                  <a:pt x="229870" y="257429"/>
                </a:lnTo>
                <a:lnTo>
                  <a:pt x="211327" y="257429"/>
                </a:lnTo>
                <a:lnTo>
                  <a:pt x="155828" y="97282"/>
                </a:lnTo>
                <a:lnTo>
                  <a:pt x="101980" y="257429"/>
                </a:lnTo>
                <a:lnTo>
                  <a:pt x="83439" y="2574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957442" y="227584"/>
            <a:ext cx="430530" cy="254000"/>
          </a:xfrm>
          <a:custGeom>
            <a:avLst/>
            <a:gdLst/>
            <a:ahLst/>
            <a:cxnLst/>
            <a:rect l="l" t="t" r="r" b="b"/>
            <a:pathLst>
              <a:path w="430529" h="254000">
                <a:moveTo>
                  <a:pt x="219710" y="0"/>
                </a:moveTo>
                <a:lnTo>
                  <a:pt x="430022" y="0"/>
                </a:lnTo>
                <a:lnTo>
                  <a:pt x="430022" y="40005"/>
                </a:lnTo>
                <a:lnTo>
                  <a:pt x="345567" y="40005"/>
                </a:lnTo>
                <a:lnTo>
                  <a:pt x="345567" y="254000"/>
                </a:lnTo>
                <a:lnTo>
                  <a:pt x="300609" y="254000"/>
                </a:lnTo>
                <a:lnTo>
                  <a:pt x="300609" y="40005"/>
                </a:lnTo>
                <a:lnTo>
                  <a:pt x="219710" y="40005"/>
                </a:lnTo>
                <a:lnTo>
                  <a:pt x="219710" y="0"/>
                </a:lnTo>
                <a:close/>
              </a:path>
              <a:path w="430529" h="254000">
                <a:moveTo>
                  <a:pt x="0" y="0"/>
                </a:moveTo>
                <a:lnTo>
                  <a:pt x="45085" y="0"/>
                </a:lnTo>
                <a:lnTo>
                  <a:pt x="45085" y="99568"/>
                </a:lnTo>
                <a:lnTo>
                  <a:pt x="146177" y="99568"/>
                </a:lnTo>
                <a:lnTo>
                  <a:pt x="146177" y="0"/>
                </a:lnTo>
                <a:lnTo>
                  <a:pt x="190754" y="0"/>
                </a:lnTo>
                <a:lnTo>
                  <a:pt x="190754" y="254000"/>
                </a:lnTo>
                <a:lnTo>
                  <a:pt x="146177" y="254000"/>
                </a:lnTo>
                <a:lnTo>
                  <a:pt x="146177" y="139573"/>
                </a:lnTo>
                <a:lnTo>
                  <a:pt x="45085" y="139573"/>
                </a:lnTo>
                <a:lnTo>
                  <a:pt x="45085" y="254000"/>
                </a:lnTo>
                <a:lnTo>
                  <a:pt x="0" y="25400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478907" y="227584"/>
            <a:ext cx="188595" cy="258445"/>
          </a:xfrm>
          <a:custGeom>
            <a:avLst/>
            <a:gdLst/>
            <a:ahLst/>
            <a:cxnLst/>
            <a:rect l="l" t="t" r="r" b="b"/>
            <a:pathLst>
              <a:path w="188595" h="258445">
                <a:moveTo>
                  <a:pt x="0" y="0"/>
                </a:moveTo>
                <a:lnTo>
                  <a:pt x="45084" y="0"/>
                </a:lnTo>
                <a:lnTo>
                  <a:pt x="45084" y="172212"/>
                </a:lnTo>
                <a:lnTo>
                  <a:pt x="45868" y="181929"/>
                </a:lnTo>
                <a:lnTo>
                  <a:pt x="72389" y="215090"/>
                </a:lnTo>
                <a:lnTo>
                  <a:pt x="91820" y="218313"/>
                </a:lnTo>
                <a:lnTo>
                  <a:pt x="103417" y="217527"/>
                </a:lnTo>
                <a:lnTo>
                  <a:pt x="140096" y="190817"/>
                </a:lnTo>
                <a:lnTo>
                  <a:pt x="143509" y="171323"/>
                </a:lnTo>
                <a:lnTo>
                  <a:pt x="143509" y="0"/>
                </a:lnTo>
                <a:lnTo>
                  <a:pt x="188594" y="0"/>
                </a:lnTo>
                <a:lnTo>
                  <a:pt x="188594" y="174752"/>
                </a:lnTo>
                <a:lnTo>
                  <a:pt x="186951" y="193301"/>
                </a:lnTo>
                <a:lnTo>
                  <a:pt x="162305" y="236093"/>
                </a:lnTo>
                <a:lnTo>
                  <a:pt x="113014" y="256934"/>
                </a:lnTo>
                <a:lnTo>
                  <a:pt x="92201" y="258318"/>
                </a:lnTo>
                <a:lnTo>
                  <a:pt x="71366" y="256960"/>
                </a:lnTo>
                <a:lnTo>
                  <a:pt x="24002" y="236601"/>
                </a:lnTo>
                <a:lnTo>
                  <a:pt x="1500" y="193649"/>
                </a:lnTo>
                <a:lnTo>
                  <a:pt x="0" y="17462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414520" y="227584"/>
            <a:ext cx="45085" cy="254000"/>
          </a:xfrm>
          <a:custGeom>
            <a:avLst/>
            <a:gdLst/>
            <a:ahLst/>
            <a:cxnLst/>
            <a:rect l="l" t="t" r="r" b="b"/>
            <a:pathLst>
              <a:path w="45085" h="254000">
                <a:moveTo>
                  <a:pt x="0" y="0"/>
                </a:moveTo>
                <a:lnTo>
                  <a:pt x="45084" y="0"/>
                </a:lnTo>
                <a:lnTo>
                  <a:pt x="45084" y="254000"/>
                </a:lnTo>
                <a:lnTo>
                  <a:pt x="0" y="25400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881754" y="227584"/>
            <a:ext cx="160020" cy="254000"/>
          </a:xfrm>
          <a:custGeom>
            <a:avLst/>
            <a:gdLst/>
            <a:ahLst/>
            <a:cxnLst/>
            <a:rect l="l" t="t" r="r" b="b"/>
            <a:pathLst>
              <a:path w="160020" h="254000">
                <a:moveTo>
                  <a:pt x="0" y="0"/>
                </a:moveTo>
                <a:lnTo>
                  <a:pt x="45085" y="0"/>
                </a:lnTo>
                <a:lnTo>
                  <a:pt x="45085" y="213995"/>
                </a:lnTo>
                <a:lnTo>
                  <a:pt x="159893" y="213995"/>
                </a:lnTo>
                <a:lnTo>
                  <a:pt x="159893" y="254000"/>
                </a:lnTo>
                <a:lnTo>
                  <a:pt x="0" y="25400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783584" y="227584"/>
            <a:ext cx="45085" cy="254000"/>
          </a:xfrm>
          <a:custGeom>
            <a:avLst/>
            <a:gdLst/>
            <a:ahLst/>
            <a:cxnLst/>
            <a:rect l="l" t="t" r="r" b="b"/>
            <a:pathLst>
              <a:path w="45085" h="254000">
                <a:moveTo>
                  <a:pt x="0" y="0"/>
                </a:moveTo>
                <a:lnTo>
                  <a:pt x="45085" y="0"/>
                </a:lnTo>
                <a:lnTo>
                  <a:pt x="45085" y="254000"/>
                </a:lnTo>
                <a:lnTo>
                  <a:pt x="0" y="25400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540378" y="227584"/>
            <a:ext cx="191135" cy="254000"/>
          </a:xfrm>
          <a:custGeom>
            <a:avLst/>
            <a:gdLst/>
            <a:ahLst/>
            <a:cxnLst/>
            <a:rect l="l" t="t" r="r" b="b"/>
            <a:pathLst>
              <a:path w="191135" h="254000">
                <a:moveTo>
                  <a:pt x="0" y="0"/>
                </a:moveTo>
                <a:lnTo>
                  <a:pt x="45085" y="0"/>
                </a:lnTo>
                <a:lnTo>
                  <a:pt x="45085" y="99568"/>
                </a:lnTo>
                <a:lnTo>
                  <a:pt x="146176" y="99568"/>
                </a:lnTo>
                <a:lnTo>
                  <a:pt x="146176" y="0"/>
                </a:lnTo>
                <a:lnTo>
                  <a:pt x="190754" y="0"/>
                </a:lnTo>
                <a:lnTo>
                  <a:pt x="190754" y="254000"/>
                </a:lnTo>
                <a:lnTo>
                  <a:pt x="146176" y="254000"/>
                </a:lnTo>
                <a:lnTo>
                  <a:pt x="146176" y="139573"/>
                </a:lnTo>
                <a:lnTo>
                  <a:pt x="45085" y="139573"/>
                </a:lnTo>
                <a:lnTo>
                  <a:pt x="45085" y="254000"/>
                </a:lnTo>
                <a:lnTo>
                  <a:pt x="0" y="25400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008502" y="227584"/>
            <a:ext cx="167640" cy="254000"/>
          </a:xfrm>
          <a:custGeom>
            <a:avLst/>
            <a:gdLst/>
            <a:ahLst/>
            <a:cxnLst/>
            <a:rect l="l" t="t" r="r" b="b"/>
            <a:pathLst>
              <a:path w="167639" h="254000">
                <a:moveTo>
                  <a:pt x="0" y="0"/>
                </a:moveTo>
                <a:lnTo>
                  <a:pt x="167259" y="0"/>
                </a:lnTo>
                <a:lnTo>
                  <a:pt x="167259" y="40005"/>
                </a:lnTo>
                <a:lnTo>
                  <a:pt x="45085" y="40005"/>
                </a:lnTo>
                <a:lnTo>
                  <a:pt x="45085" y="99568"/>
                </a:lnTo>
                <a:lnTo>
                  <a:pt x="134366" y="99568"/>
                </a:lnTo>
                <a:lnTo>
                  <a:pt x="134366" y="137795"/>
                </a:lnTo>
                <a:lnTo>
                  <a:pt x="45085" y="137795"/>
                </a:lnTo>
                <a:lnTo>
                  <a:pt x="45085" y="254000"/>
                </a:lnTo>
                <a:lnTo>
                  <a:pt x="0" y="25400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910332" y="227584"/>
            <a:ext cx="45085" cy="254000"/>
          </a:xfrm>
          <a:custGeom>
            <a:avLst/>
            <a:gdLst/>
            <a:ahLst/>
            <a:cxnLst/>
            <a:rect l="l" t="t" r="r" b="b"/>
            <a:pathLst>
              <a:path w="45085" h="254000">
                <a:moveTo>
                  <a:pt x="0" y="0"/>
                </a:moveTo>
                <a:lnTo>
                  <a:pt x="45085" y="0"/>
                </a:lnTo>
                <a:lnTo>
                  <a:pt x="45085" y="254000"/>
                </a:lnTo>
                <a:lnTo>
                  <a:pt x="0" y="25400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411605" y="227584"/>
            <a:ext cx="1134110" cy="257810"/>
          </a:xfrm>
          <a:custGeom>
            <a:avLst/>
            <a:gdLst/>
            <a:ahLst/>
            <a:cxnLst/>
            <a:rect l="l" t="t" r="r" b="b"/>
            <a:pathLst>
              <a:path w="1134110" h="257809">
                <a:moveTo>
                  <a:pt x="923544" y="0"/>
                </a:moveTo>
                <a:lnTo>
                  <a:pt x="1133856" y="0"/>
                </a:lnTo>
                <a:lnTo>
                  <a:pt x="1133856" y="40005"/>
                </a:lnTo>
                <a:lnTo>
                  <a:pt x="1049401" y="40005"/>
                </a:lnTo>
                <a:lnTo>
                  <a:pt x="1049401" y="254000"/>
                </a:lnTo>
                <a:lnTo>
                  <a:pt x="1004443" y="254000"/>
                </a:lnTo>
                <a:lnTo>
                  <a:pt x="1004443" y="40005"/>
                </a:lnTo>
                <a:lnTo>
                  <a:pt x="923544" y="40005"/>
                </a:lnTo>
                <a:lnTo>
                  <a:pt x="923544" y="0"/>
                </a:lnTo>
                <a:close/>
              </a:path>
              <a:path w="1134110" h="257809">
                <a:moveTo>
                  <a:pt x="708406" y="0"/>
                </a:moveTo>
                <a:lnTo>
                  <a:pt x="729995" y="0"/>
                </a:lnTo>
                <a:lnTo>
                  <a:pt x="850011" y="153289"/>
                </a:lnTo>
                <a:lnTo>
                  <a:pt x="850011" y="0"/>
                </a:lnTo>
                <a:lnTo>
                  <a:pt x="893318" y="0"/>
                </a:lnTo>
                <a:lnTo>
                  <a:pt x="893318" y="257429"/>
                </a:lnTo>
                <a:lnTo>
                  <a:pt x="875030" y="257429"/>
                </a:lnTo>
                <a:lnTo>
                  <a:pt x="751713" y="96774"/>
                </a:lnTo>
                <a:lnTo>
                  <a:pt x="751713" y="254127"/>
                </a:lnTo>
                <a:lnTo>
                  <a:pt x="708406" y="254127"/>
                </a:lnTo>
                <a:lnTo>
                  <a:pt x="708406" y="0"/>
                </a:lnTo>
                <a:close/>
              </a:path>
              <a:path w="1134110" h="257809">
                <a:moveTo>
                  <a:pt x="505713" y="0"/>
                </a:moveTo>
                <a:lnTo>
                  <a:pt x="667765" y="0"/>
                </a:lnTo>
                <a:lnTo>
                  <a:pt x="667765" y="40005"/>
                </a:lnTo>
                <a:lnTo>
                  <a:pt x="550799" y="40005"/>
                </a:lnTo>
                <a:lnTo>
                  <a:pt x="550799" y="99568"/>
                </a:lnTo>
                <a:lnTo>
                  <a:pt x="634745" y="99568"/>
                </a:lnTo>
                <a:lnTo>
                  <a:pt x="634745" y="137795"/>
                </a:lnTo>
                <a:lnTo>
                  <a:pt x="550799" y="137795"/>
                </a:lnTo>
                <a:lnTo>
                  <a:pt x="550799" y="213995"/>
                </a:lnTo>
                <a:lnTo>
                  <a:pt x="665861" y="213995"/>
                </a:lnTo>
                <a:lnTo>
                  <a:pt x="665861" y="254000"/>
                </a:lnTo>
                <a:lnTo>
                  <a:pt x="505713" y="254000"/>
                </a:lnTo>
                <a:lnTo>
                  <a:pt x="505713" y="0"/>
                </a:lnTo>
                <a:close/>
              </a:path>
              <a:path w="1134110" h="257809">
                <a:moveTo>
                  <a:pt x="269113" y="0"/>
                </a:moveTo>
                <a:lnTo>
                  <a:pt x="292988" y="0"/>
                </a:lnTo>
                <a:lnTo>
                  <a:pt x="347980" y="171069"/>
                </a:lnTo>
                <a:lnTo>
                  <a:pt x="401700" y="0"/>
                </a:lnTo>
                <a:lnTo>
                  <a:pt x="425450" y="0"/>
                </a:lnTo>
                <a:lnTo>
                  <a:pt x="477393" y="254127"/>
                </a:lnTo>
                <a:lnTo>
                  <a:pt x="433705" y="254127"/>
                </a:lnTo>
                <a:lnTo>
                  <a:pt x="407288" y="117221"/>
                </a:lnTo>
                <a:lnTo>
                  <a:pt x="356107" y="257429"/>
                </a:lnTo>
                <a:lnTo>
                  <a:pt x="339978" y="257429"/>
                </a:lnTo>
                <a:lnTo>
                  <a:pt x="288925" y="117221"/>
                </a:lnTo>
                <a:lnTo>
                  <a:pt x="261493" y="254127"/>
                </a:lnTo>
                <a:lnTo>
                  <a:pt x="217931" y="254127"/>
                </a:lnTo>
                <a:lnTo>
                  <a:pt x="269113" y="0"/>
                </a:lnTo>
                <a:close/>
              </a:path>
              <a:path w="1134110" h="257809">
                <a:moveTo>
                  <a:pt x="0" y="0"/>
                </a:moveTo>
                <a:lnTo>
                  <a:pt x="210311" y="0"/>
                </a:lnTo>
                <a:lnTo>
                  <a:pt x="210311" y="40005"/>
                </a:lnTo>
                <a:lnTo>
                  <a:pt x="125856" y="40005"/>
                </a:lnTo>
                <a:lnTo>
                  <a:pt x="125856" y="254000"/>
                </a:lnTo>
                <a:lnTo>
                  <a:pt x="80898" y="254000"/>
                </a:lnTo>
                <a:lnTo>
                  <a:pt x="80898" y="40005"/>
                </a:lnTo>
                <a:lnTo>
                  <a:pt x="0" y="4000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39469" y="227584"/>
            <a:ext cx="162560" cy="254000"/>
          </a:xfrm>
          <a:custGeom>
            <a:avLst/>
            <a:gdLst/>
            <a:ahLst/>
            <a:cxnLst/>
            <a:rect l="l" t="t" r="r" b="b"/>
            <a:pathLst>
              <a:path w="162559" h="254000">
                <a:moveTo>
                  <a:pt x="0" y="0"/>
                </a:moveTo>
                <a:lnTo>
                  <a:pt x="162115" y="0"/>
                </a:lnTo>
                <a:lnTo>
                  <a:pt x="162115" y="40005"/>
                </a:lnTo>
                <a:lnTo>
                  <a:pt x="45072" y="40005"/>
                </a:lnTo>
                <a:lnTo>
                  <a:pt x="45072" y="99568"/>
                </a:lnTo>
                <a:lnTo>
                  <a:pt x="128993" y="99568"/>
                </a:lnTo>
                <a:lnTo>
                  <a:pt x="128993" y="137795"/>
                </a:lnTo>
                <a:lnTo>
                  <a:pt x="45072" y="137795"/>
                </a:lnTo>
                <a:lnTo>
                  <a:pt x="45072" y="213995"/>
                </a:lnTo>
                <a:lnTo>
                  <a:pt x="160210" y="213995"/>
                </a:lnTo>
                <a:lnTo>
                  <a:pt x="160210" y="254000"/>
                </a:lnTo>
                <a:lnTo>
                  <a:pt x="0" y="25400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82587" y="227584"/>
            <a:ext cx="210820" cy="254000"/>
          </a:xfrm>
          <a:custGeom>
            <a:avLst/>
            <a:gdLst/>
            <a:ahLst/>
            <a:cxnLst/>
            <a:rect l="l" t="t" r="r" b="b"/>
            <a:pathLst>
              <a:path w="210820" h="254000">
                <a:moveTo>
                  <a:pt x="0" y="0"/>
                </a:moveTo>
                <a:lnTo>
                  <a:pt x="210312" y="0"/>
                </a:lnTo>
                <a:lnTo>
                  <a:pt x="210312" y="40005"/>
                </a:lnTo>
                <a:lnTo>
                  <a:pt x="125882" y="40005"/>
                </a:lnTo>
                <a:lnTo>
                  <a:pt x="125882" y="254000"/>
                </a:lnTo>
                <a:lnTo>
                  <a:pt x="80797" y="254000"/>
                </a:lnTo>
                <a:lnTo>
                  <a:pt x="80797" y="40005"/>
                </a:lnTo>
                <a:lnTo>
                  <a:pt x="0" y="4000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078351" y="225806"/>
            <a:ext cx="188595" cy="255904"/>
          </a:xfrm>
          <a:custGeom>
            <a:avLst/>
            <a:gdLst/>
            <a:ahLst/>
            <a:cxnLst/>
            <a:rect l="l" t="t" r="r" b="b"/>
            <a:pathLst>
              <a:path w="188595" h="255904">
                <a:moveTo>
                  <a:pt x="67818" y="0"/>
                </a:moveTo>
                <a:lnTo>
                  <a:pt x="117522" y="8159"/>
                </a:lnTo>
                <a:lnTo>
                  <a:pt x="155701" y="32512"/>
                </a:lnTo>
                <a:lnTo>
                  <a:pt x="180101" y="70342"/>
                </a:lnTo>
                <a:lnTo>
                  <a:pt x="188213" y="118745"/>
                </a:lnTo>
                <a:lnTo>
                  <a:pt x="182939" y="168060"/>
                </a:lnTo>
                <a:lnTo>
                  <a:pt x="167113" y="206427"/>
                </a:lnTo>
                <a:lnTo>
                  <a:pt x="140729" y="233840"/>
                </a:lnTo>
                <a:lnTo>
                  <a:pt x="103780" y="250292"/>
                </a:lnTo>
                <a:lnTo>
                  <a:pt x="56261" y="255778"/>
                </a:lnTo>
                <a:lnTo>
                  <a:pt x="0" y="255778"/>
                </a:lnTo>
                <a:lnTo>
                  <a:pt x="0" y="1904"/>
                </a:lnTo>
                <a:lnTo>
                  <a:pt x="24455" y="1071"/>
                </a:lnTo>
                <a:lnTo>
                  <a:pt x="43910" y="476"/>
                </a:lnTo>
                <a:lnTo>
                  <a:pt x="58364" y="119"/>
                </a:lnTo>
                <a:lnTo>
                  <a:pt x="6781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800727" y="224916"/>
            <a:ext cx="407034" cy="257175"/>
          </a:xfrm>
          <a:custGeom>
            <a:avLst/>
            <a:gdLst/>
            <a:ahLst/>
            <a:cxnLst/>
            <a:rect l="l" t="t" r="r" b="b"/>
            <a:pathLst>
              <a:path w="407035" h="257175">
                <a:moveTo>
                  <a:pt x="71882" y="380"/>
                </a:moveTo>
                <a:lnTo>
                  <a:pt x="121513" y="9917"/>
                </a:lnTo>
                <a:lnTo>
                  <a:pt x="150415" y="37846"/>
                </a:lnTo>
                <a:lnTo>
                  <a:pt x="155956" y="65658"/>
                </a:lnTo>
                <a:lnTo>
                  <a:pt x="153975" y="79922"/>
                </a:lnTo>
                <a:lnTo>
                  <a:pt x="148018" y="92614"/>
                </a:lnTo>
                <a:lnTo>
                  <a:pt x="138060" y="103735"/>
                </a:lnTo>
                <a:lnTo>
                  <a:pt x="124078" y="113283"/>
                </a:lnTo>
                <a:lnTo>
                  <a:pt x="144821" y="123686"/>
                </a:lnTo>
                <a:lnTo>
                  <a:pt x="159623" y="138493"/>
                </a:lnTo>
                <a:lnTo>
                  <a:pt x="168495" y="157682"/>
                </a:lnTo>
                <a:lnTo>
                  <a:pt x="171450" y="181228"/>
                </a:lnTo>
                <a:lnTo>
                  <a:pt x="169808" y="197681"/>
                </a:lnTo>
                <a:lnTo>
                  <a:pt x="145287" y="236346"/>
                </a:lnTo>
                <a:lnTo>
                  <a:pt x="97389" y="255402"/>
                </a:lnTo>
                <a:lnTo>
                  <a:pt x="77597" y="256666"/>
                </a:lnTo>
                <a:lnTo>
                  <a:pt x="0" y="256666"/>
                </a:lnTo>
                <a:lnTo>
                  <a:pt x="0" y="2793"/>
                </a:lnTo>
                <a:lnTo>
                  <a:pt x="23715" y="1774"/>
                </a:lnTo>
                <a:lnTo>
                  <a:pt x="43608" y="1015"/>
                </a:lnTo>
                <a:lnTo>
                  <a:pt x="59668" y="543"/>
                </a:lnTo>
                <a:lnTo>
                  <a:pt x="71882" y="380"/>
                </a:lnTo>
                <a:close/>
              </a:path>
              <a:path w="407035" h="257175">
                <a:moveTo>
                  <a:pt x="282194" y="0"/>
                </a:moveTo>
                <a:lnTo>
                  <a:pt x="324532" y="4689"/>
                </a:lnTo>
                <a:lnTo>
                  <a:pt x="354774" y="18748"/>
                </a:lnTo>
                <a:lnTo>
                  <a:pt x="372919" y="42165"/>
                </a:lnTo>
                <a:lnTo>
                  <a:pt x="378968" y="74929"/>
                </a:lnTo>
                <a:lnTo>
                  <a:pt x="378134" y="85984"/>
                </a:lnTo>
                <a:lnTo>
                  <a:pt x="358517" y="124648"/>
                </a:lnTo>
                <a:lnTo>
                  <a:pt x="331977" y="142239"/>
                </a:lnTo>
                <a:lnTo>
                  <a:pt x="407035" y="256666"/>
                </a:lnTo>
                <a:lnTo>
                  <a:pt x="354964" y="256666"/>
                </a:lnTo>
                <a:lnTo>
                  <a:pt x="287274" y="151764"/>
                </a:lnTo>
                <a:lnTo>
                  <a:pt x="281628" y="151620"/>
                </a:lnTo>
                <a:lnTo>
                  <a:pt x="274970" y="151368"/>
                </a:lnTo>
                <a:lnTo>
                  <a:pt x="267289" y="150997"/>
                </a:lnTo>
                <a:lnTo>
                  <a:pt x="258572" y="150494"/>
                </a:lnTo>
                <a:lnTo>
                  <a:pt x="258572" y="256666"/>
                </a:lnTo>
                <a:lnTo>
                  <a:pt x="211836" y="256666"/>
                </a:lnTo>
                <a:lnTo>
                  <a:pt x="211836" y="2666"/>
                </a:lnTo>
                <a:lnTo>
                  <a:pt x="215098" y="2593"/>
                </a:lnTo>
                <a:lnTo>
                  <a:pt x="221075" y="2365"/>
                </a:lnTo>
                <a:lnTo>
                  <a:pt x="229766" y="1970"/>
                </a:lnTo>
                <a:lnTo>
                  <a:pt x="241173" y="1397"/>
                </a:lnTo>
                <a:lnTo>
                  <a:pt x="253243" y="803"/>
                </a:lnTo>
                <a:lnTo>
                  <a:pt x="264112" y="365"/>
                </a:lnTo>
                <a:lnTo>
                  <a:pt x="273766" y="93"/>
                </a:lnTo>
                <a:lnTo>
                  <a:pt x="28219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23061" y="224916"/>
            <a:ext cx="195580" cy="257175"/>
          </a:xfrm>
          <a:custGeom>
            <a:avLst/>
            <a:gdLst/>
            <a:ahLst/>
            <a:cxnLst/>
            <a:rect l="l" t="t" r="r" b="b"/>
            <a:pathLst>
              <a:path w="195580" h="257175">
                <a:moveTo>
                  <a:pt x="70396" y="0"/>
                </a:moveTo>
                <a:lnTo>
                  <a:pt x="112720" y="4689"/>
                </a:lnTo>
                <a:lnTo>
                  <a:pt x="142954" y="18748"/>
                </a:lnTo>
                <a:lnTo>
                  <a:pt x="161096" y="42165"/>
                </a:lnTo>
                <a:lnTo>
                  <a:pt x="167144" y="74929"/>
                </a:lnTo>
                <a:lnTo>
                  <a:pt x="166309" y="85984"/>
                </a:lnTo>
                <a:lnTo>
                  <a:pt x="146681" y="124648"/>
                </a:lnTo>
                <a:lnTo>
                  <a:pt x="120154" y="142239"/>
                </a:lnTo>
                <a:lnTo>
                  <a:pt x="195224" y="256666"/>
                </a:lnTo>
                <a:lnTo>
                  <a:pt x="143217" y="256666"/>
                </a:lnTo>
                <a:lnTo>
                  <a:pt x="75425" y="151764"/>
                </a:lnTo>
                <a:lnTo>
                  <a:pt x="69800" y="151620"/>
                </a:lnTo>
                <a:lnTo>
                  <a:pt x="63157" y="151368"/>
                </a:lnTo>
                <a:lnTo>
                  <a:pt x="55494" y="150997"/>
                </a:lnTo>
                <a:lnTo>
                  <a:pt x="46812" y="150494"/>
                </a:lnTo>
                <a:lnTo>
                  <a:pt x="46812" y="256666"/>
                </a:lnTo>
                <a:lnTo>
                  <a:pt x="0" y="256666"/>
                </a:lnTo>
                <a:lnTo>
                  <a:pt x="0" y="2666"/>
                </a:lnTo>
                <a:lnTo>
                  <a:pt x="3259" y="2593"/>
                </a:lnTo>
                <a:lnTo>
                  <a:pt x="9229" y="2365"/>
                </a:lnTo>
                <a:lnTo>
                  <a:pt x="17909" y="1970"/>
                </a:lnTo>
                <a:lnTo>
                  <a:pt x="29298" y="1397"/>
                </a:lnTo>
                <a:lnTo>
                  <a:pt x="41426" y="803"/>
                </a:lnTo>
                <a:lnTo>
                  <a:pt x="52319" y="365"/>
                </a:lnTo>
                <a:lnTo>
                  <a:pt x="61976" y="93"/>
                </a:lnTo>
                <a:lnTo>
                  <a:pt x="7039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17015" y="224154"/>
            <a:ext cx="223520" cy="257810"/>
          </a:xfrm>
          <a:custGeom>
            <a:avLst/>
            <a:gdLst/>
            <a:ahLst/>
            <a:cxnLst/>
            <a:rect l="l" t="t" r="r" b="b"/>
            <a:pathLst>
              <a:path w="223519" h="257809">
                <a:moveTo>
                  <a:pt x="101244" y="0"/>
                </a:moveTo>
                <a:lnTo>
                  <a:pt x="121056" y="0"/>
                </a:lnTo>
                <a:lnTo>
                  <a:pt x="223164" y="257429"/>
                </a:lnTo>
                <a:lnTo>
                  <a:pt x="173380" y="257429"/>
                </a:lnTo>
                <a:lnTo>
                  <a:pt x="154838" y="205994"/>
                </a:lnTo>
                <a:lnTo>
                  <a:pt x="67843" y="205994"/>
                </a:lnTo>
                <a:lnTo>
                  <a:pt x="50114" y="257429"/>
                </a:lnTo>
                <a:lnTo>
                  <a:pt x="0" y="257429"/>
                </a:lnTo>
                <a:lnTo>
                  <a:pt x="10124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707507" y="223265"/>
            <a:ext cx="210820" cy="262890"/>
          </a:xfrm>
          <a:custGeom>
            <a:avLst/>
            <a:gdLst/>
            <a:ahLst/>
            <a:cxnLst/>
            <a:rect l="l" t="t" r="r" b="b"/>
            <a:pathLst>
              <a:path w="210820" h="262890">
                <a:moveTo>
                  <a:pt x="128650" y="0"/>
                </a:moveTo>
                <a:lnTo>
                  <a:pt x="148800" y="1549"/>
                </a:lnTo>
                <a:lnTo>
                  <a:pt x="167354" y="6207"/>
                </a:lnTo>
                <a:lnTo>
                  <a:pt x="184336" y="13983"/>
                </a:lnTo>
                <a:lnTo>
                  <a:pt x="199770" y="24891"/>
                </a:lnTo>
                <a:lnTo>
                  <a:pt x="180847" y="61213"/>
                </a:lnTo>
                <a:lnTo>
                  <a:pt x="176319" y="57616"/>
                </a:lnTo>
                <a:lnTo>
                  <a:pt x="170719" y="54054"/>
                </a:lnTo>
                <a:lnTo>
                  <a:pt x="133921" y="40453"/>
                </a:lnTo>
                <a:lnTo>
                  <a:pt x="127634" y="40004"/>
                </a:lnTo>
                <a:lnTo>
                  <a:pt x="109868" y="41598"/>
                </a:lnTo>
                <a:lnTo>
                  <a:pt x="68452" y="65404"/>
                </a:lnTo>
                <a:lnTo>
                  <a:pt x="48218" y="113232"/>
                </a:lnTo>
                <a:lnTo>
                  <a:pt x="46862" y="133476"/>
                </a:lnTo>
                <a:lnTo>
                  <a:pt x="48194" y="152743"/>
                </a:lnTo>
                <a:lnTo>
                  <a:pt x="68071" y="198373"/>
                </a:lnTo>
                <a:lnTo>
                  <a:pt x="108541" y="221108"/>
                </a:lnTo>
                <a:lnTo>
                  <a:pt x="125856" y="222630"/>
                </a:lnTo>
                <a:lnTo>
                  <a:pt x="137408" y="221799"/>
                </a:lnTo>
                <a:lnTo>
                  <a:pt x="165607" y="159511"/>
                </a:lnTo>
                <a:lnTo>
                  <a:pt x="130428" y="159511"/>
                </a:lnTo>
                <a:lnTo>
                  <a:pt x="130428" y="121030"/>
                </a:lnTo>
                <a:lnTo>
                  <a:pt x="210692" y="121030"/>
                </a:lnTo>
                <a:lnTo>
                  <a:pt x="210692" y="234695"/>
                </a:lnTo>
                <a:lnTo>
                  <a:pt x="169163" y="255269"/>
                </a:lnTo>
                <a:lnTo>
                  <a:pt x="131212" y="262181"/>
                </a:lnTo>
                <a:lnTo>
                  <a:pt x="118617" y="262635"/>
                </a:lnTo>
                <a:lnTo>
                  <a:pt x="92708" y="260397"/>
                </a:lnTo>
                <a:lnTo>
                  <a:pt x="49412" y="242490"/>
                </a:lnTo>
                <a:lnTo>
                  <a:pt x="18002" y="207484"/>
                </a:lnTo>
                <a:lnTo>
                  <a:pt x="2000" y="160188"/>
                </a:lnTo>
                <a:lnTo>
                  <a:pt x="0" y="132206"/>
                </a:lnTo>
                <a:lnTo>
                  <a:pt x="2188" y="104229"/>
                </a:lnTo>
                <a:lnTo>
                  <a:pt x="19663" y="56465"/>
                </a:lnTo>
                <a:lnTo>
                  <a:pt x="53855" y="20627"/>
                </a:lnTo>
                <a:lnTo>
                  <a:pt x="100718" y="2287"/>
                </a:lnTo>
                <a:lnTo>
                  <a:pt x="12865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500498" y="223265"/>
            <a:ext cx="154305" cy="262890"/>
          </a:xfrm>
          <a:custGeom>
            <a:avLst/>
            <a:gdLst/>
            <a:ahLst/>
            <a:cxnLst/>
            <a:rect l="l" t="t" r="r" b="b"/>
            <a:pathLst>
              <a:path w="154304" h="262890">
                <a:moveTo>
                  <a:pt x="77470" y="0"/>
                </a:moveTo>
                <a:lnTo>
                  <a:pt x="98073" y="1023"/>
                </a:lnTo>
                <a:lnTo>
                  <a:pt x="115712" y="4095"/>
                </a:lnTo>
                <a:lnTo>
                  <a:pt x="130423" y="9215"/>
                </a:lnTo>
                <a:lnTo>
                  <a:pt x="142239" y="16382"/>
                </a:lnTo>
                <a:lnTo>
                  <a:pt x="128524" y="55244"/>
                </a:lnTo>
                <a:lnTo>
                  <a:pt x="116470" y="47837"/>
                </a:lnTo>
                <a:lnTo>
                  <a:pt x="104108" y="42560"/>
                </a:lnTo>
                <a:lnTo>
                  <a:pt x="91412" y="39403"/>
                </a:lnTo>
                <a:lnTo>
                  <a:pt x="78359" y="38353"/>
                </a:lnTo>
                <a:lnTo>
                  <a:pt x="70998" y="38856"/>
                </a:lnTo>
                <a:lnTo>
                  <a:pt x="45592" y="59181"/>
                </a:lnTo>
                <a:lnTo>
                  <a:pt x="45592" y="67944"/>
                </a:lnTo>
                <a:lnTo>
                  <a:pt x="72810" y="101717"/>
                </a:lnTo>
                <a:lnTo>
                  <a:pt x="105842" y="119485"/>
                </a:lnTo>
                <a:lnTo>
                  <a:pt x="115919" y="125333"/>
                </a:lnTo>
                <a:lnTo>
                  <a:pt x="144668" y="154043"/>
                </a:lnTo>
                <a:lnTo>
                  <a:pt x="153797" y="191896"/>
                </a:lnTo>
                <a:lnTo>
                  <a:pt x="152273" y="206638"/>
                </a:lnTo>
                <a:lnTo>
                  <a:pt x="129412" y="242696"/>
                </a:lnTo>
                <a:lnTo>
                  <a:pt x="83567" y="261395"/>
                </a:lnTo>
                <a:lnTo>
                  <a:pt x="64135" y="262635"/>
                </a:lnTo>
                <a:lnTo>
                  <a:pt x="46827" y="261491"/>
                </a:lnTo>
                <a:lnTo>
                  <a:pt x="30352" y="258048"/>
                </a:lnTo>
                <a:lnTo>
                  <a:pt x="14735" y="252295"/>
                </a:lnTo>
                <a:lnTo>
                  <a:pt x="0" y="244220"/>
                </a:lnTo>
                <a:lnTo>
                  <a:pt x="16637" y="203834"/>
                </a:lnTo>
                <a:lnTo>
                  <a:pt x="29924" y="212076"/>
                </a:lnTo>
                <a:lnTo>
                  <a:pt x="43116" y="217947"/>
                </a:lnTo>
                <a:lnTo>
                  <a:pt x="56213" y="221462"/>
                </a:lnTo>
                <a:lnTo>
                  <a:pt x="69214" y="222630"/>
                </a:lnTo>
                <a:lnTo>
                  <a:pt x="86570" y="220892"/>
                </a:lnTo>
                <a:lnTo>
                  <a:pt x="98996" y="215677"/>
                </a:lnTo>
                <a:lnTo>
                  <a:pt x="106469" y="206986"/>
                </a:lnTo>
                <a:lnTo>
                  <a:pt x="108965" y="194817"/>
                </a:lnTo>
                <a:lnTo>
                  <a:pt x="108372" y="188412"/>
                </a:lnTo>
                <a:lnTo>
                  <a:pt x="85217" y="157559"/>
                </a:lnTo>
                <a:lnTo>
                  <a:pt x="47557" y="136634"/>
                </a:lnTo>
                <a:lnTo>
                  <a:pt x="36512" y="130286"/>
                </a:lnTo>
                <a:lnTo>
                  <a:pt x="9016" y="103362"/>
                </a:lnTo>
                <a:lnTo>
                  <a:pt x="508" y="68325"/>
                </a:lnTo>
                <a:lnTo>
                  <a:pt x="1863" y="54203"/>
                </a:lnTo>
                <a:lnTo>
                  <a:pt x="22098" y="19430"/>
                </a:lnTo>
                <a:lnTo>
                  <a:pt x="61370" y="1214"/>
                </a:lnTo>
                <a:lnTo>
                  <a:pt x="7747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310254" y="223265"/>
            <a:ext cx="193040" cy="262890"/>
          </a:xfrm>
          <a:custGeom>
            <a:avLst/>
            <a:gdLst/>
            <a:ahLst/>
            <a:cxnLst/>
            <a:rect l="l" t="t" r="r" b="b"/>
            <a:pathLst>
              <a:path w="193039" h="262890">
                <a:moveTo>
                  <a:pt x="116332" y="0"/>
                </a:moveTo>
                <a:lnTo>
                  <a:pt x="137122" y="1117"/>
                </a:lnTo>
                <a:lnTo>
                  <a:pt x="155686" y="4460"/>
                </a:lnTo>
                <a:lnTo>
                  <a:pt x="172035" y="10019"/>
                </a:lnTo>
                <a:lnTo>
                  <a:pt x="186182" y="17779"/>
                </a:lnTo>
                <a:lnTo>
                  <a:pt x="167640" y="55117"/>
                </a:lnTo>
                <a:lnTo>
                  <a:pt x="158970" y="48523"/>
                </a:lnTo>
                <a:lnTo>
                  <a:pt x="148002" y="43799"/>
                </a:lnTo>
                <a:lnTo>
                  <a:pt x="134725" y="40955"/>
                </a:lnTo>
                <a:lnTo>
                  <a:pt x="119125" y="40004"/>
                </a:lnTo>
                <a:lnTo>
                  <a:pt x="104009" y="41671"/>
                </a:lnTo>
                <a:lnTo>
                  <a:pt x="67183" y="66675"/>
                </a:lnTo>
                <a:lnTo>
                  <a:pt x="48127" y="114484"/>
                </a:lnTo>
                <a:lnTo>
                  <a:pt x="46862" y="133984"/>
                </a:lnTo>
                <a:lnTo>
                  <a:pt x="48031" y="153318"/>
                </a:lnTo>
                <a:lnTo>
                  <a:pt x="65659" y="198627"/>
                </a:lnTo>
                <a:lnTo>
                  <a:pt x="100913" y="221130"/>
                </a:lnTo>
                <a:lnTo>
                  <a:pt x="115824" y="222630"/>
                </a:lnTo>
                <a:lnTo>
                  <a:pt x="132830" y="221015"/>
                </a:lnTo>
                <a:lnTo>
                  <a:pt x="147859" y="216185"/>
                </a:lnTo>
                <a:lnTo>
                  <a:pt x="160936" y="208164"/>
                </a:lnTo>
                <a:lnTo>
                  <a:pt x="172085" y="196976"/>
                </a:lnTo>
                <a:lnTo>
                  <a:pt x="193040" y="233298"/>
                </a:lnTo>
                <a:lnTo>
                  <a:pt x="177633" y="246133"/>
                </a:lnTo>
                <a:lnTo>
                  <a:pt x="159035" y="255301"/>
                </a:lnTo>
                <a:lnTo>
                  <a:pt x="137247" y="260802"/>
                </a:lnTo>
                <a:lnTo>
                  <a:pt x="112268" y="262635"/>
                </a:lnTo>
                <a:lnTo>
                  <a:pt x="87096" y="260445"/>
                </a:lnTo>
                <a:lnTo>
                  <a:pt x="45706" y="242919"/>
                </a:lnTo>
                <a:lnTo>
                  <a:pt x="16609" y="208535"/>
                </a:lnTo>
                <a:lnTo>
                  <a:pt x="1853" y="160772"/>
                </a:lnTo>
                <a:lnTo>
                  <a:pt x="0" y="132079"/>
                </a:lnTo>
                <a:lnTo>
                  <a:pt x="2047" y="105050"/>
                </a:lnTo>
                <a:lnTo>
                  <a:pt x="18430" y="57945"/>
                </a:lnTo>
                <a:lnTo>
                  <a:pt x="50216" y="21270"/>
                </a:lnTo>
                <a:lnTo>
                  <a:pt x="92023" y="2359"/>
                </a:lnTo>
                <a:lnTo>
                  <a:pt x="11633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216778" y="223011"/>
            <a:ext cx="222250" cy="262890"/>
          </a:xfrm>
          <a:custGeom>
            <a:avLst/>
            <a:gdLst/>
            <a:ahLst/>
            <a:cxnLst/>
            <a:rect l="l" t="t" r="r" b="b"/>
            <a:pathLst>
              <a:path w="222250" h="262890">
                <a:moveTo>
                  <a:pt x="109220" y="0"/>
                </a:moveTo>
                <a:lnTo>
                  <a:pt x="157606" y="8540"/>
                </a:lnTo>
                <a:lnTo>
                  <a:pt x="193040" y="34036"/>
                </a:lnTo>
                <a:lnTo>
                  <a:pt x="214757" y="74866"/>
                </a:lnTo>
                <a:lnTo>
                  <a:pt x="221996" y="129413"/>
                </a:lnTo>
                <a:lnTo>
                  <a:pt x="220092" y="158509"/>
                </a:lnTo>
                <a:lnTo>
                  <a:pt x="204904" y="207226"/>
                </a:lnTo>
                <a:lnTo>
                  <a:pt x="174978" y="242583"/>
                </a:lnTo>
                <a:lnTo>
                  <a:pt x="132028" y="260629"/>
                </a:lnTo>
                <a:lnTo>
                  <a:pt x="105791" y="262890"/>
                </a:lnTo>
                <a:lnTo>
                  <a:pt x="81740" y="260653"/>
                </a:lnTo>
                <a:lnTo>
                  <a:pt x="42497" y="242798"/>
                </a:lnTo>
                <a:lnTo>
                  <a:pt x="15376" y="207672"/>
                </a:lnTo>
                <a:lnTo>
                  <a:pt x="1712" y="158801"/>
                </a:lnTo>
                <a:lnTo>
                  <a:pt x="0" y="129413"/>
                </a:lnTo>
                <a:lnTo>
                  <a:pt x="1857" y="103314"/>
                </a:lnTo>
                <a:lnTo>
                  <a:pt x="16716" y="57403"/>
                </a:lnTo>
                <a:lnTo>
                  <a:pt x="45837" y="21163"/>
                </a:lnTo>
                <a:lnTo>
                  <a:pt x="85599" y="2355"/>
                </a:lnTo>
                <a:lnTo>
                  <a:pt x="10922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object 34"/>
          <p:cNvGrpSpPr/>
          <p:nvPr/>
        </p:nvGrpSpPr>
        <p:grpSpPr>
          <a:xfrm>
            <a:off x="589851" y="648843"/>
            <a:ext cx="5335270" cy="264795"/>
            <a:chOff x="589851" y="648843"/>
            <a:chExt cx="5335270" cy="264795"/>
          </a:xfrm>
        </p:grpSpPr>
        <p:pic>
          <p:nvPicPr>
            <p:cNvPr id="35" name="object 3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0740" y="649732"/>
              <a:ext cx="5333047" cy="262889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52385" y="786511"/>
              <a:ext cx="78244" cy="87883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641197" y="729869"/>
              <a:ext cx="65405" cy="76835"/>
            </a:xfrm>
            <a:custGeom>
              <a:avLst/>
              <a:gdLst/>
              <a:ahLst/>
              <a:cxnLst/>
              <a:rect l="l" t="t" r="r" b="b"/>
              <a:pathLst>
                <a:path w="65404" h="76834">
                  <a:moveTo>
                    <a:pt x="65189" y="0"/>
                  </a:moveTo>
                  <a:lnTo>
                    <a:pt x="0" y="76326"/>
                  </a:lnTo>
                  <a:lnTo>
                    <a:pt x="65189" y="76326"/>
                  </a:lnTo>
                  <a:lnTo>
                    <a:pt x="65189" y="0"/>
                  </a:lnTo>
                  <a:close/>
                </a:path>
              </a:pathLst>
            </a:custGeom>
            <a:ln w="3175">
              <a:solidFill>
                <a:srgbClr val="5813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905883" y="691769"/>
              <a:ext cx="79120" cy="8508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16050" y="691515"/>
              <a:ext cx="75310" cy="7442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300853" y="688975"/>
              <a:ext cx="130048" cy="18453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665600" y="688975"/>
              <a:ext cx="130048" cy="18453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475356" y="688975"/>
              <a:ext cx="130048" cy="18453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909952" y="688975"/>
              <a:ext cx="130047" cy="184530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590740" y="649732"/>
              <a:ext cx="5333365" cy="262890"/>
            </a:xfrm>
            <a:custGeom>
              <a:avLst/>
              <a:gdLst/>
              <a:ahLst/>
              <a:cxnLst/>
              <a:rect l="l" t="t" r="r" b="b"/>
              <a:pathLst>
                <a:path w="5333365" h="262890">
                  <a:moveTo>
                    <a:pt x="300507" y="38353"/>
                  </a:moveTo>
                  <a:lnTo>
                    <a:pt x="287915" y="39925"/>
                  </a:lnTo>
                  <a:lnTo>
                    <a:pt x="278922" y="44640"/>
                  </a:lnTo>
                  <a:lnTo>
                    <a:pt x="273527" y="52498"/>
                  </a:lnTo>
                  <a:lnTo>
                    <a:pt x="271729" y="63500"/>
                  </a:lnTo>
                  <a:lnTo>
                    <a:pt x="271729" y="70865"/>
                  </a:lnTo>
                  <a:lnTo>
                    <a:pt x="298845" y="99518"/>
                  </a:lnTo>
                  <a:lnTo>
                    <a:pt x="304660" y="102234"/>
                  </a:lnTo>
                  <a:lnTo>
                    <a:pt x="311137" y="99187"/>
                  </a:lnTo>
                  <a:lnTo>
                    <a:pt x="316865" y="93598"/>
                  </a:lnTo>
                  <a:lnTo>
                    <a:pt x="321830" y="85470"/>
                  </a:lnTo>
                  <a:lnTo>
                    <a:pt x="326796" y="77342"/>
                  </a:lnTo>
                  <a:lnTo>
                    <a:pt x="329285" y="69976"/>
                  </a:lnTo>
                  <a:lnTo>
                    <a:pt x="329285" y="63372"/>
                  </a:lnTo>
                  <a:lnTo>
                    <a:pt x="329285" y="55752"/>
                  </a:lnTo>
                  <a:lnTo>
                    <a:pt x="326656" y="49656"/>
                  </a:lnTo>
                  <a:lnTo>
                    <a:pt x="321398" y="45084"/>
                  </a:lnTo>
                  <a:lnTo>
                    <a:pt x="316141" y="40639"/>
                  </a:lnTo>
                  <a:lnTo>
                    <a:pt x="309168" y="38353"/>
                  </a:lnTo>
                  <a:lnTo>
                    <a:pt x="300507" y="38353"/>
                  </a:lnTo>
                  <a:close/>
                </a:path>
                <a:path w="5333365" h="262890">
                  <a:moveTo>
                    <a:pt x="4954841" y="4571"/>
                  </a:moveTo>
                  <a:lnTo>
                    <a:pt x="4978717" y="4571"/>
                  </a:lnTo>
                  <a:lnTo>
                    <a:pt x="5033708" y="175640"/>
                  </a:lnTo>
                  <a:lnTo>
                    <a:pt x="5087429" y="4571"/>
                  </a:lnTo>
                  <a:lnTo>
                    <a:pt x="5111178" y="4571"/>
                  </a:lnTo>
                  <a:lnTo>
                    <a:pt x="5163121" y="258698"/>
                  </a:lnTo>
                  <a:lnTo>
                    <a:pt x="5119433" y="258698"/>
                  </a:lnTo>
                  <a:lnTo>
                    <a:pt x="5093017" y="121792"/>
                  </a:lnTo>
                  <a:lnTo>
                    <a:pt x="5041836" y="262000"/>
                  </a:lnTo>
                  <a:lnTo>
                    <a:pt x="5025707" y="262000"/>
                  </a:lnTo>
                  <a:lnTo>
                    <a:pt x="4974653" y="121792"/>
                  </a:lnTo>
                  <a:lnTo>
                    <a:pt x="4947221" y="258698"/>
                  </a:lnTo>
                  <a:lnTo>
                    <a:pt x="4903660" y="258698"/>
                  </a:lnTo>
                  <a:lnTo>
                    <a:pt x="4954841" y="4571"/>
                  </a:lnTo>
                  <a:close/>
                </a:path>
                <a:path w="5333365" h="262890">
                  <a:moveTo>
                    <a:pt x="4457128" y="4571"/>
                  </a:moveTo>
                  <a:lnTo>
                    <a:pt x="4667440" y="4571"/>
                  </a:lnTo>
                  <a:lnTo>
                    <a:pt x="4667440" y="44576"/>
                  </a:lnTo>
                  <a:lnTo>
                    <a:pt x="4582985" y="44576"/>
                  </a:lnTo>
                  <a:lnTo>
                    <a:pt x="4582985" y="258571"/>
                  </a:lnTo>
                  <a:lnTo>
                    <a:pt x="4538027" y="258571"/>
                  </a:lnTo>
                  <a:lnTo>
                    <a:pt x="4538027" y="44576"/>
                  </a:lnTo>
                  <a:lnTo>
                    <a:pt x="4457128" y="44576"/>
                  </a:lnTo>
                  <a:lnTo>
                    <a:pt x="4457128" y="4571"/>
                  </a:lnTo>
                  <a:close/>
                </a:path>
                <a:path w="5333365" h="262890">
                  <a:moveTo>
                    <a:pt x="4034345" y="4571"/>
                  </a:moveTo>
                  <a:lnTo>
                    <a:pt x="4058221" y="4571"/>
                  </a:lnTo>
                  <a:lnTo>
                    <a:pt x="4113212" y="175640"/>
                  </a:lnTo>
                  <a:lnTo>
                    <a:pt x="4166933" y="4571"/>
                  </a:lnTo>
                  <a:lnTo>
                    <a:pt x="4190682" y="4571"/>
                  </a:lnTo>
                  <a:lnTo>
                    <a:pt x="4242625" y="258698"/>
                  </a:lnTo>
                  <a:lnTo>
                    <a:pt x="4198937" y="258698"/>
                  </a:lnTo>
                  <a:lnTo>
                    <a:pt x="4172521" y="121792"/>
                  </a:lnTo>
                  <a:lnTo>
                    <a:pt x="4121340" y="262000"/>
                  </a:lnTo>
                  <a:lnTo>
                    <a:pt x="4105211" y="262000"/>
                  </a:lnTo>
                  <a:lnTo>
                    <a:pt x="4054157" y="121792"/>
                  </a:lnTo>
                  <a:lnTo>
                    <a:pt x="4026725" y="258698"/>
                  </a:lnTo>
                  <a:lnTo>
                    <a:pt x="3983164" y="258698"/>
                  </a:lnTo>
                  <a:lnTo>
                    <a:pt x="4034345" y="4571"/>
                  </a:lnTo>
                  <a:close/>
                </a:path>
                <a:path w="5333365" h="262890">
                  <a:moveTo>
                    <a:pt x="3762692" y="4571"/>
                  </a:moveTo>
                  <a:lnTo>
                    <a:pt x="3810571" y="4571"/>
                  </a:lnTo>
                  <a:lnTo>
                    <a:pt x="3870642" y="112902"/>
                  </a:lnTo>
                  <a:lnTo>
                    <a:pt x="3930967" y="4571"/>
                  </a:lnTo>
                  <a:lnTo>
                    <a:pt x="3978719" y="4571"/>
                  </a:lnTo>
                  <a:lnTo>
                    <a:pt x="3893375" y="154304"/>
                  </a:lnTo>
                  <a:lnTo>
                    <a:pt x="3893375" y="258571"/>
                  </a:lnTo>
                  <a:lnTo>
                    <a:pt x="3848290" y="258571"/>
                  </a:lnTo>
                  <a:lnTo>
                    <a:pt x="3848290" y="154304"/>
                  </a:lnTo>
                  <a:lnTo>
                    <a:pt x="3762692" y="4571"/>
                  </a:lnTo>
                  <a:close/>
                </a:path>
                <a:path w="5333365" h="262890">
                  <a:moveTo>
                    <a:pt x="3291014" y="4571"/>
                  </a:moveTo>
                  <a:lnTo>
                    <a:pt x="3458273" y="4571"/>
                  </a:lnTo>
                  <a:lnTo>
                    <a:pt x="3458273" y="44576"/>
                  </a:lnTo>
                  <a:lnTo>
                    <a:pt x="3336099" y="44576"/>
                  </a:lnTo>
                  <a:lnTo>
                    <a:pt x="3336099" y="104139"/>
                  </a:lnTo>
                  <a:lnTo>
                    <a:pt x="3425380" y="104139"/>
                  </a:lnTo>
                  <a:lnTo>
                    <a:pt x="3425380" y="142366"/>
                  </a:lnTo>
                  <a:lnTo>
                    <a:pt x="3336099" y="142366"/>
                  </a:lnTo>
                  <a:lnTo>
                    <a:pt x="3336099" y="258571"/>
                  </a:lnTo>
                  <a:lnTo>
                    <a:pt x="3291014" y="258571"/>
                  </a:lnTo>
                  <a:lnTo>
                    <a:pt x="3291014" y="4571"/>
                  </a:lnTo>
                  <a:close/>
                </a:path>
                <a:path w="5333365" h="262890">
                  <a:moveTo>
                    <a:pt x="2699956" y="4571"/>
                  </a:moveTo>
                  <a:lnTo>
                    <a:pt x="2910268" y="4571"/>
                  </a:lnTo>
                  <a:lnTo>
                    <a:pt x="2910268" y="44576"/>
                  </a:lnTo>
                  <a:lnTo>
                    <a:pt x="2825813" y="44576"/>
                  </a:lnTo>
                  <a:lnTo>
                    <a:pt x="2825813" y="258571"/>
                  </a:lnTo>
                  <a:lnTo>
                    <a:pt x="2780855" y="258571"/>
                  </a:lnTo>
                  <a:lnTo>
                    <a:pt x="2780855" y="44576"/>
                  </a:lnTo>
                  <a:lnTo>
                    <a:pt x="2699956" y="44576"/>
                  </a:lnTo>
                  <a:lnTo>
                    <a:pt x="2699956" y="4571"/>
                  </a:lnTo>
                  <a:close/>
                </a:path>
                <a:path w="5333365" h="262890">
                  <a:moveTo>
                    <a:pt x="2519870" y="4571"/>
                  </a:moveTo>
                  <a:lnTo>
                    <a:pt x="2681922" y="4571"/>
                  </a:lnTo>
                  <a:lnTo>
                    <a:pt x="2681922" y="44576"/>
                  </a:lnTo>
                  <a:lnTo>
                    <a:pt x="2564955" y="44576"/>
                  </a:lnTo>
                  <a:lnTo>
                    <a:pt x="2564955" y="104139"/>
                  </a:lnTo>
                  <a:lnTo>
                    <a:pt x="2648902" y="104139"/>
                  </a:lnTo>
                  <a:lnTo>
                    <a:pt x="2648902" y="142366"/>
                  </a:lnTo>
                  <a:lnTo>
                    <a:pt x="2564955" y="142366"/>
                  </a:lnTo>
                  <a:lnTo>
                    <a:pt x="2564955" y="218566"/>
                  </a:lnTo>
                  <a:lnTo>
                    <a:pt x="2680017" y="218566"/>
                  </a:lnTo>
                  <a:lnTo>
                    <a:pt x="2680017" y="258571"/>
                  </a:lnTo>
                  <a:lnTo>
                    <a:pt x="2519870" y="258571"/>
                  </a:lnTo>
                  <a:lnTo>
                    <a:pt x="2519870" y="4571"/>
                  </a:lnTo>
                  <a:close/>
                </a:path>
                <a:path w="5333365" h="262890">
                  <a:moveTo>
                    <a:pt x="2100770" y="4571"/>
                  </a:moveTo>
                  <a:lnTo>
                    <a:pt x="2122360" y="4571"/>
                  </a:lnTo>
                  <a:lnTo>
                    <a:pt x="2242375" y="157860"/>
                  </a:lnTo>
                  <a:lnTo>
                    <a:pt x="2242375" y="4571"/>
                  </a:lnTo>
                  <a:lnTo>
                    <a:pt x="2285682" y="4571"/>
                  </a:lnTo>
                  <a:lnTo>
                    <a:pt x="2285682" y="262000"/>
                  </a:lnTo>
                  <a:lnTo>
                    <a:pt x="2267394" y="262000"/>
                  </a:lnTo>
                  <a:lnTo>
                    <a:pt x="2144077" y="101345"/>
                  </a:lnTo>
                  <a:lnTo>
                    <a:pt x="2144077" y="258698"/>
                  </a:lnTo>
                  <a:lnTo>
                    <a:pt x="2100770" y="258698"/>
                  </a:lnTo>
                  <a:lnTo>
                    <a:pt x="2100770" y="4571"/>
                  </a:lnTo>
                  <a:close/>
                </a:path>
                <a:path w="5333365" h="262890">
                  <a:moveTo>
                    <a:pt x="1535366" y="4571"/>
                  </a:moveTo>
                  <a:lnTo>
                    <a:pt x="1702625" y="4571"/>
                  </a:lnTo>
                  <a:lnTo>
                    <a:pt x="1702625" y="44576"/>
                  </a:lnTo>
                  <a:lnTo>
                    <a:pt x="1580451" y="44576"/>
                  </a:lnTo>
                  <a:lnTo>
                    <a:pt x="1580451" y="104139"/>
                  </a:lnTo>
                  <a:lnTo>
                    <a:pt x="1669732" y="104139"/>
                  </a:lnTo>
                  <a:lnTo>
                    <a:pt x="1669732" y="142366"/>
                  </a:lnTo>
                  <a:lnTo>
                    <a:pt x="1580451" y="142366"/>
                  </a:lnTo>
                  <a:lnTo>
                    <a:pt x="1580451" y="258571"/>
                  </a:lnTo>
                  <a:lnTo>
                    <a:pt x="1535366" y="258571"/>
                  </a:lnTo>
                  <a:lnTo>
                    <a:pt x="1535366" y="4571"/>
                  </a:lnTo>
                  <a:close/>
                </a:path>
                <a:path w="5333365" h="262890">
                  <a:moveTo>
                    <a:pt x="537121" y="4571"/>
                  </a:moveTo>
                  <a:lnTo>
                    <a:pt x="582193" y="4571"/>
                  </a:lnTo>
                  <a:lnTo>
                    <a:pt x="582193" y="104139"/>
                  </a:lnTo>
                  <a:lnTo>
                    <a:pt x="683323" y="104139"/>
                  </a:lnTo>
                  <a:lnTo>
                    <a:pt x="683323" y="4571"/>
                  </a:lnTo>
                  <a:lnTo>
                    <a:pt x="727900" y="4571"/>
                  </a:lnTo>
                  <a:lnTo>
                    <a:pt x="727900" y="258571"/>
                  </a:lnTo>
                  <a:lnTo>
                    <a:pt x="683323" y="258571"/>
                  </a:lnTo>
                  <a:lnTo>
                    <a:pt x="683323" y="144144"/>
                  </a:lnTo>
                  <a:lnTo>
                    <a:pt x="582193" y="144144"/>
                  </a:lnTo>
                  <a:lnTo>
                    <a:pt x="582193" y="258571"/>
                  </a:lnTo>
                  <a:lnTo>
                    <a:pt x="537121" y="258571"/>
                  </a:lnTo>
                  <a:lnTo>
                    <a:pt x="537121" y="4571"/>
                  </a:lnTo>
                  <a:close/>
                </a:path>
                <a:path w="5333365" h="262890">
                  <a:moveTo>
                    <a:pt x="139230" y="3555"/>
                  </a:moveTo>
                  <a:lnTo>
                    <a:pt x="158991" y="3555"/>
                  </a:lnTo>
                  <a:lnTo>
                    <a:pt x="158991" y="156463"/>
                  </a:lnTo>
                  <a:lnTo>
                    <a:pt x="184645" y="156463"/>
                  </a:lnTo>
                  <a:lnTo>
                    <a:pt x="184645" y="192150"/>
                  </a:lnTo>
                  <a:lnTo>
                    <a:pt x="158991" y="192150"/>
                  </a:lnTo>
                  <a:lnTo>
                    <a:pt x="158991" y="258571"/>
                  </a:lnTo>
                  <a:lnTo>
                    <a:pt x="115646" y="258571"/>
                  </a:lnTo>
                  <a:lnTo>
                    <a:pt x="115646" y="192150"/>
                  </a:lnTo>
                  <a:lnTo>
                    <a:pt x="0" y="192150"/>
                  </a:lnTo>
                  <a:lnTo>
                    <a:pt x="0" y="166369"/>
                  </a:lnTo>
                  <a:lnTo>
                    <a:pt x="139230" y="3555"/>
                  </a:lnTo>
                  <a:close/>
                </a:path>
                <a:path w="5333365" h="262890">
                  <a:moveTo>
                    <a:pt x="4323651" y="2793"/>
                  </a:moveTo>
                  <a:lnTo>
                    <a:pt x="4375753" y="7445"/>
                  </a:lnTo>
                  <a:lnTo>
                    <a:pt x="4411662" y="21335"/>
                  </a:lnTo>
                  <a:lnTo>
                    <a:pt x="4437737" y="60680"/>
                  </a:lnTo>
                  <a:lnTo>
                    <a:pt x="4439475" y="78993"/>
                  </a:lnTo>
                  <a:lnTo>
                    <a:pt x="4433026" y="117185"/>
                  </a:lnTo>
                  <a:lnTo>
                    <a:pt x="4413694" y="144494"/>
                  </a:lnTo>
                  <a:lnTo>
                    <a:pt x="4381503" y="160897"/>
                  </a:lnTo>
                  <a:lnTo>
                    <a:pt x="4336478" y="166369"/>
                  </a:lnTo>
                  <a:lnTo>
                    <a:pt x="4331398" y="166369"/>
                  </a:lnTo>
                  <a:lnTo>
                    <a:pt x="4324540" y="165988"/>
                  </a:lnTo>
                  <a:lnTo>
                    <a:pt x="4316031" y="165100"/>
                  </a:lnTo>
                  <a:lnTo>
                    <a:pt x="4316031" y="258571"/>
                  </a:lnTo>
                  <a:lnTo>
                    <a:pt x="4270946" y="258571"/>
                  </a:lnTo>
                  <a:lnTo>
                    <a:pt x="4270946" y="4698"/>
                  </a:lnTo>
                  <a:lnTo>
                    <a:pt x="4291111" y="3865"/>
                  </a:lnTo>
                  <a:lnTo>
                    <a:pt x="4306633" y="3270"/>
                  </a:lnTo>
                  <a:lnTo>
                    <a:pt x="4317488" y="2913"/>
                  </a:lnTo>
                  <a:lnTo>
                    <a:pt x="4323651" y="2793"/>
                  </a:lnTo>
                  <a:close/>
                </a:path>
                <a:path w="5333365" h="262890">
                  <a:moveTo>
                    <a:pt x="849820" y="1904"/>
                  </a:moveTo>
                  <a:lnTo>
                    <a:pt x="892159" y="6594"/>
                  </a:lnTo>
                  <a:lnTo>
                    <a:pt x="922401" y="20653"/>
                  </a:lnTo>
                  <a:lnTo>
                    <a:pt x="940546" y="44070"/>
                  </a:lnTo>
                  <a:lnTo>
                    <a:pt x="946594" y="76834"/>
                  </a:lnTo>
                  <a:lnTo>
                    <a:pt x="945761" y="87889"/>
                  </a:lnTo>
                  <a:lnTo>
                    <a:pt x="926143" y="126553"/>
                  </a:lnTo>
                  <a:lnTo>
                    <a:pt x="899604" y="144144"/>
                  </a:lnTo>
                  <a:lnTo>
                    <a:pt x="974661" y="258571"/>
                  </a:lnTo>
                  <a:lnTo>
                    <a:pt x="922591" y="258571"/>
                  </a:lnTo>
                  <a:lnTo>
                    <a:pt x="854900" y="153669"/>
                  </a:lnTo>
                  <a:lnTo>
                    <a:pt x="849254" y="153525"/>
                  </a:lnTo>
                  <a:lnTo>
                    <a:pt x="842597" y="153273"/>
                  </a:lnTo>
                  <a:lnTo>
                    <a:pt x="834915" y="152902"/>
                  </a:lnTo>
                  <a:lnTo>
                    <a:pt x="826198" y="152400"/>
                  </a:lnTo>
                  <a:lnTo>
                    <a:pt x="826198" y="258571"/>
                  </a:lnTo>
                  <a:lnTo>
                    <a:pt x="779462" y="258571"/>
                  </a:lnTo>
                  <a:lnTo>
                    <a:pt x="779462" y="4571"/>
                  </a:lnTo>
                  <a:lnTo>
                    <a:pt x="782724" y="4498"/>
                  </a:lnTo>
                  <a:lnTo>
                    <a:pt x="788701" y="4270"/>
                  </a:lnTo>
                  <a:lnTo>
                    <a:pt x="797393" y="3875"/>
                  </a:lnTo>
                  <a:lnTo>
                    <a:pt x="808799" y="3301"/>
                  </a:lnTo>
                  <a:lnTo>
                    <a:pt x="820870" y="2708"/>
                  </a:lnTo>
                  <a:lnTo>
                    <a:pt x="831738" y="2270"/>
                  </a:lnTo>
                  <a:lnTo>
                    <a:pt x="841392" y="1998"/>
                  </a:lnTo>
                  <a:lnTo>
                    <a:pt x="849820" y="1904"/>
                  </a:lnTo>
                  <a:close/>
                </a:path>
                <a:path w="5333365" h="262890">
                  <a:moveTo>
                    <a:pt x="5256720" y="253"/>
                  </a:moveTo>
                  <a:lnTo>
                    <a:pt x="5277324" y="1277"/>
                  </a:lnTo>
                  <a:lnTo>
                    <a:pt x="5294963" y="4349"/>
                  </a:lnTo>
                  <a:lnTo>
                    <a:pt x="5309673" y="9469"/>
                  </a:lnTo>
                  <a:lnTo>
                    <a:pt x="5321490" y="16637"/>
                  </a:lnTo>
                  <a:lnTo>
                    <a:pt x="5307774" y="55498"/>
                  </a:lnTo>
                  <a:lnTo>
                    <a:pt x="5295721" y="48091"/>
                  </a:lnTo>
                  <a:lnTo>
                    <a:pt x="5283358" y="42814"/>
                  </a:lnTo>
                  <a:lnTo>
                    <a:pt x="5270662" y="39657"/>
                  </a:lnTo>
                  <a:lnTo>
                    <a:pt x="5257609" y="38607"/>
                  </a:lnTo>
                  <a:lnTo>
                    <a:pt x="5250249" y="39110"/>
                  </a:lnTo>
                  <a:lnTo>
                    <a:pt x="5224843" y="59435"/>
                  </a:lnTo>
                  <a:lnTo>
                    <a:pt x="5224843" y="68198"/>
                  </a:lnTo>
                  <a:lnTo>
                    <a:pt x="5252061" y="101971"/>
                  </a:lnTo>
                  <a:lnTo>
                    <a:pt x="5285093" y="119739"/>
                  </a:lnTo>
                  <a:lnTo>
                    <a:pt x="5295169" y="125587"/>
                  </a:lnTo>
                  <a:lnTo>
                    <a:pt x="5323919" y="154297"/>
                  </a:lnTo>
                  <a:lnTo>
                    <a:pt x="5333047" y="192150"/>
                  </a:lnTo>
                  <a:lnTo>
                    <a:pt x="5331523" y="206892"/>
                  </a:lnTo>
                  <a:lnTo>
                    <a:pt x="5308663" y="242950"/>
                  </a:lnTo>
                  <a:lnTo>
                    <a:pt x="5262818" y="261649"/>
                  </a:lnTo>
                  <a:lnTo>
                    <a:pt x="5243385" y="262889"/>
                  </a:lnTo>
                  <a:lnTo>
                    <a:pt x="5226077" y="261745"/>
                  </a:lnTo>
                  <a:lnTo>
                    <a:pt x="5209603" y="258302"/>
                  </a:lnTo>
                  <a:lnTo>
                    <a:pt x="5193986" y="252549"/>
                  </a:lnTo>
                  <a:lnTo>
                    <a:pt x="5179250" y="244475"/>
                  </a:lnTo>
                  <a:lnTo>
                    <a:pt x="5195887" y="204088"/>
                  </a:lnTo>
                  <a:lnTo>
                    <a:pt x="5209174" y="212330"/>
                  </a:lnTo>
                  <a:lnTo>
                    <a:pt x="5222367" y="218201"/>
                  </a:lnTo>
                  <a:lnTo>
                    <a:pt x="5235463" y="221716"/>
                  </a:lnTo>
                  <a:lnTo>
                    <a:pt x="5248465" y="222884"/>
                  </a:lnTo>
                  <a:lnTo>
                    <a:pt x="5265820" y="221146"/>
                  </a:lnTo>
                  <a:lnTo>
                    <a:pt x="5278247" y="215931"/>
                  </a:lnTo>
                  <a:lnTo>
                    <a:pt x="5285720" y="207240"/>
                  </a:lnTo>
                  <a:lnTo>
                    <a:pt x="5288216" y="195071"/>
                  </a:lnTo>
                  <a:lnTo>
                    <a:pt x="5287623" y="188666"/>
                  </a:lnTo>
                  <a:lnTo>
                    <a:pt x="5264467" y="157813"/>
                  </a:lnTo>
                  <a:lnTo>
                    <a:pt x="5226808" y="136888"/>
                  </a:lnTo>
                  <a:lnTo>
                    <a:pt x="5215763" y="130540"/>
                  </a:lnTo>
                  <a:lnTo>
                    <a:pt x="5188267" y="103616"/>
                  </a:lnTo>
                  <a:lnTo>
                    <a:pt x="5179758" y="68579"/>
                  </a:lnTo>
                  <a:lnTo>
                    <a:pt x="5181113" y="54457"/>
                  </a:lnTo>
                  <a:lnTo>
                    <a:pt x="5201348" y="19684"/>
                  </a:lnTo>
                  <a:lnTo>
                    <a:pt x="5240621" y="1468"/>
                  </a:lnTo>
                  <a:lnTo>
                    <a:pt x="5256720" y="253"/>
                  </a:lnTo>
                  <a:close/>
                </a:path>
                <a:path w="5333365" h="262890">
                  <a:moveTo>
                    <a:pt x="3671760" y="253"/>
                  </a:moveTo>
                  <a:lnTo>
                    <a:pt x="3692364" y="1277"/>
                  </a:lnTo>
                  <a:lnTo>
                    <a:pt x="3710003" y="4349"/>
                  </a:lnTo>
                  <a:lnTo>
                    <a:pt x="3724713" y="9469"/>
                  </a:lnTo>
                  <a:lnTo>
                    <a:pt x="3736530" y="16637"/>
                  </a:lnTo>
                  <a:lnTo>
                    <a:pt x="3722814" y="55498"/>
                  </a:lnTo>
                  <a:lnTo>
                    <a:pt x="3710761" y="48091"/>
                  </a:lnTo>
                  <a:lnTo>
                    <a:pt x="3698398" y="42814"/>
                  </a:lnTo>
                  <a:lnTo>
                    <a:pt x="3685702" y="39657"/>
                  </a:lnTo>
                  <a:lnTo>
                    <a:pt x="3672649" y="38607"/>
                  </a:lnTo>
                  <a:lnTo>
                    <a:pt x="3665289" y="39110"/>
                  </a:lnTo>
                  <a:lnTo>
                    <a:pt x="3639883" y="59435"/>
                  </a:lnTo>
                  <a:lnTo>
                    <a:pt x="3639883" y="68198"/>
                  </a:lnTo>
                  <a:lnTo>
                    <a:pt x="3667101" y="101971"/>
                  </a:lnTo>
                  <a:lnTo>
                    <a:pt x="3700133" y="119739"/>
                  </a:lnTo>
                  <a:lnTo>
                    <a:pt x="3710209" y="125587"/>
                  </a:lnTo>
                  <a:lnTo>
                    <a:pt x="3738959" y="154297"/>
                  </a:lnTo>
                  <a:lnTo>
                    <a:pt x="3748087" y="192150"/>
                  </a:lnTo>
                  <a:lnTo>
                    <a:pt x="3746563" y="206892"/>
                  </a:lnTo>
                  <a:lnTo>
                    <a:pt x="3723703" y="242950"/>
                  </a:lnTo>
                  <a:lnTo>
                    <a:pt x="3677858" y="261649"/>
                  </a:lnTo>
                  <a:lnTo>
                    <a:pt x="3658425" y="262889"/>
                  </a:lnTo>
                  <a:lnTo>
                    <a:pt x="3641117" y="261745"/>
                  </a:lnTo>
                  <a:lnTo>
                    <a:pt x="3624643" y="258302"/>
                  </a:lnTo>
                  <a:lnTo>
                    <a:pt x="3609026" y="252549"/>
                  </a:lnTo>
                  <a:lnTo>
                    <a:pt x="3594290" y="244475"/>
                  </a:lnTo>
                  <a:lnTo>
                    <a:pt x="3610927" y="204088"/>
                  </a:lnTo>
                  <a:lnTo>
                    <a:pt x="3624214" y="212330"/>
                  </a:lnTo>
                  <a:lnTo>
                    <a:pt x="3637407" y="218201"/>
                  </a:lnTo>
                  <a:lnTo>
                    <a:pt x="3650503" y="221716"/>
                  </a:lnTo>
                  <a:lnTo>
                    <a:pt x="3663505" y="222884"/>
                  </a:lnTo>
                  <a:lnTo>
                    <a:pt x="3680860" y="221146"/>
                  </a:lnTo>
                  <a:lnTo>
                    <a:pt x="3693287" y="215931"/>
                  </a:lnTo>
                  <a:lnTo>
                    <a:pt x="3700760" y="207240"/>
                  </a:lnTo>
                  <a:lnTo>
                    <a:pt x="3703256" y="195071"/>
                  </a:lnTo>
                  <a:lnTo>
                    <a:pt x="3702663" y="188666"/>
                  </a:lnTo>
                  <a:lnTo>
                    <a:pt x="3679507" y="157813"/>
                  </a:lnTo>
                  <a:lnTo>
                    <a:pt x="3641848" y="136888"/>
                  </a:lnTo>
                  <a:lnTo>
                    <a:pt x="3630803" y="130540"/>
                  </a:lnTo>
                  <a:lnTo>
                    <a:pt x="3603307" y="103616"/>
                  </a:lnTo>
                  <a:lnTo>
                    <a:pt x="3594798" y="68579"/>
                  </a:lnTo>
                  <a:lnTo>
                    <a:pt x="3596153" y="54457"/>
                  </a:lnTo>
                  <a:lnTo>
                    <a:pt x="3616388" y="19684"/>
                  </a:lnTo>
                  <a:lnTo>
                    <a:pt x="3655661" y="1468"/>
                  </a:lnTo>
                  <a:lnTo>
                    <a:pt x="3671760" y="253"/>
                  </a:lnTo>
                  <a:close/>
                </a:path>
                <a:path w="5333365" h="262890">
                  <a:moveTo>
                    <a:pt x="2403792" y="253"/>
                  </a:moveTo>
                  <a:lnTo>
                    <a:pt x="2424396" y="1277"/>
                  </a:lnTo>
                  <a:lnTo>
                    <a:pt x="2442035" y="4349"/>
                  </a:lnTo>
                  <a:lnTo>
                    <a:pt x="2456745" y="9469"/>
                  </a:lnTo>
                  <a:lnTo>
                    <a:pt x="2468562" y="16637"/>
                  </a:lnTo>
                  <a:lnTo>
                    <a:pt x="2454846" y="55498"/>
                  </a:lnTo>
                  <a:lnTo>
                    <a:pt x="2442793" y="48091"/>
                  </a:lnTo>
                  <a:lnTo>
                    <a:pt x="2430430" y="42814"/>
                  </a:lnTo>
                  <a:lnTo>
                    <a:pt x="2417734" y="39657"/>
                  </a:lnTo>
                  <a:lnTo>
                    <a:pt x="2404681" y="38607"/>
                  </a:lnTo>
                  <a:lnTo>
                    <a:pt x="2397321" y="39110"/>
                  </a:lnTo>
                  <a:lnTo>
                    <a:pt x="2371915" y="59435"/>
                  </a:lnTo>
                  <a:lnTo>
                    <a:pt x="2371915" y="68198"/>
                  </a:lnTo>
                  <a:lnTo>
                    <a:pt x="2399133" y="101971"/>
                  </a:lnTo>
                  <a:lnTo>
                    <a:pt x="2432165" y="119739"/>
                  </a:lnTo>
                  <a:lnTo>
                    <a:pt x="2442241" y="125587"/>
                  </a:lnTo>
                  <a:lnTo>
                    <a:pt x="2470991" y="154297"/>
                  </a:lnTo>
                  <a:lnTo>
                    <a:pt x="2480119" y="192150"/>
                  </a:lnTo>
                  <a:lnTo>
                    <a:pt x="2478595" y="206892"/>
                  </a:lnTo>
                  <a:lnTo>
                    <a:pt x="2455735" y="242950"/>
                  </a:lnTo>
                  <a:lnTo>
                    <a:pt x="2409890" y="261649"/>
                  </a:lnTo>
                  <a:lnTo>
                    <a:pt x="2390457" y="262889"/>
                  </a:lnTo>
                  <a:lnTo>
                    <a:pt x="2373149" y="261745"/>
                  </a:lnTo>
                  <a:lnTo>
                    <a:pt x="2356675" y="258302"/>
                  </a:lnTo>
                  <a:lnTo>
                    <a:pt x="2341058" y="252549"/>
                  </a:lnTo>
                  <a:lnTo>
                    <a:pt x="2326322" y="244475"/>
                  </a:lnTo>
                  <a:lnTo>
                    <a:pt x="2342959" y="204088"/>
                  </a:lnTo>
                  <a:lnTo>
                    <a:pt x="2356246" y="212330"/>
                  </a:lnTo>
                  <a:lnTo>
                    <a:pt x="2369439" y="218201"/>
                  </a:lnTo>
                  <a:lnTo>
                    <a:pt x="2382535" y="221716"/>
                  </a:lnTo>
                  <a:lnTo>
                    <a:pt x="2395537" y="222884"/>
                  </a:lnTo>
                  <a:lnTo>
                    <a:pt x="2412892" y="221146"/>
                  </a:lnTo>
                  <a:lnTo>
                    <a:pt x="2425319" y="215931"/>
                  </a:lnTo>
                  <a:lnTo>
                    <a:pt x="2432792" y="207240"/>
                  </a:lnTo>
                  <a:lnTo>
                    <a:pt x="2435288" y="195071"/>
                  </a:lnTo>
                  <a:lnTo>
                    <a:pt x="2434695" y="188666"/>
                  </a:lnTo>
                  <a:lnTo>
                    <a:pt x="2411539" y="157813"/>
                  </a:lnTo>
                  <a:lnTo>
                    <a:pt x="2373880" y="136888"/>
                  </a:lnTo>
                  <a:lnTo>
                    <a:pt x="2362835" y="130540"/>
                  </a:lnTo>
                  <a:lnTo>
                    <a:pt x="2335339" y="103616"/>
                  </a:lnTo>
                  <a:lnTo>
                    <a:pt x="2326830" y="68579"/>
                  </a:lnTo>
                  <a:lnTo>
                    <a:pt x="2328185" y="54457"/>
                  </a:lnTo>
                  <a:lnTo>
                    <a:pt x="2348420" y="19684"/>
                  </a:lnTo>
                  <a:lnTo>
                    <a:pt x="2387693" y="1468"/>
                  </a:lnTo>
                  <a:lnTo>
                    <a:pt x="2403792" y="253"/>
                  </a:lnTo>
                  <a:close/>
                </a:path>
                <a:path w="5333365" h="262890">
                  <a:moveTo>
                    <a:pt x="1061148" y="253"/>
                  </a:moveTo>
                  <a:lnTo>
                    <a:pt x="1081752" y="1277"/>
                  </a:lnTo>
                  <a:lnTo>
                    <a:pt x="1099391" y="4349"/>
                  </a:lnTo>
                  <a:lnTo>
                    <a:pt x="1114101" y="9469"/>
                  </a:lnTo>
                  <a:lnTo>
                    <a:pt x="1125918" y="16637"/>
                  </a:lnTo>
                  <a:lnTo>
                    <a:pt x="1112202" y="55498"/>
                  </a:lnTo>
                  <a:lnTo>
                    <a:pt x="1100149" y="48091"/>
                  </a:lnTo>
                  <a:lnTo>
                    <a:pt x="1087786" y="42814"/>
                  </a:lnTo>
                  <a:lnTo>
                    <a:pt x="1075090" y="39657"/>
                  </a:lnTo>
                  <a:lnTo>
                    <a:pt x="1062037" y="38607"/>
                  </a:lnTo>
                  <a:lnTo>
                    <a:pt x="1054677" y="39110"/>
                  </a:lnTo>
                  <a:lnTo>
                    <a:pt x="1029271" y="59435"/>
                  </a:lnTo>
                  <a:lnTo>
                    <a:pt x="1029271" y="68198"/>
                  </a:lnTo>
                  <a:lnTo>
                    <a:pt x="1056489" y="101971"/>
                  </a:lnTo>
                  <a:lnTo>
                    <a:pt x="1089521" y="119739"/>
                  </a:lnTo>
                  <a:lnTo>
                    <a:pt x="1099597" y="125587"/>
                  </a:lnTo>
                  <a:lnTo>
                    <a:pt x="1128347" y="154297"/>
                  </a:lnTo>
                  <a:lnTo>
                    <a:pt x="1137475" y="192150"/>
                  </a:lnTo>
                  <a:lnTo>
                    <a:pt x="1135951" y="206892"/>
                  </a:lnTo>
                  <a:lnTo>
                    <a:pt x="1113091" y="242950"/>
                  </a:lnTo>
                  <a:lnTo>
                    <a:pt x="1067246" y="261649"/>
                  </a:lnTo>
                  <a:lnTo>
                    <a:pt x="1047813" y="262889"/>
                  </a:lnTo>
                  <a:lnTo>
                    <a:pt x="1030505" y="261745"/>
                  </a:lnTo>
                  <a:lnTo>
                    <a:pt x="1014031" y="258302"/>
                  </a:lnTo>
                  <a:lnTo>
                    <a:pt x="998414" y="252549"/>
                  </a:lnTo>
                  <a:lnTo>
                    <a:pt x="983678" y="244475"/>
                  </a:lnTo>
                  <a:lnTo>
                    <a:pt x="1000315" y="204088"/>
                  </a:lnTo>
                  <a:lnTo>
                    <a:pt x="1013602" y="212330"/>
                  </a:lnTo>
                  <a:lnTo>
                    <a:pt x="1026794" y="218201"/>
                  </a:lnTo>
                  <a:lnTo>
                    <a:pt x="1039891" y="221716"/>
                  </a:lnTo>
                  <a:lnTo>
                    <a:pt x="1052893" y="222884"/>
                  </a:lnTo>
                  <a:lnTo>
                    <a:pt x="1070248" y="221146"/>
                  </a:lnTo>
                  <a:lnTo>
                    <a:pt x="1082675" y="215931"/>
                  </a:lnTo>
                  <a:lnTo>
                    <a:pt x="1090148" y="207240"/>
                  </a:lnTo>
                  <a:lnTo>
                    <a:pt x="1092644" y="195071"/>
                  </a:lnTo>
                  <a:lnTo>
                    <a:pt x="1092051" y="188666"/>
                  </a:lnTo>
                  <a:lnTo>
                    <a:pt x="1068895" y="157813"/>
                  </a:lnTo>
                  <a:lnTo>
                    <a:pt x="1031236" y="136888"/>
                  </a:lnTo>
                  <a:lnTo>
                    <a:pt x="1020191" y="130540"/>
                  </a:lnTo>
                  <a:lnTo>
                    <a:pt x="992695" y="103616"/>
                  </a:lnTo>
                  <a:lnTo>
                    <a:pt x="984186" y="68579"/>
                  </a:lnTo>
                  <a:lnTo>
                    <a:pt x="985541" y="54457"/>
                  </a:lnTo>
                  <a:lnTo>
                    <a:pt x="1005776" y="19684"/>
                  </a:lnTo>
                  <a:lnTo>
                    <a:pt x="1045049" y="1468"/>
                  </a:lnTo>
                  <a:lnTo>
                    <a:pt x="1061148" y="253"/>
                  </a:lnTo>
                  <a:close/>
                </a:path>
                <a:path w="5333365" h="262890">
                  <a:moveTo>
                    <a:pt x="4773358" y="0"/>
                  </a:moveTo>
                  <a:lnTo>
                    <a:pt x="4821745" y="8540"/>
                  </a:lnTo>
                  <a:lnTo>
                    <a:pt x="4857178" y="34035"/>
                  </a:lnTo>
                  <a:lnTo>
                    <a:pt x="4878895" y="74866"/>
                  </a:lnTo>
                  <a:lnTo>
                    <a:pt x="4886134" y="129412"/>
                  </a:lnTo>
                  <a:lnTo>
                    <a:pt x="4884231" y="158509"/>
                  </a:lnTo>
                  <a:lnTo>
                    <a:pt x="4869043" y="207226"/>
                  </a:lnTo>
                  <a:lnTo>
                    <a:pt x="4839116" y="242583"/>
                  </a:lnTo>
                  <a:lnTo>
                    <a:pt x="4796166" y="260629"/>
                  </a:lnTo>
                  <a:lnTo>
                    <a:pt x="4769929" y="262889"/>
                  </a:lnTo>
                  <a:lnTo>
                    <a:pt x="4745878" y="260653"/>
                  </a:lnTo>
                  <a:lnTo>
                    <a:pt x="4706635" y="242798"/>
                  </a:lnTo>
                  <a:lnTo>
                    <a:pt x="4679515" y="207672"/>
                  </a:lnTo>
                  <a:lnTo>
                    <a:pt x="4665851" y="158801"/>
                  </a:lnTo>
                  <a:lnTo>
                    <a:pt x="4664138" y="129412"/>
                  </a:lnTo>
                  <a:lnTo>
                    <a:pt x="4665995" y="103314"/>
                  </a:lnTo>
                  <a:lnTo>
                    <a:pt x="4680854" y="57403"/>
                  </a:lnTo>
                  <a:lnTo>
                    <a:pt x="4709975" y="21163"/>
                  </a:lnTo>
                  <a:lnTo>
                    <a:pt x="4749738" y="2355"/>
                  </a:lnTo>
                  <a:lnTo>
                    <a:pt x="4773358" y="0"/>
                  </a:lnTo>
                  <a:close/>
                </a:path>
                <a:path w="5333365" h="262890">
                  <a:moveTo>
                    <a:pt x="3138106" y="0"/>
                  </a:moveTo>
                  <a:lnTo>
                    <a:pt x="3186493" y="8540"/>
                  </a:lnTo>
                  <a:lnTo>
                    <a:pt x="3221926" y="34035"/>
                  </a:lnTo>
                  <a:lnTo>
                    <a:pt x="3243643" y="74866"/>
                  </a:lnTo>
                  <a:lnTo>
                    <a:pt x="3250882" y="129412"/>
                  </a:lnTo>
                  <a:lnTo>
                    <a:pt x="3248979" y="158509"/>
                  </a:lnTo>
                  <a:lnTo>
                    <a:pt x="3233791" y="207226"/>
                  </a:lnTo>
                  <a:lnTo>
                    <a:pt x="3203864" y="242583"/>
                  </a:lnTo>
                  <a:lnTo>
                    <a:pt x="3160914" y="260629"/>
                  </a:lnTo>
                  <a:lnTo>
                    <a:pt x="3134677" y="262889"/>
                  </a:lnTo>
                  <a:lnTo>
                    <a:pt x="3110626" y="260653"/>
                  </a:lnTo>
                  <a:lnTo>
                    <a:pt x="3071383" y="242798"/>
                  </a:lnTo>
                  <a:lnTo>
                    <a:pt x="3044263" y="207672"/>
                  </a:lnTo>
                  <a:lnTo>
                    <a:pt x="3030599" y="158801"/>
                  </a:lnTo>
                  <a:lnTo>
                    <a:pt x="3028886" y="129412"/>
                  </a:lnTo>
                  <a:lnTo>
                    <a:pt x="3030743" y="103314"/>
                  </a:lnTo>
                  <a:lnTo>
                    <a:pt x="3045602" y="57403"/>
                  </a:lnTo>
                  <a:lnTo>
                    <a:pt x="3074723" y="21163"/>
                  </a:lnTo>
                  <a:lnTo>
                    <a:pt x="3114486" y="2355"/>
                  </a:lnTo>
                  <a:lnTo>
                    <a:pt x="3138106" y="0"/>
                  </a:lnTo>
                  <a:close/>
                </a:path>
                <a:path w="5333365" h="262890">
                  <a:moveTo>
                    <a:pt x="1947862" y="0"/>
                  </a:moveTo>
                  <a:lnTo>
                    <a:pt x="1996249" y="8540"/>
                  </a:lnTo>
                  <a:lnTo>
                    <a:pt x="2031682" y="34035"/>
                  </a:lnTo>
                  <a:lnTo>
                    <a:pt x="2053399" y="74866"/>
                  </a:lnTo>
                  <a:lnTo>
                    <a:pt x="2060638" y="129412"/>
                  </a:lnTo>
                  <a:lnTo>
                    <a:pt x="2058735" y="158509"/>
                  </a:lnTo>
                  <a:lnTo>
                    <a:pt x="2043547" y="207226"/>
                  </a:lnTo>
                  <a:lnTo>
                    <a:pt x="2013620" y="242583"/>
                  </a:lnTo>
                  <a:lnTo>
                    <a:pt x="1970670" y="260629"/>
                  </a:lnTo>
                  <a:lnTo>
                    <a:pt x="1944433" y="262889"/>
                  </a:lnTo>
                  <a:lnTo>
                    <a:pt x="1920382" y="260653"/>
                  </a:lnTo>
                  <a:lnTo>
                    <a:pt x="1881139" y="242798"/>
                  </a:lnTo>
                  <a:lnTo>
                    <a:pt x="1854019" y="207672"/>
                  </a:lnTo>
                  <a:lnTo>
                    <a:pt x="1840355" y="158801"/>
                  </a:lnTo>
                  <a:lnTo>
                    <a:pt x="1838642" y="129412"/>
                  </a:lnTo>
                  <a:lnTo>
                    <a:pt x="1840499" y="103314"/>
                  </a:lnTo>
                  <a:lnTo>
                    <a:pt x="1855358" y="57403"/>
                  </a:lnTo>
                  <a:lnTo>
                    <a:pt x="1884479" y="21163"/>
                  </a:lnTo>
                  <a:lnTo>
                    <a:pt x="1924242" y="2355"/>
                  </a:lnTo>
                  <a:lnTo>
                    <a:pt x="1947862" y="0"/>
                  </a:lnTo>
                  <a:close/>
                </a:path>
                <a:path w="5333365" h="262890">
                  <a:moveTo>
                    <a:pt x="1382458" y="0"/>
                  </a:moveTo>
                  <a:lnTo>
                    <a:pt x="1430845" y="8540"/>
                  </a:lnTo>
                  <a:lnTo>
                    <a:pt x="1466278" y="34035"/>
                  </a:lnTo>
                  <a:lnTo>
                    <a:pt x="1487995" y="74866"/>
                  </a:lnTo>
                  <a:lnTo>
                    <a:pt x="1495234" y="129412"/>
                  </a:lnTo>
                  <a:lnTo>
                    <a:pt x="1493331" y="158509"/>
                  </a:lnTo>
                  <a:lnTo>
                    <a:pt x="1478143" y="207226"/>
                  </a:lnTo>
                  <a:lnTo>
                    <a:pt x="1448216" y="242583"/>
                  </a:lnTo>
                  <a:lnTo>
                    <a:pt x="1405266" y="260629"/>
                  </a:lnTo>
                  <a:lnTo>
                    <a:pt x="1379029" y="262889"/>
                  </a:lnTo>
                  <a:lnTo>
                    <a:pt x="1354978" y="260653"/>
                  </a:lnTo>
                  <a:lnTo>
                    <a:pt x="1315735" y="242798"/>
                  </a:lnTo>
                  <a:lnTo>
                    <a:pt x="1288615" y="207672"/>
                  </a:lnTo>
                  <a:lnTo>
                    <a:pt x="1274951" y="158801"/>
                  </a:lnTo>
                  <a:lnTo>
                    <a:pt x="1273238" y="129412"/>
                  </a:lnTo>
                  <a:lnTo>
                    <a:pt x="1275095" y="103314"/>
                  </a:lnTo>
                  <a:lnTo>
                    <a:pt x="1289954" y="57403"/>
                  </a:lnTo>
                  <a:lnTo>
                    <a:pt x="1319075" y="21163"/>
                  </a:lnTo>
                  <a:lnTo>
                    <a:pt x="1358838" y="2355"/>
                  </a:lnTo>
                  <a:lnTo>
                    <a:pt x="1382458" y="0"/>
                  </a:lnTo>
                  <a:close/>
                </a:path>
                <a:path w="5333365" h="262890">
                  <a:moveTo>
                    <a:pt x="300507" y="0"/>
                  </a:moveTo>
                  <a:lnTo>
                    <a:pt x="344198" y="9751"/>
                  </a:lnTo>
                  <a:lnTo>
                    <a:pt x="373311" y="50026"/>
                  </a:lnTo>
                  <a:lnTo>
                    <a:pt x="374535" y="64007"/>
                  </a:lnTo>
                  <a:lnTo>
                    <a:pt x="373854" y="71842"/>
                  </a:lnTo>
                  <a:lnTo>
                    <a:pt x="352174" y="111410"/>
                  </a:lnTo>
                  <a:lnTo>
                    <a:pt x="339686" y="120903"/>
                  </a:lnTo>
                  <a:lnTo>
                    <a:pt x="347768" y="125477"/>
                  </a:lnTo>
                  <a:lnTo>
                    <a:pt x="376224" y="158299"/>
                  </a:lnTo>
                  <a:lnTo>
                    <a:pt x="384073" y="185927"/>
                  </a:lnTo>
                  <a:lnTo>
                    <a:pt x="382654" y="202932"/>
                  </a:lnTo>
                  <a:lnTo>
                    <a:pt x="361365" y="242062"/>
                  </a:lnTo>
                  <a:lnTo>
                    <a:pt x="318124" y="260760"/>
                  </a:lnTo>
                  <a:lnTo>
                    <a:pt x="299643" y="262000"/>
                  </a:lnTo>
                  <a:lnTo>
                    <a:pt x="281079" y="260784"/>
                  </a:lnTo>
                  <a:lnTo>
                    <a:pt x="238861" y="242442"/>
                  </a:lnTo>
                  <a:lnTo>
                    <a:pt x="218787" y="203313"/>
                  </a:lnTo>
                  <a:lnTo>
                    <a:pt x="217449" y="185927"/>
                  </a:lnTo>
                  <a:lnTo>
                    <a:pt x="218159" y="176448"/>
                  </a:lnTo>
                  <a:lnTo>
                    <a:pt x="234909" y="139795"/>
                  </a:lnTo>
                  <a:lnTo>
                    <a:pt x="258203" y="119506"/>
                  </a:lnTo>
                  <a:lnTo>
                    <a:pt x="251581" y="114458"/>
                  </a:lnTo>
                  <a:lnTo>
                    <a:pt x="228853" y="79311"/>
                  </a:lnTo>
                  <a:lnTo>
                    <a:pt x="226644" y="63880"/>
                  </a:lnTo>
                  <a:lnTo>
                    <a:pt x="227939" y="49972"/>
                  </a:lnTo>
                  <a:lnTo>
                    <a:pt x="258452" y="9751"/>
                  </a:lnTo>
                  <a:lnTo>
                    <a:pt x="285026" y="1091"/>
                  </a:lnTo>
                  <a:lnTo>
                    <a:pt x="300507" y="0"/>
                  </a:lnTo>
                  <a:close/>
                </a:path>
              </a:pathLst>
            </a:custGeom>
            <a:ln w="3175">
              <a:solidFill>
                <a:srgbClr val="5813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>
            <a:spLocks noGrp="1"/>
          </p:cNvSpPr>
          <p:nvPr>
            <p:ph type="title"/>
          </p:nvPr>
        </p:nvSpPr>
        <p:spPr>
          <a:xfrm>
            <a:off x="231140" y="1244854"/>
            <a:ext cx="7120890" cy="1031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1-</a:t>
            </a:r>
            <a:r>
              <a:rPr spc="5" dirty="0"/>
              <a:t> </a:t>
            </a:r>
            <a:r>
              <a:rPr b="1" spc="-5" dirty="0">
                <a:latin typeface="Trebuchet MS"/>
                <a:cs typeface="Trebuchet MS"/>
              </a:rPr>
              <a:t>supportive</a:t>
            </a:r>
            <a:r>
              <a:rPr b="1" spc="20" dirty="0">
                <a:latin typeface="Trebuchet MS"/>
                <a:cs typeface="Trebuchet MS"/>
              </a:rPr>
              <a:t> </a:t>
            </a:r>
            <a:r>
              <a:rPr b="1" spc="-10" dirty="0">
                <a:latin typeface="Trebuchet MS"/>
                <a:cs typeface="Trebuchet MS"/>
              </a:rPr>
              <a:t>treatment</a:t>
            </a:r>
            <a:r>
              <a:rPr b="1" spc="55" dirty="0">
                <a:latin typeface="Trebuchet MS"/>
                <a:cs typeface="Trebuchet MS"/>
              </a:rPr>
              <a:t> </a:t>
            </a:r>
            <a:r>
              <a:rPr spc="-5" dirty="0"/>
              <a:t>for</a:t>
            </a:r>
            <a:r>
              <a:rPr spc="-15" dirty="0"/>
              <a:t> </a:t>
            </a:r>
            <a:r>
              <a:rPr spc="-10" dirty="0"/>
              <a:t>pain</a:t>
            </a:r>
            <a:r>
              <a:rPr dirty="0"/>
              <a:t> </a:t>
            </a:r>
            <a:r>
              <a:rPr spc="-10" dirty="0"/>
              <a:t>and</a:t>
            </a:r>
            <a:r>
              <a:rPr spc="10" dirty="0"/>
              <a:t> </a:t>
            </a:r>
            <a:r>
              <a:rPr spc="-10" dirty="0"/>
              <a:t>dehydration; </a:t>
            </a:r>
            <a:r>
              <a:rPr spc="-5" dirty="0"/>
              <a:t> </a:t>
            </a:r>
            <a:r>
              <a:rPr spc="-10" dirty="0"/>
              <a:t>analgesia,</a:t>
            </a:r>
            <a:r>
              <a:rPr dirty="0"/>
              <a:t> </a:t>
            </a:r>
            <a:r>
              <a:rPr spc="-5" dirty="0"/>
              <a:t>rest,</a:t>
            </a:r>
            <a:r>
              <a:rPr spc="15" dirty="0"/>
              <a:t> </a:t>
            </a:r>
            <a:r>
              <a:rPr spc="-10" dirty="0"/>
              <a:t>antipyretics,</a:t>
            </a:r>
            <a:r>
              <a:rPr spc="10" dirty="0"/>
              <a:t> </a:t>
            </a:r>
            <a:r>
              <a:rPr dirty="0"/>
              <a:t>fluid</a:t>
            </a:r>
            <a:r>
              <a:rPr spc="5" dirty="0"/>
              <a:t> </a:t>
            </a:r>
            <a:r>
              <a:rPr spc="-40" dirty="0"/>
              <a:t>therapy,</a:t>
            </a:r>
            <a:r>
              <a:rPr spc="10" dirty="0"/>
              <a:t> </a:t>
            </a:r>
            <a:r>
              <a:rPr spc="-5" dirty="0"/>
              <a:t>septicemia </a:t>
            </a:r>
            <a:r>
              <a:rPr spc="-645" dirty="0"/>
              <a:t> </a:t>
            </a:r>
            <a:r>
              <a:rPr spc="-10" dirty="0"/>
              <a:t>managemenet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231140" y="3149930"/>
            <a:ext cx="7565390" cy="21913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29895" indent="-417830">
              <a:lnSpc>
                <a:spcPct val="100000"/>
              </a:lnSpc>
              <a:spcBef>
                <a:spcPts val="95"/>
              </a:spcBef>
              <a:buAutoNum type="arabicPlain" startAt="2"/>
              <a:tabLst>
                <a:tab pos="429895" algn="l"/>
                <a:tab pos="430530" algn="l"/>
              </a:tabLst>
            </a:pPr>
            <a:r>
              <a:rPr sz="2200" spc="-5" dirty="0">
                <a:latin typeface="Trebuchet MS"/>
                <a:cs typeface="Trebuchet MS"/>
              </a:rPr>
              <a:t>splintage; skin</a:t>
            </a:r>
            <a:r>
              <a:rPr sz="2200" spc="5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traction, </a:t>
            </a:r>
            <a:r>
              <a:rPr sz="2200" spc="-10" dirty="0">
                <a:latin typeface="Trebuchet MS"/>
                <a:cs typeface="Trebuchet MS"/>
              </a:rPr>
              <a:t>back</a:t>
            </a:r>
            <a:r>
              <a:rPr sz="2200" spc="-5" dirty="0">
                <a:latin typeface="Trebuchet MS"/>
                <a:cs typeface="Trebuchet MS"/>
              </a:rPr>
              <a:t> slab </a:t>
            </a:r>
            <a:r>
              <a:rPr sz="2200" spc="-10" dirty="0">
                <a:latin typeface="Trebuchet MS"/>
                <a:cs typeface="Trebuchet MS"/>
              </a:rPr>
              <a:t>or</a:t>
            </a:r>
            <a:r>
              <a:rPr sz="2200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slings</a:t>
            </a:r>
            <a:r>
              <a:rPr sz="2200" spc="-10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.</a:t>
            </a:r>
            <a:endParaRPr sz="2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rebuchet MS"/>
              <a:buAutoNum type="arabicPlain" startAt="2"/>
            </a:pPr>
            <a:endParaRPr sz="3300">
              <a:latin typeface="Trebuchet MS"/>
              <a:cs typeface="Trebuchet MS"/>
            </a:endParaRPr>
          </a:p>
          <a:p>
            <a:pPr marL="286385" marR="5080" indent="-274320">
              <a:lnSpc>
                <a:spcPct val="100200"/>
              </a:lnSpc>
              <a:buFont typeface="Trebuchet MS"/>
              <a:buAutoNum type="arabicPlain" startAt="2"/>
              <a:tabLst>
                <a:tab pos="331470" algn="l"/>
              </a:tabLst>
            </a:pPr>
            <a:r>
              <a:rPr dirty="0"/>
              <a:t>	</a:t>
            </a:r>
            <a:r>
              <a:rPr sz="2200" b="1" spc="-5" dirty="0">
                <a:latin typeface="Trebuchet MS"/>
                <a:cs typeface="Trebuchet MS"/>
              </a:rPr>
              <a:t>Antibiotics</a:t>
            </a:r>
            <a:r>
              <a:rPr sz="2200" spc="-5" dirty="0">
                <a:latin typeface="Trebuchet MS"/>
                <a:cs typeface="Trebuchet MS"/>
              </a:rPr>
              <a:t>:</a:t>
            </a:r>
            <a:r>
              <a:rPr sz="220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intravenous</a:t>
            </a:r>
            <a:r>
              <a:rPr sz="220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antibiotics</a:t>
            </a:r>
            <a:r>
              <a:rPr sz="2200" spc="-15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to</a:t>
            </a:r>
            <a:r>
              <a:rPr sz="2200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be</a:t>
            </a:r>
            <a:r>
              <a:rPr sz="2200" spc="10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started </a:t>
            </a:r>
            <a:r>
              <a:rPr sz="220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immediately</a:t>
            </a:r>
            <a:r>
              <a:rPr sz="2200" spc="5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on </a:t>
            </a:r>
            <a:r>
              <a:rPr sz="2200" spc="-10" dirty="0">
                <a:latin typeface="Trebuchet MS"/>
                <a:cs typeface="Trebuchet MS"/>
              </a:rPr>
              <a:t>clinical</a:t>
            </a:r>
            <a:r>
              <a:rPr sz="220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bases</a:t>
            </a:r>
            <a:r>
              <a:rPr sz="2200" spc="-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and</a:t>
            </a:r>
            <a:r>
              <a:rPr sz="2200" spc="-5" dirty="0">
                <a:latin typeface="Trebuchet MS"/>
                <a:cs typeface="Trebuchet MS"/>
              </a:rPr>
              <a:t> then</a:t>
            </a:r>
            <a:r>
              <a:rPr sz="2200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changed</a:t>
            </a:r>
            <a:r>
              <a:rPr sz="2200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on </a:t>
            </a:r>
            <a:r>
              <a:rPr sz="2200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cultures </a:t>
            </a:r>
            <a:r>
              <a:rPr sz="2200" spc="-10" dirty="0">
                <a:latin typeface="Trebuchet MS"/>
                <a:cs typeface="Trebuchet MS"/>
              </a:rPr>
              <a:t>and </a:t>
            </a:r>
            <a:r>
              <a:rPr sz="2200" spc="-30" dirty="0">
                <a:latin typeface="Trebuchet MS"/>
                <a:cs typeface="Trebuchet MS"/>
              </a:rPr>
              <a:t>sensitivity. </a:t>
            </a:r>
            <a:r>
              <a:rPr sz="2200" spc="-5" dirty="0">
                <a:latin typeface="Trebuchet MS"/>
                <a:cs typeface="Trebuchet MS"/>
              </a:rPr>
              <a:t>Antibiotics should cover expected </a:t>
            </a:r>
            <a:r>
              <a:rPr sz="2200" spc="-65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microorganism</a:t>
            </a:r>
            <a:r>
              <a:rPr sz="2200" spc="-1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especially</a:t>
            </a:r>
            <a:r>
              <a:rPr sz="2200" spc="-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staphylococcus.</a:t>
            </a:r>
            <a:endParaRPr sz="2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87196" y="431482"/>
            <a:ext cx="6696456" cy="60828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7901" y="451484"/>
            <a:ext cx="2773514" cy="35750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81785" y="636016"/>
            <a:ext cx="109981" cy="118237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537591" y="558545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4" h="127634">
                <a:moveTo>
                  <a:pt x="41516" y="0"/>
                </a:moveTo>
                <a:lnTo>
                  <a:pt x="0" y="127634"/>
                </a:lnTo>
                <a:lnTo>
                  <a:pt x="83032" y="127634"/>
                </a:lnTo>
                <a:lnTo>
                  <a:pt x="4151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89708" y="505079"/>
            <a:ext cx="176402" cy="25031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81785" y="504825"/>
            <a:ext cx="91312" cy="86613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2252598" y="457580"/>
            <a:ext cx="389255" cy="346075"/>
          </a:xfrm>
          <a:custGeom>
            <a:avLst/>
            <a:gdLst/>
            <a:ahLst/>
            <a:cxnLst/>
            <a:rect l="l" t="t" r="r" b="b"/>
            <a:pathLst>
              <a:path w="389255" h="346075">
                <a:moveTo>
                  <a:pt x="327532" y="0"/>
                </a:moveTo>
                <a:lnTo>
                  <a:pt x="388874" y="0"/>
                </a:lnTo>
                <a:lnTo>
                  <a:pt x="388874" y="345567"/>
                </a:lnTo>
                <a:lnTo>
                  <a:pt x="327532" y="345567"/>
                </a:lnTo>
                <a:lnTo>
                  <a:pt x="327532" y="0"/>
                </a:lnTo>
                <a:close/>
              </a:path>
              <a:path w="389255" h="346075">
                <a:moveTo>
                  <a:pt x="0" y="0"/>
                </a:moveTo>
                <a:lnTo>
                  <a:pt x="286131" y="0"/>
                </a:lnTo>
                <a:lnTo>
                  <a:pt x="286131" y="54483"/>
                </a:lnTo>
                <a:lnTo>
                  <a:pt x="171323" y="54483"/>
                </a:lnTo>
                <a:lnTo>
                  <a:pt x="171323" y="345567"/>
                </a:lnTo>
                <a:lnTo>
                  <a:pt x="109981" y="345567"/>
                </a:lnTo>
                <a:lnTo>
                  <a:pt x="109981" y="54483"/>
                </a:lnTo>
                <a:lnTo>
                  <a:pt x="0" y="5448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10511" y="457580"/>
            <a:ext cx="61594" cy="346075"/>
          </a:xfrm>
          <a:custGeom>
            <a:avLst/>
            <a:gdLst/>
            <a:ahLst/>
            <a:cxnLst/>
            <a:rect l="l" t="t" r="r" b="b"/>
            <a:pathLst>
              <a:path w="61594" h="346075">
                <a:moveTo>
                  <a:pt x="0" y="0"/>
                </a:moveTo>
                <a:lnTo>
                  <a:pt x="61340" y="0"/>
                </a:lnTo>
                <a:lnTo>
                  <a:pt x="61340" y="345567"/>
                </a:lnTo>
                <a:lnTo>
                  <a:pt x="0" y="34556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68426" y="457580"/>
            <a:ext cx="681355" cy="350520"/>
          </a:xfrm>
          <a:custGeom>
            <a:avLst/>
            <a:gdLst/>
            <a:ahLst/>
            <a:cxnLst/>
            <a:rect l="l" t="t" r="r" b="b"/>
            <a:pathLst>
              <a:path w="681355" h="350520">
                <a:moveTo>
                  <a:pt x="619937" y="0"/>
                </a:moveTo>
                <a:lnTo>
                  <a:pt x="681278" y="0"/>
                </a:lnTo>
                <a:lnTo>
                  <a:pt x="681278" y="345567"/>
                </a:lnTo>
                <a:lnTo>
                  <a:pt x="619937" y="345567"/>
                </a:lnTo>
                <a:lnTo>
                  <a:pt x="619937" y="0"/>
                </a:lnTo>
                <a:close/>
              </a:path>
              <a:path w="681355" h="350520">
                <a:moveTo>
                  <a:pt x="292417" y="0"/>
                </a:moveTo>
                <a:lnTo>
                  <a:pt x="578535" y="0"/>
                </a:lnTo>
                <a:lnTo>
                  <a:pt x="578535" y="54483"/>
                </a:lnTo>
                <a:lnTo>
                  <a:pt x="463677" y="54483"/>
                </a:lnTo>
                <a:lnTo>
                  <a:pt x="463677" y="345567"/>
                </a:lnTo>
                <a:lnTo>
                  <a:pt x="402348" y="345567"/>
                </a:lnTo>
                <a:lnTo>
                  <a:pt x="402348" y="54483"/>
                </a:lnTo>
                <a:lnTo>
                  <a:pt x="292417" y="54483"/>
                </a:lnTo>
                <a:lnTo>
                  <a:pt x="292417" y="0"/>
                </a:lnTo>
                <a:close/>
              </a:path>
              <a:path w="681355" h="350520">
                <a:moveTo>
                  <a:pt x="0" y="0"/>
                </a:moveTo>
                <a:lnTo>
                  <a:pt x="29489" y="0"/>
                </a:lnTo>
                <a:lnTo>
                  <a:pt x="192722" y="208534"/>
                </a:lnTo>
                <a:lnTo>
                  <a:pt x="192722" y="0"/>
                </a:lnTo>
                <a:lnTo>
                  <a:pt x="251701" y="0"/>
                </a:lnTo>
                <a:lnTo>
                  <a:pt x="251701" y="350266"/>
                </a:lnTo>
                <a:lnTo>
                  <a:pt x="226694" y="350266"/>
                </a:lnTo>
                <a:lnTo>
                  <a:pt x="58978" y="131572"/>
                </a:lnTo>
                <a:lnTo>
                  <a:pt x="58978" y="345821"/>
                </a:lnTo>
                <a:lnTo>
                  <a:pt x="0" y="345821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21333" y="454533"/>
            <a:ext cx="233679" cy="348615"/>
          </a:xfrm>
          <a:custGeom>
            <a:avLst/>
            <a:gdLst/>
            <a:ahLst/>
            <a:cxnLst/>
            <a:rect l="l" t="t" r="r" b="b"/>
            <a:pathLst>
              <a:path w="233680" h="348615">
                <a:moveTo>
                  <a:pt x="97789" y="0"/>
                </a:moveTo>
                <a:lnTo>
                  <a:pt x="145748" y="5730"/>
                </a:lnTo>
                <a:lnTo>
                  <a:pt x="181990" y="22987"/>
                </a:lnTo>
                <a:lnTo>
                  <a:pt x="210333" y="68546"/>
                </a:lnTo>
                <a:lnTo>
                  <a:pt x="212216" y="88645"/>
                </a:lnTo>
                <a:lnTo>
                  <a:pt x="209504" y="108126"/>
                </a:lnTo>
                <a:lnTo>
                  <a:pt x="201374" y="125428"/>
                </a:lnTo>
                <a:lnTo>
                  <a:pt x="187838" y="140563"/>
                </a:lnTo>
                <a:lnTo>
                  <a:pt x="168909" y="153542"/>
                </a:lnTo>
                <a:lnTo>
                  <a:pt x="197080" y="167739"/>
                </a:lnTo>
                <a:lnTo>
                  <a:pt x="217201" y="187864"/>
                </a:lnTo>
                <a:lnTo>
                  <a:pt x="229274" y="213943"/>
                </a:lnTo>
                <a:lnTo>
                  <a:pt x="233298" y="245999"/>
                </a:lnTo>
                <a:lnTo>
                  <a:pt x="231062" y="268386"/>
                </a:lnTo>
                <a:lnTo>
                  <a:pt x="213207" y="305827"/>
                </a:lnTo>
                <a:lnTo>
                  <a:pt x="178512" y="333023"/>
                </a:lnTo>
                <a:lnTo>
                  <a:pt x="132550" y="346878"/>
                </a:lnTo>
                <a:lnTo>
                  <a:pt x="105664" y="348614"/>
                </a:lnTo>
                <a:lnTo>
                  <a:pt x="0" y="348614"/>
                </a:lnTo>
                <a:lnTo>
                  <a:pt x="0" y="3301"/>
                </a:lnTo>
                <a:lnTo>
                  <a:pt x="32263" y="1821"/>
                </a:lnTo>
                <a:lnTo>
                  <a:pt x="59324" y="793"/>
                </a:lnTo>
                <a:lnTo>
                  <a:pt x="81170" y="194"/>
                </a:lnTo>
                <a:lnTo>
                  <a:pt x="9778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27901" y="452881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5" h="350520">
                <a:moveTo>
                  <a:pt x="137756" y="0"/>
                </a:moveTo>
                <a:lnTo>
                  <a:pt x="164655" y="0"/>
                </a:lnTo>
                <a:lnTo>
                  <a:pt x="303593" y="350265"/>
                </a:lnTo>
                <a:lnTo>
                  <a:pt x="235889" y="350265"/>
                </a:lnTo>
                <a:lnTo>
                  <a:pt x="210654" y="280162"/>
                </a:lnTo>
                <a:lnTo>
                  <a:pt x="92227" y="280162"/>
                </a:lnTo>
                <a:lnTo>
                  <a:pt x="68173" y="350265"/>
                </a:lnTo>
                <a:lnTo>
                  <a:pt x="0" y="350265"/>
                </a:lnTo>
                <a:lnTo>
                  <a:pt x="13775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96591" y="451612"/>
            <a:ext cx="504825" cy="357505"/>
          </a:xfrm>
          <a:custGeom>
            <a:avLst/>
            <a:gdLst/>
            <a:ahLst/>
            <a:cxnLst/>
            <a:rect l="l" t="t" r="r" b="b"/>
            <a:pathLst>
              <a:path w="504825" h="357505">
                <a:moveTo>
                  <a:pt x="401065" y="0"/>
                </a:moveTo>
                <a:lnTo>
                  <a:pt x="428998" y="1404"/>
                </a:lnTo>
                <a:lnTo>
                  <a:pt x="452977" y="5619"/>
                </a:lnTo>
                <a:lnTo>
                  <a:pt x="473003" y="12644"/>
                </a:lnTo>
                <a:lnTo>
                  <a:pt x="489076" y="22478"/>
                </a:lnTo>
                <a:lnTo>
                  <a:pt x="470407" y="75311"/>
                </a:lnTo>
                <a:lnTo>
                  <a:pt x="454001" y="65216"/>
                </a:lnTo>
                <a:lnTo>
                  <a:pt x="437165" y="57991"/>
                </a:lnTo>
                <a:lnTo>
                  <a:pt x="419901" y="53647"/>
                </a:lnTo>
                <a:lnTo>
                  <a:pt x="402208" y="52197"/>
                </a:lnTo>
                <a:lnTo>
                  <a:pt x="392211" y="52889"/>
                </a:lnTo>
                <a:lnTo>
                  <a:pt x="360568" y="76263"/>
                </a:lnTo>
                <a:lnTo>
                  <a:pt x="357631" y="92583"/>
                </a:lnTo>
                <a:lnTo>
                  <a:pt x="361749" y="107584"/>
                </a:lnTo>
                <a:lnTo>
                  <a:pt x="374094" y="122872"/>
                </a:lnTo>
                <a:lnTo>
                  <a:pt x="394654" y="138445"/>
                </a:lnTo>
                <a:lnTo>
                  <a:pt x="423417" y="154304"/>
                </a:lnTo>
                <a:lnTo>
                  <a:pt x="439558" y="162615"/>
                </a:lnTo>
                <a:lnTo>
                  <a:pt x="453294" y="170592"/>
                </a:lnTo>
                <a:lnTo>
                  <a:pt x="486997" y="201041"/>
                </a:lnTo>
                <a:lnTo>
                  <a:pt x="502824" y="238934"/>
                </a:lnTo>
                <a:lnTo>
                  <a:pt x="504825" y="261238"/>
                </a:lnTo>
                <a:lnTo>
                  <a:pt x="502753" y="281267"/>
                </a:lnTo>
                <a:lnTo>
                  <a:pt x="486179" y="315799"/>
                </a:lnTo>
                <a:lnTo>
                  <a:pt x="453699" y="342161"/>
                </a:lnTo>
                <a:lnTo>
                  <a:pt x="409313" y="355687"/>
                </a:lnTo>
                <a:lnTo>
                  <a:pt x="382904" y="357377"/>
                </a:lnTo>
                <a:lnTo>
                  <a:pt x="359306" y="355828"/>
                </a:lnTo>
                <a:lnTo>
                  <a:pt x="336899" y="351170"/>
                </a:lnTo>
                <a:lnTo>
                  <a:pt x="315682" y="343394"/>
                </a:lnTo>
                <a:lnTo>
                  <a:pt x="295656" y="332486"/>
                </a:lnTo>
                <a:lnTo>
                  <a:pt x="318261" y="277495"/>
                </a:lnTo>
                <a:lnTo>
                  <a:pt x="336363" y="288643"/>
                </a:lnTo>
                <a:lnTo>
                  <a:pt x="354298" y="296576"/>
                </a:lnTo>
                <a:lnTo>
                  <a:pt x="372090" y="301319"/>
                </a:lnTo>
                <a:lnTo>
                  <a:pt x="389763" y="302895"/>
                </a:lnTo>
                <a:lnTo>
                  <a:pt x="413359" y="300537"/>
                </a:lnTo>
                <a:lnTo>
                  <a:pt x="430228" y="293465"/>
                </a:lnTo>
                <a:lnTo>
                  <a:pt x="440358" y="281678"/>
                </a:lnTo>
                <a:lnTo>
                  <a:pt x="443738" y="265175"/>
                </a:lnTo>
                <a:lnTo>
                  <a:pt x="442950" y="256434"/>
                </a:lnTo>
                <a:lnTo>
                  <a:pt x="422965" y="223206"/>
                </a:lnTo>
                <a:lnTo>
                  <a:pt x="378459" y="195452"/>
                </a:lnTo>
                <a:lnTo>
                  <a:pt x="360247" y="185975"/>
                </a:lnTo>
                <a:lnTo>
                  <a:pt x="345249" y="177355"/>
                </a:lnTo>
                <a:lnTo>
                  <a:pt x="312769" y="148637"/>
                </a:lnTo>
                <a:lnTo>
                  <a:pt x="296765" y="103489"/>
                </a:lnTo>
                <a:lnTo>
                  <a:pt x="296290" y="92963"/>
                </a:lnTo>
                <a:lnTo>
                  <a:pt x="298124" y="73796"/>
                </a:lnTo>
                <a:lnTo>
                  <a:pt x="325627" y="26415"/>
                </a:lnTo>
                <a:lnTo>
                  <a:pt x="359203" y="6635"/>
                </a:lnTo>
                <a:lnTo>
                  <a:pt x="379081" y="1662"/>
                </a:lnTo>
                <a:lnTo>
                  <a:pt x="401065" y="0"/>
                </a:lnTo>
                <a:close/>
              </a:path>
              <a:path w="504825" h="357505">
                <a:moveTo>
                  <a:pt x="158241" y="0"/>
                </a:moveTo>
                <a:lnTo>
                  <a:pt x="186461" y="1524"/>
                </a:lnTo>
                <a:lnTo>
                  <a:pt x="211693" y="6096"/>
                </a:lnTo>
                <a:lnTo>
                  <a:pt x="233947" y="13716"/>
                </a:lnTo>
                <a:lnTo>
                  <a:pt x="253237" y="24384"/>
                </a:lnTo>
                <a:lnTo>
                  <a:pt x="228091" y="75057"/>
                </a:lnTo>
                <a:lnTo>
                  <a:pt x="216255" y="66075"/>
                </a:lnTo>
                <a:lnTo>
                  <a:pt x="201310" y="59689"/>
                </a:lnTo>
                <a:lnTo>
                  <a:pt x="183247" y="55876"/>
                </a:lnTo>
                <a:lnTo>
                  <a:pt x="162051" y="54610"/>
                </a:lnTo>
                <a:lnTo>
                  <a:pt x="141406" y="56872"/>
                </a:lnTo>
                <a:lnTo>
                  <a:pt x="105973" y="74969"/>
                </a:lnTo>
                <a:lnTo>
                  <a:pt x="79164" y="110095"/>
                </a:lnTo>
                <a:lnTo>
                  <a:pt x="65361" y="155866"/>
                </a:lnTo>
                <a:lnTo>
                  <a:pt x="63626" y="182372"/>
                </a:lnTo>
                <a:lnTo>
                  <a:pt x="65224" y="208661"/>
                </a:lnTo>
                <a:lnTo>
                  <a:pt x="78039" y="252666"/>
                </a:lnTo>
                <a:lnTo>
                  <a:pt x="103116" y="284624"/>
                </a:lnTo>
                <a:lnTo>
                  <a:pt x="157479" y="302895"/>
                </a:lnTo>
                <a:lnTo>
                  <a:pt x="180605" y="300724"/>
                </a:lnTo>
                <a:lnTo>
                  <a:pt x="201040" y="294195"/>
                </a:lnTo>
                <a:lnTo>
                  <a:pt x="218809" y="283285"/>
                </a:lnTo>
                <a:lnTo>
                  <a:pt x="233933" y="267970"/>
                </a:lnTo>
                <a:lnTo>
                  <a:pt x="262508" y="317626"/>
                </a:lnTo>
                <a:lnTo>
                  <a:pt x="241555" y="335035"/>
                </a:lnTo>
                <a:lnTo>
                  <a:pt x="216233" y="347456"/>
                </a:lnTo>
                <a:lnTo>
                  <a:pt x="186553" y="354899"/>
                </a:lnTo>
                <a:lnTo>
                  <a:pt x="152526" y="357377"/>
                </a:lnTo>
                <a:lnTo>
                  <a:pt x="118354" y="354401"/>
                </a:lnTo>
                <a:lnTo>
                  <a:pt x="62104" y="330588"/>
                </a:lnTo>
                <a:lnTo>
                  <a:pt x="22502" y="283773"/>
                </a:lnTo>
                <a:lnTo>
                  <a:pt x="2500" y="218813"/>
                </a:lnTo>
                <a:lnTo>
                  <a:pt x="0" y="179832"/>
                </a:lnTo>
                <a:lnTo>
                  <a:pt x="2766" y="143037"/>
                </a:lnTo>
                <a:lnTo>
                  <a:pt x="24967" y="78926"/>
                </a:lnTo>
                <a:lnTo>
                  <a:pt x="68212" y="29039"/>
                </a:lnTo>
                <a:lnTo>
                  <a:pt x="125120" y="3234"/>
                </a:lnTo>
                <a:lnTo>
                  <a:pt x="15824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926970" y="451484"/>
            <a:ext cx="302260" cy="357505"/>
          </a:xfrm>
          <a:custGeom>
            <a:avLst/>
            <a:gdLst/>
            <a:ahLst/>
            <a:cxnLst/>
            <a:rect l="l" t="t" r="r" b="b"/>
            <a:pathLst>
              <a:path w="302260" h="357505">
                <a:moveTo>
                  <a:pt x="148590" y="0"/>
                </a:moveTo>
                <a:lnTo>
                  <a:pt x="214312" y="11541"/>
                </a:lnTo>
                <a:lnTo>
                  <a:pt x="262509" y="46227"/>
                </a:lnTo>
                <a:lnTo>
                  <a:pt x="292052" y="101726"/>
                </a:lnTo>
                <a:lnTo>
                  <a:pt x="301879" y="175894"/>
                </a:lnTo>
                <a:lnTo>
                  <a:pt x="299307" y="215542"/>
                </a:lnTo>
                <a:lnTo>
                  <a:pt x="278733" y="281836"/>
                </a:lnTo>
                <a:lnTo>
                  <a:pt x="237992" y="329965"/>
                </a:lnTo>
                <a:lnTo>
                  <a:pt x="179560" y="354453"/>
                </a:lnTo>
                <a:lnTo>
                  <a:pt x="143891" y="357504"/>
                </a:lnTo>
                <a:lnTo>
                  <a:pt x="111075" y="354478"/>
                </a:lnTo>
                <a:lnTo>
                  <a:pt x="57683" y="330233"/>
                </a:lnTo>
                <a:lnTo>
                  <a:pt x="20841" y="282461"/>
                </a:lnTo>
                <a:lnTo>
                  <a:pt x="2311" y="215925"/>
                </a:lnTo>
                <a:lnTo>
                  <a:pt x="0" y="175894"/>
                </a:lnTo>
                <a:lnTo>
                  <a:pt x="2524" y="140440"/>
                </a:lnTo>
                <a:lnTo>
                  <a:pt x="22717" y="78007"/>
                </a:lnTo>
                <a:lnTo>
                  <a:pt x="62347" y="28717"/>
                </a:lnTo>
                <a:lnTo>
                  <a:pt x="116413" y="3190"/>
                </a:lnTo>
                <a:lnTo>
                  <a:pt x="14859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67639" y="941578"/>
            <a:ext cx="7840980" cy="5836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100"/>
              </a:spcBef>
              <a:tabLst>
                <a:tab pos="441325" algn="l"/>
              </a:tabLst>
            </a:pPr>
            <a:r>
              <a:rPr sz="1750" spc="615" dirty="0">
                <a:solidFill>
                  <a:srgbClr val="B03E9A"/>
                </a:solidFill>
                <a:latin typeface="Cambria"/>
                <a:cs typeface="Cambria"/>
              </a:rPr>
              <a:t>⦿	</a:t>
            </a:r>
            <a:r>
              <a:rPr sz="2400" spc="-5" dirty="0">
                <a:latin typeface="Trebuchet MS"/>
                <a:cs typeface="Trebuchet MS"/>
              </a:rPr>
              <a:t>Depends</a:t>
            </a:r>
            <a:r>
              <a:rPr sz="2400" spc="1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on </a:t>
            </a:r>
            <a:r>
              <a:rPr sz="2400" spc="-5" dirty="0">
                <a:latin typeface="Trebuchet MS"/>
                <a:cs typeface="Trebuchet MS"/>
              </a:rPr>
              <a:t>age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of</a:t>
            </a:r>
            <a:r>
              <a:rPr sz="2400" spc="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the child</a:t>
            </a:r>
            <a:r>
              <a:rPr sz="2400" spc="1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and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choice</a:t>
            </a:r>
            <a:r>
              <a:rPr sz="2400" spc="1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of </a:t>
            </a:r>
            <a:r>
              <a:rPr sz="2400" spc="-5" dirty="0">
                <a:latin typeface="Trebuchet MS"/>
                <a:cs typeface="Trebuchet MS"/>
              </a:rPr>
              <a:t>the </a:t>
            </a:r>
            <a:r>
              <a:rPr sz="2400" spc="-50" dirty="0">
                <a:latin typeface="Trebuchet MS"/>
                <a:cs typeface="Trebuchet MS"/>
              </a:rPr>
              <a:t>doctor.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00">
              <a:latin typeface="Trebuchet MS"/>
              <a:cs typeface="Trebuchet MS"/>
            </a:endParaRPr>
          </a:p>
          <a:p>
            <a:pPr marL="76200">
              <a:lnSpc>
                <a:spcPts val="2595"/>
              </a:lnSpc>
            </a:pPr>
            <a:r>
              <a:rPr sz="1750" spc="620" dirty="0">
                <a:solidFill>
                  <a:srgbClr val="B03E9A"/>
                </a:solidFill>
                <a:latin typeface="Cambria"/>
                <a:cs typeface="Cambria"/>
              </a:rPr>
              <a:t>⦿</a:t>
            </a:r>
            <a:r>
              <a:rPr sz="1750" spc="204" dirty="0">
                <a:solidFill>
                  <a:srgbClr val="B03E9A"/>
                </a:solidFill>
                <a:latin typeface="Cambria"/>
                <a:cs typeface="Cambria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In childrens</a:t>
            </a:r>
            <a:r>
              <a:rPr sz="2400" spc="2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less</a:t>
            </a:r>
            <a:r>
              <a:rPr sz="2400" spc="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than </a:t>
            </a:r>
            <a:r>
              <a:rPr sz="2400" dirty="0">
                <a:latin typeface="Trebuchet MS"/>
                <a:cs typeface="Trebuchet MS"/>
              </a:rPr>
              <a:t>4</a:t>
            </a:r>
            <a:r>
              <a:rPr sz="2400" spc="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months</a:t>
            </a:r>
            <a:r>
              <a:rPr sz="2400" spc="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of </a:t>
            </a:r>
            <a:r>
              <a:rPr sz="2400" spc="-5" dirty="0">
                <a:latin typeface="Trebuchet MS"/>
                <a:cs typeface="Trebuchet MS"/>
              </a:rPr>
              <a:t>age</a:t>
            </a:r>
            <a:r>
              <a:rPr sz="2400" spc="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–</a:t>
            </a:r>
            <a:r>
              <a:rPr sz="2400" spc="-13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A</a:t>
            </a:r>
            <a:endParaRPr sz="2400">
              <a:latin typeface="Trebuchet MS"/>
              <a:cs typeface="Trebuchet MS"/>
            </a:endParaRPr>
          </a:p>
          <a:p>
            <a:pPr marL="349885">
              <a:lnSpc>
                <a:spcPts val="2305"/>
              </a:lnSpc>
            </a:pPr>
            <a:r>
              <a:rPr sz="2400" spc="-25" dirty="0">
                <a:latin typeface="Trebuchet MS"/>
                <a:cs typeface="Trebuchet MS"/>
              </a:rPr>
              <a:t>COMBINATION</a:t>
            </a:r>
            <a:r>
              <a:rPr sz="2400" spc="-3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of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b="1" i="1" spc="-5" dirty="0">
                <a:latin typeface="Trebuchet MS"/>
                <a:cs typeface="Trebuchet MS"/>
              </a:rPr>
              <a:t>CEFTRIAXONE</a:t>
            </a:r>
            <a:r>
              <a:rPr sz="2400" b="1" i="1" spc="5" dirty="0">
                <a:latin typeface="Trebuchet MS"/>
                <a:cs typeface="Trebuchet MS"/>
              </a:rPr>
              <a:t> </a:t>
            </a:r>
            <a:r>
              <a:rPr sz="2400" b="1" i="1" dirty="0">
                <a:latin typeface="Trebuchet MS"/>
                <a:cs typeface="Trebuchet MS"/>
              </a:rPr>
              <a:t>and</a:t>
            </a:r>
            <a:r>
              <a:rPr sz="2400" b="1" i="1" spc="-5" dirty="0">
                <a:latin typeface="Trebuchet MS"/>
                <a:cs typeface="Trebuchet MS"/>
              </a:rPr>
              <a:t> </a:t>
            </a:r>
            <a:r>
              <a:rPr sz="2400" b="1" i="1" spc="-25" dirty="0">
                <a:latin typeface="Trebuchet MS"/>
                <a:cs typeface="Trebuchet MS"/>
              </a:rPr>
              <a:t>VANCOMYCIN</a:t>
            </a:r>
            <a:r>
              <a:rPr sz="2400" b="1" i="1" spc="1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in</a:t>
            </a:r>
            <a:endParaRPr sz="2400">
              <a:latin typeface="Trebuchet MS"/>
              <a:cs typeface="Trebuchet MS"/>
            </a:endParaRPr>
          </a:p>
          <a:p>
            <a:pPr marL="349885">
              <a:lnSpc>
                <a:spcPts val="2590"/>
              </a:lnSpc>
            </a:pPr>
            <a:r>
              <a:rPr sz="2400" spc="-5" dirty="0">
                <a:latin typeface="Trebuchet MS"/>
                <a:cs typeface="Trebuchet MS"/>
              </a:rPr>
              <a:t>appropriate</a:t>
            </a:r>
            <a:r>
              <a:rPr sz="2400" spc="2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dose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is</a:t>
            </a:r>
            <a:r>
              <a:rPr sz="2400" spc="-1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preferred.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00">
              <a:latin typeface="Trebuchet MS"/>
              <a:cs typeface="Trebuchet MS"/>
            </a:endParaRPr>
          </a:p>
          <a:p>
            <a:pPr marL="76200">
              <a:lnSpc>
                <a:spcPts val="2595"/>
              </a:lnSpc>
              <a:tabLst>
                <a:tab pos="441325" algn="l"/>
              </a:tabLst>
            </a:pPr>
            <a:r>
              <a:rPr sz="1750" spc="615" dirty="0">
                <a:solidFill>
                  <a:srgbClr val="B03E9A"/>
                </a:solidFill>
                <a:latin typeface="Cambria"/>
                <a:cs typeface="Cambria"/>
              </a:rPr>
              <a:t>⦿	</a:t>
            </a:r>
            <a:r>
              <a:rPr sz="2400" spc="-5" dirty="0">
                <a:latin typeface="Trebuchet MS"/>
                <a:cs typeface="Trebuchet MS"/>
              </a:rPr>
              <a:t>In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older</a:t>
            </a:r>
            <a:r>
              <a:rPr sz="2400" spc="1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childrens-</a:t>
            </a:r>
            <a:r>
              <a:rPr sz="2400" spc="2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combination</a:t>
            </a:r>
            <a:r>
              <a:rPr sz="2400" spc="1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of </a:t>
            </a:r>
            <a:r>
              <a:rPr sz="2400" b="1" spc="-5" dirty="0">
                <a:latin typeface="Trebuchet MS"/>
                <a:cs typeface="Trebuchet MS"/>
              </a:rPr>
              <a:t>Ceftriaxone</a:t>
            </a:r>
            <a:r>
              <a:rPr sz="2400" b="1" spc="-20" dirty="0">
                <a:latin typeface="Trebuchet MS"/>
                <a:cs typeface="Trebuchet MS"/>
              </a:rPr>
              <a:t> </a:t>
            </a:r>
            <a:r>
              <a:rPr sz="2400" b="1" dirty="0">
                <a:latin typeface="Trebuchet MS"/>
                <a:cs typeface="Trebuchet MS"/>
              </a:rPr>
              <a:t>and</a:t>
            </a:r>
            <a:endParaRPr sz="2400">
              <a:latin typeface="Trebuchet MS"/>
              <a:cs typeface="Trebuchet MS"/>
            </a:endParaRPr>
          </a:p>
          <a:p>
            <a:pPr marL="349885">
              <a:lnSpc>
                <a:spcPts val="2595"/>
              </a:lnSpc>
            </a:pPr>
            <a:r>
              <a:rPr sz="2400" b="1" spc="-5" dirty="0">
                <a:latin typeface="Trebuchet MS"/>
                <a:cs typeface="Trebuchet MS"/>
              </a:rPr>
              <a:t>Cloxacillin</a:t>
            </a:r>
            <a:r>
              <a:rPr sz="2400" b="1" spc="-1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is given.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3000">
              <a:latin typeface="Trebuchet MS"/>
              <a:cs typeface="Trebuchet MS"/>
            </a:endParaRPr>
          </a:p>
          <a:p>
            <a:pPr marL="349885" marR="312420" indent="-274320">
              <a:lnSpc>
                <a:spcPts val="2300"/>
              </a:lnSpc>
              <a:spcBef>
                <a:spcPts val="5"/>
              </a:spcBef>
            </a:pPr>
            <a:r>
              <a:rPr sz="1750" spc="615" dirty="0">
                <a:solidFill>
                  <a:srgbClr val="B03E9A"/>
                </a:solidFill>
                <a:latin typeface="Cambria"/>
                <a:cs typeface="Cambria"/>
              </a:rPr>
              <a:t>⦿ </a:t>
            </a:r>
            <a:r>
              <a:rPr sz="2400" spc="-5" dirty="0">
                <a:latin typeface="Trebuchet MS"/>
                <a:cs typeface="Trebuchet MS"/>
              </a:rPr>
              <a:t>Evaluation </a:t>
            </a:r>
            <a:r>
              <a:rPr sz="2400" dirty="0">
                <a:latin typeface="Trebuchet MS"/>
                <a:cs typeface="Trebuchet MS"/>
              </a:rPr>
              <a:t>of </a:t>
            </a:r>
            <a:r>
              <a:rPr sz="2400" spc="-5" dirty="0">
                <a:latin typeface="Trebuchet MS"/>
                <a:cs typeface="Trebuchet MS"/>
              </a:rPr>
              <a:t>treatment is done by </a:t>
            </a:r>
            <a:r>
              <a:rPr sz="2400" spc="5" dirty="0">
                <a:latin typeface="Trebuchet MS"/>
                <a:cs typeface="Trebuchet MS"/>
              </a:rPr>
              <a:t>4</a:t>
            </a:r>
            <a:r>
              <a:rPr sz="2400" spc="7" baseline="24305" dirty="0">
                <a:latin typeface="Trebuchet MS"/>
                <a:cs typeface="Trebuchet MS"/>
              </a:rPr>
              <a:t>th </a:t>
            </a:r>
            <a:r>
              <a:rPr sz="2400" spc="-5" dirty="0">
                <a:latin typeface="Trebuchet MS"/>
                <a:cs typeface="Trebuchet MS"/>
              </a:rPr>
              <a:t>hourly </a:t>
            </a:r>
            <a:r>
              <a:rPr sz="240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temperature and pulse </a:t>
            </a:r>
            <a:r>
              <a:rPr sz="2400" dirty="0">
                <a:latin typeface="Trebuchet MS"/>
                <a:cs typeface="Trebuchet MS"/>
              </a:rPr>
              <a:t>record </a:t>
            </a:r>
            <a:r>
              <a:rPr sz="2400" spc="-5" dirty="0">
                <a:latin typeface="Trebuchet MS"/>
                <a:cs typeface="Trebuchet MS"/>
              </a:rPr>
              <a:t>is maintained </a:t>
            </a:r>
            <a:r>
              <a:rPr sz="2400" dirty="0">
                <a:latin typeface="Trebuchet MS"/>
                <a:cs typeface="Trebuchet MS"/>
              </a:rPr>
              <a:t>&amp; </a:t>
            </a:r>
            <a:r>
              <a:rPr sz="2400" spc="-5" dirty="0">
                <a:latin typeface="Trebuchet MS"/>
                <a:cs typeface="Trebuchet MS"/>
              </a:rPr>
              <a:t>CRP </a:t>
            </a:r>
            <a:r>
              <a:rPr sz="2400" dirty="0">
                <a:latin typeface="Trebuchet MS"/>
                <a:cs typeface="Trebuchet MS"/>
              </a:rPr>
              <a:t>, </a:t>
            </a:r>
            <a:r>
              <a:rPr sz="2400" spc="-71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ESR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(take</a:t>
            </a:r>
            <a:r>
              <a:rPr sz="2400" spc="1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longer</a:t>
            </a:r>
            <a:r>
              <a:rPr sz="2400" spc="2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time to </a:t>
            </a:r>
            <a:r>
              <a:rPr sz="2400" dirty="0">
                <a:latin typeface="Trebuchet MS"/>
                <a:cs typeface="Trebuchet MS"/>
              </a:rPr>
              <a:t>return</a:t>
            </a:r>
            <a:r>
              <a:rPr sz="2400" spc="1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to normal)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500">
              <a:latin typeface="Trebuchet MS"/>
              <a:cs typeface="Trebuchet MS"/>
            </a:endParaRPr>
          </a:p>
          <a:p>
            <a:pPr marL="76200">
              <a:lnSpc>
                <a:spcPct val="100000"/>
              </a:lnSpc>
            </a:pPr>
            <a:r>
              <a:rPr sz="1750" spc="615" dirty="0">
                <a:solidFill>
                  <a:srgbClr val="B03E9A"/>
                </a:solidFill>
                <a:latin typeface="Cambria"/>
                <a:cs typeface="Cambria"/>
              </a:rPr>
              <a:t>⦿</a:t>
            </a:r>
            <a:r>
              <a:rPr sz="1750" spc="200" dirty="0">
                <a:solidFill>
                  <a:srgbClr val="B03E9A"/>
                </a:solidFill>
                <a:latin typeface="Cambria"/>
                <a:cs typeface="Cambria"/>
              </a:rPr>
              <a:t> </a:t>
            </a:r>
            <a:r>
              <a:rPr sz="2400" spc="-25" dirty="0">
                <a:latin typeface="Trebuchet MS"/>
                <a:cs typeface="Trebuchet MS"/>
              </a:rPr>
              <a:t>Weight</a:t>
            </a:r>
            <a:r>
              <a:rPr sz="240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bearing</a:t>
            </a:r>
            <a:r>
              <a:rPr sz="2400" spc="1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is </a:t>
            </a:r>
            <a:r>
              <a:rPr sz="2400" dirty="0">
                <a:latin typeface="Trebuchet MS"/>
                <a:cs typeface="Trebuchet MS"/>
              </a:rPr>
              <a:t>restricted</a:t>
            </a:r>
            <a:r>
              <a:rPr sz="2400" spc="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for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6-8</a:t>
            </a:r>
            <a:r>
              <a:rPr sz="2400" spc="1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weeks.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00">
              <a:latin typeface="Trebuchet MS"/>
              <a:cs typeface="Trebuchet MS"/>
            </a:endParaRPr>
          </a:p>
          <a:p>
            <a:pPr marL="76200">
              <a:lnSpc>
                <a:spcPts val="2595"/>
              </a:lnSpc>
            </a:pPr>
            <a:r>
              <a:rPr sz="1750" spc="620" dirty="0">
                <a:solidFill>
                  <a:srgbClr val="B03E9A"/>
                </a:solidFill>
                <a:latin typeface="Cambria"/>
                <a:cs typeface="Cambria"/>
              </a:rPr>
              <a:t>⦿</a:t>
            </a:r>
            <a:r>
              <a:rPr sz="1750" spc="204" dirty="0">
                <a:solidFill>
                  <a:srgbClr val="B03E9A"/>
                </a:solidFill>
                <a:latin typeface="Cambria"/>
                <a:cs typeface="Cambria"/>
              </a:rPr>
              <a:t> </a:t>
            </a:r>
            <a:r>
              <a:rPr sz="2400" dirty="0">
                <a:latin typeface="Trebuchet MS"/>
                <a:cs typeface="Trebuchet MS"/>
              </a:rPr>
              <a:t>After</a:t>
            </a:r>
            <a:r>
              <a:rPr sz="2400" spc="-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2</a:t>
            </a:r>
            <a:r>
              <a:rPr sz="2400" spc="-5" dirty="0">
                <a:latin typeface="Trebuchet MS"/>
                <a:cs typeface="Trebuchet MS"/>
              </a:rPr>
              <a:t> weeks</a:t>
            </a:r>
            <a:r>
              <a:rPr sz="2400" spc="1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of</a:t>
            </a:r>
            <a:r>
              <a:rPr sz="2400" spc="-1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IV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antibiotics</a:t>
            </a:r>
            <a:r>
              <a:rPr sz="2400" spc="2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6 </a:t>
            </a:r>
            <a:r>
              <a:rPr sz="2400" spc="-5" dirty="0">
                <a:latin typeface="Trebuchet MS"/>
                <a:cs typeface="Trebuchet MS"/>
              </a:rPr>
              <a:t>wks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oral</a:t>
            </a:r>
            <a:r>
              <a:rPr sz="2400" spc="1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antibiotics</a:t>
            </a:r>
            <a:endParaRPr sz="2400">
              <a:latin typeface="Trebuchet MS"/>
              <a:cs typeface="Trebuchet MS"/>
            </a:endParaRPr>
          </a:p>
          <a:p>
            <a:pPr marL="349885">
              <a:lnSpc>
                <a:spcPts val="2595"/>
              </a:lnSpc>
            </a:pPr>
            <a:r>
              <a:rPr sz="2400" spc="-5" dirty="0">
                <a:latin typeface="Trebuchet MS"/>
                <a:cs typeface="Trebuchet MS"/>
              </a:rPr>
              <a:t>are</a:t>
            </a:r>
            <a:r>
              <a:rPr sz="2400" spc="-4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advised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61187" y="254254"/>
          <a:ext cx="8220075" cy="54179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11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47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Age</a:t>
                      </a:r>
                      <a:r>
                        <a:rPr sz="1800" b="1" spc="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Group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Types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sz="1800" b="1" spc="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antibiotics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2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Neonates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up to</a:t>
                      </a:r>
                      <a:r>
                        <a:rPr sz="18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6months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355600" indent="-287020">
                        <a:lnSpc>
                          <a:spcPct val="100000"/>
                        </a:lnSpc>
                        <a:spcBef>
                          <a:spcPts val="310"/>
                        </a:spcBef>
                        <a:buClr>
                          <a:srgbClr val="FF0000"/>
                        </a:buClr>
                        <a:buChar char="•"/>
                        <a:tabLst>
                          <a:tab pos="354965" algn="l"/>
                          <a:tab pos="355600" algn="l"/>
                        </a:tabLst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Flucloxacillin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+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3rd gen</a:t>
                      </a:r>
                      <a:r>
                        <a:rPr sz="18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cephalosporin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355600" indent="-287020">
                        <a:lnSpc>
                          <a:spcPct val="100000"/>
                        </a:lnSpc>
                        <a:spcBef>
                          <a:spcPts val="5"/>
                        </a:spcBef>
                        <a:buClr>
                          <a:srgbClr val="FF0000"/>
                        </a:buClr>
                        <a:buChar char="•"/>
                        <a:tabLst>
                          <a:tab pos="354965" algn="l"/>
                          <a:tab pos="355600" algn="l"/>
                        </a:tabLst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Flucloxacillin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+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benzylpenicillin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800" spc="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gentamycin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26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marL="1043940" marR="386715" indent="-650875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Children</a:t>
                      </a:r>
                      <a:r>
                        <a:rPr sz="1800" b="1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6months-  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6years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marL="355600" indent="-287020">
                        <a:lnSpc>
                          <a:spcPct val="100000"/>
                        </a:lnSpc>
                        <a:buClr>
                          <a:srgbClr val="FF0000"/>
                        </a:buClr>
                        <a:buChar char="•"/>
                        <a:tabLst>
                          <a:tab pos="354965" algn="l"/>
                          <a:tab pos="355600" algn="l"/>
                        </a:tabLst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IV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flucloxacillin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+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cefotaxime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18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cefuroxime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73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927100" marR="85090" indent="-835660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Older child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1800" b="1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previously 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fit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adults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355600" indent="-287020">
                        <a:lnSpc>
                          <a:spcPct val="100000"/>
                        </a:lnSpc>
                        <a:spcBef>
                          <a:spcPts val="305"/>
                        </a:spcBef>
                        <a:buClr>
                          <a:srgbClr val="FF0000"/>
                        </a:buClr>
                        <a:buChar char="•"/>
                        <a:tabLst>
                          <a:tab pos="354965" algn="l"/>
                          <a:tab pos="355600" algn="l"/>
                        </a:tabLst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IV flucloxacillin + fusidic</a:t>
                      </a:r>
                      <a:r>
                        <a:rPr sz="20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acid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355600" indent="-287020">
                        <a:lnSpc>
                          <a:spcPct val="100000"/>
                        </a:lnSpc>
                        <a:buClr>
                          <a:srgbClr val="FF0000"/>
                        </a:buClr>
                        <a:buChar char="•"/>
                        <a:tabLst>
                          <a:tab pos="354965" algn="l"/>
                          <a:tab pos="355600" algn="l"/>
                        </a:tabLst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For known strep infection :</a:t>
                      </a:r>
                      <a:r>
                        <a:rPr sz="2000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benzylpenicillin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355600" marR="573405" indent="-287020">
                        <a:lnSpc>
                          <a:spcPct val="100000"/>
                        </a:lnSpc>
                        <a:spcBef>
                          <a:spcPts val="5"/>
                        </a:spcBef>
                        <a:buClr>
                          <a:srgbClr val="FF0000"/>
                        </a:buClr>
                        <a:buChar char="•"/>
                        <a:tabLst>
                          <a:tab pos="354965" algn="l"/>
                          <a:tab pos="355600" algn="l"/>
                        </a:tabLst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Allergic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to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penicillin : </a:t>
                      </a:r>
                      <a:r>
                        <a:rPr sz="2000" spc="5" dirty="0">
                          <a:latin typeface="Arial"/>
                          <a:cs typeface="Arial"/>
                        </a:rPr>
                        <a:t>2nd-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or 3rd- gen</a:t>
                      </a:r>
                      <a:r>
                        <a:rPr sz="2000" spc="-1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of  cephalosporin like</a:t>
                      </a:r>
                      <a:r>
                        <a:rPr sz="20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cefotaxime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0818">
                <a:tc>
                  <a:txBody>
                    <a:bodyPr/>
                    <a:lstStyle/>
                    <a:p>
                      <a:pPr marL="748665" marR="299085" indent="-44069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Elderly &amp;</a:t>
                      </a:r>
                      <a:r>
                        <a:rPr sz="18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previously 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unfit</a:t>
                      </a:r>
                      <a:r>
                        <a:rPr sz="18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patient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355600" marR="596900" indent="-287020">
                        <a:lnSpc>
                          <a:spcPct val="100000"/>
                        </a:lnSpc>
                        <a:spcBef>
                          <a:spcPts val="320"/>
                        </a:spcBef>
                        <a:buClr>
                          <a:srgbClr val="FF0000"/>
                        </a:buClr>
                        <a:buChar char="•"/>
                        <a:tabLst>
                          <a:tab pos="354965" algn="l"/>
                          <a:tab pos="355600" algn="l"/>
                        </a:tabLst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Combination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of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flucloxacillin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+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2nd-/3rd-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gen 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cephalosporin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50850" y="1593850"/>
          <a:ext cx="8229600" cy="36626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Condition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063A1"/>
                    </a:solidFill>
                  </a:tcPr>
                </a:tc>
                <a:tc>
                  <a:txBody>
                    <a:bodyPr/>
                    <a:lstStyle/>
                    <a:p>
                      <a:pPr marL="979169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Types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Antibiotics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063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Sickle-cell disease</a:t>
                      </a:r>
                      <a:r>
                        <a:rPr sz="18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patient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marL="355600" indent="-287655">
                        <a:lnSpc>
                          <a:spcPct val="100000"/>
                        </a:lnSpc>
                        <a:spcBef>
                          <a:spcPts val="315"/>
                        </a:spcBef>
                        <a:buChar char="•"/>
                        <a:tabLst>
                          <a:tab pos="355600" algn="l"/>
                          <a:tab pos="356235" algn="l"/>
                        </a:tabLst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Chloramphenicol,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355600" indent="-287655">
                        <a:lnSpc>
                          <a:spcPct val="100000"/>
                        </a:lnSpc>
                        <a:buChar char="•"/>
                        <a:tabLst>
                          <a:tab pos="355600" algn="l"/>
                          <a:tab pos="356235" algn="l"/>
                        </a:tabLst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Third-generation</a:t>
                      </a:r>
                      <a:r>
                        <a:rPr sz="18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cephalosporin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355600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Arial"/>
                          <a:cs typeface="Arial"/>
                        </a:rPr>
                        <a:t>/fluoroquinolone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marL="462280" marR="457200" indent="671830">
                        <a:lnSpc>
                          <a:spcPct val="100000"/>
                        </a:lnSpc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Heroin 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Addicts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&amp;  immunocompromized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patient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AEF"/>
                    </a:solidFill>
                  </a:tcPr>
                </a:tc>
                <a:tc>
                  <a:txBody>
                    <a:bodyPr/>
                    <a:lstStyle/>
                    <a:p>
                      <a:pPr marL="355600" indent="-287655">
                        <a:lnSpc>
                          <a:spcPct val="100000"/>
                        </a:lnSpc>
                        <a:spcBef>
                          <a:spcPts val="315"/>
                        </a:spcBef>
                        <a:buChar char="•"/>
                        <a:tabLst>
                          <a:tab pos="355600" algn="l"/>
                          <a:tab pos="356235" algn="l"/>
                        </a:tabLst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Third-generation</a:t>
                      </a:r>
                      <a:r>
                        <a:rPr sz="18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cephalosporins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355600" indent="-287655">
                        <a:lnSpc>
                          <a:spcPct val="100000"/>
                        </a:lnSpc>
                        <a:buChar char="•"/>
                        <a:tabLst>
                          <a:tab pos="355600" algn="l"/>
                          <a:tab pos="356235" algn="l"/>
                        </a:tabLst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Flouroquinolone</a:t>
                      </a:r>
                      <a:r>
                        <a:rPr sz="18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(ciprofloxacin)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A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marL="696595" marR="370205" indent="-320040">
                        <a:lnSpc>
                          <a:spcPct val="100000"/>
                        </a:lnSpc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Patient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to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be risk 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at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MRSA</a:t>
                      </a:r>
                      <a:r>
                        <a:rPr sz="1800" b="1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10" dirty="0">
                          <a:latin typeface="Arial"/>
                          <a:cs typeface="Arial"/>
                        </a:rPr>
                        <a:t>with 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acute hematogenous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OM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marL="355600" marR="899160" indent="-287020">
                        <a:lnSpc>
                          <a:spcPct val="100000"/>
                        </a:lnSpc>
                        <a:buChar char="•"/>
                        <a:tabLst>
                          <a:tab pos="355600" algn="l"/>
                          <a:tab pos="356235" algn="l"/>
                        </a:tabLst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IV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vancomycin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+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3rd- gen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of 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cephalosporin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0834" y="226822"/>
            <a:ext cx="6903618" cy="27292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22719" y="368934"/>
            <a:ext cx="81153" cy="9105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31209" y="367411"/>
            <a:ext cx="84454" cy="9080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6303771" y="310006"/>
            <a:ext cx="67945" cy="79375"/>
          </a:xfrm>
          <a:custGeom>
            <a:avLst/>
            <a:gdLst/>
            <a:ahLst/>
            <a:cxnLst/>
            <a:rect l="l" t="t" r="r" b="b"/>
            <a:pathLst>
              <a:path w="67945" h="79375">
                <a:moveTo>
                  <a:pt x="67690" y="0"/>
                </a:moveTo>
                <a:lnTo>
                  <a:pt x="0" y="79248"/>
                </a:lnTo>
                <a:lnTo>
                  <a:pt x="67690" y="79248"/>
                </a:lnTo>
                <a:lnTo>
                  <a:pt x="6769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104638" y="308609"/>
            <a:ext cx="63500" cy="97790"/>
          </a:xfrm>
          <a:custGeom>
            <a:avLst/>
            <a:gdLst/>
            <a:ahLst/>
            <a:cxnLst/>
            <a:rect l="l" t="t" r="r" b="b"/>
            <a:pathLst>
              <a:path w="63500" h="97789">
                <a:moveTo>
                  <a:pt x="31750" y="0"/>
                </a:moveTo>
                <a:lnTo>
                  <a:pt x="0" y="97409"/>
                </a:lnTo>
                <a:lnTo>
                  <a:pt x="63500" y="97409"/>
                </a:lnTo>
                <a:lnTo>
                  <a:pt x="3175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579877" y="270383"/>
            <a:ext cx="101980" cy="18415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09586" y="270256"/>
            <a:ext cx="78105" cy="7721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978778" y="270256"/>
            <a:ext cx="78105" cy="77216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552571" y="270256"/>
            <a:ext cx="78104" cy="7721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765422" y="267461"/>
            <a:ext cx="135127" cy="191643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331209" y="267334"/>
            <a:ext cx="70230" cy="66548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6533133" y="266572"/>
            <a:ext cx="59690" cy="66675"/>
          </a:xfrm>
          <a:custGeom>
            <a:avLst/>
            <a:gdLst/>
            <a:ahLst/>
            <a:cxnLst/>
            <a:rect l="l" t="t" r="r" b="b"/>
            <a:pathLst>
              <a:path w="59690" h="66675">
                <a:moveTo>
                  <a:pt x="29845" y="0"/>
                </a:moveTo>
                <a:lnTo>
                  <a:pt x="16769" y="1641"/>
                </a:lnTo>
                <a:lnTo>
                  <a:pt x="7445" y="6556"/>
                </a:lnTo>
                <a:lnTo>
                  <a:pt x="1859" y="14733"/>
                </a:lnTo>
                <a:lnTo>
                  <a:pt x="0" y="26161"/>
                </a:lnTo>
                <a:lnTo>
                  <a:pt x="688" y="31922"/>
                </a:lnTo>
                <a:lnTo>
                  <a:pt x="28138" y="63480"/>
                </a:lnTo>
                <a:lnTo>
                  <a:pt x="34163" y="66294"/>
                </a:lnTo>
                <a:lnTo>
                  <a:pt x="40894" y="63119"/>
                </a:lnTo>
                <a:lnTo>
                  <a:pt x="46863" y="57403"/>
                </a:lnTo>
                <a:lnTo>
                  <a:pt x="52070" y="48895"/>
                </a:lnTo>
                <a:lnTo>
                  <a:pt x="57150" y="40512"/>
                </a:lnTo>
                <a:lnTo>
                  <a:pt x="59690" y="32766"/>
                </a:lnTo>
                <a:lnTo>
                  <a:pt x="59690" y="25907"/>
                </a:lnTo>
                <a:lnTo>
                  <a:pt x="59690" y="18033"/>
                </a:lnTo>
                <a:lnTo>
                  <a:pt x="57023" y="11683"/>
                </a:lnTo>
                <a:lnTo>
                  <a:pt x="51562" y="6984"/>
                </a:lnTo>
                <a:lnTo>
                  <a:pt x="46100" y="2412"/>
                </a:lnTo>
                <a:lnTo>
                  <a:pt x="38862" y="0"/>
                </a:lnTo>
                <a:lnTo>
                  <a:pt x="2984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810375" y="231520"/>
            <a:ext cx="198120" cy="264160"/>
          </a:xfrm>
          <a:custGeom>
            <a:avLst/>
            <a:gdLst/>
            <a:ahLst/>
            <a:cxnLst/>
            <a:rect l="l" t="t" r="r" b="b"/>
            <a:pathLst>
              <a:path w="198120" h="264159">
                <a:moveTo>
                  <a:pt x="0" y="0"/>
                </a:moveTo>
                <a:lnTo>
                  <a:pt x="46735" y="0"/>
                </a:lnTo>
                <a:lnTo>
                  <a:pt x="46735" y="103377"/>
                </a:lnTo>
                <a:lnTo>
                  <a:pt x="151765" y="103377"/>
                </a:lnTo>
                <a:lnTo>
                  <a:pt x="151765" y="0"/>
                </a:lnTo>
                <a:lnTo>
                  <a:pt x="197993" y="0"/>
                </a:lnTo>
                <a:lnTo>
                  <a:pt x="197993" y="263778"/>
                </a:lnTo>
                <a:lnTo>
                  <a:pt x="151765" y="263778"/>
                </a:lnTo>
                <a:lnTo>
                  <a:pt x="151765" y="144906"/>
                </a:lnTo>
                <a:lnTo>
                  <a:pt x="46735" y="144906"/>
                </a:lnTo>
                <a:lnTo>
                  <a:pt x="46735" y="263778"/>
                </a:lnTo>
                <a:lnTo>
                  <a:pt x="0" y="26377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80278" y="231520"/>
            <a:ext cx="608965" cy="264160"/>
          </a:xfrm>
          <a:custGeom>
            <a:avLst/>
            <a:gdLst/>
            <a:ahLst/>
            <a:cxnLst/>
            <a:rect l="l" t="t" r="r" b="b"/>
            <a:pathLst>
              <a:path w="608964" h="264159">
                <a:moveTo>
                  <a:pt x="440436" y="0"/>
                </a:moveTo>
                <a:lnTo>
                  <a:pt x="608711" y="0"/>
                </a:lnTo>
                <a:lnTo>
                  <a:pt x="608711" y="41528"/>
                </a:lnTo>
                <a:lnTo>
                  <a:pt x="487172" y="41528"/>
                </a:lnTo>
                <a:lnTo>
                  <a:pt x="487172" y="103377"/>
                </a:lnTo>
                <a:lnTo>
                  <a:pt x="574421" y="103377"/>
                </a:lnTo>
                <a:lnTo>
                  <a:pt x="574421" y="143128"/>
                </a:lnTo>
                <a:lnTo>
                  <a:pt x="487172" y="143128"/>
                </a:lnTo>
                <a:lnTo>
                  <a:pt x="487172" y="222123"/>
                </a:lnTo>
                <a:lnTo>
                  <a:pt x="606806" y="222123"/>
                </a:lnTo>
                <a:lnTo>
                  <a:pt x="606806" y="263778"/>
                </a:lnTo>
                <a:lnTo>
                  <a:pt x="440436" y="263778"/>
                </a:lnTo>
                <a:lnTo>
                  <a:pt x="440436" y="0"/>
                </a:lnTo>
                <a:close/>
              </a:path>
              <a:path w="608964" h="264159">
                <a:moveTo>
                  <a:pt x="191388" y="0"/>
                </a:moveTo>
                <a:lnTo>
                  <a:pt x="409829" y="0"/>
                </a:lnTo>
                <a:lnTo>
                  <a:pt x="409829" y="41528"/>
                </a:lnTo>
                <a:lnTo>
                  <a:pt x="322199" y="41528"/>
                </a:lnTo>
                <a:lnTo>
                  <a:pt x="322199" y="263778"/>
                </a:lnTo>
                <a:lnTo>
                  <a:pt x="275336" y="263778"/>
                </a:lnTo>
                <a:lnTo>
                  <a:pt x="275336" y="41528"/>
                </a:lnTo>
                <a:lnTo>
                  <a:pt x="191388" y="41528"/>
                </a:lnTo>
                <a:lnTo>
                  <a:pt x="191388" y="0"/>
                </a:lnTo>
                <a:close/>
              </a:path>
              <a:path w="608964" h="264159">
                <a:moveTo>
                  <a:pt x="0" y="0"/>
                </a:moveTo>
                <a:lnTo>
                  <a:pt x="173736" y="0"/>
                </a:lnTo>
                <a:lnTo>
                  <a:pt x="173736" y="41528"/>
                </a:lnTo>
                <a:lnTo>
                  <a:pt x="46736" y="41528"/>
                </a:lnTo>
                <a:lnTo>
                  <a:pt x="46736" y="103377"/>
                </a:lnTo>
                <a:lnTo>
                  <a:pt x="139573" y="103377"/>
                </a:lnTo>
                <a:lnTo>
                  <a:pt x="139573" y="143128"/>
                </a:lnTo>
                <a:lnTo>
                  <a:pt x="46736" y="143128"/>
                </a:lnTo>
                <a:lnTo>
                  <a:pt x="46736" y="263778"/>
                </a:lnTo>
                <a:lnTo>
                  <a:pt x="0" y="26377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486275" y="231520"/>
            <a:ext cx="446405" cy="264160"/>
          </a:xfrm>
          <a:custGeom>
            <a:avLst/>
            <a:gdLst/>
            <a:ahLst/>
            <a:cxnLst/>
            <a:rect l="l" t="t" r="r" b="b"/>
            <a:pathLst>
              <a:path w="446404" h="264159">
                <a:moveTo>
                  <a:pt x="227964" y="0"/>
                </a:moveTo>
                <a:lnTo>
                  <a:pt x="446404" y="0"/>
                </a:lnTo>
                <a:lnTo>
                  <a:pt x="446404" y="41528"/>
                </a:lnTo>
                <a:lnTo>
                  <a:pt x="358775" y="41528"/>
                </a:lnTo>
                <a:lnTo>
                  <a:pt x="358775" y="263778"/>
                </a:lnTo>
                <a:lnTo>
                  <a:pt x="311912" y="263778"/>
                </a:lnTo>
                <a:lnTo>
                  <a:pt x="311912" y="41528"/>
                </a:lnTo>
                <a:lnTo>
                  <a:pt x="227964" y="41528"/>
                </a:lnTo>
                <a:lnTo>
                  <a:pt x="227964" y="0"/>
                </a:lnTo>
                <a:close/>
              </a:path>
              <a:path w="446404" h="264159">
                <a:moveTo>
                  <a:pt x="0" y="0"/>
                </a:moveTo>
                <a:lnTo>
                  <a:pt x="46736" y="0"/>
                </a:lnTo>
                <a:lnTo>
                  <a:pt x="46736" y="103377"/>
                </a:lnTo>
                <a:lnTo>
                  <a:pt x="151764" y="103377"/>
                </a:lnTo>
                <a:lnTo>
                  <a:pt x="151764" y="0"/>
                </a:lnTo>
                <a:lnTo>
                  <a:pt x="197992" y="0"/>
                </a:lnTo>
                <a:lnTo>
                  <a:pt x="197992" y="263778"/>
                </a:lnTo>
                <a:lnTo>
                  <a:pt x="151764" y="263778"/>
                </a:lnTo>
                <a:lnTo>
                  <a:pt x="151764" y="144906"/>
                </a:lnTo>
                <a:lnTo>
                  <a:pt x="46736" y="144906"/>
                </a:lnTo>
                <a:lnTo>
                  <a:pt x="46736" y="263778"/>
                </a:lnTo>
                <a:lnTo>
                  <a:pt x="0" y="26377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989451" y="231520"/>
            <a:ext cx="196215" cy="268605"/>
          </a:xfrm>
          <a:custGeom>
            <a:avLst/>
            <a:gdLst/>
            <a:ahLst/>
            <a:cxnLst/>
            <a:rect l="l" t="t" r="r" b="b"/>
            <a:pathLst>
              <a:path w="196214" h="268605">
                <a:moveTo>
                  <a:pt x="0" y="0"/>
                </a:moveTo>
                <a:lnTo>
                  <a:pt x="46736" y="0"/>
                </a:lnTo>
                <a:lnTo>
                  <a:pt x="46736" y="178815"/>
                </a:lnTo>
                <a:lnTo>
                  <a:pt x="47545" y="188910"/>
                </a:lnTo>
                <a:lnTo>
                  <a:pt x="75152" y="223361"/>
                </a:lnTo>
                <a:lnTo>
                  <a:pt x="95376" y="226694"/>
                </a:lnTo>
                <a:lnTo>
                  <a:pt x="107406" y="225883"/>
                </a:lnTo>
                <a:lnTo>
                  <a:pt x="141114" y="206519"/>
                </a:lnTo>
                <a:lnTo>
                  <a:pt x="149098" y="177926"/>
                </a:lnTo>
                <a:lnTo>
                  <a:pt x="149098" y="0"/>
                </a:lnTo>
                <a:lnTo>
                  <a:pt x="195834" y="0"/>
                </a:lnTo>
                <a:lnTo>
                  <a:pt x="195834" y="181482"/>
                </a:lnTo>
                <a:lnTo>
                  <a:pt x="194141" y="200749"/>
                </a:lnTo>
                <a:lnTo>
                  <a:pt x="168656" y="245237"/>
                </a:lnTo>
                <a:lnTo>
                  <a:pt x="117381" y="266793"/>
                </a:lnTo>
                <a:lnTo>
                  <a:pt x="95758" y="268224"/>
                </a:lnTo>
                <a:lnTo>
                  <a:pt x="74112" y="266819"/>
                </a:lnTo>
                <a:lnTo>
                  <a:pt x="24891" y="245744"/>
                </a:lnTo>
                <a:lnTo>
                  <a:pt x="1549" y="201096"/>
                </a:lnTo>
                <a:lnTo>
                  <a:pt x="0" y="18135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883916" y="231520"/>
            <a:ext cx="46990" cy="264160"/>
          </a:xfrm>
          <a:custGeom>
            <a:avLst/>
            <a:gdLst/>
            <a:ahLst/>
            <a:cxnLst/>
            <a:rect l="l" t="t" r="r" b="b"/>
            <a:pathLst>
              <a:path w="46989" h="264159">
                <a:moveTo>
                  <a:pt x="0" y="0"/>
                </a:moveTo>
                <a:lnTo>
                  <a:pt x="46735" y="0"/>
                </a:lnTo>
                <a:lnTo>
                  <a:pt x="46735" y="263778"/>
                </a:lnTo>
                <a:lnTo>
                  <a:pt x="0" y="26377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329814" y="231520"/>
            <a:ext cx="166370" cy="264160"/>
          </a:xfrm>
          <a:custGeom>
            <a:avLst/>
            <a:gdLst/>
            <a:ahLst/>
            <a:cxnLst/>
            <a:rect l="l" t="t" r="r" b="b"/>
            <a:pathLst>
              <a:path w="166369" h="264159">
                <a:moveTo>
                  <a:pt x="0" y="0"/>
                </a:moveTo>
                <a:lnTo>
                  <a:pt x="46736" y="0"/>
                </a:lnTo>
                <a:lnTo>
                  <a:pt x="46736" y="222123"/>
                </a:lnTo>
                <a:lnTo>
                  <a:pt x="165989" y="222123"/>
                </a:lnTo>
                <a:lnTo>
                  <a:pt x="165989" y="263778"/>
                </a:lnTo>
                <a:lnTo>
                  <a:pt x="0" y="26377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228595" y="231520"/>
            <a:ext cx="46990" cy="264160"/>
          </a:xfrm>
          <a:custGeom>
            <a:avLst/>
            <a:gdLst/>
            <a:ahLst/>
            <a:cxnLst/>
            <a:rect l="l" t="t" r="r" b="b"/>
            <a:pathLst>
              <a:path w="46989" h="264159">
                <a:moveTo>
                  <a:pt x="0" y="0"/>
                </a:moveTo>
                <a:lnTo>
                  <a:pt x="46736" y="0"/>
                </a:lnTo>
                <a:lnTo>
                  <a:pt x="46736" y="263778"/>
                </a:lnTo>
                <a:lnTo>
                  <a:pt x="0" y="26377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976247" y="231520"/>
            <a:ext cx="198120" cy="264160"/>
          </a:xfrm>
          <a:custGeom>
            <a:avLst/>
            <a:gdLst/>
            <a:ahLst/>
            <a:cxnLst/>
            <a:rect l="l" t="t" r="r" b="b"/>
            <a:pathLst>
              <a:path w="198119" h="264159">
                <a:moveTo>
                  <a:pt x="0" y="0"/>
                </a:moveTo>
                <a:lnTo>
                  <a:pt x="46735" y="0"/>
                </a:lnTo>
                <a:lnTo>
                  <a:pt x="46735" y="103377"/>
                </a:lnTo>
                <a:lnTo>
                  <a:pt x="151764" y="103377"/>
                </a:lnTo>
                <a:lnTo>
                  <a:pt x="151764" y="0"/>
                </a:lnTo>
                <a:lnTo>
                  <a:pt x="197992" y="0"/>
                </a:lnTo>
                <a:lnTo>
                  <a:pt x="197992" y="263778"/>
                </a:lnTo>
                <a:lnTo>
                  <a:pt x="151764" y="263778"/>
                </a:lnTo>
                <a:lnTo>
                  <a:pt x="151764" y="144906"/>
                </a:lnTo>
                <a:lnTo>
                  <a:pt x="46735" y="144906"/>
                </a:lnTo>
                <a:lnTo>
                  <a:pt x="46735" y="263778"/>
                </a:lnTo>
                <a:lnTo>
                  <a:pt x="0" y="26377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429130" y="231520"/>
            <a:ext cx="168275" cy="264160"/>
          </a:xfrm>
          <a:custGeom>
            <a:avLst/>
            <a:gdLst/>
            <a:ahLst/>
            <a:cxnLst/>
            <a:rect l="l" t="t" r="r" b="b"/>
            <a:pathLst>
              <a:path w="168275" h="264159">
                <a:moveTo>
                  <a:pt x="0" y="0"/>
                </a:moveTo>
                <a:lnTo>
                  <a:pt x="168275" y="0"/>
                </a:lnTo>
                <a:lnTo>
                  <a:pt x="168275" y="41528"/>
                </a:lnTo>
                <a:lnTo>
                  <a:pt x="46735" y="41528"/>
                </a:lnTo>
                <a:lnTo>
                  <a:pt x="46735" y="103377"/>
                </a:lnTo>
                <a:lnTo>
                  <a:pt x="133984" y="103377"/>
                </a:lnTo>
                <a:lnTo>
                  <a:pt x="133984" y="143128"/>
                </a:lnTo>
                <a:lnTo>
                  <a:pt x="46735" y="143128"/>
                </a:lnTo>
                <a:lnTo>
                  <a:pt x="46735" y="222123"/>
                </a:lnTo>
                <a:lnTo>
                  <a:pt x="166369" y="222123"/>
                </a:lnTo>
                <a:lnTo>
                  <a:pt x="166369" y="263778"/>
                </a:lnTo>
                <a:lnTo>
                  <a:pt x="0" y="26377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28674" y="231520"/>
            <a:ext cx="447040" cy="264160"/>
          </a:xfrm>
          <a:custGeom>
            <a:avLst/>
            <a:gdLst/>
            <a:ahLst/>
            <a:cxnLst/>
            <a:rect l="l" t="t" r="r" b="b"/>
            <a:pathLst>
              <a:path w="447040" h="264159">
                <a:moveTo>
                  <a:pt x="248958" y="0"/>
                </a:moveTo>
                <a:lnTo>
                  <a:pt x="295783" y="0"/>
                </a:lnTo>
                <a:lnTo>
                  <a:pt x="295783" y="103377"/>
                </a:lnTo>
                <a:lnTo>
                  <a:pt x="400761" y="103377"/>
                </a:lnTo>
                <a:lnTo>
                  <a:pt x="400761" y="0"/>
                </a:lnTo>
                <a:lnTo>
                  <a:pt x="446989" y="0"/>
                </a:lnTo>
                <a:lnTo>
                  <a:pt x="446989" y="263778"/>
                </a:lnTo>
                <a:lnTo>
                  <a:pt x="400761" y="263778"/>
                </a:lnTo>
                <a:lnTo>
                  <a:pt x="400761" y="144906"/>
                </a:lnTo>
                <a:lnTo>
                  <a:pt x="295783" y="144906"/>
                </a:lnTo>
                <a:lnTo>
                  <a:pt x="295783" y="263778"/>
                </a:lnTo>
                <a:lnTo>
                  <a:pt x="248958" y="263778"/>
                </a:lnTo>
                <a:lnTo>
                  <a:pt x="248958" y="0"/>
                </a:lnTo>
                <a:close/>
              </a:path>
              <a:path w="447040" h="264159">
                <a:moveTo>
                  <a:pt x="0" y="0"/>
                </a:moveTo>
                <a:lnTo>
                  <a:pt x="218440" y="0"/>
                </a:lnTo>
                <a:lnTo>
                  <a:pt x="218440" y="41528"/>
                </a:lnTo>
                <a:lnTo>
                  <a:pt x="130733" y="41528"/>
                </a:lnTo>
                <a:lnTo>
                  <a:pt x="130733" y="263778"/>
                </a:lnTo>
                <a:lnTo>
                  <a:pt x="83908" y="263778"/>
                </a:lnTo>
                <a:lnTo>
                  <a:pt x="83908" y="41528"/>
                </a:lnTo>
                <a:lnTo>
                  <a:pt x="0" y="4152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32040" y="231520"/>
            <a:ext cx="173990" cy="264160"/>
          </a:xfrm>
          <a:custGeom>
            <a:avLst/>
            <a:gdLst/>
            <a:ahLst/>
            <a:cxnLst/>
            <a:rect l="l" t="t" r="r" b="b"/>
            <a:pathLst>
              <a:path w="173990" h="264159">
                <a:moveTo>
                  <a:pt x="0" y="0"/>
                </a:moveTo>
                <a:lnTo>
                  <a:pt x="173774" y="0"/>
                </a:lnTo>
                <a:lnTo>
                  <a:pt x="173774" y="41528"/>
                </a:lnTo>
                <a:lnTo>
                  <a:pt x="46824" y="41528"/>
                </a:lnTo>
                <a:lnTo>
                  <a:pt x="46824" y="103377"/>
                </a:lnTo>
                <a:lnTo>
                  <a:pt x="139560" y="103377"/>
                </a:lnTo>
                <a:lnTo>
                  <a:pt x="139560" y="143128"/>
                </a:lnTo>
                <a:lnTo>
                  <a:pt x="46824" y="143128"/>
                </a:lnTo>
                <a:lnTo>
                  <a:pt x="46824" y="263778"/>
                </a:lnTo>
                <a:lnTo>
                  <a:pt x="0" y="26377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30834" y="231520"/>
            <a:ext cx="46990" cy="264160"/>
          </a:xfrm>
          <a:custGeom>
            <a:avLst/>
            <a:gdLst/>
            <a:ahLst/>
            <a:cxnLst/>
            <a:rect l="l" t="t" r="r" b="b"/>
            <a:pathLst>
              <a:path w="46990" h="264159">
                <a:moveTo>
                  <a:pt x="0" y="0"/>
                </a:moveTo>
                <a:lnTo>
                  <a:pt x="46824" y="0"/>
                </a:lnTo>
                <a:lnTo>
                  <a:pt x="46824" y="263778"/>
                </a:lnTo>
                <a:lnTo>
                  <a:pt x="0" y="26377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251321" y="230377"/>
            <a:ext cx="191770" cy="265430"/>
          </a:xfrm>
          <a:custGeom>
            <a:avLst/>
            <a:gdLst/>
            <a:ahLst/>
            <a:cxnLst/>
            <a:rect l="l" t="t" r="r" b="b"/>
            <a:pathLst>
              <a:path w="191770" h="265430">
                <a:moveTo>
                  <a:pt x="144652" y="0"/>
                </a:moveTo>
                <a:lnTo>
                  <a:pt x="165100" y="0"/>
                </a:lnTo>
                <a:lnTo>
                  <a:pt x="165100" y="158876"/>
                </a:lnTo>
                <a:lnTo>
                  <a:pt x="191769" y="158876"/>
                </a:lnTo>
                <a:lnTo>
                  <a:pt x="191769" y="195961"/>
                </a:lnTo>
                <a:lnTo>
                  <a:pt x="165100" y="195961"/>
                </a:lnTo>
                <a:lnTo>
                  <a:pt x="165100" y="264922"/>
                </a:lnTo>
                <a:lnTo>
                  <a:pt x="120141" y="264922"/>
                </a:lnTo>
                <a:lnTo>
                  <a:pt x="120141" y="195961"/>
                </a:lnTo>
                <a:lnTo>
                  <a:pt x="0" y="195961"/>
                </a:lnTo>
                <a:lnTo>
                  <a:pt x="0" y="169163"/>
                </a:lnTo>
                <a:lnTo>
                  <a:pt x="14465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534030" y="229615"/>
            <a:ext cx="195580" cy="266065"/>
          </a:xfrm>
          <a:custGeom>
            <a:avLst/>
            <a:gdLst/>
            <a:ahLst/>
            <a:cxnLst/>
            <a:rect l="l" t="t" r="r" b="b"/>
            <a:pathLst>
              <a:path w="195580" h="266065">
                <a:moveTo>
                  <a:pt x="70357" y="0"/>
                </a:moveTo>
                <a:lnTo>
                  <a:pt x="122031" y="8461"/>
                </a:lnTo>
                <a:lnTo>
                  <a:pt x="161798" y="33781"/>
                </a:lnTo>
                <a:lnTo>
                  <a:pt x="187118" y="73136"/>
                </a:lnTo>
                <a:lnTo>
                  <a:pt x="195580" y="123443"/>
                </a:lnTo>
                <a:lnTo>
                  <a:pt x="190094" y="174666"/>
                </a:lnTo>
                <a:lnTo>
                  <a:pt x="173642" y="214495"/>
                </a:lnTo>
                <a:lnTo>
                  <a:pt x="146229" y="242937"/>
                </a:lnTo>
                <a:lnTo>
                  <a:pt x="107862" y="259998"/>
                </a:lnTo>
                <a:lnTo>
                  <a:pt x="58546" y="265683"/>
                </a:lnTo>
                <a:lnTo>
                  <a:pt x="0" y="265683"/>
                </a:lnTo>
                <a:lnTo>
                  <a:pt x="0" y="2031"/>
                </a:lnTo>
                <a:lnTo>
                  <a:pt x="25388" y="1178"/>
                </a:lnTo>
                <a:lnTo>
                  <a:pt x="45561" y="539"/>
                </a:lnTo>
                <a:lnTo>
                  <a:pt x="60543" y="138"/>
                </a:lnTo>
                <a:lnTo>
                  <a:pt x="7035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285363" y="229108"/>
            <a:ext cx="178435" cy="266700"/>
          </a:xfrm>
          <a:custGeom>
            <a:avLst/>
            <a:gdLst/>
            <a:ahLst/>
            <a:cxnLst/>
            <a:rect l="l" t="t" r="r" b="b"/>
            <a:pathLst>
              <a:path w="178435" h="266700">
                <a:moveTo>
                  <a:pt x="74675" y="0"/>
                </a:moveTo>
                <a:lnTo>
                  <a:pt x="126218" y="9858"/>
                </a:lnTo>
                <a:lnTo>
                  <a:pt x="156257" y="38893"/>
                </a:lnTo>
                <a:lnTo>
                  <a:pt x="162051" y="67691"/>
                </a:lnTo>
                <a:lnTo>
                  <a:pt x="159980" y="82573"/>
                </a:lnTo>
                <a:lnTo>
                  <a:pt x="153765" y="95789"/>
                </a:lnTo>
                <a:lnTo>
                  <a:pt x="143406" y="107338"/>
                </a:lnTo>
                <a:lnTo>
                  <a:pt x="128904" y="117221"/>
                </a:lnTo>
                <a:lnTo>
                  <a:pt x="150407" y="128057"/>
                </a:lnTo>
                <a:lnTo>
                  <a:pt x="165766" y="143430"/>
                </a:lnTo>
                <a:lnTo>
                  <a:pt x="174982" y="163351"/>
                </a:lnTo>
                <a:lnTo>
                  <a:pt x="178053" y="187833"/>
                </a:lnTo>
                <a:lnTo>
                  <a:pt x="176361" y="204906"/>
                </a:lnTo>
                <a:lnTo>
                  <a:pt x="150875" y="244983"/>
                </a:lnTo>
                <a:lnTo>
                  <a:pt x="101173" y="264860"/>
                </a:lnTo>
                <a:lnTo>
                  <a:pt x="80645" y="266192"/>
                </a:lnTo>
                <a:lnTo>
                  <a:pt x="0" y="266192"/>
                </a:lnTo>
                <a:lnTo>
                  <a:pt x="0" y="2540"/>
                </a:lnTo>
                <a:lnTo>
                  <a:pt x="24669" y="1446"/>
                </a:lnTo>
                <a:lnTo>
                  <a:pt x="45338" y="650"/>
                </a:lnTo>
                <a:lnTo>
                  <a:pt x="62007" y="164"/>
                </a:lnTo>
                <a:lnTo>
                  <a:pt x="7467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061834" y="228727"/>
            <a:ext cx="203200" cy="266700"/>
          </a:xfrm>
          <a:custGeom>
            <a:avLst/>
            <a:gdLst/>
            <a:ahLst/>
            <a:cxnLst/>
            <a:rect l="l" t="t" r="r" b="b"/>
            <a:pathLst>
              <a:path w="203200" h="266700">
                <a:moveTo>
                  <a:pt x="73025" y="0"/>
                </a:moveTo>
                <a:lnTo>
                  <a:pt x="117030" y="4877"/>
                </a:lnTo>
                <a:lnTo>
                  <a:pt x="148463" y="19494"/>
                </a:lnTo>
                <a:lnTo>
                  <a:pt x="167322" y="43826"/>
                </a:lnTo>
                <a:lnTo>
                  <a:pt x="173609" y="77850"/>
                </a:lnTo>
                <a:lnTo>
                  <a:pt x="172729" y="89304"/>
                </a:lnTo>
                <a:lnTo>
                  <a:pt x="152306" y="129448"/>
                </a:lnTo>
                <a:lnTo>
                  <a:pt x="124714" y="147700"/>
                </a:lnTo>
                <a:lnTo>
                  <a:pt x="202692" y="266573"/>
                </a:lnTo>
                <a:lnTo>
                  <a:pt x="148717" y="266573"/>
                </a:lnTo>
                <a:lnTo>
                  <a:pt x="78359" y="157607"/>
                </a:lnTo>
                <a:lnTo>
                  <a:pt x="72501" y="157462"/>
                </a:lnTo>
                <a:lnTo>
                  <a:pt x="65595" y="157210"/>
                </a:lnTo>
                <a:lnTo>
                  <a:pt x="57642" y="156839"/>
                </a:lnTo>
                <a:lnTo>
                  <a:pt x="48641" y="156337"/>
                </a:lnTo>
                <a:lnTo>
                  <a:pt x="48641" y="266573"/>
                </a:lnTo>
                <a:lnTo>
                  <a:pt x="0" y="266573"/>
                </a:lnTo>
                <a:lnTo>
                  <a:pt x="0" y="2794"/>
                </a:lnTo>
                <a:lnTo>
                  <a:pt x="3331" y="2700"/>
                </a:lnTo>
                <a:lnTo>
                  <a:pt x="9509" y="2428"/>
                </a:lnTo>
                <a:lnTo>
                  <a:pt x="18520" y="1990"/>
                </a:lnTo>
                <a:lnTo>
                  <a:pt x="30353" y="1397"/>
                </a:lnTo>
                <a:lnTo>
                  <a:pt x="42949" y="803"/>
                </a:lnTo>
                <a:lnTo>
                  <a:pt x="54260" y="365"/>
                </a:lnTo>
                <a:lnTo>
                  <a:pt x="64285" y="93"/>
                </a:lnTo>
                <a:lnTo>
                  <a:pt x="7302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931027" y="228727"/>
            <a:ext cx="203200" cy="266700"/>
          </a:xfrm>
          <a:custGeom>
            <a:avLst/>
            <a:gdLst/>
            <a:ahLst/>
            <a:cxnLst/>
            <a:rect l="l" t="t" r="r" b="b"/>
            <a:pathLst>
              <a:path w="203200" h="266700">
                <a:moveTo>
                  <a:pt x="73025" y="0"/>
                </a:moveTo>
                <a:lnTo>
                  <a:pt x="117030" y="4877"/>
                </a:lnTo>
                <a:lnTo>
                  <a:pt x="148463" y="19494"/>
                </a:lnTo>
                <a:lnTo>
                  <a:pt x="167322" y="43826"/>
                </a:lnTo>
                <a:lnTo>
                  <a:pt x="173609" y="77850"/>
                </a:lnTo>
                <a:lnTo>
                  <a:pt x="172729" y="89304"/>
                </a:lnTo>
                <a:lnTo>
                  <a:pt x="152306" y="129448"/>
                </a:lnTo>
                <a:lnTo>
                  <a:pt x="124713" y="147700"/>
                </a:lnTo>
                <a:lnTo>
                  <a:pt x="202692" y="266573"/>
                </a:lnTo>
                <a:lnTo>
                  <a:pt x="148717" y="266573"/>
                </a:lnTo>
                <a:lnTo>
                  <a:pt x="78359" y="157607"/>
                </a:lnTo>
                <a:lnTo>
                  <a:pt x="72501" y="157462"/>
                </a:lnTo>
                <a:lnTo>
                  <a:pt x="65595" y="157210"/>
                </a:lnTo>
                <a:lnTo>
                  <a:pt x="57642" y="156839"/>
                </a:lnTo>
                <a:lnTo>
                  <a:pt x="48640" y="156337"/>
                </a:lnTo>
                <a:lnTo>
                  <a:pt x="48640" y="266573"/>
                </a:lnTo>
                <a:lnTo>
                  <a:pt x="0" y="266573"/>
                </a:lnTo>
                <a:lnTo>
                  <a:pt x="0" y="2794"/>
                </a:lnTo>
                <a:lnTo>
                  <a:pt x="3331" y="2700"/>
                </a:lnTo>
                <a:lnTo>
                  <a:pt x="9509" y="2428"/>
                </a:lnTo>
                <a:lnTo>
                  <a:pt x="18520" y="1990"/>
                </a:lnTo>
                <a:lnTo>
                  <a:pt x="30352" y="1397"/>
                </a:lnTo>
                <a:lnTo>
                  <a:pt x="42949" y="803"/>
                </a:lnTo>
                <a:lnTo>
                  <a:pt x="54260" y="365"/>
                </a:lnTo>
                <a:lnTo>
                  <a:pt x="64285" y="93"/>
                </a:lnTo>
                <a:lnTo>
                  <a:pt x="7302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504819" y="228727"/>
            <a:ext cx="203200" cy="266700"/>
          </a:xfrm>
          <a:custGeom>
            <a:avLst/>
            <a:gdLst/>
            <a:ahLst/>
            <a:cxnLst/>
            <a:rect l="l" t="t" r="r" b="b"/>
            <a:pathLst>
              <a:path w="203200" h="266700">
                <a:moveTo>
                  <a:pt x="73025" y="0"/>
                </a:moveTo>
                <a:lnTo>
                  <a:pt x="117030" y="4877"/>
                </a:lnTo>
                <a:lnTo>
                  <a:pt x="148462" y="19494"/>
                </a:lnTo>
                <a:lnTo>
                  <a:pt x="167322" y="43826"/>
                </a:lnTo>
                <a:lnTo>
                  <a:pt x="173608" y="77850"/>
                </a:lnTo>
                <a:lnTo>
                  <a:pt x="172729" y="89304"/>
                </a:lnTo>
                <a:lnTo>
                  <a:pt x="152306" y="129448"/>
                </a:lnTo>
                <a:lnTo>
                  <a:pt x="124713" y="147700"/>
                </a:lnTo>
                <a:lnTo>
                  <a:pt x="202691" y="266573"/>
                </a:lnTo>
                <a:lnTo>
                  <a:pt x="148716" y="266573"/>
                </a:lnTo>
                <a:lnTo>
                  <a:pt x="78358" y="157607"/>
                </a:lnTo>
                <a:lnTo>
                  <a:pt x="72501" y="157462"/>
                </a:lnTo>
                <a:lnTo>
                  <a:pt x="65595" y="157210"/>
                </a:lnTo>
                <a:lnTo>
                  <a:pt x="57642" y="156839"/>
                </a:lnTo>
                <a:lnTo>
                  <a:pt x="48640" y="156337"/>
                </a:lnTo>
                <a:lnTo>
                  <a:pt x="48640" y="266573"/>
                </a:lnTo>
                <a:lnTo>
                  <a:pt x="0" y="266573"/>
                </a:lnTo>
                <a:lnTo>
                  <a:pt x="0" y="2794"/>
                </a:lnTo>
                <a:lnTo>
                  <a:pt x="3331" y="2700"/>
                </a:lnTo>
                <a:lnTo>
                  <a:pt x="9509" y="2428"/>
                </a:lnTo>
                <a:lnTo>
                  <a:pt x="18520" y="1990"/>
                </a:lnTo>
                <a:lnTo>
                  <a:pt x="30352" y="1397"/>
                </a:lnTo>
                <a:lnTo>
                  <a:pt x="42949" y="803"/>
                </a:lnTo>
                <a:lnTo>
                  <a:pt x="54260" y="365"/>
                </a:lnTo>
                <a:lnTo>
                  <a:pt x="64285" y="93"/>
                </a:lnTo>
                <a:lnTo>
                  <a:pt x="7302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020945" y="227838"/>
            <a:ext cx="231775" cy="267970"/>
          </a:xfrm>
          <a:custGeom>
            <a:avLst/>
            <a:gdLst/>
            <a:ahLst/>
            <a:cxnLst/>
            <a:rect l="l" t="t" r="r" b="b"/>
            <a:pathLst>
              <a:path w="231775" h="267970">
                <a:moveTo>
                  <a:pt x="105155" y="0"/>
                </a:moveTo>
                <a:lnTo>
                  <a:pt x="125729" y="0"/>
                </a:lnTo>
                <a:lnTo>
                  <a:pt x="231775" y="267461"/>
                </a:lnTo>
                <a:lnTo>
                  <a:pt x="180085" y="267461"/>
                </a:lnTo>
                <a:lnTo>
                  <a:pt x="160781" y="213994"/>
                </a:lnTo>
                <a:lnTo>
                  <a:pt x="70484" y="213994"/>
                </a:lnTo>
                <a:lnTo>
                  <a:pt x="52069" y="267461"/>
                </a:lnTo>
                <a:lnTo>
                  <a:pt x="0" y="267461"/>
                </a:lnTo>
                <a:lnTo>
                  <a:pt x="10515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274686" y="226949"/>
            <a:ext cx="160020" cy="273050"/>
          </a:xfrm>
          <a:custGeom>
            <a:avLst/>
            <a:gdLst/>
            <a:ahLst/>
            <a:cxnLst/>
            <a:rect l="l" t="t" r="r" b="b"/>
            <a:pathLst>
              <a:path w="160020" h="273050">
                <a:moveTo>
                  <a:pt x="80518" y="0"/>
                </a:moveTo>
                <a:lnTo>
                  <a:pt x="101873" y="1071"/>
                </a:lnTo>
                <a:lnTo>
                  <a:pt x="120205" y="4286"/>
                </a:lnTo>
                <a:lnTo>
                  <a:pt x="135489" y="9644"/>
                </a:lnTo>
                <a:lnTo>
                  <a:pt x="147701" y="17145"/>
                </a:lnTo>
                <a:lnTo>
                  <a:pt x="133477" y="57530"/>
                </a:lnTo>
                <a:lnTo>
                  <a:pt x="121001" y="49789"/>
                </a:lnTo>
                <a:lnTo>
                  <a:pt x="108156" y="44275"/>
                </a:lnTo>
                <a:lnTo>
                  <a:pt x="94954" y="40975"/>
                </a:lnTo>
                <a:lnTo>
                  <a:pt x="81407" y="39877"/>
                </a:lnTo>
                <a:lnTo>
                  <a:pt x="73765" y="40403"/>
                </a:lnTo>
                <a:lnTo>
                  <a:pt x="47371" y="61468"/>
                </a:lnTo>
                <a:lnTo>
                  <a:pt x="47371" y="70611"/>
                </a:lnTo>
                <a:lnTo>
                  <a:pt x="75660" y="105687"/>
                </a:lnTo>
                <a:lnTo>
                  <a:pt x="109976" y="124192"/>
                </a:lnTo>
                <a:lnTo>
                  <a:pt x="120443" y="130254"/>
                </a:lnTo>
                <a:lnTo>
                  <a:pt x="150266" y="160000"/>
                </a:lnTo>
                <a:lnTo>
                  <a:pt x="159766" y="199389"/>
                </a:lnTo>
                <a:lnTo>
                  <a:pt x="158192" y="214697"/>
                </a:lnTo>
                <a:lnTo>
                  <a:pt x="134493" y="252095"/>
                </a:lnTo>
                <a:lnTo>
                  <a:pt x="86844" y="271508"/>
                </a:lnTo>
                <a:lnTo>
                  <a:pt x="66675" y="272796"/>
                </a:lnTo>
                <a:lnTo>
                  <a:pt x="48648" y="271605"/>
                </a:lnTo>
                <a:lnTo>
                  <a:pt x="31527" y="268033"/>
                </a:lnTo>
                <a:lnTo>
                  <a:pt x="15311" y="262080"/>
                </a:lnTo>
                <a:lnTo>
                  <a:pt x="0" y="253746"/>
                </a:lnTo>
                <a:lnTo>
                  <a:pt x="17399" y="211836"/>
                </a:lnTo>
                <a:lnTo>
                  <a:pt x="31162" y="220337"/>
                </a:lnTo>
                <a:lnTo>
                  <a:pt x="44830" y="226409"/>
                </a:lnTo>
                <a:lnTo>
                  <a:pt x="58404" y="230052"/>
                </a:lnTo>
                <a:lnTo>
                  <a:pt x="71882" y="231266"/>
                </a:lnTo>
                <a:lnTo>
                  <a:pt x="89957" y="229459"/>
                </a:lnTo>
                <a:lnTo>
                  <a:pt x="102854" y="224043"/>
                </a:lnTo>
                <a:lnTo>
                  <a:pt x="110583" y="215032"/>
                </a:lnTo>
                <a:lnTo>
                  <a:pt x="113157" y="202437"/>
                </a:lnTo>
                <a:lnTo>
                  <a:pt x="112539" y="195766"/>
                </a:lnTo>
                <a:lnTo>
                  <a:pt x="88519" y="163702"/>
                </a:lnTo>
                <a:lnTo>
                  <a:pt x="49446" y="141940"/>
                </a:lnTo>
                <a:lnTo>
                  <a:pt x="37973" y="135334"/>
                </a:lnTo>
                <a:lnTo>
                  <a:pt x="9388" y="107364"/>
                </a:lnTo>
                <a:lnTo>
                  <a:pt x="635" y="70993"/>
                </a:lnTo>
                <a:lnTo>
                  <a:pt x="2037" y="56322"/>
                </a:lnTo>
                <a:lnTo>
                  <a:pt x="22987" y="20193"/>
                </a:lnTo>
                <a:lnTo>
                  <a:pt x="63777" y="1262"/>
                </a:lnTo>
                <a:lnTo>
                  <a:pt x="8051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226686" y="226949"/>
            <a:ext cx="219075" cy="273050"/>
          </a:xfrm>
          <a:custGeom>
            <a:avLst/>
            <a:gdLst/>
            <a:ahLst/>
            <a:cxnLst/>
            <a:rect l="l" t="t" r="r" b="b"/>
            <a:pathLst>
              <a:path w="219075" h="273050">
                <a:moveTo>
                  <a:pt x="133730" y="0"/>
                </a:moveTo>
                <a:lnTo>
                  <a:pt x="154564" y="1619"/>
                </a:lnTo>
                <a:lnTo>
                  <a:pt x="173815" y="6476"/>
                </a:lnTo>
                <a:lnTo>
                  <a:pt x="191470" y="14573"/>
                </a:lnTo>
                <a:lnTo>
                  <a:pt x="207517" y="25907"/>
                </a:lnTo>
                <a:lnTo>
                  <a:pt x="187833" y="63626"/>
                </a:lnTo>
                <a:lnTo>
                  <a:pt x="183165" y="59914"/>
                </a:lnTo>
                <a:lnTo>
                  <a:pt x="177355" y="56213"/>
                </a:lnTo>
                <a:lnTo>
                  <a:pt x="139088" y="42108"/>
                </a:lnTo>
                <a:lnTo>
                  <a:pt x="132587" y="41655"/>
                </a:lnTo>
                <a:lnTo>
                  <a:pt x="114180" y="43301"/>
                </a:lnTo>
                <a:lnTo>
                  <a:pt x="71247" y="68072"/>
                </a:lnTo>
                <a:lnTo>
                  <a:pt x="50047" y="117685"/>
                </a:lnTo>
                <a:lnTo>
                  <a:pt x="48640" y="138684"/>
                </a:lnTo>
                <a:lnTo>
                  <a:pt x="50022" y="158684"/>
                </a:lnTo>
                <a:lnTo>
                  <a:pt x="70738" y="205993"/>
                </a:lnTo>
                <a:lnTo>
                  <a:pt x="112779" y="229693"/>
                </a:lnTo>
                <a:lnTo>
                  <a:pt x="130810" y="231266"/>
                </a:lnTo>
                <a:lnTo>
                  <a:pt x="142759" y="230409"/>
                </a:lnTo>
                <a:lnTo>
                  <a:pt x="172085" y="165735"/>
                </a:lnTo>
                <a:lnTo>
                  <a:pt x="135509" y="165735"/>
                </a:lnTo>
                <a:lnTo>
                  <a:pt x="135509" y="125729"/>
                </a:lnTo>
                <a:lnTo>
                  <a:pt x="218821" y="125729"/>
                </a:lnTo>
                <a:lnTo>
                  <a:pt x="218821" y="243839"/>
                </a:lnTo>
                <a:lnTo>
                  <a:pt x="175767" y="265175"/>
                </a:lnTo>
                <a:lnTo>
                  <a:pt x="136263" y="272319"/>
                </a:lnTo>
                <a:lnTo>
                  <a:pt x="123189" y="272796"/>
                </a:lnTo>
                <a:lnTo>
                  <a:pt x="96335" y="270484"/>
                </a:lnTo>
                <a:lnTo>
                  <a:pt x="51341" y="251954"/>
                </a:lnTo>
                <a:lnTo>
                  <a:pt x="18752" y="215584"/>
                </a:lnTo>
                <a:lnTo>
                  <a:pt x="2091" y="166471"/>
                </a:lnTo>
                <a:lnTo>
                  <a:pt x="0" y="137413"/>
                </a:lnTo>
                <a:lnTo>
                  <a:pt x="2262" y="108342"/>
                </a:lnTo>
                <a:lnTo>
                  <a:pt x="20359" y="58725"/>
                </a:lnTo>
                <a:lnTo>
                  <a:pt x="55864" y="21484"/>
                </a:lnTo>
                <a:lnTo>
                  <a:pt x="104632" y="2383"/>
                </a:lnTo>
                <a:lnTo>
                  <a:pt x="13373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972435" y="226949"/>
            <a:ext cx="160020" cy="273050"/>
          </a:xfrm>
          <a:custGeom>
            <a:avLst/>
            <a:gdLst/>
            <a:ahLst/>
            <a:cxnLst/>
            <a:rect l="l" t="t" r="r" b="b"/>
            <a:pathLst>
              <a:path w="160019" h="273050">
                <a:moveTo>
                  <a:pt x="80517" y="0"/>
                </a:moveTo>
                <a:lnTo>
                  <a:pt x="101873" y="1071"/>
                </a:lnTo>
                <a:lnTo>
                  <a:pt x="120205" y="4286"/>
                </a:lnTo>
                <a:lnTo>
                  <a:pt x="135489" y="9644"/>
                </a:lnTo>
                <a:lnTo>
                  <a:pt x="147700" y="17145"/>
                </a:lnTo>
                <a:lnTo>
                  <a:pt x="133476" y="57530"/>
                </a:lnTo>
                <a:lnTo>
                  <a:pt x="121001" y="49789"/>
                </a:lnTo>
                <a:lnTo>
                  <a:pt x="108156" y="44275"/>
                </a:lnTo>
                <a:lnTo>
                  <a:pt x="94954" y="40975"/>
                </a:lnTo>
                <a:lnTo>
                  <a:pt x="81406" y="39877"/>
                </a:lnTo>
                <a:lnTo>
                  <a:pt x="73765" y="40403"/>
                </a:lnTo>
                <a:lnTo>
                  <a:pt x="47370" y="61468"/>
                </a:lnTo>
                <a:lnTo>
                  <a:pt x="47370" y="70611"/>
                </a:lnTo>
                <a:lnTo>
                  <a:pt x="75660" y="105687"/>
                </a:lnTo>
                <a:lnTo>
                  <a:pt x="109976" y="124192"/>
                </a:lnTo>
                <a:lnTo>
                  <a:pt x="120443" y="130254"/>
                </a:lnTo>
                <a:lnTo>
                  <a:pt x="150266" y="160000"/>
                </a:lnTo>
                <a:lnTo>
                  <a:pt x="159765" y="199389"/>
                </a:lnTo>
                <a:lnTo>
                  <a:pt x="158192" y="214697"/>
                </a:lnTo>
                <a:lnTo>
                  <a:pt x="134492" y="252095"/>
                </a:lnTo>
                <a:lnTo>
                  <a:pt x="86844" y="271508"/>
                </a:lnTo>
                <a:lnTo>
                  <a:pt x="66675" y="272796"/>
                </a:lnTo>
                <a:lnTo>
                  <a:pt x="48648" y="271605"/>
                </a:lnTo>
                <a:lnTo>
                  <a:pt x="31527" y="268033"/>
                </a:lnTo>
                <a:lnTo>
                  <a:pt x="15311" y="262080"/>
                </a:lnTo>
                <a:lnTo>
                  <a:pt x="0" y="253746"/>
                </a:lnTo>
                <a:lnTo>
                  <a:pt x="17398" y="211836"/>
                </a:lnTo>
                <a:lnTo>
                  <a:pt x="31162" y="220337"/>
                </a:lnTo>
                <a:lnTo>
                  <a:pt x="44831" y="226409"/>
                </a:lnTo>
                <a:lnTo>
                  <a:pt x="58404" y="230052"/>
                </a:lnTo>
                <a:lnTo>
                  <a:pt x="71881" y="231266"/>
                </a:lnTo>
                <a:lnTo>
                  <a:pt x="89957" y="229459"/>
                </a:lnTo>
                <a:lnTo>
                  <a:pt x="102854" y="224043"/>
                </a:lnTo>
                <a:lnTo>
                  <a:pt x="110583" y="215032"/>
                </a:lnTo>
                <a:lnTo>
                  <a:pt x="113156" y="202437"/>
                </a:lnTo>
                <a:lnTo>
                  <a:pt x="112539" y="195766"/>
                </a:lnTo>
                <a:lnTo>
                  <a:pt x="88518" y="163702"/>
                </a:lnTo>
                <a:lnTo>
                  <a:pt x="49446" y="141940"/>
                </a:lnTo>
                <a:lnTo>
                  <a:pt x="37972" y="135334"/>
                </a:lnTo>
                <a:lnTo>
                  <a:pt x="9388" y="107364"/>
                </a:lnTo>
                <a:lnTo>
                  <a:pt x="634" y="70993"/>
                </a:lnTo>
                <a:lnTo>
                  <a:pt x="2037" y="56322"/>
                </a:lnTo>
                <a:lnTo>
                  <a:pt x="22987" y="20193"/>
                </a:lnTo>
                <a:lnTo>
                  <a:pt x="63777" y="1262"/>
                </a:lnTo>
                <a:lnTo>
                  <a:pt x="8051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737995" y="226949"/>
            <a:ext cx="200660" cy="273050"/>
          </a:xfrm>
          <a:custGeom>
            <a:avLst/>
            <a:gdLst/>
            <a:ahLst/>
            <a:cxnLst/>
            <a:rect l="l" t="t" r="r" b="b"/>
            <a:pathLst>
              <a:path w="200660" h="273050">
                <a:moveTo>
                  <a:pt x="120904" y="0"/>
                </a:moveTo>
                <a:lnTo>
                  <a:pt x="142450" y="1164"/>
                </a:lnTo>
                <a:lnTo>
                  <a:pt x="161734" y="4651"/>
                </a:lnTo>
                <a:lnTo>
                  <a:pt x="178732" y="10447"/>
                </a:lnTo>
                <a:lnTo>
                  <a:pt x="193421" y="18542"/>
                </a:lnTo>
                <a:lnTo>
                  <a:pt x="174244" y="57276"/>
                </a:lnTo>
                <a:lnTo>
                  <a:pt x="165169" y="50442"/>
                </a:lnTo>
                <a:lnTo>
                  <a:pt x="153749" y="45561"/>
                </a:lnTo>
                <a:lnTo>
                  <a:pt x="139971" y="42632"/>
                </a:lnTo>
                <a:lnTo>
                  <a:pt x="123825" y="41655"/>
                </a:lnTo>
                <a:lnTo>
                  <a:pt x="108084" y="43372"/>
                </a:lnTo>
                <a:lnTo>
                  <a:pt x="69723" y="69215"/>
                </a:lnTo>
                <a:lnTo>
                  <a:pt x="49970" y="118971"/>
                </a:lnTo>
                <a:lnTo>
                  <a:pt x="48641" y="139191"/>
                </a:lnTo>
                <a:lnTo>
                  <a:pt x="49875" y="159261"/>
                </a:lnTo>
                <a:lnTo>
                  <a:pt x="68199" y="206375"/>
                </a:lnTo>
                <a:lnTo>
                  <a:pt x="104917" y="229717"/>
                </a:lnTo>
                <a:lnTo>
                  <a:pt x="120396" y="231266"/>
                </a:lnTo>
                <a:lnTo>
                  <a:pt x="137969" y="229600"/>
                </a:lnTo>
                <a:lnTo>
                  <a:pt x="153543" y="224599"/>
                </a:lnTo>
                <a:lnTo>
                  <a:pt x="167116" y="216265"/>
                </a:lnTo>
                <a:lnTo>
                  <a:pt x="178688" y="204597"/>
                </a:lnTo>
                <a:lnTo>
                  <a:pt x="200532" y="242442"/>
                </a:lnTo>
                <a:lnTo>
                  <a:pt x="184505" y="255758"/>
                </a:lnTo>
                <a:lnTo>
                  <a:pt x="165179" y="265239"/>
                </a:lnTo>
                <a:lnTo>
                  <a:pt x="142543" y="270910"/>
                </a:lnTo>
                <a:lnTo>
                  <a:pt x="116586" y="272796"/>
                </a:lnTo>
                <a:lnTo>
                  <a:pt x="90489" y="270531"/>
                </a:lnTo>
                <a:lnTo>
                  <a:pt x="47488" y="252382"/>
                </a:lnTo>
                <a:lnTo>
                  <a:pt x="17252" y="216636"/>
                </a:lnTo>
                <a:lnTo>
                  <a:pt x="1924" y="167054"/>
                </a:lnTo>
                <a:lnTo>
                  <a:pt x="0" y="137287"/>
                </a:lnTo>
                <a:lnTo>
                  <a:pt x="2139" y="109182"/>
                </a:lnTo>
                <a:lnTo>
                  <a:pt x="19180" y="60259"/>
                </a:lnTo>
                <a:lnTo>
                  <a:pt x="52181" y="22181"/>
                </a:lnTo>
                <a:lnTo>
                  <a:pt x="95615" y="2472"/>
                </a:lnTo>
                <a:lnTo>
                  <a:pt x="12090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476746" y="226822"/>
            <a:ext cx="173355" cy="272415"/>
          </a:xfrm>
          <a:custGeom>
            <a:avLst/>
            <a:gdLst/>
            <a:ahLst/>
            <a:cxnLst/>
            <a:rect l="l" t="t" r="r" b="b"/>
            <a:pathLst>
              <a:path w="173354" h="272415">
                <a:moveTo>
                  <a:pt x="86232" y="0"/>
                </a:moveTo>
                <a:lnTo>
                  <a:pt x="131631" y="10072"/>
                </a:lnTo>
                <a:lnTo>
                  <a:pt x="158067" y="38973"/>
                </a:lnTo>
                <a:lnTo>
                  <a:pt x="163195" y="66421"/>
                </a:lnTo>
                <a:lnTo>
                  <a:pt x="162480" y="74541"/>
                </a:lnTo>
                <a:lnTo>
                  <a:pt x="139906" y="115570"/>
                </a:lnTo>
                <a:lnTo>
                  <a:pt x="127000" y="125475"/>
                </a:lnTo>
                <a:lnTo>
                  <a:pt x="135332" y="130264"/>
                </a:lnTo>
                <a:lnTo>
                  <a:pt x="164903" y="164322"/>
                </a:lnTo>
                <a:lnTo>
                  <a:pt x="173100" y="193039"/>
                </a:lnTo>
                <a:lnTo>
                  <a:pt x="171624" y="210685"/>
                </a:lnTo>
                <a:lnTo>
                  <a:pt x="149478" y="251332"/>
                </a:lnTo>
                <a:lnTo>
                  <a:pt x="104562" y="270746"/>
                </a:lnTo>
                <a:lnTo>
                  <a:pt x="85344" y="272033"/>
                </a:lnTo>
                <a:lnTo>
                  <a:pt x="66051" y="270769"/>
                </a:lnTo>
                <a:lnTo>
                  <a:pt x="22225" y="251713"/>
                </a:lnTo>
                <a:lnTo>
                  <a:pt x="1383" y="211066"/>
                </a:lnTo>
                <a:lnTo>
                  <a:pt x="0" y="193039"/>
                </a:lnTo>
                <a:lnTo>
                  <a:pt x="738" y="183181"/>
                </a:lnTo>
                <a:lnTo>
                  <a:pt x="18145" y="145081"/>
                </a:lnTo>
                <a:lnTo>
                  <a:pt x="42290" y="124078"/>
                </a:lnTo>
                <a:lnTo>
                  <a:pt x="35403" y="118818"/>
                </a:lnTo>
                <a:lnTo>
                  <a:pt x="11811" y="82296"/>
                </a:lnTo>
                <a:lnTo>
                  <a:pt x="9525" y="66294"/>
                </a:lnTo>
                <a:lnTo>
                  <a:pt x="10878" y="51839"/>
                </a:lnTo>
                <a:lnTo>
                  <a:pt x="30987" y="17906"/>
                </a:lnTo>
                <a:lnTo>
                  <a:pt x="70135" y="1119"/>
                </a:lnTo>
                <a:lnTo>
                  <a:pt x="8623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717671" y="226822"/>
            <a:ext cx="230504" cy="273050"/>
          </a:xfrm>
          <a:custGeom>
            <a:avLst/>
            <a:gdLst/>
            <a:ahLst/>
            <a:cxnLst/>
            <a:rect l="l" t="t" r="r" b="b"/>
            <a:pathLst>
              <a:path w="230504" h="273050">
                <a:moveTo>
                  <a:pt x="113537" y="0"/>
                </a:moveTo>
                <a:lnTo>
                  <a:pt x="163702" y="8794"/>
                </a:lnTo>
                <a:lnTo>
                  <a:pt x="200532" y="35305"/>
                </a:lnTo>
                <a:lnTo>
                  <a:pt x="223043" y="77692"/>
                </a:lnTo>
                <a:lnTo>
                  <a:pt x="230504" y="134365"/>
                </a:lnTo>
                <a:lnTo>
                  <a:pt x="228550" y="164558"/>
                </a:lnTo>
                <a:lnTo>
                  <a:pt x="212877" y="215179"/>
                </a:lnTo>
                <a:lnTo>
                  <a:pt x="181774" y="251920"/>
                </a:lnTo>
                <a:lnTo>
                  <a:pt x="137146" y="270589"/>
                </a:lnTo>
                <a:lnTo>
                  <a:pt x="109854" y="272923"/>
                </a:lnTo>
                <a:lnTo>
                  <a:pt x="84901" y="270611"/>
                </a:lnTo>
                <a:lnTo>
                  <a:pt x="44186" y="252081"/>
                </a:lnTo>
                <a:lnTo>
                  <a:pt x="16019" y="215626"/>
                </a:lnTo>
                <a:lnTo>
                  <a:pt x="1783" y="164865"/>
                </a:lnTo>
                <a:lnTo>
                  <a:pt x="0" y="134365"/>
                </a:lnTo>
                <a:lnTo>
                  <a:pt x="1930" y="107247"/>
                </a:lnTo>
                <a:lnTo>
                  <a:pt x="17412" y="59535"/>
                </a:lnTo>
                <a:lnTo>
                  <a:pt x="47708" y="21913"/>
                </a:lnTo>
                <a:lnTo>
                  <a:pt x="88959" y="2430"/>
                </a:lnTo>
                <a:lnTo>
                  <a:pt x="11353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516432" y="667893"/>
            <a:ext cx="7043420" cy="274955"/>
            <a:chOff x="516432" y="667893"/>
            <a:chExt cx="7043420" cy="274955"/>
          </a:xfrm>
        </p:grpSpPr>
        <p:pic>
          <p:nvPicPr>
            <p:cNvPr id="40" name="object 4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7321" y="668782"/>
              <a:ext cx="7041210" cy="272922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7216902" y="750570"/>
              <a:ext cx="63500" cy="97790"/>
            </a:xfrm>
            <a:custGeom>
              <a:avLst/>
              <a:gdLst/>
              <a:ahLst/>
              <a:cxnLst/>
              <a:rect l="l" t="t" r="r" b="b"/>
              <a:pathLst>
                <a:path w="63500" h="97790">
                  <a:moveTo>
                    <a:pt x="31750" y="0"/>
                  </a:moveTo>
                  <a:lnTo>
                    <a:pt x="0" y="97408"/>
                  </a:lnTo>
                  <a:lnTo>
                    <a:pt x="63500" y="97408"/>
                  </a:lnTo>
                  <a:lnTo>
                    <a:pt x="31750" y="0"/>
                  </a:lnTo>
                  <a:close/>
                </a:path>
              </a:pathLst>
            </a:custGeom>
            <a:ln w="3175">
              <a:solidFill>
                <a:srgbClr val="5813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457446" y="712343"/>
              <a:ext cx="82168" cy="88391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07022" y="712216"/>
              <a:ext cx="78104" cy="77215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67275" y="709422"/>
              <a:ext cx="135127" cy="191642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174111" y="709422"/>
              <a:ext cx="135127" cy="191642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41194" y="709422"/>
              <a:ext cx="135127" cy="191642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65061" y="709422"/>
              <a:ext cx="135039" cy="191642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517321" y="668782"/>
              <a:ext cx="7041515" cy="273050"/>
            </a:xfrm>
            <a:custGeom>
              <a:avLst/>
              <a:gdLst/>
              <a:ahLst/>
              <a:cxnLst/>
              <a:rect l="l" t="t" r="r" b="b"/>
              <a:pathLst>
                <a:path w="7041515" h="273050">
                  <a:moveTo>
                    <a:pt x="6875221" y="4698"/>
                  </a:moveTo>
                  <a:lnTo>
                    <a:pt x="6921957" y="4698"/>
                  </a:lnTo>
                  <a:lnTo>
                    <a:pt x="6921957" y="226821"/>
                  </a:lnTo>
                  <a:lnTo>
                    <a:pt x="7041210" y="226821"/>
                  </a:lnTo>
                  <a:lnTo>
                    <a:pt x="7041210" y="268477"/>
                  </a:lnTo>
                  <a:lnTo>
                    <a:pt x="6875221" y="268477"/>
                  </a:lnTo>
                  <a:lnTo>
                    <a:pt x="6875221" y="4698"/>
                  </a:lnTo>
                  <a:close/>
                </a:path>
                <a:path w="7041515" h="273050">
                  <a:moveTo>
                    <a:pt x="6315278" y="4698"/>
                  </a:moveTo>
                  <a:lnTo>
                    <a:pt x="6362014" y="4698"/>
                  </a:lnTo>
                  <a:lnTo>
                    <a:pt x="6362014" y="268477"/>
                  </a:lnTo>
                  <a:lnTo>
                    <a:pt x="6315278" y="268477"/>
                  </a:lnTo>
                  <a:lnTo>
                    <a:pt x="6315278" y="4698"/>
                  </a:lnTo>
                  <a:close/>
                </a:path>
                <a:path w="7041515" h="273050">
                  <a:moveTo>
                    <a:pt x="5592013" y="4698"/>
                  </a:moveTo>
                  <a:lnTo>
                    <a:pt x="5638749" y="4698"/>
                  </a:lnTo>
                  <a:lnTo>
                    <a:pt x="5638749" y="183514"/>
                  </a:lnTo>
                  <a:lnTo>
                    <a:pt x="5639558" y="193609"/>
                  </a:lnTo>
                  <a:lnTo>
                    <a:pt x="5667165" y="228060"/>
                  </a:lnTo>
                  <a:lnTo>
                    <a:pt x="5687390" y="231393"/>
                  </a:lnTo>
                  <a:lnTo>
                    <a:pt x="5699419" y="230582"/>
                  </a:lnTo>
                  <a:lnTo>
                    <a:pt x="5733128" y="211218"/>
                  </a:lnTo>
                  <a:lnTo>
                    <a:pt x="5741111" y="182625"/>
                  </a:lnTo>
                  <a:lnTo>
                    <a:pt x="5741111" y="4698"/>
                  </a:lnTo>
                  <a:lnTo>
                    <a:pt x="5787847" y="4698"/>
                  </a:lnTo>
                  <a:lnTo>
                    <a:pt x="5787847" y="186181"/>
                  </a:lnTo>
                  <a:lnTo>
                    <a:pt x="5786154" y="205448"/>
                  </a:lnTo>
                  <a:lnTo>
                    <a:pt x="5760669" y="249935"/>
                  </a:lnTo>
                  <a:lnTo>
                    <a:pt x="5709394" y="271492"/>
                  </a:lnTo>
                  <a:lnTo>
                    <a:pt x="5687771" y="272922"/>
                  </a:lnTo>
                  <a:lnTo>
                    <a:pt x="5666125" y="271518"/>
                  </a:lnTo>
                  <a:lnTo>
                    <a:pt x="5616905" y="250443"/>
                  </a:lnTo>
                  <a:lnTo>
                    <a:pt x="5593562" y="205795"/>
                  </a:lnTo>
                  <a:lnTo>
                    <a:pt x="5592013" y="186054"/>
                  </a:lnTo>
                  <a:lnTo>
                    <a:pt x="5592013" y="4698"/>
                  </a:lnTo>
                  <a:close/>
                </a:path>
                <a:path w="7041515" h="273050">
                  <a:moveTo>
                    <a:pt x="4603699" y="4698"/>
                  </a:moveTo>
                  <a:lnTo>
                    <a:pt x="4628464" y="4698"/>
                  </a:lnTo>
                  <a:lnTo>
                    <a:pt x="4685614" y="182371"/>
                  </a:lnTo>
                  <a:lnTo>
                    <a:pt x="4741367" y="4698"/>
                  </a:lnTo>
                  <a:lnTo>
                    <a:pt x="4766132" y="4698"/>
                  </a:lnTo>
                  <a:lnTo>
                    <a:pt x="4819980" y="268604"/>
                  </a:lnTo>
                  <a:lnTo>
                    <a:pt x="4774514" y="268604"/>
                  </a:lnTo>
                  <a:lnTo>
                    <a:pt x="4747209" y="126364"/>
                  </a:lnTo>
                  <a:lnTo>
                    <a:pt x="4693996" y="272033"/>
                  </a:lnTo>
                  <a:lnTo>
                    <a:pt x="4677359" y="272033"/>
                  </a:lnTo>
                  <a:lnTo>
                    <a:pt x="4624146" y="126364"/>
                  </a:lnTo>
                  <a:lnTo>
                    <a:pt x="4595698" y="268604"/>
                  </a:lnTo>
                  <a:lnTo>
                    <a:pt x="4550486" y="268604"/>
                  </a:lnTo>
                  <a:lnTo>
                    <a:pt x="4603699" y="4698"/>
                  </a:lnTo>
                  <a:close/>
                </a:path>
                <a:path w="7041515" h="273050">
                  <a:moveTo>
                    <a:pt x="4087190" y="4698"/>
                  </a:moveTo>
                  <a:lnTo>
                    <a:pt x="4305630" y="4698"/>
                  </a:lnTo>
                  <a:lnTo>
                    <a:pt x="4305630" y="46227"/>
                  </a:lnTo>
                  <a:lnTo>
                    <a:pt x="4218000" y="46227"/>
                  </a:lnTo>
                  <a:lnTo>
                    <a:pt x="4218000" y="268477"/>
                  </a:lnTo>
                  <a:lnTo>
                    <a:pt x="4171137" y="268477"/>
                  </a:lnTo>
                  <a:lnTo>
                    <a:pt x="4171137" y="46227"/>
                  </a:lnTo>
                  <a:lnTo>
                    <a:pt x="4087190" y="46227"/>
                  </a:lnTo>
                  <a:lnTo>
                    <a:pt x="4087190" y="4698"/>
                  </a:lnTo>
                  <a:close/>
                </a:path>
                <a:path w="7041515" h="273050">
                  <a:moveTo>
                    <a:pt x="3649675" y="4698"/>
                  </a:moveTo>
                  <a:lnTo>
                    <a:pt x="3674440" y="4698"/>
                  </a:lnTo>
                  <a:lnTo>
                    <a:pt x="3731590" y="182371"/>
                  </a:lnTo>
                  <a:lnTo>
                    <a:pt x="3787343" y="4698"/>
                  </a:lnTo>
                  <a:lnTo>
                    <a:pt x="3812108" y="4698"/>
                  </a:lnTo>
                  <a:lnTo>
                    <a:pt x="3865956" y="268604"/>
                  </a:lnTo>
                  <a:lnTo>
                    <a:pt x="3820490" y="268604"/>
                  </a:lnTo>
                  <a:lnTo>
                    <a:pt x="3793185" y="126364"/>
                  </a:lnTo>
                  <a:lnTo>
                    <a:pt x="3739972" y="272033"/>
                  </a:lnTo>
                  <a:lnTo>
                    <a:pt x="3723335" y="272033"/>
                  </a:lnTo>
                  <a:lnTo>
                    <a:pt x="3670122" y="126364"/>
                  </a:lnTo>
                  <a:lnTo>
                    <a:pt x="3641674" y="268604"/>
                  </a:lnTo>
                  <a:lnTo>
                    <a:pt x="3596462" y="268604"/>
                  </a:lnTo>
                  <a:lnTo>
                    <a:pt x="3649675" y="4698"/>
                  </a:lnTo>
                  <a:close/>
                </a:path>
                <a:path w="7041515" h="273050">
                  <a:moveTo>
                    <a:pt x="3368243" y="4698"/>
                  </a:moveTo>
                  <a:lnTo>
                    <a:pt x="3417900" y="4698"/>
                  </a:lnTo>
                  <a:lnTo>
                    <a:pt x="3480384" y="117220"/>
                  </a:lnTo>
                  <a:lnTo>
                    <a:pt x="3543122" y="4698"/>
                  </a:lnTo>
                  <a:lnTo>
                    <a:pt x="3592652" y="4698"/>
                  </a:lnTo>
                  <a:lnTo>
                    <a:pt x="3504006" y="160273"/>
                  </a:lnTo>
                  <a:lnTo>
                    <a:pt x="3504006" y="268477"/>
                  </a:lnTo>
                  <a:lnTo>
                    <a:pt x="3457270" y="268477"/>
                  </a:lnTo>
                  <a:lnTo>
                    <a:pt x="3457270" y="160273"/>
                  </a:lnTo>
                  <a:lnTo>
                    <a:pt x="3368243" y="4698"/>
                  </a:lnTo>
                  <a:close/>
                </a:path>
                <a:path w="7041515" h="273050">
                  <a:moveTo>
                    <a:pt x="2880817" y="4698"/>
                  </a:moveTo>
                  <a:lnTo>
                    <a:pt x="3054553" y="4698"/>
                  </a:lnTo>
                  <a:lnTo>
                    <a:pt x="3054553" y="46227"/>
                  </a:lnTo>
                  <a:lnTo>
                    <a:pt x="2927553" y="46227"/>
                  </a:lnTo>
                  <a:lnTo>
                    <a:pt x="2927553" y="108076"/>
                  </a:lnTo>
                  <a:lnTo>
                    <a:pt x="3020390" y="108076"/>
                  </a:lnTo>
                  <a:lnTo>
                    <a:pt x="3020390" y="147827"/>
                  </a:lnTo>
                  <a:lnTo>
                    <a:pt x="2927553" y="147827"/>
                  </a:lnTo>
                  <a:lnTo>
                    <a:pt x="2927553" y="268477"/>
                  </a:lnTo>
                  <a:lnTo>
                    <a:pt x="2880817" y="268477"/>
                  </a:lnTo>
                  <a:lnTo>
                    <a:pt x="2880817" y="4698"/>
                  </a:lnTo>
                  <a:close/>
                </a:path>
                <a:path w="7041515" h="273050">
                  <a:moveTo>
                    <a:pt x="2270582" y="4698"/>
                  </a:moveTo>
                  <a:lnTo>
                    <a:pt x="2489022" y="4698"/>
                  </a:lnTo>
                  <a:lnTo>
                    <a:pt x="2489022" y="46227"/>
                  </a:lnTo>
                  <a:lnTo>
                    <a:pt x="2401392" y="46227"/>
                  </a:lnTo>
                  <a:lnTo>
                    <a:pt x="2401392" y="268477"/>
                  </a:lnTo>
                  <a:lnTo>
                    <a:pt x="2354529" y="268477"/>
                  </a:lnTo>
                  <a:lnTo>
                    <a:pt x="2354529" y="46227"/>
                  </a:lnTo>
                  <a:lnTo>
                    <a:pt x="2270582" y="46227"/>
                  </a:lnTo>
                  <a:lnTo>
                    <a:pt x="2270582" y="4698"/>
                  </a:lnTo>
                  <a:close/>
                </a:path>
                <a:path w="7041515" h="273050">
                  <a:moveTo>
                    <a:pt x="2083765" y="4698"/>
                  </a:moveTo>
                  <a:lnTo>
                    <a:pt x="2252040" y="4698"/>
                  </a:lnTo>
                  <a:lnTo>
                    <a:pt x="2252040" y="46227"/>
                  </a:lnTo>
                  <a:lnTo>
                    <a:pt x="2130501" y="46227"/>
                  </a:lnTo>
                  <a:lnTo>
                    <a:pt x="2130501" y="108076"/>
                  </a:lnTo>
                  <a:lnTo>
                    <a:pt x="2217750" y="108076"/>
                  </a:lnTo>
                  <a:lnTo>
                    <a:pt x="2217750" y="147827"/>
                  </a:lnTo>
                  <a:lnTo>
                    <a:pt x="2130501" y="147827"/>
                  </a:lnTo>
                  <a:lnTo>
                    <a:pt x="2130501" y="226821"/>
                  </a:lnTo>
                  <a:lnTo>
                    <a:pt x="2250135" y="226821"/>
                  </a:lnTo>
                  <a:lnTo>
                    <a:pt x="2250135" y="268477"/>
                  </a:lnTo>
                  <a:lnTo>
                    <a:pt x="2083765" y="268477"/>
                  </a:lnTo>
                  <a:lnTo>
                    <a:pt x="2083765" y="4698"/>
                  </a:lnTo>
                  <a:close/>
                </a:path>
                <a:path w="7041515" h="273050">
                  <a:moveTo>
                    <a:pt x="1647901" y="4698"/>
                  </a:moveTo>
                  <a:lnTo>
                    <a:pt x="1670380" y="4698"/>
                  </a:lnTo>
                  <a:lnTo>
                    <a:pt x="1794967" y="163829"/>
                  </a:lnTo>
                  <a:lnTo>
                    <a:pt x="1794967" y="4698"/>
                  </a:lnTo>
                  <a:lnTo>
                    <a:pt x="1840052" y="4698"/>
                  </a:lnTo>
                  <a:lnTo>
                    <a:pt x="1840052" y="272033"/>
                  </a:lnTo>
                  <a:lnTo>
                    <a:pt x="1820875" y="272033"/>
                  </a:lnTo>
                  <a:lnTo>
                    <a:pt x="1692859" y="105155"/>
                  </a:lnTo>
                  <a:lnTo>
                    <a:pt x="1692859" y="268604"/>
                  </a:lnTo>
                  <a:lnTo>
                    <a:pt x="1647901" y="268604"/>
                  </a:lnTo>
                  <a:lnTo>
                    <a:pt x="1647901" y="4698"/>
                  </a:lnTo>
                  <a:close/>
                </a:path>
                <a:path w="7041515" h="273050">
                  <a:moveTo>
                    <a:pt x="1067257" y="4698"/>
                  </a:moveTo>
                  <a:lnTo>
                    <a:pt x="1235532" y="4698"/>
                  </a:lnTo>
                  <a:lnTo>
                    <a:pt x="1235532" y="46227"/>
                  </a:lnTo>
                  <a:lnTo>
                    <a:pt x="1113993" y="46227"/>
                  </a:lnTo>
                  <a:lnTo>
                    <a:pt x="1113993" y="108076"/>
                  </a:lnTo>
                  <a:lnTo>
                    <a:pt x="1201242" y="108076"/>
                  </a:lnTo>
                  <a:lnTo>
                    <a:pt x="1201242" y="147827"/>
                  </a:lnTo>
                  <a:lnTo>
                    <a:pt x="1113993" y="147827"/>
                  </a:lnTo>
                  <a:lnTo>
                    <a:pt x="1113993" y="226821"/>
                  </a:lnTo>
                  <a:lnTo>
                    <a:pt x="1233627" y="226821"/>
                  </a:lnTo>
                  <a:lnTo>
                    <a:pt x="1233627" y="268477"/>
                  </a:lnTo>
                  <a:lnTo>
                    <a:pt x="1067257" y="268477"/>
                  </a:lnTo>
                  <a:lnTo>
                    <a:pt x="1067257" y="4698"/>
                  </a:lnTo>
                  <a:close/>
                </a:path>
                <a:path w="7041515" h="273050">
                  <a:moveTo>
                    <a:pt x="815797" y="4698"/>
                  </a:moveTo>
                  <a:lnTo>
                    <a:pt x="862533" y="4698"/>
                  </a:lnTo>
                  <a:lnTo>
                    <a:pt x="862533" y="108076"/>
                  </a:lnTo>
                  <a:lnTo>
                    <a:pt x="967562" y="108076"/>
                  </a:lnTo>
                  <a:lnTo>
                    <a:pt x="967562" y="4698"/>
                  </a:lnTo>
                  <a:lnTo>
                    <a:pt x="1013790" y="4698"/>
                  </a:lnTo>
                  <a:lnTo>
                    <a:pt x="1013790" y="268477"/>
                  </a:lnTo>
                  <a:lnTo>
                    <a:pt x="967562" y="268477"/>
                  </a:lnTo>
                  <a:lnTo>
                    <a:pt x="967562" y="149605"/>
                  </a:lnTo>
                  <a:lnTo>
                    <a:pt x="862533" y="149605"/>
                  </a:lnTo>
                  <a:lnTo>
                    <a:pt x="862533" y="268477"/>
                  </a:lnTo>
                  <a:lnTo>
                    <a:pt x="815797" y="268477"/>
                  </a:lnTo>
                  <a:lnTo>
                    <a:pt x="815797" y="4698"/>
                  </a:lnTo>
                  <a:close/>
                </a:path>
                <a:path w="7041515" h="273050">
                  <a:moveTo>
                    <a:pt x="566801" y="4698"/>
                  </a:moveTo>
                  <a:lnTo>
                    <a:pt x="785190" y="4698"/>
                  </a:lnTo>
                  <a:lnTo>
                    <a:pt x="785190" y="46227"/>
                  </a:lnTo>
                  <a:lnTo>
                    <a:pt x="697534" y="46227"/>
                  </a:lnTo>
                  <a:lnTo>
                    <a:pt x="697534" y="268477"/>
                  </a:lnTo>
                  <a:lnTo>
                    <a:pt x="650709" y="268477"/>
                  </a:lnTo>
                  <a:lnTo>
                    <a:pt x="650709" y="46227"/>
                  </a:lnTo>
                  <a:lnTo>
                    <a:pt x="566801" y="46227"/>
                  </a:lnTo>
                  <a:lnTo>
                    <a:pt x="566801" y="4698"/>
                  </a:lnTo>
                  <a:close/>
                </a:path>
                <a:path w="7041515" h="273050">
                  <a:moveTo>
                    <a:pt x="271691" y="4698"/>
                  </a:moveTo>
                  <a:lnTo>
                    <a:pt x="445465" y="4698"/>
                  </a:lnTo>
                  <a:lnTo>
                    <a:pt x="445465" y="46227"/>
                  </a:lnTo>
                  <a:lnTo>
                    <a:pt x="318515" y="46227"/>
                  </a:lnTo>
                  <a:lnTo>
                    <a:pt x="318515" y="108076"/>
                  </a:lnTo>
                  <a:lnTo>
                    <a:pt x="411251" y="108076"/>
                  </a:lnTo>
                  <a:lnTo>
                    <a:pt x="411251" y="147827"/>
                  </a:lnTo>
                  <a:lnTo>
                    <a:pt x="318515" y="147827"/>
                  </a:lnTo>
                  <a:lnTo>
                    <a:pt x="318515" y="268477"/>
                  </a:lnTo>
                  <a:lnTo>
                    <a:pt x="271691" y="268477"/>
                  </a:lnTo>
                  <a:lnTo>
                    <a:pt x="271691" y="4698"/>
                  </a:lnTo>
                  <a:close/>
                </a:path>
                <a:path w="7041515" h="273050">
                  <a:moveTo>
                    <a:pt x="5223967" y="3555"/>
                  </a:moveTo>
                  <a:lnTo>
                    <a:pt x="5264099" y="3555"/>
                  </a:lnTo>
                  <a:lnTo>
                    <a:pt x="5164912" y="268477"/>
                  </a:lnTo>
                  <a:lnTo>
                    <a:pt x="5124399" y="268477"/>
                  </a:lnTo>
                  <a:lnTo>
                    <a:pt x="5223967" y="3555"/>
                  </a:lnTo>
                  <a:close/>
                </a:path>
                <a:path w="7041515" h="273050">
                  <a:moveTo>
                    <a:pt x="3949014" y="2793"/>
                  </a:moveTo>
                  <a:lnTo>
                    <a:pt x="4003100" y="7635"/>
                  </a:lnTo>
                  <a:lnTo>
                    <a:pt x="4040327" y="22097"/>
                  </a:lnTo>
                  <a:lnTo>
                    <a:pt x="4067473" y="62888"/>
                  </a:lnTo>
                  <a:lnTo>
                    <a:pt x="4069283" y="81914"/>
                  </a:lnTo>
                  <a:lnTo>
                    <a:pt x="4062593" y="121606"/>
                  </a:lnTo>
                  <a:lnTo>
                    <a:pt x="4042533" y="149987"/>
                  </a:lnTo>
                  <a:lnTo>
                    <a:pt x="4009114" y="167032"/>
                  </a:lnTo>
                  <a:lnTo>
                    <a:pt x="3962349" y="172719"/>
                  </a:lnTo>
                  <a:lnTo>
                    <a:pt x="3957015" y="172719"/>
                  </a:lnTo>
                  <a:lnTo>
                    <a:pt x="3949903" y="172212"/>
                  </a:lnTo>
                  <a:lnTo>
                    <a:pt x="3941013" y="171450"/>
                  </a:lnTo>
                  <a:lnTo>
                    <a:pt x="3941013" y="268477"/>
                  </a:lnTo>
                  <a:lnTo>
                    <a:pt x="3894277" y="268477"/>
                  </a:lnTo>
                  <a:lnTo>
                    <a:pt x="3894277" y="4825"/>
                  </a:lnTo>
                  <a:lnTo>
                    <a:pt x="3915206" y="3972"/>
                  </a:lnTo>
                  <a:lnTo>
                    <a:pt x="3931313" y="3333"/>
                  </a:lnTo>
                  <a:lnTo>
                    <a:pt x="3942586" y="2932"/>
                  </a:lnTo>
                  <a:lnTo>
                    <a:pt x="3949014" y="2793"/>
                  </a:lnTo>
                  <a:close/>
                </a:path>
                <a:path w="7041515" h="273050">
                  <a:moveTo>
                    <a:pt x="5914974" y="1904"/>
                  </a:moveTo>
                  <a:lnTo>
                    <a:pt x="5958979" y="6782"/>
                  </a:lnTo>
                  <a:lnTo>
                    <a:pt x="5990412" y="21399"/>
                  </a:lnTo>
                  <a:lnTo>
                    <a:pt x="6009271" y="45731"/>
                  </a:lnTo>
                  <a:lnTo>
                    <a:pt x="6015558" y="79755"/>
                  </a:lnTo>
                  <a:lnTo>
                    <a:pt x="6014679" y="91209"/>
                  </a:lnTo>
                  <a:lnTo>
                    <a:pt x="5994255" y="131353"/>
                  </a:lnTo>
                  <a:lnTo>
                    <a:pt x="5966663" y="149605"/>
                  </a:lnTo>
                  <a:lnTo>
                    <a:pt x="6044641" y="268477"/>
                  </a:lnTo>
                  <a:lnTo>
                    <a:pt x="5990666" y="268477"/>
                  </a:lnTo>
                  <a:lnTo>
                    <a:pt x="5920308" y="159512"/>
                  </a:lnTo>
                  <a:lnTo>
                    <a:pt x="5914450" y="159367"/>
                  </a:lnTo>
                  <a:lnTo>
                    <a:pt x="5907544" y="159115"/>
                  </a:lnTo>
                  <a:lnTo>
                    <a:pt x="5899591" y="158744"/>
                  </a:lnTo>
                  <a:lnTo>
                    <a:pt x="5890590" y="158241"/>
                  </a:lnTo>
                  <a:lnTo>
                    <a:pt x="5890590" y="268477"/>
                  </a:lnTo>
                  <a:lnTo>
                    <a:pt x="5841949" y="268477"/>
                  </a:lnTo>
                  <a:lnTo>
                    <a:pt x="5841949" y="4698"/>
                  </a:lnTo>
                  <a:lnTo>
                    <a:pt x="5845280" y="4605"/>
                  </a:lnTo>
                  <a:lnTo>
                    <a:pt x="5851458" y="4333"/>
                  </a:lnTo>
                  <a:lnTo>
                    <a:pt x="5860469" y="3895"/>
                  </a:lnTo>
                  <a:lnTo>
                    <a:pt x="5872302" y="3301"/>
                  </a:lnTo>
                  <a:lnTo>
                    <a:pt x="5884899" y="2708"/>
                  </a:lnTo>
                  <a:lnTo>
                    <a:pt x="5896209" y="2270"/>
                  </a:lnTo>
                  <a:lnTo>
                    <a:pt x="5906235" y="1998"/>
                  </a:lnTo>
                  <a:lnTo>
                    <a:pt x="5914974" y="1904"/>
                  </a:lnTo>
                  <a:close/>
                </a:path>
                <a:path w="7041515" h="273050">
                  <a:moveTo>
                    <a:pt x="6721043" y="1015"/>
                  </a:moveTo>
                  <a:lnTo>
                    <a:pt x="6741617" y="1015"/>
                  </a:lnTo>
                  <a:lnTo>
                    <a:pt x="6847662" y="268477"/>
                  </a:lnTo>
                  <a:lnTo>
                    <a:pt x="6795973" y="268477"/>
                  </a:lnTo>
                  <a:lnTo>
                    <a:pt x="6776669" y="215010"/>
                  </a:lnTo>
                  <a:lnTo>
                    <a:pt x="6686372" y="215010"/>
                  </a:lnTo>
                  <a:lnTo>
                    <a:pt x="6667957" y="268477"/>
                  </a:lnTo>
                  <a:lnTo>
                    <a:pt x="6615887" y="268477"/>
                  </a:lnTo>
                  <a:lnTo>
                    <a:pt x="6721043" y="1015"/>
                  </a:lnTo>
                  <a:close/>
                </a:path>
                <a:path w="7041515" h="273050">
                  <a:moveTo>
                    <a:pt x="6524701" y="126"/>
                  </a:moveTo>
                  <a:lnTo>
                    <a:pt x="6546247" y="1291"/>
                  </a:lnTo>
                  <a:lnTo>
                    <a:pt x="6565531" y="4778"/>
                  </a:lnTo>
                  <a:lnTo>
                    <a:pt x="6582529" y="10574"/>
                  </a:lnTo>
                  <a:lnTo>
                    <a:pt x="6597218" y="18668"/>
                  </a:lnTo>
                  <a:lnTo>
                    <a:pt x="6578041" y="57403"/>
                  </a:lnTo>
                  <a:lnTo>
                    <a:pt x="6568966" y="50569"/>
                  </a:lnTo>
                  <a:lnTo>
                    <a:pt x="6557546" y="45688"/>
                  </a:lnTo>
                  <a:lnTo>
                    <a:pt x="6543769" y="42759"/>
                  </a:lnTo>
                  <a:lnTo>
                    <a:pt x="6527622" y="41782"/>
                  </a:lnTo>
                  <a:lnTo>
                    <a:pt x="6511882" y="43499"/>
                  </a:lnTo>
                  <a:lnTo>
                    <a:pt x="6473520" y="69341"/>
                  </a:lnTo>
                  <a:lnTo>
                    <a:pt x="6453767" y="119098"/>
                  </a:lnTo>
                  <a:lnTo>
                    <a:pt x="6452438" y="139318"/>
                  </a:lnTo>
                  <a:lnTo>
                    <a:pt x="6453672" y="159388"/>
                  </a:lnTo>
                  <a:lnTo>
                    <a:pt x="6471996" y="206501"/>
                  </a:lnTo>
                  <a:lnTo>
                    <a:pt x="6508715" y="229844"/>
                  </a:lnTo>
                  <a:lnTo>
                    <a:pt x="6524193" y="231393"/>
                  </a:lnTo>
                  <a:lnTo>
                    <a:pt x="6541766" y="229727"/>
                  </a:lnTo>
                  <a:lnTo>
                    <a:pt x="6557340" y="224726"/>
                  </a:lnTo>
                  <a:lnTo>
                    <a:pt x="6570913" y="216392"/>
                  </a:lnTo>
                  <a:lnTo>
                    <a:pt x="6582486" y="204723"/>
                  </a:lnTo>
                  <a:lnTo>
                    <a:pt x="6604330" y="242569"/>
                  </a:lnTo>
                  <a:lnTo>
                    <a:pt x="6588302" y="255885"/>
                  </a:lnTo>
                  <a:lnTo>
                    <a:pt x="6568976" y="265366"/>
                  </a:lnTo>
                  <a:lnTo>
                    <a:pt x="6546340" y="271037"/>
                  </a:lnTo>
                  <a:lnTo>
                    <a:pt x="6520383" y="272922"/>
                  </a:lnTo>
                  <a:lnTo>
                    <a:pt x="6494286" y="270658"/>
                  </a:lnTo>
                  <a:lnTo>
                    <a:pt x="6451285" y="252509"/>
                  </a:lnTo>
                  <a:lnTo>
                    <a:pt x="6421049" y="216763"/>
                  </a:lnTo>
                  <a:lnTo>
                    <a:pt x="6405722" y="167181"/>
                  </a:lnTo>
                  <a:lnTo>
                    <a:pt x="6403797" y="137413"/>
                  </a:lnTo>
                  <a:lnTo>
                    <a:pt x="6405936" y="109309"/>
                  </a:lnTo>
                  <a:lnTo>
                    <a:pt x="6422978" y="60386"/>
                  </a:lnTo>
                  <a:lnTo>
                    <a:pt x="6455978" y="22308"/>
                  </a:lnTo>
                  <a:lnTo>
                    <a:pt x="6499412" y="2599"/>
                  </a:lnTo>
                  <a:lnTo>
                    <a:pt x="6524701" y="126"/>
                  </a:lnTo>
                  <a:close/>
                </a:path>
                <a:path w="7041515" h="273050">
                  <a:moveTo>
                    <a:pt x="6188532" y="126"/>
                  </a:moveTo>
                  <a:lnTo>
                    <a:pt x="6209366" y="1746"/>
                  </a:lnTo>
                  <a:lnTo>
                    <a:pt x="6228616" y="6603"/>
                  </a:lnTo>
                  <a:lnTo>
                    <a:pt x="6246271" y="14700"/>
                  </a:lnTo>
                  <a:lnTo>
                    <a:pt x="6262319" y="26034"/>
                  </a:lnTo>
                  <a:lnTo>
                    <a:pt x="6242634" y="63753"/>
                  </a:lnTo>
                  <a:lnTo>
                    <a:pt x="6237966" y="60041"/>
                  </a:lnTo>
                  <a:lnTo>
                    <a:pt x="6232156" y="56340"/>
                  </a:lnTo>
                  <a:lnTo>
                    <a:pt x="6193890" y="42235"/>
                  </a:lnTo>
                  <a:lnTo>
                    <a:pt x="6187389" y="41782"/>
                  </a:lnTo>
                  <a:lnTo>
                    <a:pt x="6168982" y="43428"/>
                  </a:lnTo>
                  <a:lnTo>
                    <a:pt x="6126048" y="68198"/>
                  </a:lnTo>
                  <a:lnTo>
                    <a:pt x="6104849" y="117812"/>
                  </a:lnTo>
                  <a:lnTo>
                    <a:pt x="6103442" y="138810"/>
                  </a:lnTo>
                  <a:lnTo>
                    <a:pt x="6104823" y="158811"/>
                  </a:lnTo>
                  <a:lnTo>
                    <a:pt x="6125540" y="206120"/>
                  </a:lnTo>
                  <a:lnTo>
                    <a:pt x="6167581" y="229820"/>
                  </a:lnTo>
                  <a:lnTo>
                    <a:pt x="6185611" y="231393"/>
                  </a:lnTo>
                  <a:lnTo>
                    <a:pt x="6197561" y="230536"/>
                  </a:lnTo>
                  <a:lnTo>
                    <a:pt x="6226886" y="165862"/>
                  </a:lnTo>
                  <a:lnTo>
                    <a:pt x="6190310" y="165862"/>
                  </a:lnTo>
                  <a:lnTo>
                    <a:pt x="6190310" y="125856"/>
                  </a:lnTo>
                  <a:lnTo>
                    <a:pt x="6273622" y="125856"/>
                  </a:lnTo>
                  <a:lnTo>
                    <a:pt x="6273622" y="243966"/>
                  </a:lnTo>
                  <a:lnTo>
                    <a:pt x="6230569" y="265302"/>
                  </a:lnTo>
                  <a:lnTo>
                    <a:pt x="6191064" y="272446"/>
                  </a:lnTo>
                  <a:lnTo>
                    <a:pt x="6177991" y="272922"/>
                  </a:lnTo>
                  <a:lnTo>
                    <a:pt x="6151136" y="270611"/>
                  </a:lnTo>
                  <a:lnTo>
                    <a:pt x="6106142" y="252081"/>
                  </a:lnTo>
                  <a:lnTo>
                    <a:pt x="6073553" y="215711"/>
                  </a:lnTo>
                  <a:lnTo>
                    <a:pt x="6056892" y="166598"/>
                  </a:lnTo>
                  <a:lnTo>
                    <a:pt x="6054801" y="137540"/>
                  </a:lnTo>
                  <a:lnTo>
                    <a:pt x="6057063" y="108469"/>
                  </a:lnTo>
                  <a:lnTo>
                    <a:pt x="6075160" y="58852"/>
                  </a:lnTo>
                  <a:lnTo>
                    <a:pt x="6110665" y="21611"/>
                  </a:lnTo>
                  <a:lnTo>
                    <a:pt x="6159433" y="2510"/>
                  </a:lnTo>
                  <a:lnTo>
                    <a:pt x="6188532" y="126"/>
                  </a:lnTo>
                  <a:close/>
                </a:path>
                <a:path w="7041515" h="273050">
                  <a:moveTo>
                    <a:pt x="5470855" y="126"/>
                  </a:moveTo>
                  <a:lnTo>
                    <a:pt x="5492211" y="1198"/>
                  </a:lnTo>
                  <a:lnTo>
                    <a:pt x="5510542" y="4413"/>
                  </a:lnTo>
                  <a:lnTo>
                    <a:pt x="5525826" y="9771"/>
                  </a:lnTo>
                  <a:lnTo>
                    <a:pt x="5538038" y="17271"/>
                  </a:lnTo>
                  <a:lnTo>
                    <a:pt x="5523814" y="57657"/>
                  </a:lnTo>
                  <a:lnTo>
                    <a:pt x="5511338" y="49916"/>
                  </a:lnTo>
                  <a:lnTo>
                    <a:pt x="5498493" y="44402"/>
                  </a:lnTo>
                  <a:lnTo>
                    <a:pt x="5485291" y="41102"/>
                  </a:lnTo>
                  <a:lnTo>
                    <a:pt x="5471744" y="40004"/>
                  </a:lnTo>
                  <a:lnTo>
                    <a:pt x="5464102" y="40530"/>
                  </a:lnTo>
                  <a:lnTo>
                    <a:pt x="5437708" y="61594"/>
                  </a:lnTo>
                  <a:lnTo>
                    <a:pt x="5437708" y="70738"/>
                  </a:lnTo>
                  <a:lnTo>
                    <a:pt x="5465997" y="105814"/>
                  </a:lnTo>
                  <a:lnTo>
                    <a:pt x="5500313" y="124319"/>
                  </a:lnTo>
                  <a:lnTo>
                    <a:pt x="5510780" y="130381"/>
                  </a:lnTo>
                  <a:lnTo>
                    <a:pt x="5540603" y="160127"/>
                  </a:lnTo>
                  <a:lnTo>
                    <a:pt x="5550103" y="199516"/>
                  </a:lnTo>
                  <a:lnTo>
                    <a:pt x="5548529" y="214824"/>
                  </a:lnTo>
                  <a:lnTo>
                    <a:pt x="5524830" y="252221"/>
                  </a:lnTo>
                  <a:lnTo>
                    <a:pt x="5477181" y="271635"/>
                  </a:lnTo>
                  <a:lnTo>
                    <a:pt x="5457012" y="272922"/>
                  </a:lnTo>
                  <a:lnTo>
                    <a:pt x="5438986" y="271732"/>
                  </a:lnTo>
                  <a:lnTo>
                    <a:pt x="5421864" y="268160"/>
                  </a:lnTo>
                  <a:lnTo>
                    <a:pt x="5405648" y="262207"/>
                  </a:lnTo>
                  <a:lnTo>
                    <a:pt x="5390337" y="253872"/>
                  </a:lnTo>
                  <a:lnTo>
                    <a:pt x="5407736" y="211962"/>
                  </a:lnTo>
                  <a:lnTo>
                    <a:pt x="5421499" y="220464"/>
                  </a:lnTo>
                  <a:lnTo>
                    <a:pt x="5435168" y="226536"/>
                  </a:lnTo>
                  <a:lnTo>
                    <a:pt x="5448741" y="230179"/>
                  </a:lnTo>
                  <a:lnTo>
                    <a:pt x="5462219" y="231393"/>
                  </a:lnTo>
                  <a:lnTo>
                    <a:pt x="5480294" y="229586"/>
                  </a:lnTo>
                  <a:lnTo>
                    <a:pt x="5493191" y="224170"/>
                  </a:lnTo>
                  <a:lnTo>
                    <a:pt x="5500920" y="215159"/>
                  </a:lnTo>
                  <a:lnTo>
                    <a:pt x="5503494" y="202564"/>
                  </a:lnTo>
                  <a:lnTo>
                    <a:pt x="5502877" y="195893"/>
                  </a:lnTo>
                  <a:lnTo>
                    <a:pt x="5478856" y="163829"/>
                  </a:lnTo>
                  <a:lnTo>
                    <a:pt x="5439783" y="142067"/>
                  </a:lnTo>
                  <a:lnTo>
                    <a:pt x="5428310" y="135461"/>
                  </a:lnTo>
                  <a:lnTo>
                    <a:pt x="5399725" y="107491"/>
                  </a:lnTo>
                  <a:lnTo>
                    <a:pt x="5390972" y="71119"/>
                  </a:lnTo>
                  <a:lnTo>
                    <a:pt x="5392375" y="56449"/>
                  </a:lnTo>
                  <a:lnTo>
                    <a:pt x="5413324" y="20319"/>
                  </a:lnTo>
                  <a:lnTo>
                    <a:pt x="5454115" y="1389"/>
                  </a:lnTo>
                  <a:lnTo>
                    <a:pt x="5470855" y="126"/>
                  </a:lnTo>
                  <a:close/>
                </a:path>
                <a:path w="7041515" h="273050">
                  <a:moveTo>
                    <a:pt x="4916119" y="126"/>
                  </a:moveTo>
                  <a:lnTo>
                    <a:pt x="4937475" y="1198"/>
                  </a:lnTo>
                  <a:lnTo>
                    <a:pt x="4955806" y="4413"/>
                  </a:lnTo>
                  <a:lnTo>
                    <a:pt x="4971090" y="9771"/>
                  </a:lnTo>
                  <a:lnTo>
                    <a:pt x="4983302" y="17271"/>
                  </a:lnTo>
                  <a:lnTo>
                    <a:pt x="4969078" y="57657"/>
                  </a:lnTo>
                  <a:lnTo>
                    <a:pt x="4956602" y="49916"/>
                  </a:lnTo>
                  <a:lnTo>
                    <a:pt x="4943757" y="44402"/>
                  </a:lnTo>
                  <a:lnTo>
                    <a:pt x="4930555" y="41102"/>
                  </a:lnTo>
                  <a:lnTo>
                    <a:pt x="4917008" y="40004"/>
                  </a:lnTo>
                  <a:lnTo>
                    <a:pt x="4909366" y="40530"/>
                  </a:lnTo>
                  <a:lnTo>
                    <a:pt x="4882972" y="61594"/>
                  </a:lnTo>
                  <a:lnTo>
                    <a:pt x="4882972" y="70738"/>
                  </a:lnTo>
                  <a:lnTo>
                    <a:pt x="4911261" y="105814"/>
                  </a:lnTo>
                  <a:lnTo>
                    <a:pt x="4945577" y="124319"/>
                  </a:lnTo>
                  <a:lnTo>
                    <a:pt x="4956044" y="130381"/>
                  </a:lnTo>
                  <a:lnTo>
                    <a:pt x="4985867" y="160127"/>
                  </a:lnTo>
                  <a:lnTo>
                    <a:pt x="4995367" y="199516"/>
                  </a:lnTo>
                  <a:lnTo>
                    <a:pt x="4993793" y="214824"/>
                  </a:lnTo>
                  <a:lnTo>
                    <a:pt x="4970094" y="252221"/>
                  </a:lnTo>
                  <a:lnTo>
                    <a:pt x="4922445" y="271635"/>
                  </a:lnTo>
                  <a:lnTo>
                    <a:pt x="4902276" y="272922"/>
                  </a:lnTo>
                  <a:lnTo>
                    <a:pt x="4884250" y="271732"/>
                  </a:lnTo>
                  <a:lnTo>
                    <a:pt x="4867128" y="268160"/>
                  </a:lnTo>
                  <a:lnTo>
                    <a:pt x="4850912" y="262207"/>
                  </a:lnTo>
                  <a:lnTo>
                    <a:pt x="4835601" y="253872"/>
                  </a:lnTo>
                  <a:lnTo>
                    <a:pt x="4853000" y="211962"/>
                  </a:lnTo>
                  <a:lnTo>
                    <a:pt x="4866763" y="220464"/>
                  </a:lnTo>
                  <a:lnTo>
                    <a:pt x="4880432" y="226536"/>
                  </a:lnTo>
                  <a:lnTo>
                    <a:pt x="4894005" y="230179"/>
                  </a:lnTo>
                  <a:lnTo>
                    <a:pt x="4907483" y="231393"/>
                  </a:lnTo>
                  <a:lnTo>
                    <a:pt x="4925558" y="229586"/>
                  </a:lnTo>
                  <a:lnTo>
                    <a:pt x="4938455" y="224170"/>
                  </a:lnTo>
                  <a:lnTo>
                    <a:pt x="4946184" y="215159"/>
                  </a:lnTo>
                  <a:lnTo>
                    <a:pt x="4948758" y="202564"/>
                  </a:lnTo>
                  <a:lnTo>
                    <a:pt x="4948141" y="195893"/>
                  </a:lnTo>
                  <a:lnTo>
                    <a:pt x="4924120" y="163829"/>
                  </a:lnTo>
                  <a:lnTo>
                    <a:pt x="4885047" y="142067"/>
                  </a:lnTo>
                  <a:lnTo>
                    <a:pt x="4873574" y="135461"/>
                  </a:lnTo>
                  <a:lnTo>
                    <a:pt x="4844989" y="107491"/>
                  </a:lnTo>
                  <a:lnTo>
                    <a:pt x="4836236" y="71119"/>
                  </a:lnTo>
                  <a:lnTo>
                    <a:pt x="4837639" y="56449"/>
                  </a:lnTo>
                  <a:lnTo>
                    <a:pt x="4858588" y="20319"/>
                  </a:lnTo>
                  <a:lnTo>
                    <a:pt x="4899379" y="1389"/>
                  </a:lnTo>
                  <a:lnTo>
                    <a:pt x="4916119" y="126"/>
                  </a:lnTo>
                  <a:close/>
                </a:path>
                <a:path w="7041515" h="273050">
                  <a:moveTo>
                    <a:pt x="3273247" y="126"/>
                  </a:moveTo>
                  <a:lnTo>
                    <a:pt x="3294603" y="1198"/>
                  </a:lnTo>
                  <a:lnTo>
                    <a:pt x="3312934" y="4413"/>
                  </a:lnTo>
                  <a:lnTo>
                    <a:pt x="3328218" y="9771"/>
                  </a:lnTo>
                  <a:lnTo>
                    <a:pt x="3340430" y="17271"/>
                  </a:lnTo>
                  <a:lnTo>
                    <a:pt x="3326206" y="57657"/>
                  </a:lnTo>
                  <a:lnTo>
                    <a:pt x="3313730" y="49916"/>
                  </a:lnTo>
                  <a:lnTo>
                    <a:pt x="3300885" y="44402"/>
                  </a:lnTo>
                  <a:lnTo>
                    <a:pt x="3287683" y="41102"/>
                  </a:lnTo>
                  <a:lnTo>
                    <a:pt x="3274136" y="40004"/>
                  </a:lnTo>
                  <a:lnTo>
                    <a:pt x="3266494" y="40530"/>
                  </a:lnTo>
                  <a:lnTo>
                    <a:pt x="3240100" y="61594"/>
                  </a:lnTo>
                  <a:lnTo>
                    <a:pt x="3240100" y="70738"/>
                  </a:lnTo>
                  <a:lnTo>
                    <a:pt x="3268389" y="105814"/>
                  </a:lnTo>
                  <a:lnTo>
                    <a:pt x="3302705" y="124319"/>
                  </a:lnTo>
                  <a:lnTo>
                    <a:pt x="3313172" y="130381"/>
                  </a:lnTo>
                  <a:lnTo>
                    <a:pt x="3342995" y="160127"/>
                  </a:lnTo>
                  <a:lnTo>
                    <a:pt x="3352495" y="199516"/>
                  </a:lnTo>
                  <a:lnTo>
                    <a:pt x="3350921" y="214824"/>
                  </a:lnTo>
                  <a:lnTo>
                    <a:pt x="3327222" y="252221"/>
                  </a:lnTo>
                  <a:lnTo>
                    <a:pt x="3279573" y="271635"/>
                  </a:lnTo>
                  <a:lnTo>
                    <a:pt x="3259404" y="272922"/>
                  </a:lnTo>
                  <a:lnTo>
                    <a:pt x="3241378" y="271732"/>
                  </a:lnTo>
                  <a:lnTo>
                    <a:pt x="3224256" y="268160"/>
                  </a:lnTo>
                  <a:lnTo>
                    <a:pt x="3208040" y="262207"/>
                  </a:lnTo>
                  <a:lnTo>
                    <a:pt x="3192729" y="253872"/>
                  </a:lnTo>
                  <a:lnTo>
                    <a:pt x="3210128" y="211962"/>
                  </a:lnTo>
                  <a:lnTo>
                    <a:pt x="3223891" y="220464"/>
                  </a:lnTo>
                  <a:lnTo>
                    <a:pt x="3237560" y="226536"/>
                  </a:lnTo>
                  <a:lnTo>
                    <a:pt x="3251133" y="230179"/>
                  </a:lnTo>
                  <a:lnTo>
                    <a:pt x="3264611" y="231393"/>
                  </a:lnTo>
                  <a:lnTo>
                    <a:pt x="3282686" y="229586"/>
                  </a:lnTo>
                  <a:lnTo>
                    <a:pt x="3295583" y="224170"/>
                  </a:lnTo>
                  <a:lnTo>
                    <a:pt x="3303312" y="215159"/>
                  </a:lnTo>
                  <a:lnTo>
                    <a:pt x="3305886" y="202564"/>
                  </a:lnTo>
                  <a:lnTo>
                    <a:pt x="3305269" y="195893"/>
                  </a:lnTo>
                  <a:lnTo>
                    <a:pt x="3281248" y="163829"/>
                  </a:lnTo>
                  <a:lnTo>
                    <a:pt x="3242175" y="142067"/>
                  </a:lnTo>
                  <a:lnTo>
                    <a:pt x="3230702" y="135461"/>
                  </a:lnTo>
                  <a:lnTo>
                    <a:pt x="3202117" y="107491"/>
                  </a:lnTo>
                  <a:lnTo>
                    <a:pt x="3193364" y="71119"/>
                  </a:lnTo>
                  <a:lnTo>
                    <a:pt x="3194767" y="56449"/>
                  </a:lnTo>
                  <a:lnTo>
                    <a:pt x="3215716" y="20319"/>
                  </a:lnTo>
                  <a:lnTo>
                    <a:pt x="3256507" y="1389"/>
                  </a:lnTo>
                  <a:lnTo>
                    <a:pt x="3273247" y="126"/>
                  </a:lnTo>
                  <a:close/>
                </a:path>
                <a:path w="7041515" h="273050">
                  <a:moveTo>
                    <a:pt x="1962607" y="126"/>
                  </a:moveTo>
                  <a:lnTo>
                    <a:pt x="1983963" y="1198"/>
                  </a:lnTo>
                  <a:lnTo>
                    <a:pt x="2002294" y="4413"/>
                  </a:lnTo>
                  <a:lnTo>
                    <a:pt x="2017578" y="9771"/>
                  </a:lnTo>
                  <a:lnTo>
                    <a:pt x="2029790" y="17271"/>
                  </a:lnTo>
                  <a:lnTo>
                    <a:pt x="2015566" y="57657"/>
                  </a:lnTo>
                  <a:lnTo>
                    <a:pt x="2003090" y="49916"/>
                  </a:lnTo>
                  <a:lnTo>
                    <a:pt x="1990245" y="44402"/>
                  </a:lnTo>
                  <a:lnTo>
                    <a:pt x="1977043" y="41102"/>
                  </a:lnTo>
                  <a:lnTo>
                    <a:pt x="1963496" y="40004"/>
                  </a:lnTo>
                  <a:lnTo>
                    <a:pt x="1955854" y="40530"/>
                  </a:lnTo>
                  <a:lnTo>
                    <a:pt x="1929460" y="61594"/>
                  </a:lnTo>
                  <a:lnTo>
                    <a:pt x="1929460" y="70738"/>
                  </a:lnTo>
                  <a:lnTo>
                    <a:pt x="1957749" y="105814"/>
                  </a:lnTo>
                  <a:lnTo>
                    <a:pt x="1992065" y="124319"/>
                  </a:lnTo>
                  <a:lnTo>
                    <a:pt x="2002532" y="130381"/>
                  </a:lnTo>
                  <a:lnTo>
                    <a:pt x="2032355" y="160127"/>
                  </a:lnTo>
                  <a:lnTo>
                    <a:pt x="2041855" y="199516"/>
                  </a:lnTo>
                  <a:lnTo>
                    <a:pt x="2040281" y="214824"/>
                  </a:lnTo>
                  <a:lnTo>
                    <a:pt x="2016582" y="252221"/>
                  </a:lnTo>
                  <a:lnTo>
                    <a:pt x="1968933" y="271635"/>
                  </a:lnTo>
                  <a:lnTo>
                    <a:pt x="1948764" y="272922"/>
                  </a:lnTo>
                  <a:lnTo>
                    <a:pt x="1930738" y="271732"/>
                  </a:lnTo>
                  <a:lnTo>
                    <a:pt x="1913616" y="268160"/>
                  </a:lnTo>
                  <a:lnTo>
                    <a:pt x="1897400" y="262207"/>
                  </a:lnTo>
                  <a:lnTo>
                    <a:pt x="1882089" y="253872"/>
                  </a:lnTo>
                  <a:lnTo>
                    <a:pt x="1899488" y="211962"/>
                  </a:lnTo>
                  <a:lnTo>
                    <a:pt x="1913251" y="220464"/>
                  </a:lnTo>
                  <a:lnTo>
                    <a:pt x="1926920" y="226536"/>
                  </a:lnTo>
                  <a:lnTo>
                    <a:pt x="1940493" y="230179"/>
                  </a:lnTo>
                  <a:lnTo>
                    <a:pt x="1953971" y="231393"/>
                  </a:lnTo>
                  <a:lnTo>
                    <a:pt x="1972046" y="229586"/>
                  </a:lnTo>
                  <a:lnTo>
                    <a:pt x="1984943" y="224170"/>
                  </a:lnTo>
                  <a:lnTo>
                    <a:pt x="1992672" y="215159"/>
                  </a:lnTo>
                  <a:lnTo>
                    <a:pt x="1995246" y="202564"/>
                  </a:lnTo>
                  <a:lnTo>
                    <a:pt x="1994629" y="195893"/>
                  </a:lnTo>
                  <a:lnTo>
                    <a:pt x="1970608" y="163829"/>
                  </a:lnTo>
                  <a:lnTo>
                    <a:pt x="1931535" y="142067"/>
                  </a:lnTo>
                  <a:lnTo>
                    <a:pt x="1920062" y="135461"/>
                  </a:lnTo>
                  <a:lnTo>
                    <a:pt x="1891477" y="107491"/>
                  </a:lnTo>
                  <a:lnTo>
                    <a:pt x="1882724" y="71119"/>
                  </a:lnTo>
                  <a:lnTo>
                    <a:pt x="1884127" y="56449"/>
                  </a:lnTo>
                  <a:lnTo>
                    <a:pt x="1905076" y="20319"/>
                  </a:lnTo>
                  <a:lnTo>
                    <a:pt x="1945867" y="1389"/>
                  </a:lnTo>
                  <a:lnTo>
                    <a:pt x="1962607" y="126"/>
                  </a:lnTo>
                  <a:close/>
                </a:path>
                <a:path w="7041515" h="273050">
                  <a:moveTo>
                    <a:pt x="4415739" y="0"/>
                  </a:moveTo>
                  <a:lnTo>
                    <a:pt x="4465904" y="8794"/>
                  </a:lnTo>
                  <a:lnTo>
                    <a:pt x="4502734" y="35305"/>
                  </a:lnTo>
                  <a:lnTo>
                    <a:pt x="4525244" y="77692"/>
                  </a:lnTo>
                  <a:lnTo>
                    <a:pt x="4532706" y="134365"/>
                  </a:lnTo>
                  <a:lnTo>
                    <a:pt x="4530751" y="164558"/>
                  </a:lnTo>
                  <a:lnTo>
                    <a:pt x="4515078" y="215179"/>
                  </a:lnTo>
                  <a:lnTo>
                    <a:pt x="4483975" y="251920"/>
                  </a:lnTo>
                  <a:lnTo>
                    <a:pt x="4439347" y="270589"/>
                  </a:lnTo>
                  <a:lnTo>
                    <a:pt x="4412056" y="272922"/>
                  </a:lnTo>
                  <a:lnTo>
                    <a:pt x="4387102" y="270611"/>
                  </a:lnTo>
                  <a:lnTo>
                    <a:pt x="4346387" y="252081"/>
                  </a:lnTo>
                  <a:lnTo>
                    <a:pt x="4318221" y="215626"/>
                  </a:lnTo>
                  <a:lnTo>
                    <a:pt x="4303985" y="164865"/>
                  </a:lnTo>
                  <a:lnTo>
                    <a:pt x="4302201" y="134365"/>
                  </a:lnTo>
                  <a:lnTo>
                    <a:pt x="4304131" y="107247"/>
                  </a:lnTo>
                  <a:lnTo>
                    <a:pt x="4319614" y="59535"/>
                  </a:lnTo>
                  <a:lnTo>
                    <a:pt x="4349909" y="21913"/>
                  </a:lnTo>
                  <a:lnTo>
                    <a:pt x="4391160" y="2430"/>
                  </a:lnTo>
                  <a:lnTo>
                    <a:pt x="4415739" y="0"/>
                  </a:lnTo>
                  <a:close/>
                </a:path>
                <a:path w="7041515" h="273050">
                  <a:moveTo>
                    <a:pt x="2722575" y="0"/>
                  </a:moveTo>
                  <a:lnTo>
                    <a:pt x="2772740" y="8794"/>
                  </a:lnTo>
                  <a:lnTo>
                    <a:pt x="2809570" y="35305"/>
                  </a:lnTo>
                  <a:lnTo>
                    <a:pt x="2832080" y="77692"/>
                  </a:lnTo>
                  <a:lnTo>
                    <a:pt x="2839542" y="134365"/>
                  </a:lnTo>
                  <a:lnTo>
                    <a:pt x="2837587" y="164558"/>
                  </a:lnTo>
                  <a:lnTo>
                    <a:pt x="2821914" y="215179"/>
                  </a:lnTo>
                  <a:lnTo>
                    <a:pt x="2790811" y="251920"/>
                  </a:lnTo>
                  <a:lnTo>
                    <a:pt x="2746183" y="270589"/>
                  </a:lnTo>
                  <a:lnTo>
                    <a:pt x="2718892" y="272922"/>
                  </a:lnTo>
                  <a:lnTo>
                    <a:pt x="2693938" y="270611"/>
                  </a:lnTo>
                  <a:lnTo>
                    <a:pt x="2653223" y="252081"/>
                  </a:lnTo>
                  <a:lnTo>
                    <a:pt x="2625057" y="215626"/>
                  </a:lnTo>
                  <a:lnTo>
                    <a:pt x="2610821" y="164865"/>
                  </a:lnTo>
                  <a:lnTo>
                    <a:pt x="2609037" y="134365"/>
                  </a:lnTo>
                  <a:lnTo>
                    <a:pt x="2610967" y="107247"/>
                  </a:lnTo>
                  <a:lnTo>
                    <a:pt x="2626450" y="59535"/>
                  </a:lnTo>
                  <a:lnTo>
                    <a:pt x="2656745" y="21913"/>
                  </a:lnTo>
                  <a:lnTo>
                    <a:pt x="2697996" y="2430"/>
                  </a:lnTo>
                  <a:lnTo>
                    <a:pt x="2722575" y="0"/>
                  </a:lnTo>
                  <a:close/>
                </a:path>
                <a:path w="7041515" h="273050">
                  <a:moveTo>
                    <a:pt x="1489659" y="0"/>
                  </a:moveTo>
                  <a:lnTo>
                    <a:pt x="1539824" y="8794"/>
                  </a:lnTo>
                  <a:lnTo>
                    <a:pt x="1576654" y="35305"/>
                  </a:lnTo>
                  <a:lnTo>
                    <a:pt x="1599164" y="77692"/>
                  </a:lnTo>
                  <a:lnTo>
                    <a:pt x="1606626" y="134365"/>
                  </a:lnTo>
                  <a:lnTo>
                    <a:pt x="1604671" y="164558"/>
                  </a:lnTo>
                  <a:lnTo>
                    <a:pt x="1588998" y="215179"/>
                  </a:lnTo>
                  <a:lnTo>
                    <a:pt x="1557895" y="251920"/>
                  </a:lnTo>
                  <a:lnTo>
                    <a:pt x="1513267" y="270589"/>
                  </a:lnTo>
                  <a:lnTo>
                    <a:pt x="1485976" y="272922"/>
                  </a:lnTo>
                  <a:lnTo>
                    <a:pt x="1461022" y="270611"/>
                  </a:lnTo>
                  <a:lnTo>
                    <a:pt x="1420307" y="252081"/>
                  </a:lnTo>
                  <a:lnTo>
                    <a:pt x="1392141" y="215626"/>
                  </a:lnTo>
                  <a:lnTo>
                    <a:pt x="1377905" y="164865"/>
                  </a:lnTo>
                  <a:lnTo>
                    <a:pt x="1376121" y="134365"/>
                  </a:lnTo>
                  <a:lnTo>
                    <a:pt x="1378051" y="107247"/>
                  </a:lnTo>
                  <a:lnTo>
                    <a:pt x="1393534" y="59535"/>
                  </a:lnTo>
                  <a:lnTo>
                    <a:pt x="1423829" y="21913"/>
                  </a:lnTo>
                  <a:lnTo>
                    <a:pt x="1465080" y="2430"/>
                  </a:lnTo>
                  <a:lnTo>
                    <a:pt x="1489659" y="0"/>
                  </a:lnTo>
                  <a:close/>
                </a:path>
                <a:path w="7041515" h="273050">
                  <a:moveTo>
                    <a:pt x="113461" y="0"/>
                  </a:moveTo>
                  <a:lnTo>
                    <a:pt x="163656" y="8794"/>
                  </a:lnTo>
                  <a:lnTo>
                    <a:pt x="200431" y="35305"/>
                  </a:lnTo>
                  <a:lnTo>
                    <a:pt x="222988" y="77692"/>
                  </a:lnTo>
                  <a:lnTo>
                    <a:pt x="230504" y="134365"/>
                  </a:lnTo>
                  <a:lnTo>
                    <a:pt x="228542" y="164558"/>
                  </a:lnTo>
                  <a:lnTo>
                    <a:pt x="212834" y="215179"/>
                  </a:lnTo>
                  <a:lnTo>
                    <a:pt x="181721" y="251920"/>
                  </a:lnTo>
                  <a:lnTo>
                    <a:pt x="137106" y="270589"/>
                  </a:lnTo>
                  <a:lnTo>
                    <a:pt x="109854" y="272922"/>
                  </a:lnTo>
                  <a:lnTo>
                    <a:pt x="84839" y="270611"/>
                  </a:lnTo>
                  <a:lnTo>
                    <a:pt x="44100" y="252081"/>
                  </a:lnTo>
                  <a:lnTo>
                    <a:pt x="15960" y="215626"/>
                  </a:lnTo>
                  <a:lnTo>
                    <a:pt x="1773" y="164865"/>
                  </a:lnTo>
                  <a:lnTo>
                    <a:pt x="0" y="134365"/>
                  </a:lnTo>
                  <a:lnTo>
                    <a:pt x="1930" y="107247"/>
                  </a:lnTo>
                  <a:lnTo>
                    <a:pt x="17375" y="59535"/>
                  </a:lnTo>
                  <a:lnTo>
                    <a:pt x="47628" y="21913"/>
                  </a:lnTo>
                  <a:lnTo>
                    <a:pt x="88918" y="2430"/>
                  </a:lnTo>
                  <a:lnTo>
                    <a:pt x="113461" y="0"/>
                  </a:lnTo>
                  <a:close/>
                </a:path>
              </a:pathLst>
            </a:custGeom>
            <a:ln w="3175">
              <a:solidFill>
                <a:srgbClr val="5813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505637" y="1110869"/>
            <a:ext cx="2037080" cy="273050"/>
            <a:chOff x="505637" y="1110869"/>
            <a:chExt cx="2037080" cy="273050"/>
          </a:xfrm>
        </p:grpSpPr>
        <p:pic>
          <p:nvPicPr>
            <p:cNvPr id="50" name="object 5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06526" y="1111758"/>
              <a:ext cx="2034997" cy="271017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1248968" y="1192530"/>
              <a:ext cx="63500" cy="97790"/>
            </a:xfrm>
            <a:custGeom>
              <a:avLst/>
              <a:gdLst/>
              <a:ahLst/>
              <a:cxnLst/>
              <a:rect l="l" t="t" r="r" b="b"/>
              <a:pathLst>
                <a:path w="63500" h="97790">
                  <a:moveTo>
                    <a:pt x="31699" y="0"/>
                  </a:moveTo>
                  <a:lnTo>
                    <a:pt x="0" y="97409"/>
                  </a:lnTo>
                  <a:lnTo>
                    <a:pt x="63449" y="97409"/>
                  </a:lnTo>
                  <a:lnTo>
                    <a:pt x="31699" y="0"/>
                  </a:lnTo>
                  <a:close/>
                </a:path>
              </a:pathLst>
            </a:custGeom>
            <a:ln w="3175">
              <a:solidFill>
                <a:srgbClr val="5813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03211" y="1154176"/>
              <a:ext cx="78143" cy="77215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506526" y="1111758"/>
              <a:ext cx="2035175" cy="271145"/>
            </a:xfrm>
            <a:custGeom>
              <a:avLst/>
              <a:gdLst/>
              <a:ahLst/>
              <a:cxnLst/>
              <a:rect l="l" t="t" r="r" b="b"/>
              <a:pathLst>
                <a:path w="2035175" h="271144">
                  <a:moveTo>
                    <a:pt x="1816557" y="3682"/>
                  </a:moveTo>
                  <a:lnTo>
                    <a:pt x="2034997" y="3682"/>
                  </a:lnTo>
                  <a:lnTo>
                    <a:pt x="2034997" y="45212"/>
                  </a:lnTo>
                  <a:lnTo>
                    <a:pt x="1947367" y="45212"/>
                  </a:lnTo>
                  <a:lnTo>
                    <a:pt x="1947367" y="267462"/>
                  </a:lnTo>
                  <a:lnTo>
                    <a:pt x="1900504" y="267462"/>
                  </a:lnTo>
                  <a:lnTo>
                    <a:pt x="1900504" y="45212"/>
                  </a:lnTo>
                  <a:lnTo>
                    <a:pt x="1816557" y="45212"/>
                  </a:lnTo>
                  <a:lnTo>
                    <a:pt x="1816557" y="3682"/>
                  </a:lnTo>
                  <a:close/>
                </a:path>
                <a:path w="2035175" h="271144">
                  <a:moveTo>
                    <a:pt x="1593164" y="3682"/>
                  </a:moveTo>
                  <a:lnTo>
                    <a:pt x="1615643" y="3682"/>
                  </a:lnTo>
                  <a:lnTo>
                    <a:pt x="1740230" y="162813"/>
                  </a:lnTo>
                  <a:lnTo>
                    <a:pt x="1740230" y="3682"/>
                  </a:lnTo>
                  <a:lnTo>
                    <a:pt x="1785315" y="3682"/>
                  </a:lnTo>
                  <a:lnTo>
                    <a:pt x="1785315" y="271017"/>
                  </a:lnTo>
                  <a:lnTo>
                    <a:pt x="1766138" y="271017"/>
                  </a:lnTo>
                  <a:lnTo>
                    <a:pt x="1638122" y="104139"/>
                  </a:lnTo>
                  <a:lnTo>
                    <a:pt x="1638122" y="267588"/>
                  </a:lnTo>
                  <a:lnTo>
                    <a:pt x="1593164" y="267588"/>
                  </a:lnTo>
                  <a:lnTo>
                    <a:pt x="1593164" y="3682"/>
                  </a:lnTo>
                  <a:close/>
                </a:path>
                <a:path w="2035175" h="271144">
                  <a:moveTo>
                    <a:pt x="1382852" y="3682"/>
                  </a:moveTo>
                  <a:lnTo>
                    <a:pt x="1551127" y="3682"/>
                  </a:lnTo>
                  <a:lnTo>
                    <a:pt x="1551127" y="45212"/>
                  </a:lnTo>
                  <a:lnTo>
                    <a:pt x="1429588" y="45212"/>
                  </a:lnTo>
                  <a:lnTo>
                    <a:pt x="1429588" y="107061"/>
                  </a:lnTo>
                  <a:lnTo>
                    <a:pt x="1516837" y="107061"/>
                  </a:lnTo>
                  <a:lnTo>
                    <a:pt x="1516837" y="146812"/>
                  </a:lnTo>
                  <a:lnTo>
                    <a:pt x="1429588" y="146812"/>
                  </a:lnTo>
                  <a:lnTo>
                    <a:pt x="1429588" y="225805"/>
                  </a:lnTo>
                  <a:lnTo>
                    <a:pt x="1549222" y="225805"/>
                  </a:lnTo>
                  <a:lnTo>
                    <a:pt x="1549222" y="267462"/>
                  </a:lnTo>
                  <a:lnTo>
                    <a:pt x="1382852" y="267462"/>
                  </a:lnTo>
                  <a:lnTo>
                    <a:pt x="1382852" y="3682"/>
                  </a:lnTo>
                  <a:close/>
                </a:path>
                <a:path w="2035175" h="271144">
                  <a:moveTo>
                    <a:pt x="1138250" y="3682"/>
                  </a:moveTo>
                  <a:lnTo>
                    <a:pt x="1163015" y="3682"/>
                  </a:lnTo>
                  <a:lnTo>
                    <a:pt x="1220165" y="181355"/>
                  </a:lnTo>
                  <a:lnTo>
                    <a:pt x="1275918" y="3682"/>
                  </a:lnTo>
                  <a:lnTo>
                    <a:pt x="1300683" y="3682"/>
                  </a:lnTo>
                  <a:lnTo>
                    <a:pt x="1354531" y="267588"/>
                  </a:lnTo>
                  <a:lnTo>
                    <a:pt x="1309065" y="267588"/>
                  </a:lnTo>
                  <a:lnTo>
                    <a:pt x="1281760" y="125349"/>
                  </a:lnTo>
                  <a:lnTo>
                    <a:pt x="1228547" y="271017"/>
                  </a:lnTo>
                  <a:lnTo>
                    <a:pt x="1211910" y="271017"/>
                  </a:lnTo>
                  <a:lnTo>
                    <a:pt x="1158697" y="125349"/>
                  </a:lnTo>
                  <a:lnTo>
                    <a:pt x="1130249" y="267588"/>
                  </a:lnTo>
                  <a:lnTo>
                    <a:pt x="1085037" y="267588"/>
                  </a:lnTo>
                  <a:lnTo>
                    <a:pt x="1138250" y="3682"/>
                  </a:lnTo>
                  <a:close/>
                </a:path>
                <a:path w="2035175" h="271144">
                  <a:moveTo>
                    <a:pt x="859485" y="3682"/>
                  </a:moveTo>
                  <a:lnTo>
                    <a:pt x="1077925" y="3682"/>
                  </a:lnTo>
                  <a:lnTo>
                    <a:pt x="1077925" y="45212"/>
                  </a:lnTo>
                  <a:lnTo>
                    <a:pt x="990295" y="45212"/>
                  </a:lnTo>
                  <a:lnTo>
                    <a:pt x="990295" y="267462"/>
                  </a:lnTo>
                  <a:lnTo>
                    <a:pt x="943432" y="267462"/>
                  </a:lnTo>
                  <a:lnTo>
                    <a:pt x="943432" y="45212"/>
                  </a:lnTo>
                  <a:lnTo>
                    <a:pt x="859485" y="45212"/>
                  </a:lnTo>
                  <a:lnTo>
                    <a:pt x="859485" y="3682"/>
                  </a:lnTo>
                  <a:close/>
                </a:path>
                <a:path w="2035175" h="271144">
                  <a:moveTo>
                    <a:pt x="474510" y="3682"/>
                  </a:moveTo>
                  <a:lnTo>
                    <a:pt x="642886" y="3682"/>
                  </a:lnTo>
                  <a:lnTo>
                    <a:pt x="642886" y="45212"/>
                  </a:lnTo>
                  <a:lnTo>
                    <a:pt x="521334" y="45212"/>
                  </a:lnTo>
                  <a:lnTo>
                    <a:pt x="521334" y="107061"/>
                  </a:lnTo>
                  <a:lnTo>
                    <a:pt x="608495" y="107061"/>
                  </a:lnTo>
                  <a:lnTo>
                    <a:pt x="608495" y="146812"/>
                  </a:lnTo>
                  <a:lnTo>
                    <a:pt x="521334" y="146812"/>
                  </a:lnTo>
                  <a:lnTo>
                    <a:pt x="521334" y="225805"/>
                  </a:lnTo>
                  <a:lnTo>
                    <a:pt x="640905" y="225805"/>
                  </a:lnTo>
                  <a:lnTo>
                    <a:pt x="640905" y="267462"/>
                  </a:lnTo>
                  <a:lnTo>
                    <a:pt x="474510" y="267462"/>
                  </a:lnTo>
                  <a:lnTo>
                    <a:pt x="474510" y="3682"/>
                  </a:lnTo>
                  <a:close/>
                </a:path>
                <a:path w="2035175" h="271144">
                  <a:moveTo>
                    <a:pt x="0" y="3682"/>
                  </a:moveTo>
                  <a:lnTo>
                    <a:pt x="218440" y="3682"/>
                  </a:lnTo>
                  <a:lnTo>
                    <a:pt x="218440" y="45212"/>
                  </a:lnTo>
                  <a:lnTo>
                    <a:pt x="130733" y="45212"/>
                  </a:lnTo>
                  <a:lnTo>
                    <a:pt x="130733" y="267462"/>
                  </a:lnTo>
                  <a:lnTo>
                    <a:pt x="83908" y="267462"/>
                  </a:lnTo>
                  <a:lnTo>
                    <a:pt x="83908" y="45212"/>
                  </a:lnTo>
                  <a:lnTo>
                    <a:pt x="0" y="45212"/>
                  </a:lnTo>
                  <a:lnTo>
                    <a:pt x="0" y="3682"/>
                  </a:lnTo>
                  <a:close/>
                </a:path>
                <a:path w="2035175" h="271144">
                  <a:moveTo>
                    <a:pt x="322072" y="888"/>
                  </a:moveTo>
                  <a:lnTo>
                    <a:pt x="366034" y="5766"/>
                  </a:lnTo>
                  <a:lnTo>
                    <a:pt x="397435" y="20383"/>
                  </a:lnTo>
                  <a:lnTo>
                    <a:pt x="416274" y="44715"/>
                  </a:lnTo>
                  <a:lnTo>
                    <a:pt x="422554" y="78739"/>
                  </a:lnTo>
                  <a:lnTo>
                    <a:pt x="421687" y="90193"/>
                  </a:lnTo>
                  <a:lnTo>
                    <a:pt x="401301" y="130337"/>
                  </a:lnTo>
                  <a:lnTo>
                    <a:pt x="373748" y="148589"/>
                  </a:lnTo>
                  <a:lnTo>
                    <a:pt x="451726" y="267462"/>
                  </a:lnTo>
                  <a:lnTo>
                    <a:pt x="397700" y="267462"/>
                  </a:lnTo>
                  <a:lnTo>
                    <a:pt x="327291" y="158495"/>
                  </a:lnTo>
                  <a:lnTo>
                    <a:pt x="321448" y="158351"/>
                  </a:lnTo>
                  <a:lnTo>
                    <a:pt x="314547" y="158099"/>
                  </a:lnTo>
                  <a:lnTo>
                    <a:pt x="306589" y="157728"/>
                  </a:lnTo>
                  <a:lnTo>
                    <a:pt x="297573" y="157225"/>
                  </a:lnTo>
                  <a:lnTo>
                    <a:pt x="297573" y="267462"/>
                  </a:lnTo>
                  <a:lnTo>
                    <a:pt x="248958" y="267462"/>
                  </a:lnTo>
                  <a:lnTo>
                    <a:pt x="248958" y="3682"/>
                  </a:lnTo>
                  <a:lnTo>
                    <a:pt x="252346" y="3589"/>
                  </a:lnTo>
                  <a:lnTo>
                    <a:pt x="258548" y="3317"/>
                  </a:lnTo>
                  <a:lnTo>
                    <a:pt x="267562" y="2879"/>
                  </a:lnTo>
                  <a:lnTo>
                    <a:pt x="279387" y="2286"/>
                  </a:lnTo>
                  <a:lnTo>
                    <a:pt x="291984" y="1692"/>
                  </a:lnTo>
                  <a:lnTo>
                    <a:pt x="303296" y="1254"/>
                  </a:lnTo>
                  <a:lnTo>
                    <a:pt x="313325" y="982"/>
                  </a:lnTo>
                  <a:lnTo>
                    <a:pt x="322072" y="888"/>
                  </a:lnTo>
                  <a:close/>
                </a:path>
                <a:path w="2035175" h="271144">
                  <a:moveTo>
                    <a:pt x="763854" y="0"/>
                  </a:moveTo>
                  <a:lnTo>
                    <a:pt x="784428" y="0"/>
                  </a:lnTo>
                  <a:lnTo>
                    <a:pt x="890473" y="267462"/>
                  </a:lnTo>
                  <a:lnTo>
                    <a:pt x="838784" y="267462"/>
                  </a:lnTo>
                  <a:lnTo>
                    <a:pt x="819480" y="213994"/>
                  </a:lnTo>
                  <a:lnTo>
                    <a:pt x="729119" y="213994"/>
                  </a:lnTo>
                  <a:lnTo>
                    <a:pt x="710755" y="267462"/>
                  </a:lnTo>
                  <a:lnTo>
                    <a:pt x="658710" y="267462"/>
                  </a:lnTo>
                  <a:lnTo>
                    <a:pt x="763854" y="0"/>
                  </a:lnTo>
                  <a:close/>
                </a:path>
              </a:pathLst>
            </a:custGeom>
            <a:ln w="3175">
              <a:solidFill>
                <a:srgbClr val="5813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>
            <a:spLocks noGrp="1"/>
          </p:cNvSpPr>
          <p:nvPr>
            <p:ph type="title"/>
          </p:nvPr>
        </p:nvSpPr>
        <p:spPr>
          <a:xfrm>
            <a:off x="331724" y="1406398"/>
            <a:ext cx="7193280" cy="628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375"/>
              </a:lnSpc>
              <a:spcBef>
                <a:spcPts val="95"/>
              </a:spcBef>
            </a:pPr>
            <a:r>
              <a:rPr spc="-5" dirty="0"/>
              <a:t>If</a:t>
            </a:r>
            <a:r>
              <a:rPr dirty="0"/>
              <a:t> </a:t>
            </a:r>
            <a:r>
              <a:rPr spc="-10" dirty="0"/>
              <a:t>antibiotics</a:t>
            </a:r>
            <a:r>
              <a:rPr spc="-5" dirty="0"/>
              <a:t> start</a:t>
            </a:r>
            <a:r>
              <a:rPr spc="10" dirty="0"/>
              <a:t> </a:t>
            </a:r>
            <a:r>
              <a:rPr spc="-10" dirty="0"/>
              <a:t>early</a:t>
            </a:r>
            <a:r>
              <a:rPr spc="10" dirty="0"/>
              <a:t> </a:t>
            </a:r>
            <a:r>
              <a:rPr spc="-5" dirty="0"/>
              <a:t>in</a:t>
            </a:r>
            <a:r>
              <a:rPr dirty="0"/>
              <a:t> </a:t>
            </a:r>
            <a:r>
              <a:rPr spc="-5" dirty="0"/>
              <a:t>first</a:t>
            </a:r>
            <a:r>
              <a:rPr spc="25" dirty="0"/>
              <a:t> </a:t>
            </a:r>
            <a:r>
              <a:rPr spc="-5" dirty="0"/>
              <a:t>48</a:t>
            </a:r>
            <a:r>
              <a:rPr dirty="0"/>
              <a:t> </a:t>
            </a:r>
            <a:r>
              <a:rPr spc="-10" dirty="0"/>
              <a:t>hours</a:t>
            </a:r>
            <a:r>
              <a:rPr spc="-15" dirty="0"/>
              <a:t> </a:t>
            </a:r>
            <a:r>
              <a:rPr spc="-10" dirty="0"/>
              <a:t>drainage</a:t>
            </a:r>
            <a:r>
              <a:rPr dirty="0"/>
              <a:t> </a:t>
            </a:r>
            <a:r>
              <a:rPr spc="-10" dirty="0"/>
              <a:t>may</a:t>
            </a:r>
            <a:r>
              <a:rPr spc="10" dirty="0"/>
              <a:t> </a:t>
            </a:r>
            <a:r>
              <a:rPr spc="-10" dirty="0"/>
              <a:t>be</a:t>
            </a:r>
          </a:p>
          <a:p>
            <a:pPr marL="33655">
              <a:lnSpc>
                <a:spcPts val="2375"/>
              </a:lnSpc>
            </a:pPr>
            <a:r>
              <a:rPr spc="-30" dirty="0"/>
              <a:t>unnecessary.</a:t>
            </a:r>
          </a:p>
        </p:txBody>
      </p:sp>
      <p:sp>
        <p:nvSpPr>
          <p:cNvPr id="55" name="object 55"/>
          <p:cNvSpPr txBox="1"/>
          <p:nvPr/>
        </p:nvSpPr>
        <p:spPr>
          <a:xfrm>
            <a:off x="78739" y="2363850"/>
            <a:ext cx="7672705" cy="40932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858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latin typeface="Trebuchet MS"/>
                <a:cs typeface="Trebuchet MS"/>
              </a:rPr>
              <a:t>-</a:t>
            </a:r>
            <a:r>
              <a:rPr sz="2200" spc="5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Surgical</a:t>
            </a:r>
            <a:r>
              <a:rPr sz="220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drainage</a:t>
            </a:r>
            <a:r>
              <a:rPr sz="2200" spc="-1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indicated</a:t>
            </a:r>
            <a:r>
              <a:rPr sz="220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if:</a:t>
            </a:r>
            <a:endParaRPr sz="2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350">
              <a:latin typeface="Trebuchet MS"/>
              <a:cs typeface="Trebuchet MS"/>
            </a:endParaRPr>
          </a:p>
          <a:p>
            <a:pPr marL="597535" indent="-332740">
              <a:lnSpc>
                <a:spcPct val="100000"/>
              </a:lnSpc>
              <a:buAutoNum type="arabicPlain"/>
              <a:tabLst>
                <a:tab pos="598170" algn="l"/>
                <a:tab pos="6281420" algn="l"/>
              </a:tabLst>
            </a:pPr>
            <a:r>
              <a:rPr sz="2200" spc="-10" dirty="0">
                <a:latin typeface="Trebuchet MS"/>
                <a:cs typeface="Trebuchet MS"/>
              </a:rPr>
              <a:t>condition</a:t>
            </a:r>
            <a:r>
              <a:rPr sz="2200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not</a:t>
            </a:r>
            <a:r>
              <a:rPr sz="2200" spc="1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improved</a:t>
            </a:r>
            <a:r>
              <a:rPr sz="2200" spc="20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after</a:t>
            </a:r>
            <a:r>
              <a:rPr sz="2200" spc="35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36</a:t>
            </a:r>
            <a:r>
              <a:rPr sz="2200" spc="1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hours</a:t>
            </a:r>
            <a:r>
              <a:rPr sz="2200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of	</a:t>
            </a:r>
            <a:r>
              <a:rPr sz="2200" spc="-10" dirty="0">
                <a:latin typeface="Trebuchet MS"/>
                <a:cs typeface="Trebuchet MS"/>
              </a:rPr>
              <a:t>treatment.</a:t>
            </a:r>
            <a:endParaRPr sz="2200">
              <a:latin typeface="Trebuchet MS"/>
              <a:cs typeface="Trebuchet MS"/>
            </a:endParaRPr>
          </a:p>
          <a:p>
            <a:pPr marL="287020" marR="158750" indent="-21590">
              <a:lnSpc>
                <a:spcPct val="80000"/>
              </a:lnSpc>
              <a:spcBef>
                <a:spcPts val="600"/>
              </a:spcBef>
              <a:buAutoNum type="arabicPlain"/>
              <a:tabLst>
                <a:tab pos="598170" algn="l"/>
              </a:tabLst>
            </a:pPr>
            <a:r>
              <a:rPr sz="2200" spc="-5" dirty="0">
                <a:latin typeface="Trebuchet MS"/>
                <a:cs typeface="Trebuchet MS"/>
              </a:rPr>
              <a:t>sign</a:t>
            </a:r>
            <a:r>
              <a:rPr sz="2200" spc="5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of</a:t>
            </a:r>
            <a:r>
              <a:rPr sz="2200" spc="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pus</a:t>
            </a:r>
            <a:r>
              <a:rPr sz="2200" spc="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collection</a:t>
            </a:r>
            <a:r>
              <a:rPr sz="2200" spc="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present</a:t>
            </a:r>
            <a:r>
              <a:rPr sz="2200" spc="15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in</a:t>
            </a:r>
            <a:r>
              <a:rPr sz="2200" spc="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delayed</a:t>
            </a:r>
            <a:r>
              <a:rPr sz="2200" spc="1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presentation</a:t>
            </a:r>
            <a:r>
              <a:rPr sz="2200" spc="5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( </a:t>
            </a:r>
            <a:r>
              <a:rPr sz="2200" spc="-650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swelling,</a:t>
            </a:r>
            <a:r>
              <a:rPr sz="220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edema,</a:t>
            </a:r>
            <a:r>
              <a:rPr sz="2200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fluctuation).</a:t>
            </a:r>
            <a:endParaRPr sz="2200">
              <a:latin typeface="Trebuchet MS"/>
              <a:cs typeface="Trebuchet MS"/>
            </a:endParaRPr>
          </a:p>
          <a:p>
            <a:pPr marL="597535" indent="-332740">
              <a:lnSpc>
                <a:spcPct val="100000"/>
              </a:lnSpc>
              <a:spcBef>
                <a:spcPts val="75"/>
              </a:spcBef>
              <a:buAutoNum type="arabicPlain"/>
              <a:tabLst>
                <a:tab pos="598170" algn="l"/>
              </a:tabLst>
            </a:pPr>
            <a:r>
              <a:rPr sz="2200" spc="-5" dirty="0">
                <a:latin typeface="Trebuchet MS"/>
                <a:cs typeface="Trebuchet MS"/>
              </a:rPr>
              <a:t>if</a:t>
            </a:r>
            <a:r>
              <a:rPr sz="2200" spc="-2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pus</a:t>
            </a:r>
            <a:r>
              <a:rPr sz="2200" spc="-5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aspirated</a:t>
            </a:r>
            <a:r>
              <a:rPr sz="2200" spc="-25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.</a:t>
            </a:r>
            <a:endParaRPr sz="2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850">
              <a:latin typeface="Trebuchet MS"/>
              <a:cs typeface="Trebuchet MS"/>
            </a:endParaRPr>
          </a:p>
          <a:p>
            <a:pPr marL="287020" marR="501650" indent="-274320">
              <a:lnSpc>
                <a:spcPct val="80100"/>
              </a:lnSpc>
              <a:buClr>
                <a:srgbClr val="B03E9A"/>
              </a:buClr>
              <a:buSzPct val="72500"/>
              <a:buChar char="-"/>
              <a:tabLst>
                <a:tab pos="286385" algn="l"/>
                <a:tab pos="287020" algn="l"/>
                <a:tab pos="5761990" algn="l"/>
              </a:tabLst>
            </a:pPr>
            <a:r>
              <a:rPr sz="2000" spc="-5" dirty="0">
                <a:latin typeface="Trebuchet MS"/>
                <a:cs typeface="Trebuchet MS"/>
              </a:rPr>
              <a:t>Drainage done </a:t>
            </a:r>
            <a:r>
              <a:rPr sz="2000" dirty="0">
                <a:latin typeface="Trebuchet MS"/>
                <a:cs typeface="Trebuchet MS"/>
              </a:rPr>
              <a:t>by open operation </a:t>
            </a:r>
            <a:r>
              <a:rPr sz="2000" spc="-5" dirty="0">
                <a:latin typeface="Trebuchet MS"/>
                <a:cs typeface="Trebuchet MS"/>
              </a:rPr>
              <a:t>under </a:t>
            </a:r>
            <a:r>
              <a:rPr sz="2000" dirty="0">
                <a:latin typeface="Trebuchet MS"/>
                <a:cs typeface="Trebuchet MS"/>
              </a:rPr>
              <a:t>general </a:t>
            </a:r>
            <a:r>
              <a:rPr sz="2000" spc="-5" dirty="0">
                <a:latin typeface="Trebuchet MS"/>
                <a:cs typeface="Trebuchet MS"/>
              </a:rPr>
              <a:t>anesthesia, </a:t>
            </a:r>
            <a:r>
              <a:rPr sz="200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window done</a:t>
            </a:r>
            <a:r>
              <a:rPr sz="2000" spc="-15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in</a:t>
            </a:r>
            <a:r>
              <a:rPr sz="2000" spc="1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cortex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by</a:t>
            </a:r>
            <a:r>
              <a:rPr sz="2000" spc="5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using</a:t>
            </a:r>
            <a:r>
              <a:rPr sz="2000" spc="-15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drill,</a:t>
            </a:r>
            <a:r>
              <a:rPr sz="2000" spc="1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splintage	</a:t>
            </a:r>
            <a:r>
              <a:rPr sz="2000" spc="-5" dirty="0">
                <a:latin typeface="Trebuchet MS"/>
                <a:cs typeface="Trebuchet MS"/>
              </a:rPr>
              <a:t>applied</a:t>
            </a:r>
            <a:r>
              <a:rPr sz="2000" spc="-9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post </a:t>
            </a:r>
            <a:r>
              <a:rPr sz="2000" spc="-590" dirty="0">
                <a:latin typeface="Trebuchet MS"/>
                <a:cs typeface="Trebuchet MS"/>
              </a:rPr>
              <a:t> </a:t>
            </a:r>
            <a:r>
              <a:rPr sz="2000" spc="-25" dirty="0">
                <a:latin typeface="Trebuchet MS"/>
                <a:cs typeface="Trebuchet MS"/>
              </a:rPr>
              <a:t>operatively.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Trebuchet MS"/>
              <a:buChar char="-"/>
            </a:pPr>
            <a:endParaRPr sz="2350">
              <a:latin typeface="Trebuchet MS"/>
              <a:cs typeface="Trebuchet MS"/>
            </a:endParaRPr>
          </a:p>
          <a:p>
            <a:pPr marL="200025" indent="-187960">
              <a:lnSpc>
                <a:spcPts val="2405"/>
              </a:lnSpc>
              <a:buSzPct val="110000"/>
              <a:buChar char="-"/>
              <a:tabLst>
                <a:tab pos="200660" algn="l"/>
              </a:tabLst>
            </a:pPr>
            <a:r>
              <a:rPr sz="2000" spc="-20" dirty="0">
                <a:latin typeface="Trebuchet MS"/>
                <a:cs typeface="Trebuchet MS"/>
              </a:rPr>
              <a:t>Weight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bearing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delayed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for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one</a:t>
            </a:r>
            <a:r>
              <a:rPr sz="2000" spc="-1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month</a:t>
            </a:r>
            <a:r>
              <a:rPr sz="2000" spc="-3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or</a:t>
            </a:r>
            <a:r>
              <a:rPr sz="2000" spc="-1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even</a:t>
            </a:r>
            <a:r>
              <a:rPr sz="2000" spc="-2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more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,</a:t>
            </a:r>
            <a:r>
              <a:rPr sz="2000" spc="-1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rest,</a:t>
            </a:r>
            <a:endParaRPr sz="2000">
              <a:latin typeface="Trebuchet MS"/>
              <a:cs typeface="Trebuchet MS"/>
            </a:endParaRPr>
          </a:p>
          <a:p>
            <a:pPr marL="287020">
              <a:lnSpc>
                <a:spcPts val="2165"/>
              </a:lnSpc>
            </a:pPr>
            <a:r>
              <a:rPr sz="2000" spc="-5" dirty="0">
                <a:latin typeface="Trebuchet MS"/>
                <a:cs typeface="Trebuchet MS"/>
              </a:rPr>
              <a:t>antibiotics(continued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for</a:t>
            </a:r>
            <a:r>
              <a:rPr sz="2000" spc="-5" dirty="0">
                <a:latin typeface="Trebuchet MS"/>
                <a:cs typeface="Trebuchet MS"/>
              </a:rPr>
              <a:t> 6mths)</a:t>
            </a:r>
            <a:r>
              <a:rPr sz="2000" spc="-1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and</a:t>
            </a:r>
            <a:r>
              <a:rPr sz="2000" spc="-3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hydration</a:t>
            </a:r>
            <a:r>
              <a:rPr sz="2000" spc="-25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is</a:t>
            </a:r>
            <a:r>
              <a:rPr sz="2000" spc="1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continued.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22161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745"/>
              </a:spcBef>
            </a:pPr>
            <a:r>
              <a:rPr dirty="0"/>
              <a:t>Drainage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685"/>
              </a:spcBef>
              <a:buChar char="•"/>
              <a:tabLst>
                <a:tab pos="355600" algn="l"/>
                <a:tab pos="356235" algn="l"/>
              </a:tabLst>
            </a:pPr>
            <a:r>
              <a:rPr spc="-5" dirty="0"/>
              <a:t>When ?</a:t>
            </a:r>
          </a:p>
          <a:p>
            <a:pPr marL="756285" lvl="1" indent="-287020">
              <a:lnSpc>
                <a:spcPct val="100000"/>
              </a:lnSpc>
              <a:spcBef>
                <a:spcPts val="445"/>
              </a:spcBef>
              <a:buClr>
                <a:srgbClr val="FF0000"/>
              </a:buClr>
              <a:buChar char="•"/>
              <a:tabLst>
                <a:tab pos="756285" algn="l"/>
                <a:tab pos="756920" algn="l"/>
              </a:tabLst>
            </a:pPr>
            <a:r>
              <a:rPr sz="1800" spc="-5" dirty="0">
                <a:latin typeface="Arial"/>
                <a:cs typeface="Arial"/>
              </a:rPr>
              <a:t>Clinical features </a:t>
            </a:r>
            <a:r>
              <a:rPr sz="1800" dirty="0">
                <a:latin typeface="Arial"/>
                <a:cs typeface="Arial"/>
              </a:rPr>
              <a:t>do </a:t>
            </a:r>
            <a:r>
              <a:rPr sz="1800" spc="-10" dirty="0">
                <a:latin typeface="Arial"/>
                <a:cs typeface="Arial"/>
              </a:rPr>
              <a:t>not </a:t>
            </a:r>
            <a:r>
              <a:rPr sz="1800" spc="-5" dirty="0">
                <a:latin typeface="Arial"/>
                <a:cs typeface="Arial"/>
              </a:rPr>
              <a:t>improve </a:t>
            </a:r>
            <a:r>
              <a:rPr sz="1800" spc="-10" dirty="0">
                <a:latin typeface="Arial"/>
                <a:cs typeface="Arial"/>
              </a:rPr>
              <a:t>within </a:t>
            </a:r>
            <a:r>
              <a:rPr sz="1800" spc="-5" dirty="0">
                <a:latin typeface="Arial"/>
                <a:cs typeface="Arial"/>
              </a:rPr>
              <a:t>36</a:t>
            </a:r>
            <a:r>
              <a:rPr sz="1800" spc="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hours</a:t>
            </a:r>
            <a:endParaRPr sz="18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434"/>
              </a:spcBef>
              <a:buClr>
                <a:srgbClr val="FF0000"/>
              </a:buClr>
              <a:buChar char="•"/>
              <a:tabLst>
                <a:tab pos="756285" algn="l"/>
                <a:tab pos="756920" algn="l"/>
              </a:tabLst>
            </a:pPr>
            <a:r>
              <a:rPr sz="1800" spc="-5" dirty="0">
                <a:latin typeface="Arial"/>
                <a:cs typeface="Arial"/>
              </a:rPr>
              <a:t>Signs </a:t>
            </a:r>
            <a:r>
              <a:rPr sz="1800" dirty="0">
                <a:latin typeface="Arial"/>
                <a:cs typeface="Arial"/>
              </a:rPr>
              <a:t>of </a:t>
            </a:r>
            <a:r>
              <a:rPr sz="1800" spc="-5" dirty="0">
                <a:latin typeface="Arial"/>
                <a:cs typeface="Arial"/>
              </a:rPr>
              <a:t>deep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pus</a:t>
            </a:r>
            <a:endParaRPr sz="18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434"/>
              </a:spcBef>
              <a:buClr>
                <a:srgbClr val="FF0000"/>
              </a:buClr>
              <a:buChar char="•"/>
              <a:tabLst>
                <a:tab pos="756285" algn="l"/>
                <a:tab pos="756920" algn="l"/>
              </a:tabLst>
            </a:pPr>
            <a:r>
              <a:rPr sz="1800" spc="-5" dirty="0">
                <a:latin typeface="Arial"/>
                <a:cs typeface="Arial"/>
              </a:rPr>
              <a:t>Pus is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aspirated</a:t>
            </a:r>
            <a:endParaRPr sz="18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560"/>
              </a:spcBef>
              <a:buChar char="•"/>
              <a:tabLst>
                <a:tab pos="355600" algn="l"/>
                <a:tab pos="356235" algn="l"/>
              </a:tabLst>
            </a:pPr>
            <a:r>
              <a:rPr spc="-5" dirty="0"/>
              <a:t>Drained by open operation under general</a:t>
            </a:r>
            <a:r>
              <a:rPr spc="110" dirty="0"/>
              <a:t> </a:t>
            </a:r>
            <a:r>
              <a:rPr spc="-5" dirty="0"/>
              <a:t>anaesthesia.</a:t>
            </a:r>
          </a:p>
          <a:p>
            <a:pPr marL="355600" indent="-343535">
              <a:lnSpc>
                <a:spcPct val="100000"/>
              </a:lnSpc>
              <a:spcBef>
                <a:spcPts val="580"/>
              </a:spcBef>
              <a:buChar char="•"/>
              <a:tabLst>
                <a:tab pos="355600" algn="l"/>
                <a:tab pos="356235" algn="l"/>
                <a:tab pos="4543425" algn="l"/>
              </a:tabLst>
            </a:pPr>
            <a:r>
              <a:rPr dirty="0"/>
              <a:t>(no </a:t>
            </a:r>
            <a:r>
              <a:rPr spc="-5" dirty="0"/>
              <a:t>obvious abscess)</a:t>
            </a:r>
            <a:r>
              <a:rPr spc="60" dirty="0"/>
              <a:t> </a:t>
            </a:r>
            <a:r>
              <a:rPr dirty="0"/>
              <a:t>drill</a:t>
            </a:r>
            <a:r>
              <a:rPr spc="30" dirty="0"/>
              <a:t> </a:t>
            </a:r>
            <a:r>
              <a:rPr spc="-5" dirty="0"/>
              <a:t>into	medullary</a:t>
            </a:r>
            <a:r>
              <a:rPr spc="25" dirty="0"/>
              <a:t> </a:t>
            </a:r>
            <a:r>
              <a:rPr spc="-5" dirty="0"/>
              <a:t>cavity</a:t>
            </a:r>
          </a:p>
          <a:p>
            <a:pPr marL="355600" marR="5080" indent="-343535">
              <a:lnSpc>
                <a:spcPct val="100000"/>
              </a:lnSpc>
              <a:spcBef>
                <a:spcPts val="575"/>
              </a:spcBef>
              <a:buChar char="•"/>
              <a:tabLst>
                <a:tab pos="355600" algn="l"/>
                <a:tab pos="356235" algn="l"/>
              </a:tabLst>
            </a:pPr>
            <a:r>
              <a:rPr spc="-5" dirty="0"/>
              <a:t>(extensive intramedullary abscess) </a:t>
            </a:r>
            <a:r>
              <a:rPr dirty="0"/>
              <a:t>cut </a:t>
            </a:r>
            <a:r>
              <a:rPr spc="-5" dirty="0"/>
              <a:t>a small window in </a:t>
            </a:r>
            <a:r>
              <a:rPr dirty="0"/>
              <a:t>the  </a:t>
            </a:r>
            <a:r>
              <a:rPr spc="-5" dirty="0"/>
              <a:t>cortex.</a:t>
            </a:r>
          </a:p>
          <a:p>
            <a:pPr marL="355600" indent="-343535">
              <a:lnSpc>
                <a:spcPct val="100000"/>
              </a:lnSpc>
              <a:spcBef>
                <a:spcPts val="575"/>
              </a:spcBef>
              <a:buChar char="•"/>
              <a:tabLst>
                <a:tab pos="355600" algn="l"/>
                <a:tab pos="356235" algn="l"/>
              </a:tabLst>
            </a:pPr>
            <a:r>
              <a:rPr spc="-5" dirty="0"/>
              <a:t>Close wound without</a:t>
            </a:r>
            <a:r>
              <a:rPr spc="45" dirty="0"/>
              <a:t> </a:t>
            </a:r>
            <a:r>
              <a:rPr spc="-5" dirty="0"/>
              <a:t>drain,</a:t>
            </a:r>
          </a:p>
          <a:p>
            <a:pPr marL="355600" indent="-343535">
              <a:lnSpc>
                <a:spcPct val="100000"/>
              </a:lnSpc>
              <a:spcBef>
                <a:spcPts val="580"/>
              </a:spcBef>
              <a:buChar char="•"/>
              <a:tabLst>
                <a:tab pos="355600" algn="l"/>
                <a:tab pos="356235" algn="l"/>
              </a:tabLst>
            </a:pPr>
            <a:r>
              <a:rPr spc="-5" dirty="0"/>
              <a:t>Reapplied </a:t>
            </a:r>
            <a:r>
              <a:rPr dirty="0"/>
              <a:t>traction</a:t>
            </a:r>
            <a:r>
              <a:rPr spc="45" dirty="0"/>
              <a:t> </a:t>
            </a:r>
            <a:r>
              <a:rPr dirty="0"/>
              <a:t>,</a:t>
            </a:r>
          </a:p>
          <a:p>
            <a:pPr marL="355600" indent="-343535">
              <a:lnSpc>
                <a:spcPct val="100000"/>
              </a:lnSpc>
              <a:spcBef>
                <a:spcPts val="575"/>
              </a:spcBef>
              <a:buChar char="•"/>
              <a:tabLst>
                <a:tab pos="355600" algn="l"/>
                <a:tab pos="356235" algn="l"/>
              </a:tabLst>
            </a:pPr>
            <a:r>
              <a:rPr spc="-5" dirty="0"/>
              <a:t>Encourage </a:t>
            </a:r>
            <a:r>
              <a:rPr dirty="0"/>
              <a:t>movements</a:t>
            </a:r>
            <a:r>
              <a:rPr spc="30" dirty="0"/>
              <a:t> </a:t>
            </a:r>
            <a:r>
              <a:rPr sz="1600" spc="-5" dirty="0"/>
              <a:t>(crutches</a:t>
            </a:r>
            <a:r>
              <a:rPr sz="1400" spc="-5" dirty="0"/>
              <a:t>)</a:t>
            </a:r>
            <a:endParaRPr sz="1400"/>
          </a:p>
        </p:txBody>
      </p:sp>
      <p:sp>
        <p:nvSpPr>
          <p:cNvPr id="4" name="object 4"/>
          <p:cNvSpPr/>
          <p:nvPr/>
        </p:nvSpPr>
        <p:spPr>
          <a:xfrm>
            <a:off x="4078223" y="4131562"/>
            <a:ext cx="5065775" cy="27111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9772" y="531876"/>
            <a:ext cx="5420652" cy="31915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4718177" y="627380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5" h="114300">
                <a:moveTo>
                  <a:pt x="37084" y="0"/>
                </a:moveTo>
                <a:lnTo>
                  <a:pt x="0" y="114046"/>
                </a:lnTo>
                <a:lnTo>
                  <a:pt x="74168" y="114046"/>
                </a:lnTo>
                <a:lnTo>
                  <a:pt x="3708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65120" y="627380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4" h="114300">
                <a:moveTo>
                  <a:pt x="37084" y="0"/>
                </a:moveTo>
                <a:lnTo>
                  <a:pt x="0" y="114046"/>
                </a:lnTo>
                <a:lnTo>
                  <a:pt x="74168" y="114046"/>
                </a:lnTo>
                <a:lnTo>
                  <a:pt x="3708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01059" y="579627"/>
            <a:ext cx="157606" cy="22364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76883" y="582930"/>
            <a:ext cx="95630" cy="10312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54654" y="579627"/>
            <a:ext cx="157606" cy="22364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9393" y="579627"/>
            <a:ext cx="157606" cy="223647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5187315" y="537337"/>
            <a:ext cx="753110" cy="313690"/>
          </a:xfrm>
          <a:custGeom>
            <a:avLst/>
            <a:gdLst/>
            <a:ahLst/>
            <a:cxnLst/>
            <a:rect l="l" t="t" r="r" b="b"/>
            <a:pathLst>
              <a:path w="753110" h="313690">
                <a:moveTo>
                  <a:pt x="556260" y="0"/>
                </a:moveTo>
                <a:lnTo>
                  <a:pt x="753110" y="0"/>
                </a:lnTo>
                <a:lnTo>
                  <a:pt x="753110" y="48640"/>
                </a:lnTo>
                <a:lnTo>
                  <a:pt x="610997" y="48640"/>
                </a:lnTo>
                <a:lnTo>
                  <a:pt x="610997" y="120903"/>
                </a:lnTo>
                <a:lnTo>
                  <a:pt x="712851" y="120903"/>
                </a:lnTo>
                <a:lnTo>
                  <a:pt x="712851" y="167386"/>
                </a:lnTo>
                <a:lnTo>
                  <a:pt x="610997" y="167386"/>
                </a:lnTo>
                <a:lnTo>
                  <a:pt x="610997" y="259841"/>
                </a:lnTo>
                <a:lnTo>
                  <a:pt x="750824" y="259841"/>
                </a:lnTo>
                <a:lnTo>
                  <a:pt x="750824" y="308483"/>
                </a:lnTo>
                <a:lnTo>
                  <a:pt x="556260" y="308483"/>
                </a:lnTo>
                <a:lnTo>
                  <a:pt x="556260" y="0"/>
                </a:lnTo>
                <a:close/>
              </a:path>
              <a:path w="753110" h="313690">
                <a:moveTo>
                  <a:pt x="265175" y="0"/>
                </a:moveTo>
                <a:lnTo>
                  <a:pt x="520700" y="0"/>
                </a:lnTo>
                <a:lnTo>
                  <a:pt x="520700" y="48640"/>
                </a:lnTo>
                <a:lnTo>
                  <a:pt x="418084" y="48640"/>
                </a:lnTo>
                <a:lnTo>
                  <a:pt x="418084" y="308483"/>
                </a:lnTo>
                <a:lnTo>
                  <a:pt x="363347" y="308483"/>
                </a:lnTo>
                <a:lnTo>
                  <a:pt x="363347" y="48640"/>
                </a:lnTo>
                <a:lnTo>
                  <a:pt x="265175" y="48640"/>
                </a:lnTo>
                <a:lnTo>
                  <a:pt x="265175" y="0"/>
                </a:lnTo>
                <a:close/>
              </a:path>
              <a:path w="753110" h="313690">
                <a:moveTo>
                  <a:pt x="0" y="0"/>
                </a:moveTo>
                <a:lnTo>
                  <a:pt x="54737" y="0"/>
                </a:lnTo>
                <a:lnTo>
                  <a:pt x="54737" y="209041"/>
                </a:lnTo>
                <a:lnTo>
                  <a:pt x="55687" y="220926"/>
                </a:lnTo>
                <a:lnTo>
                  <a:pt x="78164" y="256369"/>
                </a:lnTo>
                <a:lnTo>
                  <a:pt x="111633" y="265049"/>
                </a:lnTo>
                <a:lnTo>
                  <a:pt x="125606" y="264096"/>
                </a:lnTo>
                <a:lnTo>
                  <a:pt x="165048" y="241476"/>
                </a:lnTo>
                <a:lnTo>
                  <a:pt x="174371" y="208025"/>
                </a:lnTo>
                <a:lnTo>
                  <a:pt x="174371" y="0"/>
                </a:lnTo>
                <a:lnTo>
                  <a:pt x="229108" y="0"/>
                </a:lnTo>
                <a:lnTo>
                  <a:pt x="229108" y="212216"/>
                </a:lnTo>
                <a:lnTo>
                  <a:pt x="227109" y="234741"/>
                </a:lnTo>
                <a:lnTo>
                  <a:pt x="211159" y="272028"/>
                </a:lnTo>
                <a:lnTo>
                  <a:pt x="179915" y="298580"/>
                </a:lnTo>
                <a:lnTo>
                  <a:pt x="137330" y="312019"/>
                </a:lnTo>
                <a:lnTo>
                  <a:pt x="112013" y="313689"/>
                </a:lnTo>
                <a:lnTo>
                  <a:pt x="86679" y="312046"/>
                </a:lnTo>
                <a:lnTo>
                  <a:pt x="45202" y="298902"/>
                </a:lnTo>
                <a:lnTo>
                  <a:pt x="16341" y="272829"/>
                </a:lnTo>
                <a:lnTo>
                  <a:pt x="1811" y="235162"/>
                </a:lnTo>
                <a:lnTo>
                  <a:pt x="0" y="21208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163186" y="537337"/>
            <a:ext cx="203200" cy="308610"/>
          </a:xfrm>
          <a:custGeom>
            <a:avLst/>
            <a:gdLst/>
            <a:ahLst/>
            <a:cxnLst/>
            <a:rect l="l" t="t" r="r" b="b"/>
            <a:pathLst>
              <a:path w="203200" h="308609">
                <a:moveTo>
                  <a:pt x="0" y="0"/>
                </a:moveTo>
                <a:lnTo>
                  <a:pt x="203200" y="0"/>
                </a:lnTo>
                <a:lnTo>
                  <a:pt x="203200" y="48640"/>
                </a:lnTo>
                <a:lnTo>
                  <a:pt x="54737" y="48640"/>
                </a:lnTo>
                <a:lnTo>
                  <a:pt x="54737" y="120903"/>
                </a:lnTo>
                <a:lnTo>
                  <a:pt x="163195" y="120903"/>
                </a:lnTo>
                <a:lnTo>
                  <a:pt x="163195" y="167386"/>
                </a:lnTo>
                <a:lnTo>
                  <a:pt x="54737" y="167386"/>
                </a:lnTo>
                <a:lnTo>
                  <a:pt x="54737" y="308483"/>
                </a:lnTo>
                <a:lnTo>
                  <a:pt x="0" y="30848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216782" y="537337"/>
            <a:ext cx="224790" cy="313055"/>
          </a:xfrm>
          <a:custGeom>
            <a:avLst/>
            <a:gdLst/>
            <a:ahLst/>
            <a:cxnLst/>
            <a:rect l="l" t="t" r="r" b="b"/>
            <a:pathLst>
              <a:path w="224789" h="313055">
                <a:moveTo>
                  <a:pt x="0" y="0"/>
                </a:moveTo>
                <a:lnTo>
                  <a:pt x="26289" y="0"/>
                </a:lnTo>
                <a:lnTo>
                  <a:pt x="171957" y="186182"/>
                </a:lnTo>
                <a:lnTo>
                  <a:pt x="171957" y="0"/>
                </a:lnTo>
                <a:lnTo>
                  <a:pt x="224663" y="0"/>
                </a:lnTo>
                <a:lnTo>
                  <a:pt x="224663" y="312674"/>
                </a:lnTo>
                <a:lnTo>
                  <a:pt x="202311" y="312674"/>
                </a:lnTo>
                <a:lnTo>
                  <a:pt x="52578" y="117475"/>
                </a:lnTo>
                <a:lnTo>
                  <a:pt x="52578" y="308737"/>
                </a:lnTo>
                <a:lnTo>
                  <a:pt x="0" y="30873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02026" y="537337"/>
            <a:ext cx="347345" cy="308610"/>
          </a:xfrm>
          <a:custGeom>
            <a:avLst/>
            <a:gdLst/>
            <a:ahLst/>
            <a:cxnLst/>
            <a:rect l="l" t="t" r="r" b="b"/>
            <a:pathLst>
              <a:path w="347344" h="308609">
                <a:moveTo>
                  <a:pt x="292100" y="0"/>
                </a:moveTo>
                <a:lnTo>
                  <a:pt x="346837" y="0"/>
                </a:lnTo>
                <a:lnTo>
                  <a:pt x="346837" y="308483"/>
                </a:lnTo>
                <a:lnTo>
                  <a:pt x="292100" y="308483"/>
                </a:lnTo>
                <a:lnTo>
                  <a:pt x="292100" y="0"/>
                </a:lnTo>
                <a:close/>
              </a:path>
              <a:path w="347344" h="308609">
                <a:moveTo>
                  <a:pt x="0" y="0"/>
                </a:moveTo>
                <a:lnTo>
                  <a:pt x="255524" y="0"/>
                </a:lnTo>
                <a:lnTo>
                  <a:pt x="255524" y="48640"/>
                </a:lnTo>
                <a:lnTo>
                  <a:pt x="152908" y="48640"/>
                </a:lnTo>
                <a:lnTo>
                  <a:pt x="152908" y="308483"/>
                </a:lnTo>
                <a:lnTo>
                  <a:pt x="98171" y="308483"/>
                </a:lnTo>
                <a:lnTo>
                  <a:pt x="98171" y="48640"/>
                </a:lnTo>
                <a:lnTo>
                  <a:pt x="0" y="4864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676019" y="537337"/>
            <a:ext cx="294005" cy="308610"/>
          </a:xfrm>
          <a:custGeom>
            <a:avLst/>
            <a:gdLst/>
            <a:ahLst/>
            <a:cxnLst/>
            <a:rect l="l" t="t" r="r" b="b"/>
            <a:pathLst>
              <a:path w="294005" h="308609">
                <a:moveTo>
                  <a:pt x="238760" y="0"/>
                </a:moveTo>
                <a:lnTo>
                  <a:pt x="293497" y="0"/>
                </a:lnTo>
                <a:lnTo>
                  <a:pt x="293497" y="308483"/>
                </a:lnTo>
                <a:lnTo>
                  <a:pt x="238760" y="308483"/>
                </a:lnTo>
                <a:lnTo>
                  <a:pt x="238760" y="0"/>
                </a:lnTo>
                <a:close/>
              </a:path>
              <a:path w="294005" h="308609">
                <a:moveTo>
                  <a:pt x="0" y="0"/>
                </a:moveTo>
                <a:lnTo>
                  <a:pt x="54737" y="0"/>
                </a:lnTo>
                <a:lnTo>
                  <a:pt x="54737" y="259841"/>
                </a:lnTo>
                <a:lnTo>
                  <a:pt x="194182" y="259841"/>
                </a:lnTo>
                <a:lnTo>
                  <a:pt x="194182" y="308483"/>
                </a:lnTo>
                <a:lnTo>
                  <a:pt x="0" y="30848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74064" y="535177"/>
            <a:ext cx="553720" cy="314960"/>
          </a:xfrm>
          <a:custGeom>
            <a:avLst/>
            <a:gdLst/>
            <a:ahLst/>
            <a:cxnLst/>
            <a:rect l="l" t="t" r="r" b="b"/>
            <a:pathLst>
              <a:path w="553719" h="314959">
                <a:moveTo>
                  <a:pt x="62115" y="2159"/>
                </a:moveTo>
                <a:lnTo>
                  <a:pt x="91185" y="2159"/>
                </a:lnTo>
                <a:lnTo>
                  <a:pt x="157937" y="209931"/>
                </a:lnTo>
                <a:lnTo>
                  <a:pt x="223240" y="2159"/>
                </a:lnTo>
                <a:lnTo>
                  <a:pt x="252069" y="2159"/>
                </a:lnTo>
                <a:lnTo>
                  <a:pt x="315061" y="310896"/>
                </a:lnTo>
                <a:lnTo>
                  <a:pt x="261975" y="310896"/>
                </a:lnTo>
                <a:lnTo>
                  <a:pt x="229971" y="144525"/>
                </a:lnTo>
                <a:lnTo>
                  <a:pt x="167843" y="314833"/>
                </a:lnTo>
                <a:lnTo>
                  <a:pt x="148247" y="314833"/>
                </a:lnTo>
                <a:lnTo>
                  <a:pt x="86131" y="144525"/>
                </a:lnTo>
                <a:lnTo>
                  <a:pt x="52857" y="310896"/>
                </a:lnTo>
                <a:lnTo>
                  <a:pt x="0" y="310896"/>
                </a:lnTo>
                <a:lnTo>
                  <a:pt x="62115" y="2159"/>
                </a:lnTo>
                <a:close/>
              </a:path>
              <a:path w="553719" h="314959">
                <a:moveTo>
                  <a:pt x="412978" y="0"/>
                </a:moveTo>
                <a:lnTo>
                  <a:pt x="476192" y="5619"/>
                </a:lnTo>
                <a:lnTo>
                  <a:pt x="519785" y="22479"/>
                </a:lnTo>
                <a:lnTo>
                  <a:pt x="545217" y="51133"/>
                </a:lnTo>
                <a:lnTo>
                  <a:pt x="553694" y="92456"/>
                </a:lnTo>
                <a:lnTo>
                  <a:pt x="545864" y="138888"/>
                </a:lnTo>
                <a:lnTo>
                  <a:pt x="522389" y="172069"/>
                </a:lnTo>
                <a:lnTo>
                  <a:pt x="483292" y="191986"/>
                </a:lnTo>
                <a:lnTo>
                  <a:pt x="428599" y="198627"/>
                </a:lnTo>
                <a:lnTo>
                  <a:pt x="422376" y="198627"/>
                </a:lnTo>
                <a:lnTo>
                  <a:pt x="414121" y="198120"/>
                </a:lnTo>
                <a:lnTo>
                  <a:pt x="403707" y="197104"/>
                </a:lnTo>
                <a:lnTo>
                  <a:pt x="403707" y="310642"/>
                </a:lnTo>
                <a:lnTo>
                  <a:pt x="348970" y="310642"/>
                </a:lnTo>
                <a:lnTo>
                  <a:pt x="348970" y="2286"/>
                </a:lnTo>
                <a:lnTo>
                  <a:pt x="373473" y="1285"/>
                </a:lnTo>
                <a:lnTo>
                  <a:pt x="392309" y="571"/>
                </a:lnTo>
                <a:lnTo>
                  <a:pt x="405477" y="142"/>
                </a:lnTo>
                <a:lnTo>
                  <a:pt x="41297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620259" y="533145"/>
            <a:ext cx="271145" cy="313055"/>
          </a:xfrm>
          <a:custGeom>
            <a:avLst/>
            <a:gdLst/>
            <a:ahLst/>
            <a:cxnLst/>
            <a:rect l="l" t="t" r="r" b="b"/>
            <a:pathLst>
              <a:path w="271145" h="313055">
                <a:moveTo>
                  <a:pt x="123062" y="0"/>
                </a:moveTo>
                <a:lnTo>
                  <a:pt x="147065" y="0"/>
                </a:lnTo>
                <a:lnTo>
                  <a:pt x="271017" y="312674"/>
                </a:lnTo>
                <a:lnTo>
                  <a:pt x="210565" y="312674"/>
                </a:lnTo>
                <a:lnTo>
                  <a:pt x="188087" y="250189"/>
                </a:lnTo>
                <a:lnTo>
                  <a:pt x="82423" y="250189"/>
                </a:lnTo>
                <a:lnTo>
                  <a:pt x="60960" y="312674"/>
                </a:lnTo>
                <a:lnTo>
                  <a:pt x="0" y="312674"/>
                </a:lnTo>
                <a:lnTo>
                  <a:pt x="12306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267204" y="533145"/>
            <a:ext cx="271145" cy="313055"/>
          </a:xfrm>
          <a:custGeom>
            <a:avLst/>
            <a:gdLst/>
            <a:ahLst/>
            <a:cxnLst/>
            <a:rect l="l" t="t" r="r" b="b"/>
            <a:pathLst>
              <a:path w="271144" h="313055">
                <a:moveTo>
                  <a:pt x="123062" y="0"/>
                </a:moveTo>
                <a:lnTo>
                  <a:pt x="147065" y="0"/>
                </a:lnTo>
                <a:lnTo>
                  <a:pt x="271018" y="312674"/>
                </a:lnTo>
                <a:lnTo>
                  <a:pt x="210565" y="312674"/>
                </a:lnTo>
                <a:lnTo>
                  <a:pt x="188087" y="250189"/>
                </a:lnTo>
                <a:lnTo>
                  <a:pt x="82422" y="250189"/>
                </a:lnTo>
                <a:lnTo>
                  <a:pt x="60959" y="312674"/>
                </a:lnTo>
                <a:lnTo>
                  <a:pt x="0" y="312674"/>
                </a:lnTo>
                <a:lnTo>
                  <a:pt x="12306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908930" y="532002"/>
            <a:ext cx="234315" cy="319405"/>
          </a:xfrm>
          <a:custGeom>
            <a:avLst/>
            <a:gdLst/>
            <a:ahLst/>
            <a:cxnLst/>
            <a:rect l="l" t="t" r="r" b="b"/>
            <a:pathLst>
              <a:path w="234314" h="319405">
                <a:moveTo>
                  <a:pt x="141224" y="0"/>
                </a:moveTo>
                <a:lnTo>
                  <a:pt x="166465" y="1357"/>
                </a:lnTo>
                <a:lnTo>
                  <a:pt x="189039" y="5429"/>
                </a:lnTo>
                <a:lnTo>
                  <a:pt x="208946" y="12215"/>
                </a:lnTo>
                <a:lnTo>
                  <a:pt x="226187" y="21717"/>
                </a:lnTo>
                <a:lnTo>
                  <a:pt x="203581" y="67056"/>
                </a:lnTo>
                <a:lnTo>
                  <a:pt x="193034" y="58981"/>
                </a:lnTo>
                <a:lnTo>
                  <a:pt x="179689" y="53228"/>
                </a:lnTo>
                <a:lnTo>
                  <a:pt x="163558" y="49785"/>
                </a:lnTo>
                <a:lnTo>
                  <a:pt x="144653" y="48641"/>
                </a:lnTo>
                <a:lnTo>
                  <a:pt x="126269" y="50665"/>
                </a:lnTo>
                <a:lnTo>
                  <a:pt x="81407" y="81025"/>
                </a:lnTo>
                <a:lnTo>
                  <a:pt x="62944" y="117633"/>
                </a:lnTo>
                <a:lnTo>
                  <a:pt x="56769" y="162813"/>
                </a:lnTo>
                <a:lnTo>
                  <a:pt x="58197" y="186295"/>
                </a:lnTo>
                <a:lnTo>
                  <a:pt x="69627" y="225589"/>
                </a:lnTo>
                <a:lnTo>
                  <a:pt x="106299" y="263144"/>
                </a:lnTo>
                <a:lnTo>
                  <a:pt x="140589" y="270383"/>
                </a:lnTo>
                <a:lnTo>
                  <a:pt x="161212" y="268450"/>
                </a:lnTo>
                <a:lnTo>
                  <a:pt x="179466" y="262636"/>
                </a:lnTo>
                <a:lnTo>
                  <a:pt x="195363" y="252916"/>
                </a:lnTo>
                <a:lnTo>
                  <a:pt x="208915" y="239268"/>
                </a:lnTo>
                <a:lnTo>
                  <a:pt x="234315" y="283463"/>
                </a:lnTo>
                <a:lnTo>
                  <a:pt x="215620" y="299039"/>
                </a:lnTo>
                <a:lnTo>
                  <a:pt x="193055" y="310149"/>
                </a:lnTo>
                <a:lnTo>
                  <a:pt x="166610" y="316807"/>
                </a:lnTo>
                <a:lnTo>
                  <a:pt x="136271" y="319024"/>
                </a:lnTo>
                <a:lnTo>
                  <a:pt x="105697" y="316376"/>
                </a:lnTo>
                <a:lnTo>
                  <a:pt x="55457" y="295128"/>
                </a:lnTo>
                <a:lnTo>
                  <a:pt x="20145" y="253307"/>
                </a:lnTo>
                <a:lnTo>
                  <a:pt x="2238" y="195343"/>
                </a:lnTo>
                <a:lnTo>
                  <a:pt x="0" y="160527"/>
                </a:lnTo>
                <a:lnTo>
                  <a:pt x="2476" y="127718"/>
                </a:lnTo>
                <a:lnTo>
                  <a:pt x="22288" y="70481"/>
                </a:lnTo>
                <a:lnTo>
                  <a:pt x="60892" y="25931"/>
                </a:lnTo>
                <a:lnTo>
                  <a:pt x="111668" y="2881"/>
                </a:lnTo>
                <a:lnTo>
                  <a:pt x="14122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490086" y="532002"/>
            <a:ext cx="186690" cy="319405"/>
          </a:xfrm>
          <a:custGeom>
            <a:avLst/>
            <a:gdLst/>
            <a:ahLst/>
            <a:cxnLst/>
            <a:rect l="l" t="t" r="r" b="b"/>
            <a:pathLst>
              <a:path w="186689" h="319405">
                <a:moveTo>
                  <a:pt x="94107" y="0"/>
                </a:moveTo>
                <a:lnTo>
                  <a:pt x="119086" y="1260"/>
                </a:lnTo>
                <a:lnTo>
                  <a:pt x="140493" y="5032"/>
                </a:lnTo>
                <a:lnTo>
                  <a:pt x="158329" y="11304"/>
                </a:lnTo>
                <a:lnTo>
                  <a:pt x="172592" y="20066"/>
                </a:lnTo>
                <a:lnTo>
                  <a:pt x="155955" y="67183"/>
                </a:lnTo>
                <a:lnTo>
                  <a:pt x="141360" y="58181"/>
                </a:lnTo>
                <a:lnTo>
                  <a:pt x="126349" y="51752"/>
                </a:lnTo>
                <a:lnTo>
                  <a:pt x="110932" y="47894"/>
                </a:lnTo>
                <a:lnTo>
                  <a:pt x="95123" y="46609"/>
                </a:lnTo>
                <a:lnTo>
                  <a:pt x="86217" y="47230"/>
                </a:lnTo>
                <a:lnTo>
                  <a:pt x="56016" y="74930"/>
                </a:lnTo>
                <a:lnTo>
                  <a:pt x="55372" y="82550"/>
                </a:lnTo>
                <a:lnTo>
                  <a:pt x="59039" y="95986"/>
                </a:lnTo>
                <a:lnTo>
                  <a:pt x="70040" y="109648"/>
                </a:lnTo>
                <a:lnTo>
                  <a:pt x="88376" y="123572"/>
                </a:lnTo>
                <a:lnTo>
                  <a:pt x="114046" y="137795"/>
                </a:lnTo>
                <a:lnTo>
                  <a:pt x="128478" y="145194"/>
                </a:lnTo>
                <a:lnTo>
                  <a:pt x="140731" y="152320"/>
                </a:lnTo>
                <a:lnTo>
                  <a:pt x="170830" y="179419"/>
                </a:lnTo>
                <a:lnTo>
                  <a:pt x="186257" y="222954"/>
                </a:lnTo>
                <a:lnTo>
                  <a:pt x="186689" y="233172"/>
                </a:lnTo>
                <a:lnTo>
                  <a:pt x="184854" y="251102"/>
                </a:lnTo>
                <a:lnTo>
                  <a:pt x="157225" y="294894"/>
                </a:lnTo>
                <a:lnTo>
                  <a:pt x="122539" y="313007"/>
                </a:lnTo>
                <a:lnTo>
                  <a:pt x="77850" y="319024"/>
                </a:lnTo>
                <a:lnTo>
                  <a:pt x="56828" y="317640"/>
                </a:lnTo>
                <a:lnTo>
                  <a:pt x="36830" y="313483"/>
                </a:lnTo>
                <a:lnTo>
                  <a:pt x="17879" y="306540"/>
                </a:lnTo>
                <a:lnTo>
                  <a:pt x="0" y="296799"/>
                </a:lnTo>
                <a:lnTo>
                  <a:pt x="20192" y="247650"/>
                </a:lnTo>
                <a:lnTo>
                  <a:pt x="36333" y="257631"/>
                </a:lnTo>
                <a:lnTo>
                  <a:pt x="52355" y="264731"/>
                </a:lnTo>
                <a:lnTo>
                  <a:pt x="68234" y="268974"/>
                </a:lnTo>
                <a:lnTo>
                  <a:pt x="83947" y="270383"/>
                </a:lnTo>
                <a:lnTo>
                  <a:pt x="105042" y="268285"/>
                </a:lnTo>
                <a:lnTo>
                  <a:pt x="120126" y="261985"/>
                </a:lnTo>
                <a:lnTo>
                  <a:pt x="129184" y="251469"/>
                </a:lnTo>
                <a:lnTo>
                  <a:pt x="132207" y="236727"/>
                </a:lnTo>
                <a:lnTo>
                  <a:pt x="131492" y="228917"/>
                </a:lnTo>
                <a:lnTo>
                  <a:pt x="103457" y="191468"/>
                </a:lnTo>
                <a:lnTo>
                  <a:pt x="57701" y="166022"/>
                </a:lnTo>
                <a:lnTo>
                  <a:pt x="44291" y="158321"/>
                </a:lnTo>
                <a:lnTo>
                  <a:pt x="15271" y="132683"/>
                </a:lnTo>
                <a:lnTo>
                  <a:pt x="1041" y="92390"/>
                </a:lnTo>
                <a:lnTo>
                  <a:pt x="635" y="83058"/>
                </a:lnTo>
                <a:lnTo>
                  <a:pt x="2258" y="65912"/>
                </a:lnTo>
                <a:lnTo>
                  <a:pt x="26797" y="23622"/>
                </a:lnTo>
                <a:lnTo>
                  <a:pt x="74481" y="1476"/>
                </a:lnTo>
                <a:lnTo>
                  <a:pt x="9410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019426" y="532002"/>
            <a:ext cx="234315" cy="319405"/>
          </a:xfrm>
          <a:custGeom>
            <a:avLst/>
            <a:gdLst/>
            <a:ahLst/>
            <a:cxnLst/>
            <a:rect l="l" t="t" r="r" b="b"/>
            <a:pathLst>
              <a:path w="234314" h="319405">
                <a:moveTo>
                  <a:pt x="141224" y="0"/>
                </a:moveTo>
                <a:lnTo>
                  <a:pt x="166465" y="1357"/>
                </a:lnTo>
                <a:lnTo>
                  <a:pt x="189039" y="5429"/>
                </a:lnTo>
                <a:lnTo>
                  <a:pt x="208946" y="12215"/>
                </a:lnTo>
                <a:lnTo>
                  <a:pt x="226187" y="21717"/>
                </a:lnTo>
                <a:lnTo>
                  <a:pt x="203581" y="67056"/>
                </a:lnTo>
                <a:lnTo>
                  <a:pt x="193034" y="58981"/>
                </a:lnTo>
                <a:lnTo>
                  <a:pt x="179689" y="53228"/>
                </a:lnTo>
                <a:lnTo>
                  <a:pt x="163558" y="49785"/>
                </a:lnTo>
                <a:lnTo>
                  <a:pt x="144653" y="48641"/>
                </a:lnTo>
                <a:lnTo>
                  <a:pt x="126269" y="50665"/>
                </a:lnTo>
                <a:lnTo>
                  <a:pt x="81406" y="81025"/>
                </a:lnTo>
                <a:lnTo>
                  <a:pt x="62944" y="117633"/>
                </a:lnTo>
                <a:lnTo>
                  <a:pt x="56768" y="162813"/>
                </a:lnTo>
                <a:lnTo>
                  <a:pt x="58197" y="186295"/>
                </a:lnTo>
                <a:lnTo>
                  <a:pt x="69627" y="225589"/>
                </a:lnTo>
                <a:lnTo>
                  <a:pt x="106299" y="263144"/>
                </a:lnTo>
                <a:lnTo>
                  <a:pt x="140589" y="270383"/>
                </a:lnTo>
                <a:lnTo>
                  <a:pt x="161212" y="268450"/>
                </a:lnTo>
                <a:lnTo>
                  <a:pt x="179466" y="262636"/>
                </a:lnTo>
                <a:lnTo>
                  <a:pt x="195363" y="252916"/>
                </a:lnTo>
                <a:lnTo>
                  <a:pt x="208915" y="239268"/>
                </a:lnTo>
                <a:lnTo>
                  <a:pt x="234315" y="283463"/>
                </a:lnTo>
                <a:lnTo>
                  <a:pt x="215620" y="299039"/>
                </a:lnTo>
                <a:lnTo>
                  <a:pt x="193055" y="310149"/>
                </a:lnTo>
                <a:lnTo>
                  <a:pt x="166610" y="316807"/>
                </a:lnTo>
                <a:lnTo>
                  <a:pt x="136271" y="319024"/>
                </a:lnTo>
                <a:lnTo>
                  <a:pt x="105697" y="316376"/>
                </a:lnTo>
                <a:lnTo>
                  <a:pt x="55457" y="295128"/>
                </a:lnTo>
                <a:lnTo>
                  <a:pt x="20145" y="253307"/>
                </a:lnTo>
                <a:lnTo>
                  <a:pt x="2238" y="195343"/>
                </a:lnTo>
                <a:lnTo>
                  <a:pt x="0" y="160527"/>
                </a:lnTo>
                <a:lnTo>
                  <a:pt x="2476" y="127718"/>
                </a:lnTo>
                <a:lnTo>
                  <a:pt x="22288" y="70481"/>
                </a:lnTo>
                <a:lnTo>
                  <a:pt x="60892" y="25931"/>
                </a:lnTo>
                <a:lnTo>
                  <a:pt x="111668" y="2881"/>
                </a:lnTo>
                <a:lnTo>
                  <a:pt x="14122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19772" y="532002"/>
            <a:ext cx="234950" cy="319405"/>
          </a:xfrm>
          <a:custGeom>
            <a:avLst/>
            <a:gdLst/>
            <a:ahLst/>
            <a:cxnLst/>
            <a:rect l="l" t="t" r="r" b="b"/>
            <a:pathLst>
              <a:path w="234950" h="319405">
                <a:moveTo>
                  <a:pt x="141300" y="0"/>
                </a:moveTo>
                <a:lnTo>
                  <a:pt x="166506" y="1357"/>
                </a:lnTo>
                <a:lnTo>
                  <a:pt x="189052" y="5429"/>
                </a:lnTo>
                <a:lnTo>
                  <a:pt x="208940" y="12215"/>
                </a:lnTo>
                <a:lnTo>
                  <a:pt x="226174" y="21717"/>
                </a:lnTo>
                <a:lnTo>
                  <a:pt x="203631" y="67056"/>
                </a:lnTo>
                <a:lnTo>
                  <a:pt x="193080" y="58981"/>
                </a:lnTo>
                <a:lnTo>
                  <a:pt x="179735" y="53228"/>
                </a:lnTo>
                <a:lnTo>
                  <a:pt x="163596" y="49785"/>
                </a:lnTo>
                <a:lnTo>
                  <a:pt x="144665" y="48641"/>
                </a:lnTo>
                <a:lnTo>
                  <a:pt x="126265" y="50665"/>
                </a:lnTo>
                <a:lnTo>
                  <a:pt x="81495" y="81025"/>
                </a:lnTo>
                <a:lnTo>
                  <a:pt x="63014" y="117633"/>
                </a:lnTo>
                <a:lnTo>
                  <a:pt x="56857" y="162813"/>
                </a:lnTo>
                <a:lnTo>
                  <a:pt x="58284" y="186295"/>
                </a:lnTo>
                <a:lnTo>
                  <a:pt x="69705" y="225589"/>
                </a:lnTo>
                <a:lnTo>
                  <a:pt x="106365" y="263144"/>
                </a:lnTo>
                <a:lnTo>
                  <a:pt x="140665" y="270383"/>
                </a:lnTo>
                <a:lnTo>
                  <a:pt x="161282" y="268450"/>
                </a:lnTo>
                <a:lnTo>
                  <a:pt x="179527" y="262636"/>
                </a:lnTo>
                <a:lnTo>
                  <a:pt x="195400" y="252916"/>
                </a:lnTo>
                <a:lnTo>
                  <a:pt x="208902" y="239268"/>
                </a:lnTo>
                <a:lnTo>
                  <a:pt x="234378" y="283463"/>
                </a:lnTo>
                <a:lnTo>
                  <a:pt x="215693" y="299039"/>
                </a:lnTo>
                <a:lnTo>
                  <a:pt x="193108" y="310149"/>
                </a:lnTo>
                <a:lnTo>
                  <a:pt x="166625" y="316807"/>
                </a:lnTo>
                <a:lnTo>
                  <a:pt x="136245" y="319024"/>
                </a:lnTo>
                <a:lnTo>
                  <a:pt x="105722" y="316376"/>
                </a:lnTo>
                <a:lnTo>
                  <a:pt x="55501" y="295128"/>
                </a:lnTo>
                <a:lnTo>
                  <a:pt x="20134" y="253307"/>
                </a:lnTo>
                <a:lnTo>
                  <a:pt x="2236" y="195343"/>
                </a:lnTo>
                <a:lnTo>
                  <a:pt x="0" y="160527"/>
                </a:lnTo>
                <a:lnTo>
                  <a:pt x="2479" y="127718"/>
                </a:lnTo>
                <a:lnTo>
                  <a:pt x="22320" y="70481"/>
                </a:lnTo>
                <a:lnTo>
                  <a:pt x="60925" y="25931"/>
                </a:lnTo>
                <a:lnTo>
                  <a:pt x="111732" y="2881"/>
                </a:lnTo>
                <a:lnTo>
                  <a:pt x="14130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45178" y="531876"/>
            <a:ext cx="269875" cy="319405"/>
          </a:xfrm>
          <a:custGeom>
            <a:avLst/>
            <a:gdLst/>
            <a:ahLst/>
            <a:cxnLst/>
            <a:rect l="l" t="t" r="r" b="b"/>
            <a:pathLst>
              <a:path w="269875" h="319405">
                <a:moveTo>
                  <a:pt x="132587" y="0"/>
                </a:moveTo>
                <a:lnTo>
                  <a:pt x="191357" y="10302"/>
                </a:lnTo>
                <a:lnTo>
                  <a:pt x="234315" y="41275"/>
                </a:lnTo>
                <a:lnTo>
                  <a:pt x="260715" y="90805"/>
                </a:lnTo>
                <a:lnTo>
                  <a:pt x="269494" y="157099"/>
                </a:lnTo>
                <a:lnTo>
                  <a:pt x="267206" y="192434"/>
                </a:lnTo>
                <a:lnTo>
                  <a:pt x="248866" y="251628"/>
                </a:lnTo>
                <a:lnTo>
                  <a:pt x="212478" y="294558"/>
                </a:lnTo>
                <a:lnTo>
                  <a:pt x="160281" y="316414"/>
                </a:lnTo>
                <a:lnTo>
                  <a:pt x="128397" y="319150"/>
                </a:lnTo>
                <a:lnTo>
                  <a:pt x="99155" y="316456"/>
                </a:lnTo>
                <a:lnTo>
                  <a:pt x="51530" y="294826"/>
                </a:lnTo>
                <a:lnTo>
                  <a:pt x="18645" y="252128"/>
                </a:lnTo>
                <a:lnTo>
                  <a:pt x="2071" y="192744"/>
                </a:lnTo>
                <a:lnTo>
                  <a:pt x="0" y="157099"/>
                </a:lnTo>
                <a:lnTo>
                  <a:pt x="2242" y="125406"/>
                </a:lnTo>
                <a:lnTo>
                  <a:pt x="20252" y="69641"/>
                </a:lnTo>
                <a:lnTo>
                  <a:pt x="55667" y="25610"/>
                </a:lnTo>
                <a:lnTo>
                  <a:pt x="103915" y="2837"/>
                </a:lnTo>
                <a:lnTo>
                  <a:pt x="13258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898775" y="531876"/>
            <a:ext cx="269875" cy="319405"/>
          </a:xfrm>
          <a:custGeom>
            <a:avLst/>
            <a:gdLst/>
            <a:ahLst/>
            <a:cxnLst/>
            <a:rect l="l" t="t" r="r" b="b"/>
            <a:pathLst>
              <a:path w="269875" h="319405">
                <a:moveTo>
                  <a:pt x="132587" y="0"/>
                </a:moveTo>
                <a:lnTo>
                  <a:pt x="191357" y="10302"/>
                </a:lnTo>
                <a:lnTo>
                  <a:pt x="234314" y="41275"/>
                </a:lnTo>
                <a:lnTo>
                  <a:pt x="260715" y="90805"/>
                </a:lnTo>
                <a:lnTo>
                  <a:pt x="269494" y="157099"/>
                </a:lnTo>
                <a:lnTo>
                  <a:pt x="267206" y="192434"/>
                </a:lnTo>
                <a:lnTo>
                  <a:pt x="248866" y="251628"/>
                </a:lnTo>
                <a:lnTo>
                  <a:pt x="212478" y="294558"/>
                </a:lnTo>
                <a:lnTo>
                  <a:pt x="160281" y="316414"/>
                </a:lnTo>
                <a:lnTo>
                  <a:pt x="128397" y="319150"/>
                </a:lnTo>
                <a:lnTo>
                  <a:pt x="99155" y="316456"/>
                </a:lnTo>
                <a:lnTo>
                  <a:pt x="51530" y="294826"/>
                </a:lnTo>
                <a:lnTo>
                  <a:pt x="18645" y="252128"/>
                </a:lnTo>
                <a:lnTo>
                  <a:pt x="2071" y="192744"/>
                </a:lnTo>
                <a:lnTo>
                  <a:pt x="0" y="157099"/>
                </a:lnTo>
                <a:lnTo>
                  <a:pt x="2242" y="125406"/>
                </a:lnTo>
                <a:lnTo>
                  <a:pt x="20252" y="69641"/>
                </a:lnTo>
                <a:lnTo>
                  <a:pt x="55667" y="25610"/>
                </a:lnTo>
                <a:lnTo>
                  <a:pt x="103915" y="2837"/>
                </a:lnTo>
                <a:lnTo>
                  <a:pt x="13258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83424" y="531876"/>
            <a:ext cx="269875" cy="319405"/>
          </a:xfrm>
          <a:custGeom>
            <a:avLst/>
            <a:gdLst/>
            <a:ahLst/>
            <a:cxnLst/>
            <a:rect l="l" t="t" r="r" b="b"/>
            <a:pathLst>
              <a:path w="269875" h="319405">
                <a:moveTo>
                  <a:pt x="132664" y="0"/>
                </a:moveTo>
                <a:lnTo>
                  <a:pt x="191369" y="10302"/>
                </a:lnTo>
                <a:lnTo>
                  <a:pt x="234378" y="41275"/>
                </a:lnTo>
                <a:lnTo>
                  <a:pt x="260759" y="90805"/>
                </a:lnTo>
                <a:lnTo>
                  <a:pt x="269557" y="157099"/>
                </a:lnTo>
                <a:lnTo>
                  <a:pt x="267259" y="192434"/>
                </a:lnTo>
                <a:lnTo>
                  <a:pt x="248881" y="251628"/>
                </a:lnTo>
                <a:lnTo>
                  <a:pt x="212501" y="294558"/>
                </a:lnTo>
                <a:lnTo>
                  <a:pt x="160328" y="316414"/>
                </a:lnTo>
                <a:lnTo>
                  <a:pt x="128460" y="319150"/>
                </a:lnTo>
                <a:lnTo>
                  <a:pt x="99201" y="316456"/>
                </a:lnTo>
                <a:lnTo>
                  <a:pt x="51552" y="294826"/>
                </a:lnTo>
                <a:lnTo>
                  <a:pt x="18650" y="252128"/>
                </a:lnTo>
                <a:lnTo>
                  <a:pt x="2071" y="192744"/>
                </a:lnTo>
                <a:lnTo>
                  <a:pt x="0" y="157099"/>
                </a:lnTo>
                <a:lnTo>
                  <a:pt x="2255" y="125406"/>
                </a:lnTo>
                <a:lnTo>
                  <a:pt x="20306" y="69641"/>
                </a:lnTo>
                <a:lnTo>
                  <a:pt x="55686" y="25610"/>
                </a:lnTo>
                <a:lnTo>
                  <a:pt x="103968" y="2837"/>
                </a:lnTo>
                <a:lnTo>
                  <a:pt x="13266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518883" y="1049147"/>
            <a:ext cx="3099435" cy="321310"/>
            <a:chOff x="518883" y="1049147"/>
            <a:chExt cx="3099435" cy="321310"/>
          </a:xfrm>
        </p:grpSpPr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9772" y="1050036"/>
              <a:ext cx="3097568" cy="31915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08962" y="1097788"/>
              <a:ext cx="157606" cy="22364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5741" y="1097788"/>
              <a:ext cx="157606" cy="223647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519772" y="1050036"/>
              <a:ext cx="3098165" cy="319405"/>
            </a:xfrm>
            <a:custGeom>
              <a:avLst/>
              <a:gdLst/>
              <a:ahLst/>
              <a:cxnLst/>
              <a:rect l="l" t="t" r="r" b="b"/>
              <a:pathLst>
                <a:path w="3098165" h="319405">
                  <a:moveTo>
                    <a:pt x="2806230" y="5461"/>
                  </a:moveTo>
                  <a:lnTo>
                    <a:pt x="2860967" y="5461"/>
                  </a:lnTo>
                  <a:lnTo>
                    <a:pt x="2860967" y="313943"/>
                  </a:lnTo>
                  <a:lnTo>
                    <a:pt x="2806230" y="313943"/>
                  </a:lnTo>
                  <a:lnTo>
                    <a:pt x="2806230" y="5461"/>
                  </a:lnTo>
                  <a:close/>
                </a:path>
                <a:path w="3098165" h="319405">
                  <a:moveTo>
                    <a:pt x="2514130" y="5461"/>
                  </a:moveTo>
                  <a:lnTo>
                    <a:pt x="2769654" y="5461"/>
                  </a:lnTo>
                  <a:lnTo>
                    <a:pt x="2769654" y="54101"/>
                  </a:lnTo>
                  <a:lnTo>
                    <a:pt x="2667038" y="54101"/>
                  </a:lnTo>
                  <a:lnTo>
                    <a:pt x="2667038" y="313943"/>
                  </a:lnTo>
                  <a:lnTo>
                    <a:pt x="2612301" y="313943"/>
                  </a:lnTo>
                  <a:lnTo>
                    <a:pt x="2612301" y="54101"/>
                  </a:lnTo>
                  <a:lnTo>
                    <a:pt x="2514130" y="54101"/>
                  </a:lnTo>
                  <a:lnTo>
                    <a:pt x="2514130" y="5461"/>
                  </a:lnTo>
                  <a:close/>
                </a:path>
                <a:path w="3098165" h="319405">
                  <a:moveTo>
                    <a:pt x="2422182" y="5461"/>
                  </a:moveTo>
                  <a:lnTo>
                    <a:pt x="2476919" y="5461"/>
                  </a:lnTo>
                  <a:lnTo>
                    <a:pt x="2476919" y="313943"/>
                  </a:lnTo>
                  <a:lnTo>
                    <a:pt x="2422182" y="313943"/>
                  </a:lnTo>
                  <a:lnTo>
                    <a:pt x="2422182" y="5461"/>
                  </a:lnTo>
                  <a:close/>
                </a:path>
                <a:path w="3098165" h="319405">
                  <a:moveTo>
                    <a:pt x="2183422" y="5461"/>
                  </a:moveTo>
                  <a:lnTo>
                    <a:pt x="2238159" y="5461"/>
                  </a:lnTo>
                  <a:lnTo>
                    <a:pt x="2238159" y="265302"/>
                  </a:lnTo>
                  <a:lnTo>
                    <a:pt x="2377605" y="265302"/>
                  </a:lnTo>
                  <a:lnTo>
                    <a:pt x="2377605" y="313943"/>
                  </a:lnTo>
                  <a:lnTo>
                    <a:pt x="2183422" y="313943"/>
                  </a:lnTo>
                  <a:lnTo>
                    <a:pt x="2183422" y="5461"/>
                  </a:lnTo>
                  <a:close/>
                </a:path>
                <a:path w="3098165" h="319405">
                  <a:moveTo>
                    <a:pt x="1938058" y="5461"/>
                  </a:moveTo>
                  <a:lnTo>
                    <a:pt x="2134908" y="5461"/>
                  </a:lnTo>
                  <a:lnTo>
                    <a:pt x="2134908" y="54101"/>
                  </a:lnTo>
                  <a:lnTo>
                    <a:pt x="1992795" y="54101"/>
                  </a:lnTo>
                  <a:lnTo>
                    <a:pt x="1992795" y="126364"/>
                  </a:lnTo>
                  <a:lnTo>
                    <a:pt x="2094649" y="126364"/>
                  </a:lnTo>
                  <a:lnTo>
                    <a:pt x="2094649" y="172847"/>
                  </a:lnTo>
                  <a:lnTo>
                    <a:pt x="1992795" y="172847"/>
                  </a:lnTo>
                  <a:lnTo>
                    <a:pt x="1992795" y="265302"/>
                  </a:lnTo>
                  <a:lnTo>
                    <a:pt x="2132622" y="265302"/>
                  </a:lnTo>
                  <a:lnTo>
                    <a:pt x="2132622" y="313943"/>
                  </a:lnTo>
                  <a:lnTo>
                    <a:pt x="1938058" y="313943"/>
                  </a:lnTo>
                  <a:lnTo>
                    <a:pt x="1938058" y="5461"/>
                  </a:lnTo>
                  <a:close/>
                </a:path>
                <a:path w="3098165" h="319405">
                  <a:moveTo>
                    <a:pt x="1642275" y="5461"/>
                  </a:moveTo>
                  <a:lnTo>
                    <a:pt x="1700441" y="5461"/>
                  </a:lnTo>
                  <a:lnTo>
                    <a:pt x="1773466" y="137033"/>
                  </a:lnTo>
                  <a:lnTo>
                    <a:pt x="1846745" y="5461"/>
                  </a:lnTo>
                  <a:lnTo>
                    <a:pt x="1904657" y="5461"/>
                  </a:lnTo>
                  <a:lnTo>
                    <a:pt x="1801152" y="187325"/>
                  </a:lnTo>
                  <a:lnTo>
                    <a:pt x="1801152" y="313943"/>
                  </a:lnTo>
                  <a:lnTo>
                    <a:pt x="1746288" y="313943"/>
                  </a:lnTo>
                  <a:lnTo>
                    <a:pt x="1746288" y="187325"/>
                  </a:lnTo>
                  <a:lnTo>
                    <a:pt x="1642275" y="5461"/>
                  </a:lnTo>
                  <a:close/>
                </a:path>
                <a:path w="3098165" h="319405">
                  <a:moveTo>
                    <a:pt x="1385989" y="5461"/>
                  </a:moveTo>
                  <a:lnTo>
                    <a:pt x="1415072" y="5461"/>
                  </a:lnTo>
                  <a:lnTo>
                    <a:pt x="1481874" y="213233"/>
                  </a:lnTo>
                  <a:lnTo>
                    <a:pt x="1547152" y="5461"/>
                  </a:lnTo>
                  <a:lnTo>
                    <a:pt x="1575981" y="5461"/>
                  </a:lnTo>
                  <a:lnTo>
                    <a:pt x="1638973" y="314198"/>
                  </a:lnTo>
                  <a:lnTo>
                    <a:pt x="1585887" y="314198"/>
                  </a:lnTo>
                  <a:lnTo>
                    <a:pt x="1553883" y="147827"/>
                  </a:lnTo>
                  <a:lnTo>
                    <a:pt x="1491780" y="318135"/>
                  </a:lnTo>
                  <a:lnTo>
                    <a:pt x="1472222" y="318135"/>
                  </a:lnTo>
                  <a:lnTo>
                    <a:pt x="1409992" y="147827"/>
                  </a:lnTo>
                  <a:lnTo>
                    <a:pt x="1376718" y="314198"/>
                  </a:lnTo>
                  <a:lnTo>
                    <a:pt x="1323886" y="314198"/>
                  </a:lnTo>
                  <a:lnTo>
                    <a:pt x="1385989" y="5461"/>
                  </a:lnTo>
                  <a:close/>
                </a:path>
                <a:path w="3098165" h="319405">
                  <a:moveTo>
                    <a:pt x="802678" y="5461"/>
                  </a:moveTo>
                  <a:lnTo>
                    <a:pt x="999528" y="5461"/>
                  </a:lnTo>
                  <a:lnTo>
                    <a:pt x="999528" y="54101"/>
                  </a:lnTo>
                  <a:lnTo>
                    <a:pt x="857415" y="54101"/>
                  </a:lnTo>
                  <a:lnTo>
                    <a:pt x="857415" y="126364"/>
                  </a:lnTo>
                  <a:lnTo>
                    <a:pt x="959269" y="126364"/>
                  </a:lnTo>
                  <a:lnTo>
                    <a:pt x="959269" y="172847"/>
                  </a:lnTo>
                  <a:lnTo>
                    <a:pt x="857415" y="172847"/>
                  </a:lnTo>
                  <a:lnTo>
                    <a:pt x="857415" y="265302"/>
                  </a:lnTo>
                  <a:lnTo>
                    <a:pt x="997242" y="265302"/>
                  </a:lnTo>
                  <a:lnTo>
                    <a:pt x="997242" y="313943"/>
                  </a:lnTo>
                  <a:lnTo>
                    <a:pt x="802678" y="313943"/>
                  </a:lnTo>
                  <a:lnTo>
                    <a:pt x="802678" y="5461"/>
                  </a:lnTo>
                  <a:close/>
                </a:path>
                <a:path w="3098165" h="319405">
                  <a:moveTo>
                    <a:pt x="511619" y="5461"/>
                  </a:moveTo>
                  <a:lnTo>
                    <a:pt x="767118" y="5461"/>
                  </a:lnTo>
                  <a:lnTo>
                    <a:pt x="767118" y="54101"/>
                  </a:lnTo>
                  <a:lnTo>
                    <a:pt x="664502" y="54101"/>
                  </a:lnTo>
                  <a:lnTo>
                    <a:pt x="664502" y="313943"/>
                  </a:lnTo>
                  <a:lnTo>
                    <a:pt x="609752" y="313943"/>
                  </a:lnTo>
                  <a:lnTo>
                    <a:pt x="609752" y="54101"/>
                  </a:lnTo>
                  <a:lnTo>
                    <a:pt x="511619" y="54101"/>
                  </a:lnTo>
                  <a:lnTo>
                    <a:pt x="511619" y="5461"/>
                  </a:lnTo>
                  <a:close/>
                </a:path>
                <a:path w="3098165" h="319405">
                  <a:moveTo>
                    <a:pt x="3004985" y="126"/>
                  </a:moveTo>
                  <a:lnTo>
                    <a:pt x="3029964" y="1387"/>
                  </a:lnTo>
                  <a:lnTo>
                    <a:pt x="3051371" y="5159"/>
                  </a:lnTo>
                  <a:lnTo>
                    <a:pt x="3069207" y="11431"/>
                  </a:lnTo>
                  <a:lnTo>
                    <a:pt x="3083471" y="20192"/>
                  </a:lnTo>
                  <a:lnTo>
                    <a:pt x="3066834" y="67310"/>
                  </a:lnTo>
                  <a:lnTo>
                    <a:pt x="3052239" y="58308"/>
                  </a:lnTo>
                  <a:lnTo>
                    <a:pt x="3037227" y="51879"/>
                  </a:lnTo>
                  <a:lnTo>
                    <a:pt x="3021810" y="48021"/>
                  </a:lnTo>
                  <a:lnTo>
                    <a:pt x="3006001" y="46736"/>
                  </a:lnTo>
                  <a:lnTo>
                    <a:pt x="2997095" y="47357"/>
                  </a:lnTo>
                  <a:lnTo>
                    <a:pt x="2966895" y="75057"/>
                  </a:lnTo>
                  <a:lnTo>
                    <a:pt x="2966250" y="82676"/>
                  </a:lnTo>
                  <a:lnTo>
                    <a:pt x="2969917" y="96113"/>
                  </a:lnTo>
                  <a:lnTo>
                    <a:pt x="2980918" y="109775"/>
                  </a:lnTo>
                  <a:lnTo>
                    <a:pt x="2999254" y="123699"/>
                  </a:lnTo>
                  <a:lnTo>
                    <a:pt x="3024924" y="137922"/>
                  </a:lnTo>
                  <a:lnTo>
                    <a:pt x="3039356" y="145321"/>
                  </a:lnTo>
                  <a:lnTo>
                    <a:pt x="3051609" y="152447"/>
                  </a:lnTo>
                  <a:lnTo>
                    <a:pt x="3081708" y="179546"/>
                  </a:lnTo>
                  <a:lnTo>
                    <a:pt x="3097135" y="223081"/>
                  </a:lnTo>
                  <a:lnTo>
                    <a:pt x="3097568" y="233299"/>
                  </a:lnTo>
                  <a:lnTo>
                    <a:pt x="3095732" y="251229"/>
                  </a:lnTo>
                  <a:lnTo>
                    <a:pt x="3068104" y="295021"/>
                  </a:lnTo>
                  <a:lnTo>
                    <a:pt x="3033417" y="313134"/>
                  </a:lnTo>
                  <a:lnTo>
                    <a:pt x="2988729" y="319150"/>
                  </a:lnTo>
                  <a:lnTo>
                    <a:pt x="2967706" y="317767"/>
                  </a:lnTo>
                  <a:lnTo>
                    <a:pt x="2947708" y="313610"/>
                  </a:lnTo>
                  <a:lnTo>
                    <a:pt x="2928757" y="306667"/>
                  </a:lnTo>
                  <a:lnTo>
                    <a:pt x="2910878" y="296925"/>
                  </a:lnTo>
                  <a:lnTo>
                    <a:pt x="2931071" y="247776"/>
                  </a:lnTo>
                  <a:lnTo>
                    <a:pt x="2947212" y="257758"/>
                  </a:lnTo>
                  <a:lnTo>
                    <a:pt x="2963233" y="264858"/>
                  </a:lnTo>
                  <a:lnTo>
                    <a:pt x="2979112" y="269101"/>
                  </a:lnTo>
                  <a:lnTo>
                    <a:pt x="2994825" y="270510"/>
                  </a:lnTo>
                  <a:lnTo>
                    <a:pt x="3015920" y="268412"/>
                  </a:lnTo>
                  <a:lnTo>
                    <a:pt x="3031004" y="262112"/>
                  </a:lnTo>
                  <a:lnTo>
                    <a:pt x="3040062" y="251596"/>
                  </a:lnTo>
                  <a:lnTo>
                    <a:pt x="3043085" y="236854"/>
                  </a:lnTo>
                  <a:lnTo>
                    <a:pt x="3042370" y="229044"/>
                  </a:lnTo>
                  <a:lnTo>
                    <a:pt x="3014335" y="191595"/>
                  </a:lnTo>
                  <a:lnTo>
                    <a:pt x="2968579" y="166149"/>
                  </a:lnTo>
                  <a:lnTo>
                    <a:pt x="2955169" y="158448"/>
                  </a:lnTo>
                  <a:lnTo>
                    <a:pt x="2926149" y="132810"/>
                  </a:lnTo>
                  <a:lnTo>
                    <a:pt x="2911919" y="92517"/>
                  </a:lnTo>
                  <a:lnTo>
                    <a:pt x="2911513" y="83185"/>
                  </a:lnTo>
                  <a:lnTo>
                    <a:pt x="2913136" y="66039"/>
                  </a:lnTo>
                  <a:lnTo>
                    <a:pt x="2937675" y="23749"/>
                  </a:lnTo>
                  <a:lnTo>
                    <a:pt x="2985359" y="1603"/>
                  </a:lnTo>
                  <a:lnTo>
                    <a:pt x="3004985" y="126"/>
                  </a:lnTo>
                  <a:close/>
                </a:path>
                <a:path w="3098165" h="319405">
                  <a:moveTo>
                    <a:pt x="397408" y="126"/>
                  </a:moveTo>
                  <a:lnTo>
                    <a:pt x="422376" y="1387"/>
                  </a:lnTo>
                  <a:lnTo>
                    <a:pt x="443788" y="5159"/>
                  </a:lnTo>
                  <a:lnTo>
                    <a:pt x="461648" y="11431"/>
                  </a:lnTo>
                  <a:lnTo>
                    <a:pt x="475957" y="20192"/>
                  </a:lnTo>
                  <a:lnTo>
                    <a:pt x="459320" y="67310"/>
                  </a:lnTo>
                  <a:lnTo>
                    <a:pt x="444695" y="58308"/>
                  </a:lnTo>
                  <a:lnTo>
                    <a:pt x="429677" y="51879"/>
                  </a:lnTo>
                  <a:lnTo>
                    <a:pt x="414267" y="48021"/>
                  </a:lnTo>
                  <a:lnTo>
                    <a:pt x="398462" y="46736"/>
                  </a:lnTo>
                  <a:lnTo>
                    <a:pt x="389518" y="47357"/>
                  </a:lnTo>
                  <a:lnTo>
                    <a:pt x="359310" y="75057"/>
                  </a:lnTo>
                  <a:lnTo>
                    <a:pt x="358660" y="82676"/>
                  </a:lnTo>
                  <a:lnTo>
                    <a:pt x="362332" y="96113"/>
                  </a:lnTo>
                  <a:lnTo>
                    <a:pt x="373348" y="109775"/>
                  </a:lnTo>
                  <a:lnTo>
                    <a:pt x="391707" y="123699"/>
                  </a:lnTo>
                  <a:lnTo>
                    <a:pt x="417410" y="137922"/>
                  </a:lnTo>
                  <a:lnTo>
                    <a:pt x="431810" y="145321"/>
                  </a:lnTo>
                  <a:lnTo>
                    <a:pt x="444050" y="152447"/>
                  </a:lnTo>
                  <a:lnTo>
                    <a:pt x="474111" y="179546"/>
                  </a:lnTo>
                  <a:lnTo>
                    <a:pt x="489619" y="223081"/>
                  </a:lnTo>
                  <a:lnTo>
                    <a:pt x="490067" y="233299"/>
                  </a:lnTo>
                  <a:lnTo>
                    <a:pt x="488217" y="251229"/>
                  </a:lnTo>
                  <a:lnTo>
                    <a:pt x="460476" y="295021"/>
                  </a:lnTo>
                  <a:lnTo>
                    <a:pt x="425862" y="313134"/>
                  </a:lnTo>
                  <a:lnTo>
                    <a:pt x="381190" y="319150"/>
                  </a:lnTo>
                  <a:lnTo>
                    <a:pt x="360133" y="317767"/>
                  </a:lnTo>
                  <a:lnTo>
                    <a:pt x="340128" y="313610"/>
                  </a:lnTo>
                  <a:lnTo>
                    <a:pt x="321175" y="306667"/>
                  </a:lnTo>
                  <a:lnTo>
                    <a:pt x="303276" y="296925"/>
                  </a:lnTo>
                  <a:lnTo>
                    <a:pt x="323481" y="247776"/>
                  </a:lnTo>
                  <a:lnTo>
                    <a:pt x="339636" y="257758"/>
                  </a:lnTo>
                  <a:lnTo>
                    <a:pt x="355657" y="264858"/>
                  </a:lnTo>
                  <a:lnTo>
                    <a:pt x="371544" y="269101"/>
                  </a:lnTo>
                  <a:lnTo>
                    <a:pt x="387299" y="270510"/>
                  </a:lnTo>
                  <a:lnTo>
                    <a:pt x="408394" y="268412"/>
                  </a:lnTo>
                  <a:lnTo>
                    <a:pt x="423464" y="262112"/>
                  </a:lnTo>
                  <a:lnTo>
                    <a:pt x="432506" y="251596"/>
                  </a:lnTo>
                  <a:lnTo>
                    <a:pt x="435521" y="236854"/>
                  </a:lnTo>
                  <a:lnTo>
                    <a:pt x="434811" y="229044"/>
                  </a:lnTo>
                  <a:lnTo>
                    <a:pt x="406752" y="191595"/>
                  </a:lnTo>
                  <a:lnTo>
                    <a:pt x="360996" y="166149"/>
                  </a:lnTo>
                  <a:lnTo>
                    <a:pt x="347598" y="158448"/>
                  </a:lnTo>
                  <a:lnTo>
                    <a:pt x="318590" y="132810"/>
                  </a:lnTo>
                  <a:lnTo>
                    <a:pt x="304312" y="92517"/>
                  </a:lnTo>
                  <a:lnTo>
                    <a:pt x="303898" y="83185"/>
                  </a:lnTo>
                  <a:lnTo>
                    <a:pt x="305536" y="66039"/>
                  </a:lnTo>
                  <a:lnTo>
                    <a:pt x="330123" y="23749"/>
                  </a:lnTo>
                  <a:lnTo>
                    <a:pt x="377801" y="1603"/>
                  </a:lnTo>
                  <a:lnTo>
                    <a:pt x="397408" y="126"/>
                  </a:lnTo>
                  <a:close/>
                </a:path>
                <a:path w="3098165" h="319405">
                  <a:moveTo>
                    <a:pt x="1165898" y="0"/>
                  </a:moveTo>
                  <a:lnTo>
                    <a:pt x="1224667" y="10302"/>
                  </a:lnTo>
                  <a:lnTo>
                    <a:pt x="1267625" y="41275"/>
                  </a:lnTo>
                  <a:lnTo>
                    <a:pt x="1294025" y="90804"/>
                  </a:lnTo>
                  <a:lnTo>
                    <a:pt x="1302804" y="157099"/>
                  </a:lnTo>
                  <a:lnTo>
                    <a:pt x="1300516" y="192434"/>
                  </a:lnTo>
                  <a:lnTo>
                    <a:pt x="1282176" y="251628"/>
                  </a:lnTo>
                  <a:lnTo>
                    <a:pt x="1245789" y="294558"/>
                  </a:lnTo>
                  <a:lnTo>
                    <a:pt x="1193592" y="316414"/>
                  </a:lnTo>
                  <a:lnTo>
                    <a:pt x="1161707" y="319150"/>
                  </a:lnTo>
                  <a:lnTo>
                    <a:pt x="1132465" y="316456"/>
                  </a:lnTo>
                  <a:lnTo>
                    <a:pt x="1084840" y="294826"/>
                  </a:lnTo>
                  <a:lnTo>
                    <a:pt x="1051955" y="252128"/>
                  </a:lnTo>
                  <a:lnTo>
                    <a:pt x="1035381" y="192744"/>
                  </a:lnTo>
                  <a:lnTo>
                    <a:pt x="1033310" y="157099"/>
                  </a:lnTo>
                  <a:lnTo>
                    <a:pt x="1035552" y="125406"/>
                  </a:lnTo>
                  <a:lnTo>
                    <a:pt x="1053562" y="69641"/>
                  </a:lnTo>
                  <a:lnTo>
                    <a:pt x="1088977" y="25610"/>
                  </a:lnTo>
                  <a:lnTo>
                    <a:pt x="1137225" y="2837"/>
                  </a:lnTo>
                  <a:lnTo>
                    <a:pt x="1165898" y="0"/>
                  </a:lnTo>
                  <a:close/>
                </a:path>
                <a:path w="3098165" h="319405">
                  <a:moveTo>
                    <a:pt x="132664" y="0"/>
                  </a:moveTo>
                  <a:lnTo>
                    <a:pt x="191369" y="10302"/>
                  </a:lnTo>
                  <a:lnTo>
                    <a:pt x="234378" y="41275"/>
                  </a:lnTo>
                  <a:lnTo>
                    <a:pt x="260759" y="90804"/>
                  </a:lnTo>
                  <a:lnTo>
                    <a:pt x="269557" y="157099"/>
                  </a:lnTo>
                  <a:lnTo>
                    <a:pt x="267259" y="192434"/>
                  </a:lnTo>
                  <a:lnTo>
                    <a:pt x="248881" y="251628"/>
                  </a:lnTo>
                  <a:lnTo>
                    <a:pt x="212501" y="294558"/>
                  </a:lnTo>
                  <a:lnTo>
                    <a:pt x="160328" y="316414"/>
                  </a:lnTo>
                  <a:lnTo>
                    <a:pt x="128460" y="319150"/>
                  </a:lnTo>
                  <a:lnTo>
                    <a:pt x="99201" y="316456"/>
                  </a:lnTo>
                  <a:lnTo>
                    <a:pt x="51552" y="294826"/>
                  </a:lnTo>
                  <a:lnTo>
                    <a:pt x="18650" y="252128"/>
                  </a:lnTo>
                  <a:lnTo>
                    <a:pt x="2071" y="192744"/>
                  </a:lnTo>
                  <a:lnTo>
                    <a:pt x="0" y="157099"/>
                  </a:lnTo>
                  <a:lnTo>
                    <a:pt x="2257" y="125406"/>
                  </a:lnTo>
                  <a:lnTo>
                    <a:pt x="20311" y="69641"/>
                  </a:lnTo>
                  <a:lnTo>
                    <a:pt x="55686" y="25610"/>
                  </a:lnTo>
                  <a:lnTo>
                    <a:pt x="103968" y="2837"/>
                  </a:lnTo>
                  <a:lnTo>
                    <a:pt x="132664" y="0"/>
                  </a:lnTo>
                  <a:close/>
                </a:path>
              </a:pathLst>
            </a:custGeom>
            <a:ln w="3175">
              <a:solidFill>
                <a:srgbClr val="5813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535940" y="1659077"/>
            <a:ext cx="7044690" cy="48037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92580" algn="l"/>
                <a:tab pos="2435225" algn="l"/>
              </a:tabLst>
            </a:pPr>
            <a:r>
              <a:rPr sz="2600" b="1" u="sng" spc="-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GENERAL	</a:t>
            </a:r>
            <a:r>
              <a:rPr sz="26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AND	LOCAL</a:t>
            </a:r>
            <a:r>
              <a:rPr sz="2600" b="1" u="sng" spc="-13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600" b="1" u="sng" spc="-2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COMPLICATIONS.</a:t>
            </a:r>
            <a:endParaRPr sz="2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450">
              <a:latin typeface="Trebuchet MS"/>
              <a:cs typeface="Trebuchet MS"/>
            </a:endParaRPr>
          </a:p>
          <a:p>
            <a:pPr marL="287020" marR="5080" indent="-274955">
              <a:lnSpc>
                <a:spcPts val="2810"/>
              </a:lnSpc>
            </a:pPr>
            <a:r>
              <a:rPr sz="2600" u="sng" spc="-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GENERAL </a:t>
            </a:r>
            <a:r>
              <a:rPr sz="2600" u="sng" spc="-2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COMPLICATIONS</a:t>
            </a:r>
            <a:r>
              <a:rPr sz="2600" spc="-2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:– </a:t>
            </a:r>
            <a:r>
              <a:rPr sz="2600" spc="-5" dirty="0">
                <a:latin typeface="Trebuchet MS"/>
                <a:cs typeface="Trebuchet MS"/>
              </a:rPr>
              <a:t>In early </a:t>
            </a:r>
            <a:r>
              <a:rPr sz="2600" dirty="0">
                <a:latin typeface="Trebuchet MS"/>
                <a:cs typeface="Trebuchet MS"/>
              </a:rPr>
              <a:t>stage </a:t>
            </a:r>
            <a:r>
              <a:rPr sz="2600" spc="-5" dirty="0">
                <a:latin typeface="Trebuchet MS"/>
                <a:cs typeface="Trebuchet MS"/>
              </a:rPr>
              <a:t>child </a:t>
            </a:r>
            <a:r>
              <a:rPr sz="2600" spc="-77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develops</a:t>
            </a:r>
            <a:r>
              <a:rPr sz="2600" spc="-1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septicaemia</a:t>
            </a:r>
            <a:r>
              <a:rPr sz="2600" spc="-3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and</a:t>
            </a:r>
            <a:r>
              <a:rPr sz="2600" spc="-3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pyaemia.</a:t>
            </a:r>
            <a:endParaRPr sz="2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600" u="sng" spc="-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LOCAL</a:t>
            </a:r>
            <a:r>
              <a:rPr sz="2600" u="sng" spc="-13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600" u="sng" spc="-2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COMPLICATIONS</a:t>
            </a:r>
            <a:r>
              <a:rPr sz="2600" spc="-2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:-</a:t>
            </a:r>
            <a:endParaRPr sz="2600">
              <a:latin typeface="Trebuchet MS"/>
              <a:cs typeface="Trebuchet MS"/>
            </a:endParaRPr>
          </a:p>
          <a:p>
            <a:pPr marL="527685" marR="7620" indent="-515620">
              <a:lnSpc>
                <a:spcPct val="90000"/>
              </a:lnSpc>
              <a:spcBef>
                <a:spcPts val="600"/>
              </a:spcBef>
              <a:buClr>
                <a:srgbClr val="B03E9A"/>
              </a:buClr>
              <a:buSzPct val="73076"/>
              <a:buAutoNum type="arabicPeriod"/>
              <a:tabLst>
                <a:tab pos="527685" algn="l"/>
                <a:tab pos="528320" algn="l"/>
              </a:tabLst>
            </a:pPr>
            <a:r>
              <a:rPr sz="26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Chronic osteomyelitis</a:t>
            </a:r>
            <a:r>
              <a:rPr sz="2600" b="1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(most common </a:t>
            </a:r>
            <a:r>
              <a:rPr sz="260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complication). </a:t>
            </a:r>
            <a:r>
              <a:rPr sz="2600" dirty="0">
                <a:latin typeface="Trebuchet MS"/>
                <a:cs typeface="Trebuchet MS"/>
              </a:rPr>
              <a:t>There </a:t>
            </a:r>
            <a:r>
              <a:rPr sz="2600" spc="-5" dirty="0">
                <a:latin typeface="Trebuchet MS"/>
                <a:cs typeface="Trebuchet MS"/>
              </a:rPr>
              <a:t>is hardly </a:t>
            </a:r>
            <a:r>
              <a:rPr sz="2600" dirty="0">
                <a:latin typeface="Trebuchet MS"/>
                <a:cs typeface="Trebuchet MS"/>
              </a:rPr>
              <a:t>any </a:t>
            </a:r>
            <a:r>
              <a:rPr sz="2600" spc="-5" dirty="0">
                <a:latin typeface="Trebuchet MS"/>
                <a:cs typeface="Trebuchet MS"/>
              </a:rPr>
              <a:t>evidence </a:t>
            </a:r>
            <a:r>
              <a:rPr sz="2600" spc="-77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in</a:t>
            </a:r>
            <a:r>
              <a:rPr sz="260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radiological</a:t>
            </a:r>
            <a:r>
              <a:rPr sz="2600" spc="-2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features</a:t>
            </a:r>
            <a:r>
              <a:rPr sz="2600" spc="-2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in</a:t>
            </a:r>
            <a:r>
              <a:rPr sz="2600" spc="-15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early</a:t>
            </a:r>
            <a:r>
              <a:rPr sz="2600" spc="-1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stage</a:t>
            </a:r>
            <a:r>
              <a:rPr sz="2600" spc="-1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.</a:t>
            </a:r>
            <a:endParaRPr sz="2600">
              <a:latin typeface="Trebuchet MS"/>
              <a:cs typeface="Trebuchet MS"/>
            </a:endParaRPr>
          </a:p>
          <a:p>
            <a:pPr marL="527685" marR="612775" indent="-515620">
              <a:lnSpc>
                <a:spcPts val="2810"/>
              </a:lnSpc>
              <a:spcBef>
                <a:spcPts val="640"/>
              </a:spcBef>
              <a:buClr>
                <a:srgbClr val="B03E9A"/>
              </a:buClr>
              <a:buSzPct val="73076"/>
              <a:buAutoNum type="arabicPeriod"/>
              <a:tabLst>
                <a:tab pos="527685" algn="l"/>
                <a:tab pos="528320" algn="l"/>
                <a:tab pos="4568825" algn="l"/>
              </a:tabLst>
            </a:pPr>
            <a:r>
              <a:rPr sz="2600" b="1" u="sng" spc="-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Acute</a:t>
            </a:r>
            <a:r>
              <a:rPr sz="2600" b="1" u="sng" spc="2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600" b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pyogenic</a:t>
            </a:r>
            <a:r>
              <a:rPr sz="2600" b="1" u="sng" spc="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600" b="1" u="sng" spc="-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arthritis-	</a:t>
            </a:r>
            <a:r>
              <a:rPr sz="2600" dirty="0">
                <a:latin typeface="Trebuchet MS"/>
                <a:cs typeface="Trebuchet MS"/>
              </a:rPr>
              <a:t>joints</a:t>
            </a:r>
            <a:r>
              <a:rPr sz="2600" spc="-8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where </a:t>
            </a:r>
            <a:r>
              <a:rPr sz="2600" spc="-77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metaphysis is intra articular </a:t>
            </a:r>
            <a:r>
              <a:rPr sz="2600" dirty="0">
                <a:latin typeface="Trebuchet MS"/>
                <a:cs typeface="Trebuchet MS"/>
              </a:rPr>
              <a:t>(hip &amp; </a:t>
            </a:r>
            <a:r>
              <a:rPr sz="2600" spc="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shoulder)</a:t>
            </a:r>
            <a:endParaRPr sz="2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590" y="680084"/>
            <a:ext cx="3537637" cy="35750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131695" y="787145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529" y="0"/>
                </a:moveTo>
                <a:lnTo>
                  <a:pt x="0" y="127634"/>
                </a:lnTo>
                <a:lnTo>
                  <a:pt x="83057" y="127634"/>
                </a:lnTo>
                <a:lnTo>
                  <a:pt x="4152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6713" y="737362"/>
            <a:ext cx="106997" cy="11531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92857" y="733679"/>
            <a:ext cx="176402" cy="25031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3049" y="733679"/>
            <a:ext cx="176339" cy="250317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3086480" y="686180"/>
            <a:ext cx="252095" cy="350520"/>
          </a:xfrm>
          <a:custGeom>
            <a:avLst/>
            <a:gdLst/>
            <a:ahLst/>
            <a:cxnLst/>
            <a:rect l="l" t="t" r="r" b="b"/>
            <a:pathLst>
              <a:path w="252095" h="350519">
                <a:moveTo>
                  <a:pt x="0" y="0"/>
                </a:moveTo>
                <a:lnTo>
                  <a:pt x="29463" y="0"/>
                </a:lnTo>
                <a:lnTo>
                  <a:pt x="192658" y="208534"/>
                </a:lnTo>
                <a:lnTo>
                  <a:pt x="192658" y="0"/>
                </a:lnTo>
                <a:lnTo>
                  <a:pt x="251586" y="0"/>
                </a:lnTo>
                <a:lnTo>
                  <a:pt x="251586" y="350266"/>
                </a:lnTo>
                <a:lnTo>
                  <a:pt x="226694" y="350266"/>
                </a:lnTo>
                <a:lnTo>
                  <a:pt x="58927" y="131572"/>
                </a:lnTo>
                <a:lnTo>
                  <a:pt x="58927" y="345821"/>
                </a:lnTo>
                <a:lnTo>
                  <a:pt x="0" y="345821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286126" y="686180"/>
            <a:ext cx="389255" cy="346075"/>
          </a:xfrm>
          <a:custGeom>
            <a:avLst/>
            <a:gdLst/>
            <a:ahLst/>
            <a:cxnLst/>
            <a:rect l="l" t="t" r="r" b="b"/>
            <a:pathLst>
              <a:path w="389255" h="346075">
                <a:moveTo>
                  <a:pt x="327533" y="0"/>
                </a:moveTo>
                <a:lnTo>
                  <a:pt x="388874" y="0"/>
                </a:lnTo>
                <a:lnTo>
                  <a:pt x="388874" y="345567"/>
                </a:lnTo>
                <a:lnTo>
                  <a:pt x="327533" y="345567"/>
                </a:lnTo>
                <a:lnTo>
                  <a:pt x="327533" y="0"/>
                </a:lnTo>
                <a:close/>
              </a:path>
              <a:path w="389255" h="346075">
                <a:moveTo>
                  <a:pt x="0" y="0"/>
                </a:moveTo>
                <a:lnTo>
                  <a:pt x="286131" y="0"/>
                </a:lnTo>
                <a:lnTo>
                  <a:pt x="286131" y="54483"/>
                </a:lnTo>
                <a:lnTo>
                  <a:pt x="171323" y="54483"/>
                </a:lnTo>
                <a:lnTo>
                  <a:pt x="171323" y="345567"/>
                </a:lnTo>
                <a:lnTo>
                  <a:pt x="109981" y="345567"/>
                </a:lnTo>
                <a:lnTo>
                  <a:pt x="109981" y="54483"/>
                </a:lnTo>
                <a:lnTo>
                  <a:pt x="0" y="5448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27632" y="686180"/>
            <a:ext cx="61594" cy="346075"/>
          </a:xfrm>
          <a:custGeom>
            <a:avLst/>
            <a:gdLst/>
            <a:ahLst/>
            <a:cxnLst/>
            <a:rect l="l" t="t" r="r" b="b"/>
            <a:pathLst>
              <a:path w="61594" h="346075">
                <a:moveTo>
                  <a:pt x="0" y="0"/>
                </a:moveTo>
                <a:lnTo>
                  <a:pt x="61341" y="0"/>
                </a:lnTo>
                <a:lnTo>
                  <a:pt x="61341" y="345567"/>
                </a:lnTo>
                <a:lnTo>
                  <a:pt x="0" y="34556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59788" y="686180"/>
            <a:ext cx="217804" cy="346075"/>
          </a:xfrm>
          <a:custGeom>
            <a:avLst/>
            <a:gdLst/>
            <a:ahLst/>
            <a:cxnLst/>
            <a:rect l="l" t="t" r="r" b="b"/>
            <a:pathLst>
              <a:path w="217805" h="346075">
                <a:moveTo>
                  <a:pt x="0" y="0"/>
                </a:moveTo>
                <a:lnTo>
                  <a:pt x="61341" y="0"/>
                </a:lnTo>
                <a:lnTo>
                  <a:pt x="61341" y="291084"/>
                </a:lnTo>
                <a:lnTo>
                  <a:pt x="217424" y="291084"/>
                </a:lnTo>
                <a:lnTo>
                  <a:pt x="217424" y="345567"/>
                </a:lnTo>
                <a:lnTo>
                  <a:pt x="0" y="34556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85939" y="683768"/>
            <a:ext cx="619760" cy="353060"/>
          </a:xfrm>
          <a:custGeom>
            <a:avLst/>
            <a:gdLst/>
            <a:ahLst/>
            <a:cxnLst/>
            <a:rect l="l" t="t" r="r" b="b"/>
            <a:pathLst>
              <a:path w="619760" h="353059">
                <a:moveTo>
                  <a:pt x="69595" y="2412"/>
                </a:moveTo>
                <a:lnTo>
                  <a:pt x="102146" y="2412"/>
                </a:lnTo>
                <a:lnTo>
                  <a:pt x="176923" y="235204"/>
                </a:lnTo>
                <a:lnTo>
                  <a:pt x="250050" y="2412"/>
                </a:lnTo>
                <a:lnTo>
                  <a:pt x="282371" y="2412"/>
                </a:lnTo>
                <a:lnTo>
                  <a:pt x="352907" y="348234"/>
                </a:lnTo>
                <a:lnTo>
                  <a:pt x="293458" y="348234"/>
                </a:lnTo>
                <a:lnTo>
                  <a:pt x="257606" y="161798"/>
                </a:lnTo>
                <a:lnTo>
                  <a:pt x="188010" y="352679"/>
                </a:lnTo>
                <a:lnTo>
                  <a:pt x="166077" y="352679"/>
                </a:lnTo>
                <a:lnTo>
                  <a:pt x="96481" y="161798"/>
                </a:lnTo>
                <a:lnTo>
                  <a:pt x="59220" y="348234"/>
                </a:lnTo>
                <a:lnTo>
                  <a:pt x="0" y="348234"/>
                </a:lnTo>
                <a:lnTo>
                  <a:pt x="69595" y="2412"/>
                </a:lnTo>
                <a:close/>
              </a:path>
              <a:path w="619760" h="353059">
                <a:moveTo>
                  <a:pt x="462051" y="0"/>
                </a:moveTo>
                <a:lnTo>
                  <a:pt x="500229" y="1571"/>
                </a:lnTo>
                <a:lnTo>
                  <a:pt x="560085" y="14144"/>
                </a:lnTo>
                <a:lnTo>
                  <a:pt x="598344" y="39481"/>
                </a:lnTo>
                <a:lnTo>
                  <a:pt x="617260" y="78724"/>
                </a:lnTo>
                <a:lnTo>
                  <a:pt x="619620" y="103632"/>
                </a:lnTo>
                <a:lnTo>
                  <a:pt x="614016" y="146425"/>
                </a:lnTo>
                <a:lnTo>
                  <a:pt x="597203" y="179710"/>
                </a:lnTo>
                <a:lnTo>
                  <a:pt x="569181" y="203484"/>
                </a:lnTo>
                <a:lnTo>
                  <a:pt x="529947" y="217749"/>
                </a:lnTo>
                <a:lnTo>
                  <a:pt x="479501" y="222504"/>
                </a:lnTo>
                <a:lnTo>
                  <a:pt x="473869" y="222406"/>
                </a:lnTo>
                <a:lnTo>
                  <a:pt x="467353" y="222107"/>
                </a:lnTo>
                <a:lnTo>
                  <a:pt x="459952" y="221593"/>
                </a:lnTo>
                <a:lnTo>
                  <a:pt x="451662" y="220853"/>
                </a:lnTo>
                <a:lnTo>
                  <a:pt x="451662" y="347980"/>
                </a:lnTo>
                <a:lnTo>
                  <a:pt x="390334" y="347980"/>
                </a:lnTo>
                <a:lnTo>
                  <a:pt x="390334" y="2667"/>
                </a:lnTo>
                <a:lnTo>
                  <a:pt x="417819" y="1500"/>
                </a:lnTo>
                <a:lnTo>
                  <a:pt x="438932" y="666"/>
                </a:lnTo>
                <a:lnTo>
                  <a:pt x="453676" y="166"/>
                </a:lnTo>
                <a:lnTo>
                  <a:pt x="46205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021967" y="681481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19">
                <a:moveTo>
                  <a:pt x="137794" y="0"/>
                </a:moveTo>
                <a:lnTo>
                  <a:pt x="164719" y="0"/>
                </a:lnTo>
                <a:lnTo>
                  <a:pt x="303656" y="350265"/>
                </a:lnTo>
                <a:lnTo>
                  <a:pt x="235965" y="350265"/>
                </a:lnTo>
                <a:lnTo>
                  <a:pt x="210693" y="280162"/>
                </a:lnTo>
                <a:lnTo>
                  <a:pt x="92328" y="280162"/>
                </a:lnTo>
                <a:lnTo>
                  <a:pt x="68199" y="350265"/>
                </a:lnTo>
                <a:lnTo>
                  <a:pt x="0" y="350265"/>
                </a:lnTo>
                <a:lnTo>
                  <a:pt x="13779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393059" y="680212"/>
            <a:ext cx="209550" cy="357505"/>
          </a:xfrm>
          <a:custGeom>
            <a:avLst/>
            <a:gdLst/>
            <a:ahLst/>
            <a:cxnLst/>
            <a:rect l="l" t="t" r="r" b="b"/>
            <a:pathLst>
              <a:path w="209550" h="357505">
                <a:moveTo>
                  <a:pt x="105410" y="0"/>
                </a:moveTo>
                <a:lnTo>
                  <a:pt x="133342" y="1404"/>
                </a:lnTo>
                <a:lnTo>
                  <a:pt x="157321" y="5619"/>
                </a:lnTo>
                <a:lnTo>
                  <a:pt x="177347" y="12644"/>
                </a:lnTo>
                <a:lnTo>
                  <a:pt x="193420" y="22478"/>
                </a:lnTo>
                <a:lnTo>
                  <a:pt x="174751" y="75311"/>
                </a:lnTo>
                <a:lnTo>
                  <a:pt x="158345" y="65216"/>
                </a:lnTo>
                <a:lnTo>
                  <a:pt x="141509" y="57991"/>
                </a:lnTo>
                <a:lnTo>
                  <a:pt x="124245" y="53647"/>
                </a:lnTo>
                <a:lnTo>
                  <a:pt x="106552" y="52197"/>
                </a:lnTo>
                <a:lnTo>
                  <a:pt x="96555" y="52889"/>
                </a:lnTo>
                <a:lnTo>
                  <a:pt x="64912" y="76263"/>
                </a:lnTo>
                <a:lnTo>
                  <a:pt x="61975" y="92583"/>
                </a:lnTo>
                <a:lnTo>
                  <a:pt x="66093" y="107584"/>
                </a:lnTo>
                <a:lnTo>
                  <a:pt x="78438" y="122872"/>
                </a:lnTo>
                <a:lnTo>
                  <a:pt x="98998" y="138445"/>
                </a:lnTo>
                <a:lnTo>
                  <a:pt x="127762" y="154304"/>
                </a:lnTo>
                <a:lnTo>
                  <a:pt x="143902" y="162615"/>
                </a:lnTo>
                <a:lnTo>
                  <a:pt x="157638" y="170592"/>
                </a:lnTo>
                <a:lnTo>
                  <a:pt x="191341" y="201041"/>
                </a:lnTo>
                <a:lnTo>
                  <a:pt x="207168" y="238934"/>
                </a:lnTo>
                <a:lnTo>
                  <a:pt x="209168" y="261238"/>
                </a:lnTo>
                <a:lnTo>
                  <a:pt x="207097" y="281267"/>
                </a:lnTo>
                <a:lnTo>
                  <a:pt x="190523" y="315799"/>
                </a:lnTo>
                <a:lnTo>
                  <a:pt x="158043" y="342161"/>
                </a:lnTo>
                <a:lnTo>
                  <a:pt x="113657" y="355687"/>
                </a:lnTo>
                <a:lnTo>
                  <a:pt x="87249" y="357377"/>
                </a:lnTo>
                <a:lnTo>
                  <a:pt x="63650" y="355828"/>
                </a:lnTo>
                <a:lnTo>
                  <a:pt x="41243" y="351170"/>
                </a:lnTo>
                <a:lnTo>
                  <a:pt x="20026" y="343394"/>
                </a:lnTo>
                <a:lnTo>
                  <a:pt x="0" y="332486"/>
                </a:lnTo>
                <a:lnTo>
                  <a:pt x="22605" y="277495"/>
                </a:lnTo>
                <a:lnTo>
                  <a:pt x="40707" y="288643"/>
                </a:lnTo>
                <a:lnTo>
                  <a:pt x="58642" y="296576"/>
                </a:lnTo>
                <a:lnTo>
                  <a:pt x="76434" y="301319"/>
                </a:lnTo>
                <a:lnTo>
                  <a:pt x="94106" y="302895"/>
                </a:lnTo>
                <a:lnTo>
                  <a:pt x="117703" y="300537"/>
                </a:lnTo>
                <a:lnTo>
                  <a:pt x="134572" y="293465"/>
                </a:lnTo>
                <a:lnTo>
                  <a:pt x="144702" y="281678"/>
                </a:lnTo>
                <a:lnTo>
                  <a:pt x="148081" y="265175"/>
                </a:lnTo>
                <a:lnTo>
                  <a:pt x="147294" y="256434"/>
                </a:lnTo>
                <a:lnTo>
                  <a:pt x="127309" y="223206"/>
                </a:lnTo>
                <a:lnTo>
                  <a:pt x="82803" y="195452"/>
                </a:lnTo>
                <a:lnTo>
                  <a:pt x="64591" y="185975"/>
                </a:lnTo>
                <a:lnTo>
                  <a:pt x="49593" y="177355"/>
                </a:lnTo>
                <a:lnTo>
                  <a:pt x="17113" y="148637"/>
                </a:lnTo>
                <a:lnTo>
                  <a:pt x="1109" y="103489"/>
                </a:lnTo>
                <a:lnTo>
                  <a:pt x="635" y="92963"/>
                </a:lnTo>
                <a:lnTo>
                  <a:pt x="2468" y="73796"/>
                </a:lnTo>
                <a:lnTo>
                  <a:pt x="29971" y="26415"/>
                </a:lnTo>
                <a:lnTo>
                  <a:pt x="63547" y="6635"/>
                </a:lnTo>
                <a:lnTo>
                  <a:pt x="83425" y="1662"/>
                </a:lnTo>
                <a:lnTo>
                  <a:pt x="10541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744091" y="680212"/>
            <a:ext cx="262890" cy="357505"/>
          </a:xfrm>
          <a:custGeom>
            <a:avLst/>
            <a:gdLst/>
            <a:ahLst/>
            <a:cxnLst/>
            <a:rect l="l" t="t" r="r" b="b"/>
            <a:pathLst>
              <a:path w="262889" h="357505">
                <a:moveTo>
                  <a:pt x="158241" y="0"/>
                </a:moveTo>
                <a:lnTo>
                  <a:pt x="186461" y="1524"/>
                </a:lnTo>
                <a:lnTo>
                  <a:pt x="211693" y="6096"/>
                </a:lnTo>
                <a:lnTo>
                  <a:pt x="233947" y="13716"/>
                </a:lnTo>
                <a:lnTo>
                  <a:pt x="253237" y="24384"/>
                </a:lnTo>
                <a:lnTo>
                  <a:pt x="228091" y="75057"/>
                </a:lnTo>
                <a:lnTo>
                  <a:pt x="216255" y="66075"/>
                </a:lnTo>
                <a:lnTo>
                  <a:pt x="201310" y="59689"/>
                </a:lnTo>
                <a:lnTo>
                  <a:pt x="183247" y="55876"/>
                </a:lnTo>
                <a:lnTo>
                  <a:pt x="162051" y="54610"/>
                </a:lnTo>
                <a:lnTo>
                  <a:pt x="141406" y="56872"/>
                </a:lnTo>
                <a:lnTo>
                  <a:pt x="105973" y="74969"/>
                </a:lnTo>
                <a:lnTo>
                  <a:pt x="79164" y="110095"/>
                </a:lnTo>
                <a:lnTo>
                  <a:pt x="65361" y="155866"/>
                </a:lnTo>
                <a:lnTo>
                  <a:pt x="63626" y="182372"/>
                </a:lnTo>
                <a:lnTo>
                  <a:pt x="65224" y="208661"/>
                </a:lnTo>
                <a:lnTo>
                  <a:pt x="78039" y="252666"/>
                </a:lnTo>
                <a:lnTo>
                  <a:pt x="103116" y="284624"/>
                </a:lnTo>
                <a:lnTo>
                  <a:pt x="157479" y="302895"/>
                </a:lnTo>
                <a:lnTo>
                  <a:pt x="180605" y="300724"/>
                </a:lnTo>
                <a:lnTo>
                  <a:pt x="201040" y="294195"/>
                </a:lnTo>
                <a:lnTo>
                  <a:pt x="218809" y="283285"/>
                </a:lnTo>
                <a:lnTo>
                  <a:pt x="233933" y="267970"/>
                </a:lnTo>
                <a:lnTo>
                  <a:pt x="262508" y="317626"/>
                </a:lnTo>
                <a:lnTo>
                  <a:pt x="241555" y="335035"/>
                </a:lnTo>
                <a:lnTo>
                  <a:pt x="216233" y="347456"/>
                </a:lnTo>
                <a:lnTo>
                  <a:pt x="186553" y="354899"/>
                </a:lnTo>
                <a:lnTo>
                  <a:pt x="152526" y="357377"/>
                </a:lnTo>
                <a:lnTo>
                  <a:pt x="118354" y="354401"/>
                </a:lnTo>
                <a:lnTo>
                  <a:pt x="62104" y="330588"/>
                </a:lnTo>
                <a:lnTo>
                  <a:pt x="22502" y="283773"/>
                </a:lnTo>
                <a:lnTo>
                  <a:pt x="2500" y="218813"/>
                </a:lnTo>
                <a:lnTo>
                  <a:pt x="0" y="179832"/>
                </a:lnTo>
                <a:lnTo>
                  <a:pt x="2766" y="143037"/>
                </a:lnTo>
                <a:lnTo>
                  <a:pt x="24967" y="78926"/>
                </a:lnTo>
                <a:lnTo>
                  <a:pt x="68212" y="29039"/>
                </a:lnTo>
                <a:lnTo>
                  <a:pt x="125120" y="3234"/>
                </a:lnTo>
                <a:lnTo>
                  <a:pt x="15824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590" y="680212"/>
            <a:ext cx="262890" cy="357505"/>
          </a:xfrm>
          <a:custGeom>
            <a:avLst/>
            <a:gdLst/>
            <a:ahLst/>
            <a:cxnLst/>
            <a:rect l="l" t="t" r="r" b="b"/>
            <a:pathLst>
              <a:path w="262890" h="357505">
                <a:moveTo>
                  <a:pt x="158281" y="0"/>
                </a:moveTo>
                <a:lnTo>
                  <a:pt x="186518" y="1524"/>
                </a:lnTo>
                <a:lnTo>
                  <a:pt x="211775" y="6096"/>
                </a:lnTo>
                <a:lnTo>
                  <a:pt x="234053" y="13716"/>
                </a:lnTo>
                <a:lnTo>
                  <a:pt x="253353" y="24384"/>
                </a:lnTo>
                <a:lnTo>
                  <a:pt x="228105" y="75057"/>
                </a:lnTo>
                <a:lnTo>
                  <a:pt x="216283" y="66075"/>
                </a:lnTo>
                <a:lnTo>
                  <a:pt x="201332" y="59689"/>
                </a:lnTo>
                <a:lnTo>
                  <a:pt x="183255" y="55876"/>
                </a:lnTo>
                <a:lnTo>
                  <a:pt x="162053" y="54610"/>
                </a:lnTo>
                <a:lnTo>
                  <a:pt x="141443" y="56872"/>
                </a:lnTo>
                <a:lnTo>
                  <a:pt x="106062" y="74969"/>
                </a:lnTo>
                <a:lnTo>
                  <a:pt x="79213" y="110095"/>
                </a:lnTo>
                <a:lnTo>
                  <a:pt x="65415" y="155866"/>
                </a:lnTo>
                <a:lnTo>
                  <a:pt x="63691" y="182372"/>
                </a:lnTo>
                <a:lnTo>
                  <a:pt x="65291" y="208661"/>
                </a:lnTo>
                <a:lnTo>
                  <a:pt x="78088" y="252666"/>
                </a:lnTo>
                <a:lnTo>
                  <a:pt x="103151" y="284624"/>
                </a:lnTo>
                <a:lnTo>
                  <a:pt x="157582" y="302895"/>
                </a:lnTo>
                <a:lnTo>
                  <a:pt x="180669" y="300724"/>
                </a:lnTo>
                <a:lnTo>
                  <a:pt x="201102" y="294195"/>
                </a:lnTo>
                <a:lnTo>
                  <a:pt x="218883" y="283285"/>
                </a:lnTo>
                <a:lnTo>
                  <a:pt x="234011" y="267970"/>
                </a:lnTo>
                <a:lnTo>
                  <a:pt x="262548" y="317626"/>
                </a:lnTo>
                <a:lnTo>
                  <a:pt x="241612" y="335035"/>
                </a:lnTo>
                <a:lnTo>
                  <a:pt x="216312" y="347456"/>
                </a:lnTo>
                <a:lnTo>
                  <a:pt x="186647" y="354899"/>
                </a:lnTo>
                <a:lnTo>
                  <a:pt x="152617" y="357377"/>
                </a:lnTo>
                <a:lnTo>
                  <a:pt x="118431" y="354401"/>
                </a:lnTo>
                <a:lnTo>
                  <a:pt x="62175" y="330588"/>
                </a:lnTo>
                <a:lnTo>
                  <a:pt x="22557" y="283773"/>
                </a:lnTo>
                <a:lnTo>
                  <a:pt x="2506" y="218813"/>
                </a:lnTo>
                <a:lnTo>
                  <a:pt x="0" y="179832"/>
                </a:lnTo>
                <a:lnTo>
                  <a:pt x="2779" y="143037"/>
                </a:lnTo>
                <a:lnTo>
                  <a:pt x="25012" y="78926"/>
                </a:lnTo>
                <a:lnTo>
                  <a:pt x="68253" y="29039"/>
                </a:lnTo>
                <a:lnTo>
                  <a:pt x="125163" y="3234"/>
                </a:lnTo>
                <a:lnTo>
                  <a:pt x="1582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730119" y="680084"/>
            <a:ext cx="302260" cy="357505"/>
          </a:xfrm>
          <a:custGeom>
            <a:avLst/>
            <a:gdLst/>
            <a:ahLst/>
            <a:cxnLst/>
            <a:rect l="l" t="t" r="r" b="b"/>
            <a:pathLst>
              <a:path w="302260" h="357505">
                <a:moveTo>
                  <a:pt x="148589" y="0"/>
                </a:moveTo>
                <a:lnTo>
                  <a:pt x="214312" y="11541"/>
                </a:lnTo>
                <a:lnTo>
                  <a:pt x="262508" y="46227"/>
                </a:lnTo>
                <a:lnTo>
                  <a:pt x="292052" y="101726"/>
                </a:lnTo>
                <a:lnTo>
                  <a:pt x="301879" y="175894"/>
                </a:lnTo>
                <a:lnTo>
                  <a:pt x="299307" y="215542"/>
                </a:lnTo>
                <a:lnTo>
                  <a:pt x="278733" y="281836"/>
                </a:lnTo>
                <a:lnTo>
                  <a:pt x="237992" y="329965"/>
                </a:lnTo>
                <a:lnTo>
                  <a:pt x="179560" y="354453"/>
                </a:lnTo>
                <a:lnTo>
                  <a:pt x="143891" y="357504"/>
                </a:lnTo>
                <a:lnTo>
                  <a:pt x="111075" y="354478"/>
                </a:lnTo>
                <a:lnTo>
                  <a:pt x="57683" y="330233"/>
                </a:lnTo>
                <a:lnTo>
                  <a:pt x="20841" y="282461"/>
                </a:lnTo>
                <a:lnTo>
                  <a:pt x="2311" y="215925"/>
                </a:lnTo>
                <a:lnTo>
                  <a:pt x="0" y="175894"/>
                </a:lnTo>
                <a:lnTo>
                  <a:pt x="2524" y="140440"/>
                </a:lnTo>
                <a:lnTo>
                  <a:pt x="22717" y="78007"/>
                </a:lnTo>
                <a:lnTo>
                  <a:pt x="62347" y="28717"/>
                </a:lnTo>
                <a:lnTo>
                  <a:pt x="116413" y="3190"/>
                </a:lnTo>
                <a:lnTo>
                  <a:pt x="14858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60248" y="680084"/>
            <a:ext cx="302260" cy="357505"/>
          </a:xfrm>
          <a:custGeom>
            <a:avLst/>
            <a:gdLst/>
            <a:ahLst/>
            <a:cxnLst/>
            <a:rect l="l" t="t" r="r" b="b"/>
            <a:pathLst>
              <a:path w="302259" h="357505">
                <a:moveTo>
                  <a:pt x="148615" y="0"/>
                </a:moveTo>
                <a:lnTo>
                  <a:pt x="214368" y="11541"/>
                </a:lnTo>
                <a:lnTo>
                  <a:pt x="262547" y="46227"/>
                </a:lnTo>
                <a:lnTo>
                  <a:pt x="292093" y="101726"/>
                </a:lnTo>
                <a:lnTo>
                  <a:pt x="301942" y="175894"/>
                </a:lnTo>
                <a:lnTo>
                  <a:pt x="299370" y="215542"/>
                </a:lnTo>
                <a:lnTo>
                  <a:pt x="278791" y="281836"/>
                </a:lnTo>
                <a:lnTo>
                  <a:pt x="238038" y="329965"/>
                </a:lnTo>
                <a:lnTo>
                  <a:pt x="179593" y="354453"/>
                </a:lnTo>
                <a:lnTo>
                  <a:pt x="143890" y="357504"/>
                </a:lnTo>
                <a:lnTo>
                  <a:pt x="111124" y="354478"/>
                </a:lnTo>
                <a:lnTo>
                  <a:pt x="57755" y="330233"/>
                </a:lnTo>
                <a:lnTo>
                  <a:pt x="20895" y="282461"/>
                </a:lnTo>
                <a:lnTo>
                  <a:pt x="2321" y="215925"/>
                </a:lnTo>
                <a:lnTo>
                  <a:pt x="0" y="175894"/>
                </a:lnTo>
                <a:lnTo>
                  <a:pt x="2528" y="140440"/>
                </a:lnTo>
                <a:lnTo>
                  <a:pt x="22754" y="78007"/>
                </a:lnTo>
                <a:lnTo>
                  <a:pt x="62383" y="28717"/>
                </a:lnTo>
                <a:lnTo>
                  <a:pt x="116466" y="3190"/>
                </a:lnTo>
                <a:lnTo>
                  <a:pt x="14861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3930141" y="679195"/>
            <a:ext cx="1529080" cy="359410"/>
            <a:chOff x="3930141" y="679195"/>
            <a:chExt cx="1529080" cy="359410"/>
          </a:xfrm>
        </p:grpSpPr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31030" y="680084"/>
              <a:ext cx="1526921" cy="35750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62244" y="737361"/>
              <a:ext cx="132841" cy="24079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89424" y="733678"/>
              <a:ext cx="176402" cy="25031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931030" y="680084"/>
              <a:ext cx="1527175" cy="357505"/>
            </a:xfrm>
            <a:custGeom>
              <a:avLst/>
              <a:gdLst/>
              <a:ahLst/>
              <a:cxnLst/>
              <a:rect l="l" t="t" r="r" b="b"/>
              <a:pathLst>
                <a:path w="1527175" h="357505">
                  <a:moveTo>
                    <a:pt x="944372" y="6095"/>
                  </a:moveTo>
                  <a:lnTo>
                    <a:pt x="1230503" y="6095"/>
                  </a:lnTo>
                  <a:lnTo>
                    <a:pt x="1230503" y="60578"/>
                  </a:lnTo>
                  <a:lnTo>
                    <a:pt x="1115695" y="60578"/>
                  </a:lnTo>
                  <a:lnTo>
                    <a:pt x="1115695" y="351663"/>
                  </a:lnTo>
                  <a:lnTo>
                    <a:pt x="1054354" y="351663"/>
                  </a:lnTo>
                  <a:lnTo>
                    <a:pt x="1054354" y="60578"/>
                  </a:lnTo>
                  <a:lnTo>
                    <a:pt x="944372" y="60578"/>
                  </a:lnTo>
                  <a:lnTo>
                    <a:pt x="944372" y="6095"/>
                  </a:lnTo>
                  <a:close/>
                </a:path>
                <a:path w="1527175" h="357505">
                  <a:moveTo>
                    <a:pt x="652018" y="6095"/>
                  </a:moveTo>
                  <a:lnTo>
                    <a:pt x="681482" y="6095"/>
                  </a:lnTo>
                  <a:lnTo>
                    <a:pt x="844677" y="214629"/>
                  </a:lnTo>
                  <a:lnTo>
                    <a:pt x="844677" y="6095"/>
                  </a:lnTo>
                  <a:lnTo>
                    <a:pt x="903605" y="6095"/>
                  </a:lnTo>
                  <a:lnTo>
                    <a:pt x="903605" y="356362"/>
                  </a:lnTo>
                  <a:lnTo>
                    <a:pt x="878713" y="356362"/>
                  </a:lnTo>
                  <a:lnTo>
                    <a:pt x="710946" y="137667"/>
                  </a:lnTo>
                  <a:lnTo>
                    <a:pt x="710946" y="351916"/>
                  </a:lnTo>
                  <a:lnTo>
                    <a:pt x="652018" y="351916"/>
                  </a:lnTo>
                  <a:lnTo>
                    <a:pt x="652018" y="6095"/>
                  </a:lnTo>
                  <a:close/>
                </a:path>
                <a:path w="1527175" h="357505">
                  <a:moveTo>
                    <a:pt x="1362964" y="3682"/>
                  </a:moveTo>
                  <a:lnTo>
                    <a:pt x="1430607" y="14747"/>
                  </a:lnTo>
                  <a:lnTo>
                    <a:pt x="1482725" y="48005"/>
                  </a:lnTo>
                  <a:lnTo>
                    <a:pt x="1515872" y="99440"/>
                  </a:lnTo>
                  <a:lnTo>
                    <a:pt x="1526921" y="165353"/>
                  </a:lnTo>
                  <a:lnTo>
                    <a:pt x="1521935" y="222281"/>
                  </a:lnTo>
                  <a:lnTo>
                    <a:pt x="1506977" y="268859"/>
                  </a:lnTo>
                  <a:lnTo>
                    <a:pt x="1482042" y="305085"/>
                  </a:lnTo>
                  <a:lnTo>
                    <a:pt x="1447127" y="330962"/>
                  </a:lnTo>
                  <a:lnTo>
                    <a:pt x="1402228" y="346487"/>
                  </a:lnTo>
                  <a:lnTo>
                    <a:pt x="1347343" y="351663"/>
                  </a:lnTo>
                  <a:lnTo>
                    <a:pt x="1270762" y="351663"/>
                  </a:lnTo>
                  <a:lnTo>
                    <a:pt x="1270762" y="6350"/>
                  </a:lnTo>
                  <a:lnTo>
                    <a:pt x="1304028" y="5183"/>
                  </a:lnTo>
                  <a:lnTo>
                    <a:pt x="1330483" y="4349"/>
                  </a:lnTo>
                  <a:lnTo>
                    <a:pt x="1350129" y="3849"/>
                  </a:lnTo>
                  <a:lnTo>
                    <a:pt x="1362964" y="3682"/>
                  </a:lnTo>
                  <a:close/>
                </a:path>
                <a:path w="1527175" h="357505">
                  <a:moveTo>
                    <a:pt x="158242" y="126"/>
                  </a:moveTo>
                  <a:lnTo>
                    <a:pt x="186461" y="1650"/>
                  </a:lnTo>
                  <a:lnTo>
                    <a:pt x="211693" y="6223"/>
                  </a:lnTo>
                  <a:lnTo>
                    <a:pt x="233947" y="13843"/>
                  </a:lnTo>
                  <a:lnTo>
                    <a:pt x="253238" y="24511"/>
                  </a:lnTo>
                  <a:lnTo>
                    <a:pt x="228092" y="75184"/>
                  </a:lnTo>
                  <a:lnTo>
                    <a:pt x="216255" y="66202"/>
                  </a:lnTo>
                  <a:lnTo>
                    <a:pt x="201310" y="59816"/>
                  </a:lnTo>
                  <a:lnTo>
                    <a:pt x="183247" y="56003"/>
                  </a:lnTo>
                  <a:lnTo>
                    <a:pt x="162052" y="54737"/>
                  </a:lnTo>
                  <a:lnTo>
                    <a:pt x="141406" y="56999"/>
                  </a:lnTo>
                  <a:lnTo>
                    <a:pt x="105973" y="75096"/>
                  </a:lnTo>
                  <a:lnTo>
                    <a:pt x="79164" y="110222"/>
                  </a:lnTo>
                  <a:lnTo>
                    <a:pt x="65361" y="155993"/>
                  </a:lnTo>
                  <a:lnTo>
                    <a:pt x="63627" y="182499"/>
                  </a:lnTo>
                  <a:lnTo>
                    <a:pt x="65224" y="208787"/>
                  </a:lnTo>
                  <a:lnTo>
                    <a:pt x="78039" y="252793"/>
                  </a:lnTo>
                  <a:lnTo>
                    <a:pt x="103116" y="284751"/>
                  </a:lnTo>
                  <a:lnTo>
                    <a:pt x="157480" y="303022"/>
                  </a:lnTo>
                  <a:lnTo>
                    <a:pt x="180605" y="300851"/>
                  </a:lnTo>
                  <a:lnTo>
                    <a:pt x="201041" y="294322"/>
                  </a:lnTo>
                  <a:lnTo>
                    <a:pt x="218809" y="283412"/>
                  </a:lnTo>
                  <a:lnTo>
                    <a:pt x="233934" y="268097"/>
                  </a:lnTo>
                  <a:lnTo>
                    <a:pt x="262509" y="317753"/>
                  </a:lnTo>
                  <a:lnTo>
                    <a:pt x="241555" y="335162"/>
                  </a:lnTo>
                  <a:lnTo>
                    <a:pt x="216233" y="347583"/>
                  </a:lnTo>
                  <a:lnTo>
                    <a:pt x="186553" y="355026"/>
                  </a:lnTo>
                  <a:lnTo>
                    <a:pt x="152527" y="357504"/>
                  </a:lnTo>
                  <a:lnTo>
                    <a:pt x="118354" y="354528"/>
                  </a:lnTo>
                  <a:lnTo>
                    <a:pt x="62104" y="330715"/>
                  </a:lnTo>
                  <a:lnTo>
                    <a:pt x="22502" y="283900"/>
                  </a:lnTo>
                  <a:lnTo>
                    <a:pt x="2500" y="218940"/>
                  </a:lnTo>
                  <a:lnTo>
                    <a:pt x="0" y="179959"/>
                  </a:lnTo>
                  <a:lnTo>
                    <a:pt x="2766" y="143164"/>
                  </a:lnTo>
                  <a:lnTo>
                    <a:pt x="24967" y="79053"/>
                  </a:lnTo>
                  <a:lnTo>
                    <a:pt x="68212" y="29166"/>
                  </a:lnTo>
                  <a:lnTo>
                    <a:pt x="125120" y="3361"/>
                  </a:lnTo>
                  <a:lnTo>
                    <a:pt x="158242" y="126"/>
                  </a:lnTo>
                  <a:close/>
                </a:path>
                <a:path w="1527175" h="357505">
                  <a:moveTo>
                    <a:pt x="444246" y="0"/>
                  </a:moveTo>
                  <a:lnTo>
                    <a:pt x="509968" y="11541"/>
                  </a:lnTo>
                  <a:lnTo>
                    <a:pt x="558165" y="46227"/>
                  </a:lnTo>
                  <a:lnTo>
                    <a:pt x="587708" y="101726"/>
                  </a:lnTo>
                  <a:lnTo>
                    <a:pt x="597535" y="175894"/>
                  </a:lnTo>
                  <a:lnTo>
                    <a:pt x="594963" y="215542"/>
                  </a:lnTo>
                  <a:lnTo>
                    <a:pt x="574389" y="281836"/>
                  </a:lnTo>
                  <a:lnTo>
                    <a:pt x="533648" y="329965"/>
                  </a:lnTo>
                  <a:lnTo>
                    <a:pt x="475216" y="354453"/>
                  </a:lnTo>
                  <a:lnTo>
                    <a:pt x="439547" y="357504"/>
                  </a:lnTo>
                  <a:lnTo>
                    <a:pt x="406731" y="354478"/>
                  </a:lnTo>
                  <a:lnTo>
                    <a:pt x="353339" y="330233"/>
                  </a:lnTo>
                  <a:lnTo>
                    <a:pt x="316497" y="282461"/>
                  </a:lnTo>
                  <a:lnTo>
                    <a:pt x="297967" y="215925"/>
                  </a:lnTo>
                  <a:lnTo>
                    <a:pt x="295656" y="175894"/>
                  </a:lnTo>
                  <a:lnTo>
                    <a:pt x="298180" y="140440"/>
                  </a:lnTo>
                  <a:lnTo>
                    <a:pt x="318373" y="78007"/>
                  </a:lnTo>
                  <a:lnTo>
                    <a:pt x="358003" y="28717"/>
                  </a:lnTo>
                  <a:lnTo>
                    <a:pt x="412069" y="3190"/>
                  </a:lnTo>
                  <a:lnTo>
                    <a:pt x="444246" y="0"/>
                  </a:lnTo>
                  <a:close/>
                </a:path>
              </a:pathLst>
            </a:custGeom>
            <a:ln w="3175">
              <a:solidFill>
                <a:srgbClr val="5813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535940" y="1632331"/>
            <a:ext cx="6899909" cy="37452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7020" marR="5080" indent="-274955">
              <a:lnSpc>
                <a:spcPct val="100000"/>
              </a:lnSpc>
              <a:spcBef>
                <a:spcPts val="105"/>
              </a:spcBef>
              <a:buFont typeface="Trebuchet MS"/>
              <a:buAutoNum type="arabicPeriod" startAt="3"/>
              <a:tabLst>
                <a:tab pos="406400" algn="l"/>
              </a:tabLst>
            </a:pPr>
            <a:r>
              <a:rPr sz="2600" b="1" i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Pathological </a:t>
            </a:r>
            <a:r>
              <a:rPr sz="2600" b="1" i="1" u="sng" spc="-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fracture </a:t>
            </a:r>
            <a:r>
              <a:rPr sz="2600" dirty="0">
                <a:latin typeface="Trebuchet MS"/>
                <a:cs typeface="Trebuchet MS"/>
              </a:rPr>
              <a:t>– </a:t>
            </a:r>
            <a:r>
              <a:rPr sz="2600" spc="-5" dirty="0">
                <a:latin typeface="Trebuchet MS"/>
                <a:cs typeface="Trebuchet MS"/>
              </a:rPr>
              <a:t>basically it is </a:t>
            </a:r>
            <a:r>
              <a:rPr sz="260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caused by weaking </a:t>
            </a:r>
            <a:r>
              <a:rPr sz="2600" dirty="0">
                <a:latin typeface="Trebuchet MS"/>
                <a:cs typeface="Trebuchet MS"/>
              </a:rPr>
              <a:t>of </a:t>
            </a:r>
            <a:r>
              <a:rPr sz="2600" spc="-5" dirty="0">
                <a:latin typeface="Trebuchet MS"/>
                <a:cs typeface="Trebuchet MS"/>
              </a:rPr>
              <a:t>the bone </a:t>
            </a:r>
            <a:r>
              <a:rPr sz="2600" dirty="0">
                <a:latin typeface="Trebuchet MS"/>
                <a:cs typeface="Trebuchet MS"/>
              </a:rPr>
              <a:t>by </a:t>
            </a:r>
            <a:r>
              <a:rPr sz="2600" spc="-5" dirty="0">
                <a:latin typeface="Trebuchet MS"/>
                <a:cs typeface="Trebuchet MS"/>
              </a:rPr>
              <a:t>disease </a:t>
            </a:r>
            <a:r>
              <a:rPr sz="260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proper</a:t>
            </a:r>
            <a:r>
              <a:rPr sz="2600" spc="-1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or</a:t>
            </a:r>
            <a:r>
              <a:rPr sz="2600" spc="5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by</a:t>
            </a:r>
            <a:r>
              <a:rPr sz="260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the</a:t>
            </a:r>
            <a:r>
              <a:rPr sz="2600" spc="-15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widow</a:t>
            </a:r>
            <a:r>
              <a:rPr sz="2600" spc="1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made during</a:t>
            </a:r>
            <a:r>
              <a:rPr sz="2600" spc="-1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surgery</a:t>
            </a:r>
            <a:endParaRPr sz="2600">
              <a:latin typeface="Trebuchet MS"/>
              <a:cs typeface="Trebuchet MS"/>
            </a:endParaRPr>
          </a:p>
          <a:p>
            <a:pPr marL="287020">
              <a:lnSpc>
                <a:spcPct val="100000"/>
              </a:lnSpc>
            </a:pPr>
            <a:r>
              <a:rPr sz="2600" dirty="0">
                <a:latin typeface="Trebuchet MS"/>
                <a:cs typeface="Trebuchet MS"/>
              </a:rPr>
              <a:t>–</a:t>
            </a:r>
            <a:r>
              <a:rPr sz="2600" spc="-5" dirty="0">
                <a:latin typeface="Trebuchet MS"/>
                <a:cs typeface="Trebuchet MS"/>
              </a:rPr>
              <a:t> this</a:t>
            </a:r>
            <a:r>
              <a:rPr sz="2600" spc="-15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is</a:t>
            </a:r>
            <a:r>
              <a:rPr sz="2600" spc="-2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prevented</a:t>
            </a:r>
            <a:r>
              <a:rPr sz="2600" spc="-2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by</a:t>
            </a:r>
            <a:r>
              <a:rPr sz="2600" spc="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splitting</a:t>
            </a:r>
            <a:r>
              <a:rPr sz="2600" spc="-5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of </a:t>
            </a:r>
            <a:r>
              <a:rPr sz="2600" spc="-5" dirty="0">
                <a:latin typeface="Trebuchet MS"/>
                <a:cs typeface="Trebuchet MS"/>
              </a:rPr>
              <a:t>the</a:t>
            </a:r>
            <a:r>
              <a:rPr sz="2600" spc="-2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limb</a:t>
            </a:r>
            <a:endParaRPr sz="2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700">
              <a:latin typeface="Trebuchet MS"/>
              <a:cs typeface="Trebuchet MS"/>
            </a:endParaRPr>
          </a:p>
          <a:p>
            <a:pPr marL="287020" marR="156210" indent="-274955">
              <a:lnSpc>
                <a:spcPct val="100000"/>
              </a:lnSpc>
              <a:spcBef>
                <a:spcPts val="5"/>
              </a:spcBef>
              <a:buFont typeface="Trebuchet MS"/>
              <a:buAutoNum type="arabicPeriod" startAt="4"/>
              <a:tabLst>
                <a:tab pos="406400" algn="l"/>
              </a:tabLst>
            </a:pPr>
            <a:r>
              <a:rPr sz="2600" b="1" i="1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Growth plate </a:t>
            </a:r>
            <a:r>
              <a:rPr sz="2600" b="1" i="1" u="sng" spc="-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disturbances </a:t>
            </a:r>
            <a:r>
              <a:rPr sz="2600" dirty="0">
                <a:latin typeface="Trebuchet MS"/>
                <a:cs typeface="Trebuchet MS"/>
              </a:rPr>
              <a:t>– </a:t>
            </a:r>
            <a:r>
              <a:rPr sz="2600" spc="-5" dirty="0">
                <a:latin typeface="Trebuchet MS"/>
                <a:cs typeface="Trebuchet MS"/>
              </a:rPr>
              <a:t>any damage </a:t>
            </a:r>
            <a:r>
              <a:rPr sz="2600" spc="-77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to </a:t>
            </a:r>
            <a:r>
              <a:rPr sz="2600" spc="-5" dirty="0">
                <a:latin typeface="Trebuchet MS"/>
                <a:cs typeface="Trebuchet MS"/>
              </a:rPr>
              <a:t>this causes complete </a:t>
            </a:r>
            <a:r>
              <a:rPr sz="2600" dirty="0">
                <a:latin typeface="Trebuchet MS"/>
                <a:cs typeface="Trebuchet MS"/>
              </a:rPr>
              <a:t>or </a:t>
            </a:r>
            <a:r>
              <a:rPr sz="2600" spc="-5" dirty="0">
                <a:latin typeface="Trebuchet MS"/>
                <a:cs typeface="Trebuchet MS"/>
              </a:rPr>
              <a:t>partial </a:t>
            </a:r>
            <a:r>
              <a:rPr sz="2600" dirty="0">
                <a:latin typeface="Trebuchet MS"/>
                <a:cs typeface="Trebuchet MS"/>
              </a:rPr>
              <a:t>cessation </a:t>
            </a:r>
            <a:r>
              <a:rPr sz="2600" spc="-77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of </a:t>
            </a:r>
            <a:r>
              <a:rPr sz="2600" spc="-5" dirty="0">
                <a:latin typeface="Trebuchet MS"/>
                <a:cs typeface="Trebuchet MS"/>
              </a:rPr>
              <a:t>growth </a:t>
            </a:r>
            <a:r>
              <a:rPr sz="2600" dirty="0">
                <a:latin typeface="Trebuchet MS"/>
                <a:cs typeface="Trebuchet MS"/>
              </a:rPr>
              <a:t>– </a:t>
            </a:r>
            <a:r>
              <a:rPr sz="2600" spc="-5" dirty="0">
                <a:latin typeface="Trebuchet MS"/>
                <a:cs typeface="Trebuchet MS"/>
              </a:rPr>
              <a:t>this may </a:t>
            </a:r>
            <a:r>
              <a:rPr sz="2600" dirty="0">
                <a:latin typeface="Trebuchet MS"/>
                <a:cs typeface="Trebuchet MS"/>
              </a:rPr>
              <a:t>lead </a:t>
            </a:r>
            <a:r>
              <a:rPr sz="2600" spc="-5" dirty="0">
                <a:latin typeface="Trebuchet MS"/>
                <a:cs typeface="Trebuchet MS"/>
              </a:rPr>
              <a:t>to </a:t>
            </a:r>
            <a:r>
              <a:rPr sz="2600" dirty="0">
                <a:latin typeface="Trebuchet MS"/>
                <a:cs typeface="Trebuchet MS"/>
              </a:rPr>
              <a:t>shortening or </a:t>
            </a:r>
            <a:r>
              <a:rPr sz="2600" spc="5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deformaity</a:t>
            </a:r>
            <a:r>
              <a:rPr sz="2600" spc="-1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of</a:t>
            </a:r>
            <a:r>
              <a:rPr sz="2600" spc="5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the</a:t>
            </a:r>
            <a:r>
              <a:rPr sz="2600" spc="-1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limb.</a:t>
            </a:r>
            <a:endParaRPr sz="2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98776" y="797051"/>
            <a:ext cx="4227576" cy="7330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971800" y="1905000"/>
            <a:ext cx="2895600" cy="4419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</TotalTime>
  <Words>1384</Words>
  <Application>Microsoft Office PowerPoint</Application>
  <PresentationFormat>On-screen Show (4:3)</PresentationFormat>
  <Paragraphs>238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Arial</vt:lpstr>
      <vt:lpstr>Calibri</vt:lpstr>
      <vt:lpstr>Cambria</vt:lpstr>
      <vt:lpstr>Times New Roman</vt:lpstr>
      <vt:lpstr>Trebuchet MS</vt:lpstr>
      <vt:lpstr>Office Theme</vt:lpstr>
      <vt:lpstr>ACUTE  OSTEOMYELITIS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Can confirm  diagnosis 24-48 hrs after  onset</vt:lpstr>
      <vt:lpstr>⦿ A . “Morrey and Peterson’s criterion “</vt:lpstr>
      <vt:lpstr>“PELTOLA AND VALVANEN’S CRITERIA”</vt:lpstr>
      <vt:lpstr>PowerPoint Presentation</vt:lpstr>
      <vt:lpstr>Differential diagnosis</vt:lpstr>
      <vt:lpstr>Acute suppurative arthritis</vt:lpstr>
      <vt:lpstr>Acute rheumatism</vt:lpstr>
      <vt:lpstr>REMEMBER – clinical  suspicion of bone and  joint infections is  important indication  for treatment.</vt:lpstr>
      <vt:lpstr>PowerPoint Presentation</vt:lpstr>
      <vt:lpstr>1- supportive treatment for pain and dehydration;  analgesia, rest, antipyretics, fluid therapy, septicemia  managemenet</vt:lpstr>
      <vt:lpstr>PowerPoint Presentation</vt:lpstr>
      <vt:lpstr>PowerPoint Presentation</vt:lpstr>
      <vt:lpstr>PowerPoint Presentation</vt:lpstr>
      <vt:lpstr>PowerPoint Presentation</vt:lpstr>
      <vt:lpstr>If antibiotics start early in first 48 hours drainage may be unnecessary.</vt:lpstr>
      <vt:lpstr>Drainage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ACUTE  OSTEOMYELITIS</dc:title>
  <cp:lastModifiedBy>ortho</cp:lastModifiedBy>
  <cp:revision>2</cp:revision>
  <dcterms:created xsi:type="dcterms:W3CDTF">2021-04-21T08:54:16Z</dcterms:created>
  <dcterms:modified xsi:type="dcterms:W3CDTF">2022-04-06T15:01:00Z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2015-08-23T00:00:00Z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2021-04-21T00:00:00Z</vt:filetime>
  </property>
</Properties>
</file>