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30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6076950" cy="4552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10" d="100"/>
          <a:sy n="110" d="100"/>
        </p:scale>
        <p:origin x="-128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341828" y="3551741"/>
            <a:ext cx="5735122" cy="15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734" tIns="30367" rIns="60734" bIns="30367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253206" y="3222126"/>
            <a:ext cx="5621179" cy="811521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53206" y="2580005"/>
            <a:ext cx="5621179" cy="607060"/>
          </a:xfrm>
        </p:spPr>
        <p:txBody>
          <a:bodyPr anchor="b"/>
          <a:lstStyle>
            <a:lvl1pPr marL="0" indent="0" algn="l">
              <a:buNone/>
              <a:defRPr sz="1600">
                <a:solidFill>
                  <a:schemeClr val="tx2">
                    <a:shade val="75000"/>
                  </a:schemeClr>
                </a:solidFill>
              </a:defRPr>
            </a:lvl1pPr>
            <a:lvl2pPr marL="303672" indent="0" algn="ctr">
              <a:buNone/>
            </a:lvl2pPr>
            <a:lvl3pPr marL="607344" indent="0" algn="ctr">
              <a:buNone/>
            </a:lvl3pPr>
            <a:lvl4pPr marL="911017" indent="0" algn="ctr">
              <a:buNone/>
            </a:lvl4pPr>
            <a:lvl5pPr marL="1214689" indent="0" algn="ctr">
              <a:buNone/>
            </a:lvl5pPr>
            <a:lvl6pPr marL="1518361" indent="0" algn="ctr">
              <a:buNone/>
            </a:lvl6pPr>
            <a:lvl7pPr marL="1822033" indent="0" algn="ctr">
              <a:buNone/>
            </a:lvl7pPr>
            <a:lvl8pPr marL="2125706" indent="0" algn="ctr">
              <a:buNone/>
            </a:lvl8pPr>
            <a:lvl9pPr marL="2429378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05-Dec-23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5469255" y="4297985"/>
            <a:ext cx="504387" cy="163906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05-Dec-23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2380139" y="50589"/>
            <a:ext cx="1924368" cy="191814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5469255" y="4297985"/>
            <a:ext cx="504387" cy="163906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341828" y="2287032"/>
            <a:ext cx="5735122" cy="15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734" tIns="30367" rIns="60734" bIns="30367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253206" y="1112944"/>
            <a:ext cx="5621179" cy="809413"/>
          </a:xfrm>
        </p:spPr>
        <p:txBody>
          <a:bodyPr anchor="b"/>
          <a:lstStyle>
            <a:lvl1pPr marL="0" indent="0" algn="r">
              <a:buNone/>
              <a:defRPr sz="13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05-Dec-23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9940" y="1956537"/>
            <a:ext cx="5773103" cy="786592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200539" y="303530"/>
            <a:ext cx="5773103" cy="558495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202565" y="1062355"/>
            <a:ext cx="2785269" cy="3136477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3089116" y="1062355"/>
            <a:ext cx="2886551" cy="3136477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05-Dec-23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202565" y="3591771"/>
            <a:ext cx="5722461" cy="585982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87043" y="442648"/>
            <a:ext cx="2851432" cy="424731"/>
          </a:xfrm>
        </p:spPr>
        <p:txBody>
          <a:bodyPr anchor="ctr"/>
          <a:lstStyle>
            <a:lvl1pPr marL="0" indent="0">
              <a:buNone/>
              <a:defRPr sz="12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300" b="1"/>
            </a:lvl2pPr>
            <a:lvl3pPr>
              <a:buNone/>
              <a:defRPr sz="1200" b="1"/>
            </a:lvl3pPr>
            <a:lvl4pPr>
              <a:buNone/>
              <a:defRPr sz="1100" b="1"/>
            </a:lvl4pPr>
            <a:lvl5pPr>
              <a:buNone/>
              <a:defRPr sz="11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3087006" y="442648"/>
            <a:ext cx="2852552" cy="424731"/>
          </a:xfrm>
        </p:spPr>
        <p:txBody>
          <a:bodyPr anchor="ctr"/>
          <a:lstStyle>
            <a:lvl1pPr marL="0" indent="0">
              <a:buNone/>
              <a:defRPr sz="12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300" b="1"/>
            </a:lvl2pPr>
            <a:lvl3pPr>
              <a:buNone/>
              <a:defRPr sz="1200" b="1"/>
            </a:lvl3pPr>
            <a:lvl4pPr>
              <a:buNone/>
              <a:defRPr sz="1100" b="1"/>
            </a:lvl4pPr>
            <a:lvl5pPr>
              <a:buNone/>
              <a:defRPr sz="11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187043" y="873703"/>
            <a:ext cx="2851432" cy="2616893"/>
          </a:xfrm>
        </p:spPr>
        <p:txBody>
          <a:bodyPr/>
          <a:lstStyle>
            <a:lvl1pPr>
              <a:defRPr sz="1600"/>
            </a:lvl1pPr>
            <a:lvl2pPr>
              <a:defRPr sz="13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3089468" y="873703"/>
            <a:ext cx="2850090" cy="2616893"/>
          </a:xfrm>
        </p:spPr>
        <p:txBody>
          <a:bodyPr/>
          <a:lstStyle>
            <a:lvl1pPr>
              <a:defRPr sz="1600"/>
            </a:lvl1pPr>
            <a:lvl2pPr>
              <a:defRPr sz="13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05-Dec-23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469255" y="4300008"/>
            <a:ext cx="506413" cy="163906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341828" y="3996479"/>
            <a:ext cx="5735122" cy="15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734" tIns="30367" rIns="60734" bIns="30367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200539" y="303530"/>
            <a:ext cx="5773103" cy="558495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05-Dec-23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05-Dec-23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341828" y="3883164"/>
            <a:ext cx="5735122" cy="15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734" tIns="30367" rIns="60734" bIns="30367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3847" y="3642360"/>
            <a:ext cx="5621179" cy="345687"/>
          </a:xfrm>
        </p:spPr>
        <p:txBody>
          <a:bodyPr anchor="ctr"/>
          <a:lstStyle>
            <a:lvl1pPr algn="l">
              <a:buNone/>
              <a:defRPr sz="13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303848" y="404707"/>
            <a:ext cx="1999275" cy="3187065"/>
          </a:xfrm>
        </p:spPr>
        <p:txBody>
          <a:bodyPr/>
          <a:lstStyle>
            <a:lvl1pPr marL="0" indent="0">
              <a:buNone/>
              <a:defRPr sz="900"/>
            </a:lvl1pPr>
            <a:lvl2pPr>
              <a:buNone/>
              <a:defRPr sz="800"/>
            </a:lvl2pPr>
            <a:lvl3pPr>
              <a:buNone/>
              <a:defRPr sz="700"/>
            </a:lvl3pPr>
            <a:lvl4pPr>
              <a:buNone/>
              <a:defRPr sz="600"/>
            </a:lvl4pPr>
            <a:lvl5pPr>
              <a:buNone/>
              <a:defRPr sz="6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2375918" y="404707"/>
            <a:ext cx="3549108" cy="3187065"/>
          </a:xfrm>
        </p:spPr>
        <p:txBody>
          <a:bodyPr/>
          <a:lstStyle>
            <a:lvl1pPr>
              <a:defRPr sz="2100"/>
            </a:lvl1pPr>
            <a:lvl2pPr>
              <a:defRPr sz="1900"/>
            </a:lvl2pPr>
            <a:lvl3pPr>
              <a:defRPr sz="1600"/>
            </a:lvl3pPr>
            <a:lvl4pPr>
              <a:defRPr sz="1300"/>
            </a:lvl4pPr>
            <a:lvl5pPr>
              <a:defRPr sz="13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05-Dec-23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2329497" y="409376"/>
            <a:ext cx="3342323" cy="242824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21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05-Dec-23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253206" y="3315302"/>
            <a:ext cx="3899376" cy="346741"/>
          </a:xfrm>
        </p:spPr>
        <p:txBody>
          <a:bodyPr anchor="ctr"/>
          <a:lstStyle>
            <a:lvl1pPr algn="l">
              <a:buNone/>
              <a:defRPr sz="13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253206" y="3673442"/>
            <a:ext cx="3899376" cy="510099"/>
          </a:xfrm>
        </p:spPr>
        <p:txBody>
          <a:bodyPr lIns="72881" tIns="0"/>
          <a:lstStyle>
            <a:lvl1pPr marL="0" indent="0">
              <a:buNone/>
              <a:defRPr sz="900"/>
            </a:lvl1pPr>
            <a:lvl2pPr>
              <a:defRPr sz="800"/>
            </a:lvl2pPr>
            <a:lvl3pPr>
              <a:defRPr sz="700"/>
            </a:lvl3pPr>
            <a:lvl4pPr>
              <a:defRPr sz="600"/>
            </a:lvl4pPr>
            <a:lvl5pPr>
              <a:defRPr sz="6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05-Dec-23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557713" y="364659"/>
            <a:ext cx="1215390" cy="3884762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3847" y="364659"/>
            <a:ext cx="4152583" cy="388476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05-Dec-23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341828" y="697680"/>
            <a:ext cx="5735122" cy="15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734" tIns="30367" rIns="60734" bIns="30367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202565" y="1031791"/>
            <a:ext cx="5773103" cy="3004737"/>
          </a:xfrm>
          <a:prstGeom prst="rect">
            <a:avLst/>
          </a:prstGeom>
        </p:spPr>
        <p:txBody>
          <a:bodyPr vert="horz" lIns="60734" tIns="30367" rIns="60734" bIns="30367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4304506" y="50589"/>
            <a:ext cx="1671161" cy="191814"/>
          </a:xfrm>
          <a:prstGeom prst="rect">
            <a:avLst/>
          </a:prstGeom>
        </p:spPr>
        <p:txBody>
          <a:bodyPr vert="horz" lIns="60734" tIns="30367" rIns="60734" bIns="30367"/>
          <a:lstStyle>
            <a:lvl1pPr algn="l" eaLnBrk="1" latinLnBrk="0" hangingPunct="1">
              <a:defRPr kumimoji="0" sz="8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05-Dec-23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076291" y="50589"/>
            <a:ext cx="2228215" cy="191814"/>
          </a:xfrm>
          <a:prstGeom prst="rect">
            <a:avLst/>
          </a:prstGeom>
        </p:spPr>
        <p:txBody>
          <a:bodyPr vert="horz" lIns="60734" tIns="30367" rIns="60734" bIns="30367"/>
          <a:lstStyle>
            <a:lvl1pPr algn="r" eaLnBrk="1" latinLnBrk="0" hangingPunct="1">
              <a:defRPr kumimoji="0" sz="8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5469255" y="4300009"/>
            <a:ext cx="506413" cy="162304"/>
          </a:xfrm>
          <a:prstGeom prst="rect">
            <a:avLst/>
          </a:prstGeom>
        </p:spPr>
        <p:txBody>
          <a:bodyPr vert="horz" lIns="60734" tIns="30367" rIns="60734" bIns="30367"/>
          <a:lstStyle>
            <a:lvl1pPr algn="r" eaLnBrk="1" latinLnBrk="0" hangingPunct="1">
              <a:defRPr kumimoji="0" sz="8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202565" y="303530"/>
            <a:ext cx="5773103" cy="556472"/>
          </a:xfrm>
          <a:prstGeom prst="rect">
            <a:avLst/>
          </a:prstGeom>
        </p:spPr>
        <p:txBody>
          <a:bodyPr vert="horz" lIns="60734" tIns="30367" rIns="60734" bIns="30367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341828" y="697680"/>
            <a:ext cx="5735122" cy="15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734" tIns="30367" rIns="60734" bIns="30367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341828" y="702385"/>
            <a:ext cx="5735122" cy="15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734" tIns="30367" rIns="60734" bIns="30367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24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227754" indent="-227754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2100" kern="1200">
          <a:solidFill>
            <a:schemeClr val="tx2"/>
          </a:solidFill>
          <a:latin typeface="+mn-lt"/>
          <a:ea typeface="+mn-ea"/>
          <a:cs typeface="+mn-cs"/>
        </a:defRPr>
      </a:lvl1pPr>
      <a:lvl2pPr marL="493467" indent="-189795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1900" kern="1200">
          <a:solidFill>
            <a:schemeClr val="tx2"/>
          </a:solidFill>
          <a:latin typeface="+mn-lt"/>
          <a:ea typeface="+mn-ea"/>
          <a:cs typeface="+mn-cs"/>
        </a:defRPr>
      </a:lvl2pPr>
      <a:lvl3pPr marL="759181" indent="-151836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062853" indent="-151836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1300" kern="1200">
          <a:solidFill>
            <a:schemeClr val="tx2"/>
          </a:solidFill>
          <a:latin typeface="+mn-lt"/>
          <a:ea typeface="+mn-ea"/>
          <a:cs typeface="+mn-cs"/>
        </a:defRPr>
      </a:lvl4pPr>
      <a:lvl5pPr marL="1366525" indent="-151836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670197" indent="-151836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973870" indent="-151836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100" kern="1200">
          <a:solidFill>
            <a:schemeClr val="tx2"/>
          </a:solidFill>
          <a:latin typeface="+mn-lt"/>
          <a:ea typeface="+mn-ea"/>
          <a:cs typeface="+mn-cs"/>
        </a:defRPr>
      </a:lvl7pPr>
      <a:lvl8pPr marL="2277542" indent="-151836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1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581214" indent="-151836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9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036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0734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91101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2146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5183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82203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1257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42937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13631" y="270416"/>
            <a:ext cx="6219645" cy="1143000"/>
          </a:xfrm>
        </p:spPr>
        <p:txBody>
          <a:bodyPr/>
          <a:lstStyle/>
          <a:p>
            <a:pPr algn="ctr"/>
            <a:r>
              <a:rPr lang="en-US" dirty="0" smtClean="0"/>
              <a:t>     Orthopaedics </a:t>
            </a:r>
            <a:r>
              <a:rPr lang="en-US" dirty="0" err="1" smtClean="0"/>
              <a:t>rADIOLOGY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657" y="2027207"/>
            <a:ext cx="6116128" cy="320180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Dr. </a:t>
            </a:r>
            <a:r>
              <a:rPr lang="en-US" dirty="0" err="1" smtClean="0"/>
              <a:t>Kunal</a:t>
            </a:r>
            <a:r>
              <a:rPr lang="en-US" dirty="0" smtClean="0"/>
              <a:t> Singh</a:t>
            </a:r>
          </a:p>
          <a:p>
            <a:pPr marL="0" indent="0">
              <a:buNone/>
            </a:pPr>
            <a:r>
              <a:rPr lang="en-US" dirty="0" smtClean="0"/>
              <a:t>Assistant Professor.</a:t>
            </a:r>
          </a:p>
          <a:p>
            <a:pPr marL="0" indent="0">
              <a:buNone/>
            </a:pPr>
            <a:r>
              <a:rPr lang="en-US" dirty="0" smtClean="0"/>
              <a:t>Department of Orthopaedics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14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</TotalTime>
  <Words>13</Words>
  <Application>Microsoft Office PowerPoint</Application>
  <PresentationFormat>Custom</PresentationFormat>
  <Paragraphs>4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Trek</vt:lpstr>
      <vt:lpstr>     Orthopaedics rADIOLOGY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ortho office</cp:lastModifiedBy>
  <cp:revision>7</cp:revision>
  <dcterms:created xsi:type="dcterms:W3CDTF">2013-01-27T09:14:16Z</dcterms:created>
  <dcterms:modified xsi:type="dcterms:W3CDTF">2023-12-05T09:13:13Z</dcterms:modified>
  <cp:category/>
</cp:coreProperties>
</file>