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13-Aug-24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92563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Anatomy of Radial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erve &amp;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Wrist Drop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1700" y="4114801"/>
            <a:ext cx="5172075" cy="20542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Javed Ahmad Khan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(Assistant Professor)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Orthopaedics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830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anatomy-of-radial-nerve-and-wrist-drop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anatomy-of-radial-nerve-and-wrist-drop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anatomy-of-radial-nerve-and-wrist-drop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anatomy-of-radial-nerve-and-wrist-drop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anatomy-of-radial-nerve-and-wrist-drop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anatomy-of-radial-nerve-and-wrist-drop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anatomy-of-radial-nerve-and-wrist-drop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anatomy-of-radial-nerve-and-wrist-drop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anatomy-of-radial-nerve-and-wrist-drop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anatomy-of-radial-nerve-and-wrist-drop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anatomy-of-radial-nerve-and-wrist-drop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anatomy-of-radial-nerve-and-wrist-drop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anatomy-of-radial-nerve-and-wrist-drop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anatomy-of-radial-nerve-and-wrist-drop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anatomy-of-radial-nerve-and-wrist-drop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anatomy-of-radial-nerve-and-wrist-drop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anatomy-of-radial-nerve-and-wrist-drop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anatomy-of-radial-nerve-and-wrist-drop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anatomy-of-radial-nerve-and-wrist-drop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anatomy-of-radial-nerve-and-wrist-drop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anatomy-of-radial-nerve-and-wrist-drop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anatomy-of-radial-nerve-and-wrist-drop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anatomy-of-radial-nerve-and-wrist-drop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anatomy-of-radial-nerve-and-wrist-drop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anatomy-of-radial-nerve-and-wrist-drop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anatomy-of-radial-nerve-and-wrist-drop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anatomy-of-radial-nerve-and-wrist-drop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anatomy-of-radial-nerve-and-wrist-drop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anatomy-of-radial-nerve-and-wrist-drop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anatomy-of-radial-nerve-and-wrist-drop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</Words>
  <Application>Microsoft Office PowerPoint</Application>
  <PresentationFormat>On-screen Show (4:3)</PresentationFormat>
  <Paragraphs>4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Anatomy of Radial Nerve &amp;  Wrist Drop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Radial Nerve &amp;  Wrist Drop</dc:title>
  <dc:subject/>
  <dc:creator/>
  <cp:keywords/>
  <dc:description>generated using python-pptx</dc:description>
  <cp:lastModifiedBy>ortho office</cp:lastModifiedBy>
  <cp:revision>7</cp:revision>
  <dcterms:created xsi:type="dcterms:W3CDTF">2013-01-27T09:14:16Z</dcterms:created>
  <dcterms:modified xsi:type="dcterms:W3CDTF">2024-08-13T08:35:39Z</dcterms:modified>
  <cp:category/>
</cp:coreProperties>
</file>