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6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21-Aug-24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00" y="660400"/>
            <a:ext cx="8636000" cy="14700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Wrist claw </a:t>
            </a:r>
            <a: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wrist nerve palsy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Dr. </a:t>
            </a:r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Ashutosh Kumar</a:t>
            </a:r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IN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Associate </a:t>
            </a:r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Professor)</a:t>
            </a:r>
          </a:p>
          <a:p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Department of Orthopaedics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337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law-hand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law-hand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law-hand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law-hand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law-hand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law-hand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law-hand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law-hand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law-hand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law-hand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law-hand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law-hand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law-hand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law-hand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law-hand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law-hand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law-hand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law-hand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law-hand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law-hand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law-hand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law-hand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law-hand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law-hand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law-hand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Claw-hand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Claw-hand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Claw-hand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Claw-hand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Claw-hand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Claw-hand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Claw-hand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Claw-hand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Claw-hand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Claw-hand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Claw-hand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Claw-hand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Claw-hand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Claw-hand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Claw-hand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Claw-hand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Claw-hand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Claw-hand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Claw-hand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Claw-hand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Claw-hand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Claw-hand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Claw-hand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Claw-hand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Claw-hand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Claw-hand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Claw-hand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Claw-hand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Claw-hand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Claw-hand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Claw-hand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Claw-hand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Claw-hand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Claw-hand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Claw-hand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Claw-hand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Claw-hand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Claw-hand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Claw-hand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Claw-hand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Claw-hand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-Claw-hand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Claw-hand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-Claw-hand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-Claw-hand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2-Claw-hand-7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-Claw-hand-7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4-Claw-hand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5-Claw-hand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Claw-hand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7-Claw-hand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8-Claw-hand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9-Claw-hand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-Claw-hand-8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-Claw-hand-8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</Words>
  <Application>Microsoft Office PowerPoint</Application>
  <PresentationFormat>On-screen Show (4:3)</PresentationFormat>
  <Paragraphs>4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Wrist claw hand wrist nerve palsy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4</cp:revision>
  <dcterms:created xsi:type="dcterms:W3CDTF">2013-01-27T09:14:16Z</dcterms:created>
  <dcterms:modified xsi:type="dcterms:W3CDTF">2024-08-21T10:07:13Z</dcterms:modified>
  <cp:category/>
</cp:coreProperties>
</file>