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664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7851"/>
            <a:ext cx="7772400" cy="2178049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IN" sz="60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Specimen </a:t>
            </a:r>
            <a:endParaRPr lang="en-US" sz="60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IN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IN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Suraj </a:t>
            </a:r>
            <a:r>
              <a:rPr lang="en-IN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Danditiya</a:t>
            </a:r>
            <a:endParaRPr lang="en-IN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IN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(Senior Resident)</a:t>
            </a:r>
          </a:p>
          <a:p>
            <a:r>
              <a:rPr lang="en-IN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Department of Orthopaedics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773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Specimen-collection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Specimen-collection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Specimen-collection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Specimen-collection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Specimen-collection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Specimen-collection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Specimen-collection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Specimen-collection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Specimen-collection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Specimen-collection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Specimen-collection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Specimen-collection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Specimen-collection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Specimen-collection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Specimen-collection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Specimen-collection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Specimen-collection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Specimen-collection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Specimen-collection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Specimen-collection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Specimen-collection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Specimen-collection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Specimen-collection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Specimen-collection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Specimen-collection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Specimen-collection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Specimen-collection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Specimen-collection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Specimen-collection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Specimen-collection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Specimen-collection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Specimen-collection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Specimen-collection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Specimen-collection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Specimen-collection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Specimen-collection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Specimen-collection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Specimen-collection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Specimen-collection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Specimen-collection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Specimen-collection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Specimen-collection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Specimen-collection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Specimen-collection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Specimen-collection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Specimen-collection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Specimen-collection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Specimen-collection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</Words>
  <Application>Microsoft Office PowerPoint</Application>
  <PresentationFormat>On-screen Show (4:3)</PresentationFormat>
  <Paragraphs>4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Specimen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5</cp:revision>
  <dcterms:created xsi:type="dcterms:W3CDTF">2013-01-27T09:14:16Z</dcterms:created>
  <dcterms:modified xsi:type="dcterms:W3CDTF">2024-07-19T09:07:49Z</dcterms:modified>
  <cp:category/>
</cp:coreProperties>
</file>