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0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22-Mar-24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Principal of management of Shock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63900"/>
            <a:ext cx="8229600" cy="286226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Dr. Ashutosh Kumar 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(Associate Professor)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Department of Orthopaedics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501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management-of-shock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management-of-shock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management-of-shock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management-of-shock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management-of-shock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management-of-shock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management-of-shock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management-of-shock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management-of-shock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management-of-shock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management-of-shock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management-of-shock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management-of-shock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management-of-shock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management-of-shock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management-of-shock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management-of-shock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management-of-shock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management-of-shock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management-of-shock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management-of-shock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management-of-shock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management-of-shock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management-of-shock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management-of-shock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management-of-shock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management-of-shock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management-of-shock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management-of-shock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management-of-shock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management-of-shock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management-of-shock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management-of-shock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management-of-shock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management-of-shock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management-of-shock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management-of-shock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management-of-shock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management-of-shock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management-of-shock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management-of-shock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management-of-shock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management-of-shock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management-of-shock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management-of-shock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management-of-shock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management-of-shock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management-of-shock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-management-of-shock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-management-of-shock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-management-of-shock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-management-of-shock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</Words>
  <Application>Microsoft Office PowerPoint</Application>
  <PresentationFormat>On-screen Show (4:3)</PresentationFormat>
  <Paragraphs>4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Principal of management of Shock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ortho office</cp:lastModifiedBy>
  <cp:revision>3</cp:revision>
  <dcterms:created xsi:type="dcterms:W3CDTF">2013-01-27T09:14:16Z</dcterms:created>
  <dcterms:modified xsi:type="dcterms:W3CDTF">2024-03-22T07:33:31Z</dcterms:modified>
  <cp:category/>
</cp:coreProperties>
</file>