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3"/>
  </p:notesMasterIdLst>
  <p:sldIdLst>
    <p:sldId id="327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5" d="100"/>
          <a:sy n="75" d="100"/>
        </p:scale>
        <p:origin x="-123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79F873-CB5D-4E4D-B56C-241728F70192}" type="datetimeFigureOut">
              <a:rPr lang="en-US" smtClean="0"/>
              <a:t>28-Mar-24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431AE0-E2EB-4CB8-9D0B-C3ED8A0904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285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431AE0-E2EB-4CB8-9D0B-C3ED8A0904C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857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28-Mar-24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28-Mar-24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28-Mar-24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28-Mar-24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28-Mar-24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28-Mar-24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28-Mar-24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28-Mar-24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28-Mar-24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28-Mar-24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28-Mar-24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28-Mar-24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6438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PRINCIPAL OF MANAGEMENT OF STI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416300"/>
            <a:ext cx="8229600" cy="2709863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Dr. Ashutosh Kumar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(Associate Professor)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Department of Orthopaedics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584200" y="1612900"/>
            <a:ext cx="7988300" cy="25400"/>
          </a:xfrm>
          <a:prstGeom prst="line">
            <a:avLst/>
          </a:prstGeom>
          <a:ln>
            <a:solidFill>
              <a:srgbClr val="00B0F0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0" y="6126162"/>
            <a:ext cx="1524000" cy="731837"/>
          </a:xfrm>
          <a:custGeom>
            <a:avLst/>
            <a:gdLst>
              <a:gd name="connsiteX0" fmla="*/ 0 w 1524000"/>
              <a:gd name="connsiteY0" fmla="*/ 0 h 731837"/>
              <a:gd name="connsiteX1" fmla="*/ 1524000 w 1524000"/>
              <a:gd name="connsiteY1" fmla="*/ 0 h 731837"/>
              <a:gd name="connsiteX2" fmla="*/ 1524000 w 1524000"/>
              <a:gd name="connsiteY2" fmla="*/ 731837 h 731837"/>
              <a:gd name="connsiteX3" fmla="*/ 0 w 1524000"/>
              <a:gd name="connsiteY3" fmla="*/ 731837 h 731837"/>
              <a:gd name="connsiteX4" fmla="*/ 0 w 1524000"/>
              <a:gd name="connsiteY4" fmla="*/ 0 h 731837"/>
              <a:gd name="connsiteX0" fmla="*/ 0 w 1524000"/>
              <a:gd name="connsiteY0" fmla="*/ 0 h 731837"/>
              <a:gd name="connsiteX1" fmla="*/ 1143000 w 1524000"/>
              <a:gd name="connsiteY1" fmla="*/ 63500 h 731837"/>
              <a:gd name="connsiteX2" fmla="*/ 1524000 w 1524000"/>
              <a:gd name="connsiteY2" fmla="*/ 731837 h 731837"/>
              <a:gd name="connsiteX3" fmla="*/ 0 w 1524000"/>
              <a:gd name="connsiteY3" fmla="*/ 731837 h 731837"/>
              <a:gd name="connsiteX4" fmla="*/ 0 w 1524000"/>
              <a:gd name="connsiteY4" fmla="*/ 0 h 731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4000" h="731837">
                <a:moveTo>
                  <a:pt x="0" y="0"/>
                </a:moveTo>
                <a:lnTo>
                  <a:pt x="1143000" y="63500"/>
                </a:lnTo>
                <a:lnTo>
                  <a:pt x="1524000" y="731837"/>
                </a:lnTo>
                <a:lnTo>
                  <a:pt x="0" y="731837"/>
                </a:lnTo>
                <a:lnTo>
                  <a:pt x="0" y="0"/>
                </a:lnTo>
                <a:close/>
              </a:path>
            </a:pathLst>
          </a:custGeom>
          <a:ln>
            <a:solidFill>
              <a:srgbClr val="00B0F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651000" y="0"/>
            <a:ext cx="7493000" cy="706438"/>
          </a:xfrm>
          <a:custGeom>
            <a:avLst/>
            <a:gdLst>
              <a:gd name="connsiteX0" fmla="*/ 0 w 7493000"/>
              <a:gd name="connsiteY0" fmla="*/ 0 h 706438"/>
              <a:gd name="connsiteX1" fmla="*/ 7493000 w 7493000"/>
              <a:gd name="connsiteY1" fmla="*/ 0 h 706438"/>
              <a:gd name="connsiteX2" fmla="*/ 7493000 w 7493000"/>
              <a:gd name="connsiteY2" fmla="*/ 706438 h 706438"/>
              <a:gd name="connsiteX3" fmla="*/ 0 w 7493000"/>
              <a:gd name="connsiteY3" fmla="*/ 706438 h 706438"/>
              <a:gd name="connsiteX4" fmla="*/ 0 w 7493000"/>
              <a:gd name="connsiteY4" fmla="*/ 0 h 706438"/>
              <a:gd name="connsiteX0" fmla="*/ 0 w 7493000"/>
              <a:gd name="connsiteY0" fmla="*/ 0 h 706438"/>
              <a:gd name="connsiteX1" fmla="*/ 7493000 w 7493000"/>
              <a:gd name="connsiteY1" fmla="*/ 0 h 706438"/>
              <a:gd name="connsiteX2" fmla="*/ 7493000 w 7493000"/>
              <a:gd name="connsiteY2" fmla="*/ 706438 h 706438"/>
              <a:gd name="connsiteX3" fmla="*/ 571500 w 7493000"/>
              <a:gd name="connsiteY3" fmla="*/ 693738 h 706438"/>
              <a:gd name="connsiteX4" fmla="*/ 0 w 7493000"/>
              <a:gd name="connsiteY4" fmla="*/ 0 h 706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93000" h="706438">
                <a:moveTo>
                  <a:pt x="0" y="0"/>
                </a:moveTo>
                <a:lnTo>
                  <a:pt x="7493000" y="0"/>
                </a:lnTo>
                <a:lnTo>
                  <a:pt x="7493000" y="706438"/>
                </a:lnTo>
                <a:lnTo>
                  <a:pt x="571500" y="693738"/>
                </a:lnTo>
                <a:lnTo>
                  <a:pt x="0" y="0"/>
                </a:lnTo>
                <a:close/>
              </a:path>
            </a:pathLst>
          </a:custGeom>
          <a:ln>
            <a:solidFill>
              <a:srgbClr val="00B0F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5561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-sexually-transmitted-diseases-management-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-sexually-transmitted-diseases-management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sexually-transmitted-diseases-management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sexually-transmitted-diseases-management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sexually-transmitted-diseases-management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-sexually-transmitted-diseases-management-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-sexually-transmitted-diseases-management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sexually-transmitted-diseases-management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sexually-transmitted-diseases-management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sexually-transmitted-diseases-management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-sexually-transmitted-diseases-management-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-sexually-transmitted-diseases-management-1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-sexually-transmitted-diseases-management-1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-sexually-transmitted-diseases-management-1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-sexually-transmitted-diseases-management-1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-sexually-transmitted-diseases-management-1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-sexually-transmitted-diseases-management-1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-sexually-transmitted-diseases-management-1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-sexually-transmitted-diseases-management-2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-sexually-transmitted-diseases-management-2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2-sexually-transmitted-diseases-management-2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3-sexually-transmitted-diseases-management-2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4-sexually-transmitted-diseases-management-2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5-sexually-transmitted-diseases-management-2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6-sexually-transmitted-diseases-management-2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7-sexually-transmitted-diseases-management-2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8-sexually-transmitted-diseases-management-2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9-sexually-transmitted-diseases-management-2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0-sexually-transmitted-diseases-management-3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1-sexually-transmitted-diseases-management-3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2-sexually-transmitted-diseases-management-3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3-sexually-transmitted-diseases-management-3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4-sexually-transmitted-diseases-management-3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5-sexually-transmitted-diseases-management-3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6-sexually-transmitted-diseases-management-3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7-sexually-transmitted-diseases-management-3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8-sexually-transmitted-diseases-management-3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9-sexually-transmitted-diseases-management-3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0-sexually-transmitted-diseases-management-4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1-sexually-transmitted-diseases-management-4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2-sexually-transmitted-diseases-management-4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3-sexually-transmitted-diseases-management-4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4-sexually-transmitted-diseases-management-4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5-sexually-transmitted-diseases-management-4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6-sexually-transmitted-diseases-management-4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7-sexually-transmitted-diseases-management-4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8-sexually-transmitted-diseases-management-4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9-sexually-transmitted-diseases-management-4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0-sexually-transmitted-diseases-management-5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1-sexually-transmitted-diseases-management-5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2-sexually-transmitted-diseases-management-5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3-sexually-transmitted-diseases-management-5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4-sexually-transmitted-diseases-management-5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5-sexually-transmitted-diseases-management-5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6-sexually-transmitted-diseases-management-5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7-sexually-transmitted-diseases-management-5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8-sexually-transmitted-diseases-management-5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9-sexually-transmitted-diseases-management-5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0-sexually-transmitted-diseases-management-6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1-sexually-transmitted-diseases-management-6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2-sexually-transmitted-diseases-management-6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3-sexually-transmitted-diseases-management-6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4-sexually-transmitted-diseases-management-6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5-sexually-transmitted-diseases-management-6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6-sexually-transmitted-diseases-management-6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7-sexually-transmitted-diseases-management-6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8-sexually-transmitted-diseases-management-6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9-sexually-transmitted-diseases-management-6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0-sexually-transmitted-diseases-management-7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1-sexually-transmitted-diseases-management-7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17</Words>
  <Application>Microsoft Office PowerPoint</Application>
  <PresentationFormat>On-screen Show (4:3)</PresentationFormat>
  <Paragraphs>5</Paragraphs>
  <Slides>71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72" baseType="lpstr">
      <vt:lpstr>Office Theme</vt:lpstr>
      <vt:lpstr>PRINCIPAL OF MANAGEMENT OF STI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PRINCIPAL OF MANAGEMENT OF STI</dc:title>
  <dc:subject/>
  <dc:creator/>
  <cp:keywords/>
  <dc:description>generated using python-pptx</dc:description>
  <cp:lastModifiedBy>ortho office</cp:lastModifiedBy>
  <cp:revision>4</cp:revision>
  <dcterms:created xsi:type="dcterms:W3CDTF">2013-01-27T09:14:16Z</dcterms:created>
  <dcterms:modified xsi:type="dcterms:W3CDTF">2024-03-28T10:16:49Z</dcterms:modified>
  <cp:category/>
</cp:coreProperties>
</file>